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329" r:id="rId4"/>
    <p:sldId id="330" r:id="rId5"/>
    <p:sldId id="331" r:id="rId6"/>
    <p:sldId id="332" r:id="rId7"/>
    <p:sldId id="316" r:id="rId8"/>
    <p:sldId id="317" r:id="rId9"/>
    <p:sldId id="318" r:id="rId10"/>
    <p:sldId id="319" r:id="rId11"/>
    <p:sldId id="320" r:id="rId12"/>
    <p:sldId id="324" r:id="rId13"/>
    <p:sldId id="323" r:id="rId14"/>
    <p:sldId id="322" r:id="rId15"/>
    <p:sldId id="321" r:id="rId16"/>
    <p:sldId id="325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066D-3CD6-4C86-A20F-FADE193D6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25A0B-B4F1-453E-B48B-D15A73B1E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7C3BC-EACB-437B-AC34-1BA16890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6420F-AB31-4261-B925-716B9C8B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765F8-27EC-49D5-B261-0F117A4E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2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BE2A-5300-4476-BD58-4C19D820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D8B4E-4034-446F-BDF6-DC5AB6485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A0460-9F80-41AA-B778-2A85AC92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FBEE0-3895-41AE-BF2D-889BDD94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3D29-0792-4EB5-A5FE-61DAF758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3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3E9B3-BC9D-4DFA-B441-6ED051B32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7D274-1CEE-4019-B9D1-496163843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7F3C-9F04-42EC-B6E7-0E34B541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B1B4-B605-48EB-B8F1-DFA8D894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FAE0-6B34-4568-AA22-5DED7287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D8B8-189A-4630-BF81-D6CDA9D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D377-D15A-4773-BB0C-0D9F97C3B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ADF3F-41E8-458E-835F-CF599C54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2A33-90E8-4F13-8337-8922FB3F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8B000-4C41-4197-B9EF-0D30636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9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866D-CFA6-41C2-A91B-AD7EBE38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B981C-43DF-4F7B-ACBA-8FBDA1786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40EC4-7D22-455D-84F3-4A7AA3E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EC2A-AF01-4382-B027-26FD499A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4402E-1C41-4DDA-8945-36A29154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3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0358-FA35-4D37-A450-5B134598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7F253-64E4-4438-A540-2150C3216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998D6-3843-4766-BD62-06D702178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38427-6461-4791-BD92-44BF8D20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72FE3-EC76-4F04-BAFD-69E0CC8D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96859-4C41-44EC-BFB7-B18303F6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2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D708-2363-4620-9087-EF9632FC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6F8A4-FBEF-406F-BBA9-542A721D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5AA5E-A1C5-4713-B1F9-F6EBB8C5F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7F575-114B-4466-A34B-FD2A07598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903E6-1781-43EE-A218-28D00C05B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5884A-4C4B-44F7-B32D-D5FD4649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B85B0-7307-4BFB-A534-9A77D3B6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B9848-9BF7-43F0-8CD4-5BC33801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EC57-09E9-4AEA-9407-51B979D9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BC62A-7CA7-4FAF-8C48-E01CF603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12538-C9E8-419C-ABF6-75D2575F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167E3-B697-49BC-AF11-E3E117D0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07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B2532-DE55-42CF-9847-28E5942D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AAC72-B78E-4E0F-9FBE-EA2330A9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14F9-4CFE-4A08-8AE4-EAAACBA6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328F-9FDD-4575-A9CB-7E6EC4CE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C3B8-CFDC-46D7-B266-40D69E11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EE5D-303A-4D18-A42F-65F7D44AD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BD4A8-A546-49DC-9122-C8A96C0F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3253B-4E34-47C4-90B9-554A5E90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EA257-CC38-4A62-968E-506AD60F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4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BB76-EB83-4829-8C86-A22F0E52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FAD6E-7D21-4665-8EBD-582C51896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F3B21-4BDA-4403-BF71-08B4B5F51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9A2C5-7DC2-4B1C-B8F4-467E9149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6E7C7-CCD2-4B16-991F-83981741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EFC45-1746-43FC-8B69-7F70A78E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A971D-F17F-4C0D-9F8C-0141FAC7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9020-A842-416C-BFED-B61E597FA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F665F-A8C7-42A7-8DA3-75082C27A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7DAC-90E2-401D-A5EC-954D783A1A02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439B4-C283-4927-98A9-17E6E18C8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F69A-5D6A-42EC-815E-D2B0026E9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78EC-AF69-4576-9D8B-7B1118645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6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209800"/>
            <a:ext cx="8915400" cy="3810000"/>
          </a:xfrm>
          <a:noFill/>
          <a:ln/>
        </p:spPr>
        <p:txBody>
          <a:bodyPr>
            <a:normAutofit/>
          </a:bodyPr>
          <a:lstStyle/>
          <a:p>
            <a:r>
              <a:rPr lang="en-IE" sz="4400" b="1" dirty="0">
                <a:solidFill>
                  <a:schemeClr val="bg1"/>
                </a:solidFill>
              </a:rPr>
              <a:t>H.14 Update on Major Council-Led Housing Developments</a:t>
            </a:r>
          </a:p>
          <a:p>
            <a:endParaRPr lang="en-IE" sz="4300" b="1" dirty="0">
              <a:solidFill>
                <a:schemeClr val="bg1"/>
              </a:solidFill>
            </a:endParaRPr>
          </a:p>
          <a:p>
            <a:r>
              <a:rPr lang="en-IE" sz="4000" b="1" dirty="0">
                <a:solidFill>
                  <a:schemeClr val="bg1"/>
                </a:solidFill>
              </a:rPr>
              <a:t>Meeting of South Dublin County Council</a:t>
            </a:r>
          </a:p>
          <a:p>
            <a:r>
              <a:rPr lang="en-IE" sz="4000" b="1" dirty="0">
                <a:solidFill>
                  <a:schemeClr val="bg1"/>
                </a:solidFill>
              </a:rPr>
              <a:t>14</a:t>
            </a:r>
            <a:r>
              <a:rPr lang="en-IE" sz="4000" b="1" baseline="30000" dirty="0">
                <a:solidFill>
                  <a:schemeClr val="bg1"/>
                </a:solidFill>
              </a:rPr>
              <a:t>th</a:t>
            </a:r>
            <a:r>
              <a:rPr lang="en-IE" sz="4000" b="1" dirty="0">
                <a:solidFill>
                  <a:schemeClr val="bg1"/>
                </a:solidFill>
              </a:rPr>
              <a:t> June 2021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905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D201-039F-4C68-B7D4-85E9B175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ADB20-2272-4219-AD63-53BDC74E5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C528B-647B-468B-9C54-0FCDCCDC6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9F27-A1A3-4C2A-81DA-4C44E06F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5F18-5C78-4BC1-BCDD-BB9B731E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1BF55-5CDF-4728-93F9-9689670F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C5B3-DEF2-4EB1-A7BC-A082676F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F5707-759F-49EC-9BE4-BA34BB78E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2340D-69AB-47C7-8372-60DFAC41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9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A8BF-AB07-425D-8364-ABDF0880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3673-37A6-4FE3-BCB8-0D023C99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D8961-7D28-4232-880F-76C59A4F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C776-4F31-46D7-AF65-061AF823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D07B-61F1-477C-BA3B-0A6A9B58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43E3E-3E84-4D62-96B9-192B6806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4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696C-8BAF-4068-B162-3AA5FF5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6D2F-D7FB-4605-BC66-2C354777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DF3CD-1FC2-470A-AE73-0727DABF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05A-8636-4084-8225-CBD05751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09E98-5BEE-42CE-A1A0-38684764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8D2DE-3380-4490-809A-B1E6862F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5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2B5B-554D-4E87-9363-01BEED23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B68A-FE73-455F-A790-9D5D0BE9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3C106-3378-4377-ACE1-33D546C1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8E33-5D6D-4DFB-9469-2B2D9CE2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C50E4-B1F3-4D98-9FA9-8D3D230F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A3887-CCCD-4F03-B942-FD2634557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0"/>
            <a:ext cx="12192000" cy="68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407C-99F0-4DA2-A50E-25A34152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0E1F-4C52-4699-B4E5-8C40D2E51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D21D1-4CF4-44BA-8EF5-0955D117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D4C2-7482-4062-A696-0A8CF4B2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CA58A-852B-405B-AB61-09D6E114F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1945-3B93-45FE-8935-0C522848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101E9-4DBB-447E-B20C-73189DD90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DD28D-80B1-4D94-A42A-736586EB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5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6AB1-527A-402E-9AE0-C6967613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D2B3D5-9024-400B-8660-9CAFA712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9E50-FF21-4466-9051-C9D02B6D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5FDB-A896-4AC5-8B8D-CA0257B7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69B2F-21EF-420C-8E44-A397C6D7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4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0E6D-1A14-4B22-B202-2D2D3177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54B2-10CA-469F-A1AA-B22551D6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6D02F-0DEF-40B3-A4CA-978E3EF7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9D95-0C0C-4307-96F5-DDEAE9B9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133F-D88B-41A8-A773-A0C53DE1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5E9F0-00AD-45AF-ADCC-B75B30A73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McLoughlin</dc:creator>
  <cp:lastModifiedBy>Colm Ward</cp:lastModifiedBy>
  <cp:revision>25</cp:revision>
  <dcterms:created xsi:type="dcterms:W3CDTF">2021-06-11T14:12:19Z</dcterms:created>
  <dcterms:modified xsi:type="dcterms:W3CDTF">2021-06-14T12:06:17Z</dcterms:modified>
</cp:coreProperties>
</file>