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6" r:id="rId3"/>
    <p:sldId id="329" r:id="rId4"/>
    <p:sldId id="330" r:id="rId5"/>
    <p:sldId id="331" r:id="rId6"/>
    <p:sldId id="332" r:id="rId7"/>
    <p:sldId id="316" r:id="rId8"/>
    <p:sldId id="317" r:id="rId9"/>
    <p:sldId id="318" r:id="rId10"/>
    <p:sldId id="319" r:id="rId11"/>
    <p:sldId id="320" r:id="rId12"/>
    <p:sldId id="324" r:id="rId13"/>
    <p:sldId id="323" r:id="rId14"/>
    <p:sldId id="322" r:id="rId15"/>
    <p:sldId id="321" r:id="rId16"/>
    <p:sldId id="325" r:id="rId17"/>
    <p:sldId id="32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B066D-3CD6-4C86-A20F-FADE193D69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E25A0B-B4F1-453E-B48B-D15A73B1E6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7C3BC-EACB-437B-AC34-1BA16890F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7DAC-90E2-401D-A5EC-954D783A1A0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6420F-AB31-4261-B925-716B9C8B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D765F8-27EC-49D5-B261-0F117A4E3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D78EC-AF69-4576-9D8B-7B1118645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223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DBE2A-5300-4476-BD58-4C19D8204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ED8B4E-4034-446F-BDF6-DC5AB6485F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A0460-9F80-41AA-B778-2A85AC92E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7DAC-90E2-401D-A5EC-954D783A1A0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FFBEE0-3895-41AE-BF2D-889BDD941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A03D29-0792-4EB5-A5FE-61DAF758C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D78EC-AF69-4576-9D8B-7B1118645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130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43E9B3-BC9D-4DFA-B441-6ED051B32A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A7D274-1CEE-4019-B9D1-4961638431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07F3C-9F04-42EC-B6E7-0E34B5410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7DAC-90E2-401D-A5EC-954D783A1A0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9B1B4-B605-48EB-B8F1-DFA8D894D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DFAE0-6B34-4568-AA22-5DED7287E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D78EC-AF69-4576-9D8B-7B1118645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076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1D8B8-189A-4630-BF81-D6CDA9D5C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BD377-D15A-4773-BB0C-0D9F97C3B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ADF3F-41E8-458E-835F-CF599C542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7DAC-90E2-401D-A5EC-954D783A1A0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F02A33-90E8-4F13-8337-8922FB3F3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38B000-4C41-4197-B9EF-0D3063647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D78EC-AF69-4576-9D8B-7B1118645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995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B866D-CFA6-41C2-A91B-AD7EBE38C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3B981C-43DF-4F7B-ACBA-8FBDA1786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40EC4-7D22-455D-84F3-4A7AA3E03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7DAC-90E2-401D-A5EC-954D783A1A0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F0EC2A-AF01-4382-B027-26FD499A0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4402E-1C41-4DDA-8945-36A29154B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D78EC-AF69-4576-9D8B-7B1118645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03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50358-FA35-4D37-A450-5B1345981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7F253-64E4-4438-A540-2150C32169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A998D6-3843-4766-BD62-06D702178B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838427-6461-4791-BD92-44BF8D20A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7DAC-90E2-401D-A5EC-954D783A1A0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C72FE3-EC76-4F04-BAFD-69E0CC8D6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B96859-4C41-44EC-BFB7-B18303F64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D78EC-AF69-4576-9D8B-7B1118645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324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8D708-2363-4620-9087-EF9632FC8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B6F8A4-FBEF-406F-BBA9-542A721DC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95AA5E-A1C5-4713-B1F9-F6EBB8C5F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77F575-114B-4466-A34B-FD2A07598E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7903E6-1781-43EE-A218-28D00C05B8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C5884A-4C4B-44F7-B32D-D5FD4649E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7DAC-90E2-401D-A5EC-954D783A1A0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BB85B0-7307-4BFB-A534-9A77D3B66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8B9848-9BF7-43F0-8CD4-5BC338012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D78EC-AF69-4576-9D8B-7B1118645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38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9EC57-09E9-4AEA-9407-51B979D97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6BC62A-7CA7-4FAF-8C48-E01CF603A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7DAC-90E2-401D-A5EC-954D783A1A0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12538-C9E8-419C-ABF6-75D2575FC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2167E3-B697-49BC-AF11-E3E117D00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D78EC-AF69-4576-9D8B-7B1118645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07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AB2532-DE55-42CF-9847-28E5942DE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7DAC-90E2-401D-A5EC-954D783A1A0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CAAC72-B78E-4E0F-9FBE-EA2330A91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714F9-4CFE-4A08-8AE4-EAAACBA6A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D78EC-AF69-4576-9D8B-7B1118645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14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A328F-9FDD-4575-A9CB-7E6EC4CED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6C3B8-CFDC-46D7-B266-40D69E114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87EE5D-303A-4D18-A42F-65F7D44ADE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CBD4A8-A546-49DC-9122-C8A96C0FD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7DAC-90E2-401D-A5EC-954D783A1A0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03253B-4E34-47C4-90B9-554A5E905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EA257-CC38-4A62-968E-506AD60F6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D78EC-AF69-4576-9D8B-7B1118645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247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EBB76-EB83-4829-8C86-A22F0E522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EFAD6E-7D21-4665-8EBD-582C518963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5F3B21-4BDA-4403-BF71-08B4B5F515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F9A2C5-7DC2-4B1C-B8F4-467E91495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7DAC-90E2-401D-A5EC-954D783A1A0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D6E7C7-CCD2-4B16-991F-83981741F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BEFC45-1746-43FC-8B69-7F70A78E7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D78EC-AF69-4576-9D8B-7B1118645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73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9A971D-F17F-4C0D-9F8C-0141FAC7D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4A9020-A842-416C-BFED-B61E597FA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F665F-A8C7-42A7-8DA3-75082C27AE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77DAC-90E2-401D-A5EC-954D783A1A0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439B4-C283-4927-98A9-17E6E18C83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2BF69A-5D6A-42EC-815E-D2B0026E9E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D78EC-AF69-4576-9D8B-7B1118645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767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2209800"/>
            <a:ext cx="8915400" cy="3810000"/>
          </a:xfrm>
          <a:noFill/>
          <a:ln/>
        </p:spPr>
        <p:txBody>
          <a:bodyPr>
            <a:normAutofit/>
          </a:bodyPr>
          <a:lstStyle/>
          <a:p>
            <a:r>
              <a:rPr lang="en-IE" sz="4400" b="1" dirty="0">
                <a:solidFill>
                  <a:schemeClr val="bg1"/>
                </a:solidFill>
              </a:rPr>
              <a:t>H.14 Update on Major Council-Led Housing Developments</a:t>
            </a:r>
          </a:p>
          <a:p>
            <a:endParaRPr lang="en-IE" sz="4300" b="1" dirty="0">
              <a:solidFill>
                <a:schemeClr val="bg1"/>
              </a:solidFill>
            </a:endParaRPr>
          </a:p>
          <a:p>
            <a:r>
              <a:rPr lang="en-IE" sz="4000" b="1" dirty="0">
                <a:solidFill>
                  <a:schemeClr val="bg1"/>
                </a:solidFill>
              </a:rPr>
              <a:t>Meeting of South Dublin County Council</a:t>
            </a:r>
          </a:p>
          <a:p>
            <a:r>
              <a:rPr lang="en-IE" sz="4000" b="1" dirty="0">
                <a:solidFill>
                  <a:schemeClr val="bg1"/>
                </a:solidFill>
              </a:rPr>
              <a:t>14</a:t>
            </a:r>
            <a:r>
              <a:rPr lang="en-IE" sz="4000" b="1" baseline="30000" dirty="0">
                <a:solidFill>
                  <a:schemeClr val="bg1"/>
                </a:solidFill>
              </a:rPr>
              <a:t>th</a:t>
            </a:r>
            <a:r>
              <a:rPr lang="en-IE" sz="4000" b="1" dirty="0">
                <a:solidFill>
                  <a:schemeClr val="bg1"/>
                </a:solidFill>
              </a:rPr>
              <a:t> June 2021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1905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1D201-039F-4C68-B7D4-85E9B175D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ADB20-2272-4219-AD63-53BDC74E5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DC528B-647B-468B-9C54-0FCDCCDC6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015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39F27-A1A3-4C2A-81DA-4C44E06F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05F18-5C78-4BC1-BCDD-BB9B731E30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B1BF55-5CDF-4728-93F9-9689670F3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783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C5B3-DEF2-4EB1-A7BC-A082676F7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1F5707-759F-49EC-9BE4-BA34BB78E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52340D-69AB-47C7-8372-60DFAC416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395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EA8BF-AB07-425D-8364-ABDF0880F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53673-37A6-4FE3-BCB8-0D023C99A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3D8961-7D28-4232-880F-76C59A4FD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288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9C776-4F31-46D7-AF65-061AF8233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7D07B-61F1-477C-BA3B-0A6A9B589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043E3E-3E84-4D62-96B9-192B68069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640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6696C-8BAF-4068-B162-3AA5FF568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46D2F-D7FB-4605-BC66-2C3547773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5DF3CD-1FC2-470A-AE73-0727DABF3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936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0805A-8636-4084-8225-CBD05751C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09E98-5BEE-42CE-A1A0-386847644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48D2DE-3380-4490-809A-B1E6862FB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153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E2B5B-554D-4E87-9363-01BEED23C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CB68A-FE73-455F-A790-9D5D0BE93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D3C106-3378-4377-ACE1-33D546C11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3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E8E33-5D6D-4DFB-9469-2B2D9CE25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C50E4-B1F3-4D98-9FA9-8D3D230F5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4A3887-CCCD-4F03-B942-FD2634557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50"/>
            <a:ext cx="12192000" cy="684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2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A407C-99F0-4DA2-A50E-25A341526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A0E1F-4C52-4699-B4E5-8C40D2E51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1D21D1-4CF4-44BA-8EF5-0955D1176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717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3D4C2-7482-4062-A696-0A8CF4B21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6CA58A-852B-405B-AB61-09D6E114F4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403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1945-3B93-45FE-8935-0C5228484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101E9-4DBB-447E-B20C-73189DD90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EDD28D-80B1-4D94-A42A-736586EB0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59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66AB1-527A-402E-9AE0-C6967613F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4D2B3D5-9024-400B-8660-9CAFA7127A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34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99E50-FF21-4466-9051-C9D02B6DF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C5FDB-A896-4AC5-8B8D-CA0257B7A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869B2F-21EF-420C-8E44-A397C6D7C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349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80E6D-1A14-4B22-B202-2D2D31777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A54B2-10CA-469F-A1AA-B22551D6D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F6D02F-0DEF-40B3-A4CA-978E3EF7D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24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69D95-0C0C-4307-96F5-DDEAE9B93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C133F-D88B-41A8-A773-A0C53DE16A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75E9F0-00AD-45AF-ADCC-B75B30A73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167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18</Words>
  <Application>Microsoft Office PowerPoint</Application>
  <PresentationFormat>Widescreen</PresentationFormat>
  <Paragraphs>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Danny McLoughlin</dc:creator>
  <cp:lastModifiedBy>Colm Ward</cp:lastModifiedBy>
  <cp:revision>25</cp:revision>
  <dcterms:created xsi:type="dcterms:W3CDTF">2021-06-11T14:12:19Z</dcterms:created>
  <dcterms:modified xsi:type="dcterms:W3CDTF">2021-06-14T12:06:17Z</dcterms:modified>
</cp:coreProperties>
</file>