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34" r:id="rId5"/>
    <p:sldId id="335" r:id="rId6"/>
    <p:sldId id="336" r:id="rId7"/>
    <p:sldId id="337" r:id="rId8"/>
    <p:sldId id="338" r:id="rId9"/>
    <p:sldId id="339" r:id="rId10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E00"/>
    <a:srgbClr val="5162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655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6121A73-F264-4B11-BC65-82F3B60BF728}" type="datetimeFigureOut">
              <a:rPr lang="en-IE" smtClean="0"/>
              <a:t>08/06/2021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6D2F664-2B28-4E95-B850-8C1285D625C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7519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940202D5-F79F-48B0-89C1-F9237F675FD1}" type="datetimeFigureOut">
              <a:rPr lang="en-IE" smtClean="0"/>
              <a:t>08/06/2021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77B4A99-232C-45C9-97BD-2CC7D5CC8AC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219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EFFC-60A3-48F9-AE30-E5229BE85CF8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1A7E-C809-43DF-9412-48E4C2ED7D33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B33B-B059-4D93-BAF1-BDA88AA1148A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7200-BE5C-4768-B75D-20CBF7E3D015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AF50-8477-40ED-8C3D-95941BBB6356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A152-68A7-4735-AD1A-798877CA3C88}" type="datetime1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5AE4-872E-4CBD-B3BD-DDFC60489AC3}" type="datetime1">
              <a:rPr lang="en-US" smtClean="0"/>
              <a:t>6/8/2021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B31E-4A5E-41EC-B12E-BF1709B8CC7F}" type="datetime1">
              <a:rPr lang="en-US" smtClean="0"/>
              <a:t>6/8/2021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96FF-CE21-4CD0-B4D6-B7A5D82E0447}" type="datetime1">
              <a:rPr lang="en-US" smtClean="0"/>
              <a:t>6/8/2021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8204-086B-4419-BE78-C97B62A04D1F}" type="datetime1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2ABA3-17C4-4AE6-97A9-27B05E53DF0B}" type="datetime1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39BDC-F521-4D7B-A1F2-4B9F6AA788EC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31116"/>
            <a:ext cx="3810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F722B-162E-4574-8D24-F4E4FA859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ADB50-F91E-4062-BD79-112EAD0E4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7D436-1472-477B-8A39-F7ABD22E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284767-C068-4756-8892-806D4CB39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240"/>
            <a:ext cx="9144000" cy="689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557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7D5C-334C-465F-8C18-EBA593FB5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D4A13-9237-44BA-B302-5178EFAFA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0C3897-CA6F-40C6-9706-AE126B69C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425A51-24D8-4004-9FC6-90740A6EC8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8"/>
            <a:ext cx="9144000" cy="685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12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61254-4B13-49DB-B906-1BFA312CA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B1003-6681-49E3-8C56-0CE659B07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C8127-0268-4CCC-96F3-C6BAE9367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792433-3797-4D4F-BF53-1CC718D8B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34"/>
            <a:ext cx="9143999" cy="685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6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8EB44-180E-467D-B5D7-09DB6DF52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CFE37B0-9E28-490B-8575-8D1276CCB7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37956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3A430-0B68-449C-91C2-3DC303BB2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1C06D-C2FD-4DC4-A268-373D40367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3EAA85-FEE0-4DB2-B894-6CCA9ED4C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584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0FFE5-54CB-4EC9-8946-86C0DEEFA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D0219-66A8-4DEB-92E2-87D10DC37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3FCD1B-2247-4C0B-94DA-8C06135F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867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392C9B76BB294FAFA6E89EEDFF1B97" ma:contentTypeVersion="7" ma:contentTypeDescription="Create a new document." ma:contentTypeScope="" ma:versionID="6b8b5c2ad18cee5059ce9cd4dbfd0a19">
  <xsd:schema xmlns:xsd="http://www.w3.org/2001/XMLSchema" xmlns:xs="http://www.w3.org/2001/XMLSchema" xmlns:p="http://schemas.microsoft.com/office/2006/metadata/properties" xmlns:ns3="f5753776-80ff-45ca-a4c1-002a1d968def" xmlns:ns4="81bc2e9c-c1ab-4318-9571-bd14d9aeccbd" targetNamespace="http://schemas.microsoft.com/office/2006/metadata/properties" ma:root="true" ma:fieldsID="a0a82baa2c376e7831bec9c052bfab77" ns3:_="" ns4:_="">
    <xsd:import namespace="f5753776-80ff-45ca-a4c1-002a1d968def"/>
    <xsd:import namespace="81bc2e9c-c1ab-4318-9571-bd14d9aecc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53776-80ff-45ca-a4c1-002a1d968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c2e9c-c1ab-4318-9571-bd14d9aeccb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6DCC58-D4EA-4F43-9979-BDC4CCF7193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f5753776-80ff-45ca-a4c1-002a1d968def"/>
    <ds:schemaRef ds:uri="http://purl.org/dc/terms/"/>
    <ds:schemaRef ds:uri="81bc2e9c-c1ab-4318-9571-bd14d9aeccbd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8D66CD-6F3A-45ED-AE90-8BA20CCA95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65C7-01B0-48E7-BC99-382C345C2A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53776-80ff-45ca-a4c1-002a1d968def"/>
    <ds:schemaRef ds:uri="81bc2e9c-c1ab-4318-9571-bd14d9aecc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8399</TotalTime>
  <Words>3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Kavanagh</dc:creator>
  <cp:lastModifiedBy>Colm Ward</cp:lastModifiedBy>
  <cp:revision>59</cp:revision>
  <dcterms:created xsi:type="dcterms:W3CDTF">2020-10-02T15:34:48Z</dcterms:created>
  <dcterms:modified xsi:type="dcterms:W3CDTF">2021-06-08T08:28:19Z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0x01010040392C9B76BB294FAFA6E89EEDFF1B97</vt:lpwstr>
  </property>
</Properties>
</file>