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CBC73-4CAD-4B14-86F5-543EEFFE7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D78E8-CAB5-4093-AD7B-6DA102CFE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856F8-1124-4CD6-A1AC-4C968F3F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6BF9-2B01-46D9-B2C8-6DEEEB522B3E}" type="datetimeFigureOut">
              <a:rPr lang="en-IE" smtClean="0"/>
              <a:t>25/05/2021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93A56-AE11-48E0-80CA-97A773907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04169-740F-42B6-B850-A9260D3F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95B7-FD7B-4EFB-863A-EF62FA7228C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24764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DA68D-C44A-4F0F-960B-8550EABD7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DBFE7-7E02-478F-BD6D-5AC1248F1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340AD-C709-4F67-876F-5BD62F66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6BF9-2B01-46D9-B2C8-6DEEEB522B3E}" type="datetimeFigureOut">
              <a:rPr lang="en-IE" smtClean="0"/>
              <a:t>25/05/2021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AA257-22A5-412B-8E66-3E22E52F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9C0F5-0136-451C-9C86-3A20729F9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95B7-FD7B-4EFB-863A-EF62FA7228C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2302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5999A2-DC86-44FC-A439-B6CCAE5538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482B30-9C9F-4D22-BA8F-2EA336997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97ECF-1BBE-4CDC-8DB8-31FFD4973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6BF9-2B01-46D9-B2C8-6DEEEB522B3E}" type="datetimeFigureOut">
              <a:rPr lang="en-IE" smtClean="0"/>
              <a:t>25/05/2021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3EE9F-350A-4693-AA51-E22A71A7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7C4DD-4760-44CC-A1A9-B503F8936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95B7-FD7B-4EFB-863A-EF62FA7228C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0314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F8051-3FC8-4C24-ADE9-7DAA1118E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DD3A9-E49A-4E0E-8965-028424EE9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1CFE1-BDF1-4D4F-9C1B-3A649E8F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6BF9-2B01-46D9-B2C8-6DEEEB522B3E}" type="datetimeFigureOut">
              <a:rPr lang="en-IE" smtClean="0"/>
              <a:t>25/05/2021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EA25F-01DA-436B-BB59-B67D06BF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1BA22-FE81-44A3-A2B3-AB8AC4600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95B7-FD7B-4EFB-863A-EF62FA7228C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003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ABDC1-AC98-4348-B3A1-E96A5ED60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BA314-40D5-4B2B-9952-BED42A67C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F56BD-E403-4ACF-846E-2857A37B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6BF9-2B01-46D9-B2C8-6DEEEB522B3E}" type="datetimeFigureOut">
              <a:rPr lang="en-IE" smtClean="0"/>
              <a:t>25/05/2021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75AEC-9F23-4460-9E27-8C4A42171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89191-80CC-4E51-8B92-74C77CB79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95B7-FD7B-4EFB-863A-EF62FA7228C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0575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BF470-5EA6-4DAC-ACD7-6F17DB051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65DA7-147B-4B5A-AF4D-0B466FD06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82E63C-6E61-41FA-A81D-669E84109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3E900-10EF-4131-96D2-2CAF9F26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6BF9-2B01-46D9-B2C8-6DEEEB522B3E}" type="datetimeFigureOut">
              <a:rPr lang="en-IE" smtClean="0"/>
              <a:t>25/05/2021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54C75-5EBE-48A8-8CBA-DA2C84D33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409C6-1DB6-4FDE-970F-C0B8627DB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95B7-FD7B-4EFB-863A-EF62FA7228C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650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000C8-2323-486C-952D-95093D66F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168A7-7452-4DE0-8B0F-A251323E4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349CF-5296-477C-9AE8-C66F8F946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5DCA33-D4BB-49D0-A0E5-84AADA2F3E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9D4AEC-953A-446D-BE39-13B820151C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C74F7B-4324-4032-8DD0-0BFD3F113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6BF9-2B01-46D9-B2C8-6DEEEB522B3E}" type="datetimeFigureOut">
              <a:rPr lang="en-IE" smtClean="0"/>
              <a:t>25/05/2021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EA3272-42F8-4B47-B72D-C979570EE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B8572E-3A96-49AB-8CAB-8A1C9A551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95B7-FD7B-4EFB-863A-EF62FA7228C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6597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B1627-E46C-4752-BB87-7E860E7DC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4DE9B6-BF56-4B7D-8F43-7F783C3C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6BF9-2B01-46D9-B2C8-6DEEEB522B3E}" type="datetimeFigureOut">
              <a:rPr lang="en-IE" smtClean="0"/>
              <a:t>25/05/2021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74BE67-7B1C-419C-B27B-93D0B4B8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4FAA4-3742-4BD4-86AD-DACAD024C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95B7-FD7B-4EFB-863A-EF62FA7228C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8088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551AEC-93B5-4F0F-90D8-CF4A0942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6BF9-2B01-46D9-B2C8-6DEEEB522B3E}" type="datetimeFigureOut">
              <a:rPr lang="en-IE" smtClean="0"/>
              <a:t>25/05/2021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7C9D45-DF6A-41C0-AA3F-AD24A7584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B43C5-25C7-4E8F-8256-ABBD75FE3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95B7-FD7B-4EFB-863A-EF62FA7228C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221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40268-CEF5-427A-B1E4-304E37205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E440A-0E40-47DF-9A01-F60F106D0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F09CE-514C-46B1-A349-0309629BA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33331-D9E3-40D0-9BEC-ADD0B6DD1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6BF9-2B01-46D9-B2C8-6DEEEB522B3E}" type="datetimeFigureOut">
              <a:rPr lang="en-IE" smtClean="0"/>
              <a:t>25/05/2021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DE2A9-9BBA-4B95-B46C-CF1A575A9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9CDD1A-47F1-45C3-98B7-7C2153290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95B7-FD7B-4EFB-863A-EF62FA7228C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7847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0F4CC-6E4D-46E9-ADA4-D00C9A202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3E6386-98AA-4030-A2F9-C1D971C2C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6ADA2-68CF-4E02-A675-1B276C797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1AA37-3B84-4775-98E4-BEC5D409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6BF9-2B01-46D9-B2C8-6DEEEB522B3E}" type="datetimeFigureOut">
              <a:rPr lang="en-IE" smtClean="0"/>
              <a:t>25/05/2021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55C62-D9CF-4B80-A669-3A686D647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69CF3-D1C2-4D6A-B2FB-0A9FB549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95B7-FD7B-4EFB-863A-EF62FA7228C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9097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D0F6F3-9F9F-44CD-A2AD-CE3FCBC26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A0573-41E5-4A77-B08B-44D7C0E6C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5D781-4A0B-4F22-BF5F-1C9E9819D3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16BF9-2B01-46D9-B2C8-6DEEEB522B3E}" type="datetimeFigureOut">
              <a:rPr lang="en-IE" smtClean="0"/>
              <a:t>25/05/2021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1F3E3-A574-40D3-89D8-3B096A2B7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1AB45-533C-4AFC-AD9B-8D1401537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895B7-FD7B-4EFB-863A-EF62FA7228C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500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!!BGRectangle">
            <a:extLst>
              <a:ext uri="{FF2B5EF4-FFF2-40B4-BE49-F238E27FC236}">
                <a16:creationId xmlns:a16="http://schemas.microsoft.com/office/drawing/2014/main" id="{F1611BA9-268A-49A6-84F8-FC9153668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sky, outdoor, grass, red&#10;&#10;Description automatically generated">
            <a:extLst>
              <a:ext uri="{FF2B5EF4-FFF2-40B4-BE49-F238E27FC236}">
                <a16:creationId xmlns:a16="http://schemas.microsoft.com/office/drawing/2014/main" id="{E81EEEA3-4251-44CD-A4CD-6975EC9E19F3}"/>
              </a:ext>
            </a:extLst>
          </p:cNvPr>
          <p:cNvPicPr/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79F1D4-63C1-4A3D-8F9C-96094A905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/>
          </a:bodyPr>
          <a:lstStyle/>
          <a:p>
            <a:pPr algn="l"/>
            <a:r>
              <a:rPr lang="en-GB" sz="8000">
                <a:solidFill>
                  <a:srgbClr val="FFFFFF"/>
                </a:solidFill>
              </a:rPr>
              <a:t>Griffeen Valley Park Teenspace</a:t>
            </a:r>
            <a:endParaRPr lang="en-IE" sz="80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CF247-428F-40D9-A7BB-F8503D81D4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63" y="1200152"/>
            <a:ext cx="2816535" cy="4457696"/>
          </a:xfrm>
        </p:spPr>
        <p:txBody>
          <a:bodyPr anchor="ctr">
            <a:normAutofit/>
          </a:bodyPr>
          <a:lstStyle/>
          <a:p>
            <a:pPr algn="r"/>
            <a:endParaRPr lang="en-IE" sz="2800">
              <a:solidFill>
                <a:srgbClr val="FFFFFF"/>
              </a:solidFill>
            </a:endParaRPr>
          </a:p>
        </p:txBody>
      </p:sp>
      <p:sp>
        <p:nvSpPr>
          <p:cNvPr id="22" name="!!Line">
            <a:extLst>
              <a:ext uri="{FF2B5EF4-FFF2-40B4-BE49-F238E27FC236}">
                <a16:creationId xmlns:a16="http://schemas.microsoft.com/office/drawing/2014/main" id="{1825D5AF-D278-4D9A-A4F5-A1A1D3507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6" y="2286000"/>
            <a:ext cx="27432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13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may contain: outdoor">
            <a:extLst>
              <a:ext uri="{FF2B5EF4-FFF2-40B4-BE49-F238E27FC236}">
                <a16:creationId xmlns:a16="http://schemas.microsoft.com/office/drawing/2014/main" id="{16D05847-7CB8-4023-851A-F9FC0B9EE94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7" b="9034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6B236C4-5B50-41AE-9FDE-075C7A3CE1A5}"/>
              </a:ext>
            </a:extLst>
          </p:cNvPr>
          <p:cNvSpPr/>
          <p:nvPr/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382 teenagers took part in the survey. 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54% of all survey respondents selected Wi-Fi as the most important element in of a teen space. This was followed by informal seating (26%), exercise area (21.9%), play (14.7%) and music/dance area (10.8%). </a:t>
            </a:r>
            <a:endParaRPr lang="en-US" sz="16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 </a:t>
            </a:r>
            <a:endParaRPr lang="en-US" sz="16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For Exercise: An Outdoor Gym was the most sought-after exercise 54.3%  equipment with of stating this was their first preference. This was closely followed by a Parkour area (44.6%) and Calisthenics (9.3%).</a:t>
            </a:r>
            <a:endParaRPr lang="en-US" sz="16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 These can easily be combined into one area</a:t>
            </a:r>
            <a:endParaRPr lang="en-US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8142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2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526D49BF-026B-4D80-9345-E65197F2BD9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5" t="-485" r="18176" b="485"/>
          <a:stretch/>
        </p:blipFill>
        <p:spPr bwMode="auto">
          <a:xfrm>
            <a:off x="443552" y="643162"/>
            <a:ext cx="2596212" cy="238146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51209A-9F62-486B-9D50-A536030ADFD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455" y="974747"/>
            <a:ext cx="2613376" cy="1718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9CE341-1D61-4569-BDC5-03F934F746B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2" t="33045" r="10044" b="8663"/>
          <a:stretch/>
        </p:blipFill>
        <p:spPr bwMode="auto">
          <a:xfrm>
            <a:off x="6239987" y="1118313"/>
            <a:ext cx="2589181" cy="1431163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Content Placeholder 8" descr="A large machine in a field&#10;&#10;Description automatically generated">
            <a:extLst>
              <a:ext uri="{FF2B5EF4-FFF2-40B4-BE49-F238E27FC236}">
                <a16:creationId xmlns:a16="http://schemas.microsoft.com/office/drawing/2014/main" id="{D3820525-D4C2-4388-9B37-6163A35F62D0}"/>
              </a:ext>
            </a:extLst>
          </p:cNvPr>
          <p:cNvPicPr/>
          <p:nvPr/>
        </p:nvPicPr>
        <p:blipFill>
          <a:blip r:embed="rId5"/>
          <a:srcRect t="22140" r="2" b="33055"/>
          <a:stretch>
            <a:fillRect/>
          </a:stretch>
        </p:blipFill>
        <p:spPr>
          <a:xfrm>
            <a:off x="9149702" y="970366"/>
            <a:ext cx="2572901" cy="1727057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FF5D46-3B9A-4EC7-AEB3-63E63B186DA6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t="38401" r="71915" b="35014"/>
          <a:stretch/>
        </p:blipFill>
        <p:spPr bwMode="auto">
          <a:xfrm>
            <a:off x="443552" y="3481755"/>
            <a:ext cx="5492181" cy="282056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Rectangle 34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4D6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7B59D7-9C0C-4B0C-B2FC-71E8E1DCCA13}"/>
              </a:ext>
            </a:extLst>
          </p:cNvPr>
          <p:cNvSpPr/>
          <p:nvPr/>
        </p:nvSpPr>
        <p:spPr>
          <a:xfrm>
            <a:off x="6479648" y="4510585"/>
            <a:ext cx="5366610" cy="1758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u="sng">
                <a:solidFill>
                  <a:srgbClr val="FFFFFF"/>
                </a:solidFill>
              </a:rPr>
              <a:t>Seating </a:t>
            </a:r>
            <a:r>
              <a:rPr lang="en-US">
                <a:solidFill>
                  <a:srgbClr val="FFFFFF"/>
                </a:solidFill>
              </a:rPr>
              <a:t>This is a really important element in the teenspaces.  It allow teenagers a chance to meet up outside in a place designed for their needs.  They can then decide whether to engage in the activities or not. </a:t>
            </a:r>
            <a:endParaRPr lang="en-US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52223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7">
            <a:extLst>
              <a:ext uri="{FF2B5EF4-FFF2-40B4-BE49-F238E27FC236}">
                <a16:creationId xmlns:a16="http://schemas.microsoft.com/office/drawing/2014/main" id="{12E8CD4E-6381-4807-AA5B-CE0024A8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8445F8-F032-43C9-8D0F-A5155F525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59"/>
            <a:ext cx="5538555" cy="2887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FF82AEA-C615-4E0E-870E-E30EB6B1260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1" b="5078"/>
          <a:stretch/>
        </p:blipFill>
        <p:spPr bwMode="auto">
          <a:xfrm>
            <a:off x="1135554" y="644229"/>
            <a:ext cx="4223329" cy="256032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6A325B5-56A3-425A-B9A3-0CEB7CA1B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480060"/>
            <a:ext cx="5538555" cy="2887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158E2E-61F9-497F-AE1C-1678065B716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2" r="4" b="5109"/>
          <a:stretch/>
        </p:blipFill>
        <p:spPr bwMode="auto">
          <a:xfrm>
            <a:off x="7044796" y="644229"/>
            <a:ext cx="3801826" cy="256032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B80DE958-9D45-4CAD-BF1F-FA2ED970B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3" y="3527956"/>
            <a:ext cx="5538554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picture containing text, sky, outdoor, tree&#10;&#10;Description automatically generated">
            <a:extLst>
              <a:ext uri="{FF2B5EF4-FFF2-40B4-BE49-F238E27FC236}">
                <a16:creationId xmlns:a16="http://schemas.microsoft.com/office/drawing/2014/main" id="{5584FFB1-245E-4C49-B4E8-278CF9294FD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22128" b="-2"/>
          <a:stretch/>
        </p:blipFill>
        <p:spPr>
          <a:xfrm>
            <a:off x="1699386" y="3653451"/>
            <a:ext cx="3095665" cy="256032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B93B4BF-AD35-4E52-8131-161C5FB9C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3527956"/>
            <a:ext cx="5538555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B9BD96-D05F-4595-80B7-82F3F39B88FF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1" r="11753" b="3"/>
          <a:stretch/>
        </p:blipFill>
        <p:spPr>
          <a:xfrm>
            <a:off x="7047618" y="3672788"/>
            <a:ext cx="3796182" cy="25603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D3BDAD-2799-49E5-958F-79CA0C6A8D27}"/>
              </a:ext>
            </a:extLst>
          </p:cNvPr>
          <p:cNvSpPr txBox="1"/>
          <p:nvPr/>
        </p:nvSpPr>
        <p:spPr>
          <a:xfrm>
            <a:off x="369114" y="6376419"/>
            <a:ext cx="1206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Images showing additional seating, levelled area for soccer, basketball hoops, exercise area and music post as example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41834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167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Griffeen Valley Park Teenspace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Griffeen Valley Park Teenspace</dc:title>
  <dc:creator>Laurence Colleran</dc:creator>
  <cp:lastModifiedBy>Ciara Brennan</cp:lastModifiedBy>
  <cp:revision>2</cp:revision>
  <dcterms:created xsi:type="dcterms:W3CDTF">2021-05-24T16:52:24Z</dcterms:created>
  <dcterms:modified xsi:type="dcterms:W3CDTF">2021-05-25T07:40:40Z</dcterms:modified>
</cp:coreProperties>
</file>