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1" r:id="rId5"/>
    <p:sldId id="290" r:id="rId6"/>
    <p:sldId id="291" r:id="rId7"/>
    <p:sldId id="293" r:id="rId8"/>
    <p:sldId id="294" r:id="rId9"/>
    <p:sldId id="295" r:id="rId10"/>
    <p:sldId id="296" r:id="rId11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F81D59-04CA-491F-99E7-54593D619FD0}" v="45" dt="2021-05-10T14:45:13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6DB07-867C-468E-91F5-5ADBC3A959B6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FE643-BCEB-419F-AAEA-8E5E46F2AF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218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707DC-6DF8-4233-80E7-0CBBDB7AA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76FE2-5AD0-48D4-B40C-E211FC541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4EE9F-7E06-4ED0-A6DD-6C654B7A4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2B3D-5AFC-477E-BF61-12310BEE909C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E6244-C4DA-43DA-BDC6-1D220BD1A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3A782-61D4-4C10-89FA-06C5FEC9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AB9-CFE7-4709-A74C-7F08244E1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485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90EE6-D55B-47F8-A9E5-08166F37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54681-3415-40C2-828A-FAB5CD5DD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006AF-CD8E-4410-A308-9F908319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2B3D-5AFC-477E-BF61-12310BEE909C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1E96F-7E27-4A3B-82AB-02ED21C7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53A4B-3A08-47F2-86F1-06587DA9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AB9-CFE7-4709-A74C-7F08244E1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512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C02AD-D494-4981-9E46-244E2355C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F24DBE-B9D0-4327-A5E6-58B160045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C7F0F-D35C-49EB-8269-3B01FCE6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2B3D-5AFC-477E-BF61-12310BEE909C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146F4-E412-4461-BEBF-1FE39CA4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7AAB7-5B7F-4B84-BEB2-6D5E41736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AB9-CFE7-4709-A74C-7F08244E1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544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8E533-E308-461E-9584-686D79019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531E0-AE44-4FC1-B4B5-2218D1897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D695F-61CF-4AD6-A932-A2E7A5E7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2B3D-5AFC-477E-BF61-12310BEE909C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D7631-BFDE-4A17-9934-669946DF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AA27-98AB-4BEC-82A2-47CC4233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AB9-CFE7-4709-A74C-7F08244E1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409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35554-E226-4BDD-AACC-40B206A0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E9E11-96EE-4EC5-A927-DB9CEC125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6C78A-D72D-46DD-B527-42DDD4E62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2B3D-5AFC-477E-BF61-12310BEE909C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58B50-AF92-4AC5-9FB2-D8422BC5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BE0F6-87DB-49FC-ACEA-02A98CEF8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AB9-CFE7-4709-A74C-7F08244E1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822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592E0-65CE-4A38-84DB-74FD1DED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1A47A-E323-4726-8F76-321DA5018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0C064-C24B-4EC0-B893-AD8AE17E1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96258-C110-4719-AB7C-172042F0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2B3D-5AFC-477E-BF61-12310BEE909C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8B615-A420-4F52-BA5F-11DAB799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6153F-5D9D-47C0-82EB-421AF2C4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AB9-CFE7-4709-A74C-7F08244E1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799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5BD8C-2218-467C-904E-124C1FB4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04CF5-E2F2-4816-9F03-B52D2B792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83628-CB3E-497C-B7A5-54595190F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0F83C-F122-4846-AB99-B37DE0485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98D06-91E6-4376-85E4-08BF95477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AA4119-F24A-4CC1-8DBE-737B21734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2B3D-5AFC-477E-BF61-12310BEE909C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A2D64-FFE0-4671-B136-47F2D66D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3BA37-FF37-426C-815B-5BAE6ECB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AB9-CFE7-4709-A74C-7F08244E1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121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B5352-866F-48B6-B9D2-785FD3FA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1ECD1-F560-4736-9960-A55145027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2B3D-5AFC-477E-BF61-12310BEE909C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A89B3-6623-40DB-9474-36B00E3FE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BF65FD-CFC4-4CF4-B4AD-28F243BB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AB9-CFE7-4709-A74C-7F08244E1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411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1CFD9-4B69-4217-AA47-84D1C156A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2B3D-5AFC-477E-BF61-12310BEE909C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FC3792-9B01-43D4-B9C7-E6FE17EC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B3327-9B5D-4A8E-9BE5-6C031679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AB9-CFE7-4709-A74C-7F08244E1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185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A2CF2-1381-49D2-8690-84291524F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DA5B2-6430-4EC8-9695-5054940A1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EB9D3-6102-410A-B885-5A7EDA02F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C22AF-764C-478D-BB76-5F6C7B327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2B3D-5AFC-477E-BF61-12310BEE909C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7CA99-E385-48D9-AEF4-A7FD6558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BB02F-2DF2-41E7-A718-08036D79B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AB9-CFE7-4709-A74C-7F08244E1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660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36198-1238-4609-A7F0-7D69B6FD0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870537-1212-49AB-A325-8CEBA5855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6FC2E-3245-4DCF-AD92-2439F3B7A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3A72A-FFC9-4BC1-B4A5-CDC41086D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2B3D-5AFC-477E-BF61-12310BEE909C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85779-6938-402D-BB6A-3568C96C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3F1AB-CBA4-4913-9CA1-EB9589A1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AB9-CFE7-4709-A74C-7F08244E1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931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E8A044-ED83-40CA-8E4B-D1DAF5974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64D21-48AB-4CAD-BB05-22BE0EA84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49B43-C0A0-4A96-906A-901A7C60B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52B3D-5AFC-477E-BF61-12310BEE909C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5140A-0DF4-462E-A7E5-C913FAC33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18717-B2CE-45A6-8373-C71086347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A5AB9-CFE7-4709-A74C-7F08244E1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327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D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41"/>
            <a:ext cx="12192000" cy="222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20663" y="1952625"/>
            <a:ext cx="32131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23012" y="1952624"/>
            <a:ext cx="32131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110E07-3CA0-4741-8059-33AC95E4F593}"/>
              </a:ext>
            </a:extLst>
          </p:cNvPr>
          <p:cNvSpPr/>
          <p:nvPr/>
        </p:nvSpPr>
        <p:spPr>
          <a:xfrm>
            <a:off x="911426" y="1952624"/>
            <a:ext cx="10030691" cy="336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Templeogue Village Initiative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10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 </a:t>
            </a:r>
            <a:r>
              <a:rPr lang="en-I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restrictions commencement of works had been delayed.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 have commenced on site this week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 shall kick off with the new car park on the Piggery Site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this is to minimise delays to the new housing development on the existing car park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 on the Main Street are anticipated to commence in June/July  on the North side working from East to West, followed by the South side again working from East to West</a:t>
            </a:r>
          </a:p>
        </p:txBody>
      </p:sp>
    </p:spTree>
    <p:extLst>
      <p:ext uri="{BB962C8B-B14F-4D97-AF65-F5344CB8AC3E}">
        <p14:creationId xmlns:p14="http://schemas.microsoft.com/office/powerpoint/2010/main" val="341535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D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41"/>
            <a:ext cx="12192000" cy="170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20663" y="1952625"/>
            <a:ext cx="32131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23012" y="1952624"/>
            <a:ext cx="32131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7EEAE-6F38-472A-951B-E05D79E4C0C6}"/>
              </a:ext>
            </a:extLst>
          </p:cNvPr>
          <p:cNvSpPr/>
          <p:nvPr/>
        </p:nvSpPr>
        <p:spPr>
          <a:xfrm>
            <a:off x="987626" y="1775114"/>
            <a:ext cx="9174220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en-IE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3EBE0B-4665-4BFC-8D2B-0B028921F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83"/>
            <a:ext cx="12167618" cy="68006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1C35C5-9890-40A5-8669-2B5A2BC8B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3" y="0"/>
            <a:ext cx="2897613" cy="17751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9CF525-D838-4262-9DB0-6425453AFDFD}"/>
              </a:ext>
            </a:extLst>
          </p:cNvPr>
          <p:cNvSpPr txBox="1"/>
          <p:nvPr/>
        </p:nvSpPr>
        <p:spPr>
          <a:xfrm>
            <a:off x="4980435" y="2197107"/>
            <a:ext cx="633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1400" dirty="0"/>
              <a:t>Maxol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BA75C-9736-492D-8287-6620E475BCD3}"/>
              </a:ext>
            </a:extLst>
          </p:cNvPr>
          <p:cNvSpPr txBox="1"/>
          <p:nvPr/>
        </p:nvSpPr>
        <p:spPr>
          <a:xfrm>
            <a:off x="3368725" y="2486024"/>
            <a:ext cx="543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1400" dirty="0"/>
              <a:t>Atlas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16B5ED-AFB9-415A-B732-1F9DD489C92F}"/>
              </a:ext>
            </a:extLst>
          </p:cNvPr>
          <p:cNvSpPr txBox="1"/>
          <p:nvPr/>
        </p:nvSpPr>
        <p:spPr>
          <a:xfrm>
            <a:off x="1827213" y="3482687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1400" dirty="0"/>
              <a:t>Diep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6A51E2-5F63-4AA1-BEA9-FF86A8278B75}"/>
              </a:ext>
            </a:extLst>
          </p:cNvPr>
          <p:cNvSpPr txBox="1"/>
          <p:nvPr/>
        </p:nvSpPr>
        <p:spPr>
          <a:xfrm>
            <a:off x="9728462" y="2442297"/>
            <a:ext cx="1263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1400" dirty="0"/>
              <a:t>Hollingsworth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2C2A80-FC6B-4B36-97B4-98B3E004DDB5}"/>
              </a:ext>
            </a:extLst>
          </p:cNvPr>
          <p:cNvSpPr txBox="1"/>
          <p:nvPr/>
        </p:nvSpPr>
        <p:spPr>
          <a:xfrm>
            <a:off x="6666370" y="3991024"/>
            <a:ext cx="1402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1400" dirty="0"/>
              <a:t>The Morgue Inn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DD4F2C-FF65-4ABE-95C6-156934811FAD}"/>
              </a:ext>
            </a:extLst>
          </p:cNvPr>
          <p:cNvSpPr txBox="1"/>
          <p:nvPr/>
        </p:nvSpPr>
        <p:spPr>
          <a:xfrm>
            <a:off x="3368725" y="5070539"/>
            <a:ext cx="776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dirty="0"/>
              <a:t>Massey </a:t>
            </a:r>
          </a:p>
          <a:p>
            <a:pPr algn="ctr"/>
            <a:r>
              <a:rPr lang="en-IE" sz="1400" dirty="0"/>
              <a:t>Bros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74B5A9-856C-447A-AF66-8EF18BE91EF5}"/>
              </a:ext>
            </a:extLst>
          </p:cNvPr>
          <p:cNvSpPr txBox="1"/>
          <p:nvPr/>
        </p:nvSpPr>
        <p:spPr>
          <a:xfrm>
            <a:off x="5030741" y="4298801"/>
            <a:ext cx="806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1400" dirty="0" err="1"/>
              <a:t>O’Briens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60041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D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41"/>
            <a:ext cx="12192000" cy="188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20663" y="1952625"/>
            <a:ext cx="32131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23012" y="1952624"/>
            <a:ext cx="32131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110E07-3CA0-4741-8059-33AC95E4F593}"/>
              </a:ext>
            </a:extLst>
          </p:cNvPr>
          <p:cNvSpPr/>
          <p:nvPr/>
        </p:nvSpPr>
        <p:spPr>
          <a:xfrm>
            <a:off x="801698" y="1010082"/>
            <a:ext cx="10030691" cy="412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SDCC Parklet Scheme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10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 </a:t>
            </a:r>
            <a:r>
              <a:rPr lang="en-I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restrictions there is a drive to create outdoor amenities.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includes additional seating, dining / picnic tables, bicycle parking, etc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Templeogue currently has a lack of outdoor amenity space. As part of the scheme we will be placing benches, but there is limited space in the village centre to facilitate this.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SDCC </a:t>
            </a: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like to propose the placement of a Parklet on 4 of the parking spaces in the village.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proposed location is in front of the Maxol Petrol Station. This would help with greening the village and improving the biodiversity.</a:t>
            </a:r>
          </a:p>
        </p:txBody>
      </p:sp>
    </p:spTree>
    <p:extLst>
      <p:ext uri="{BB962C8B-B14F-4D97-AF65-F5344CB8AC3E}">
        <p14:creationId xmlns:p14="http://schemas.microsoft.com/office/powerpoint/2010/main" val="384391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20663" y="1952625"/>
            <a:ext cx="32131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23012" y="1952624"/>
            <a:ext cx="32131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46BC05-6EDB-48D8-8EB7-D86D0890E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5" y="204787"/>
            <a:ext cx="11943761" cy="6448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110E07-3CA0-4741-8059-33AC95E4F593}"/>
              </a:ext>
            </a:extLst>
          </p:cNvPr>
          <p:cNvSpPr/>
          <p:nvPr/>
        </p:nvSpPr>
        <p:spPr>
          <a:xfrm>
            <a:off x="1065650" y="920620"/>
            <a:ext cx="60136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200" b="1" u="sng" dirty="0">
                <a:solidFill>
                  <a:schemeClr val="bg1">
                    <a:lumMod val="95000"/>
                  </a:schemeClr>
                </a:solidFill>
              </a:rPr>
              <a:t>Parklets</a:t>
            </a:r>
          </a:p>
          <a:p>
            <a:endParaRPr lang="en-IE" sz="32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IE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Neighbouring Local Authorities have undertaken similar works in village and town centres to create more outdoor space for sitting and dining.</a:t>
            </a:r>
          </a:p>
          <a:p>
            <a:r>
              <a:rPr lang="en-IE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parklet schemes are proving to be very successful and have high usage.</a:t>
            </a:r>
          </a:p>
        </p:txBody>
      </p:sp>
    </p:spTree>
    <p:extLst>
      <p:ext uri="{BB962C8B-B14F-4D97-AF65-F5344CB8AC3E}">
        <p14:creationId xmlns:p14="http://schemas.microsoft.com/office/powerpoint/2010/main" val="335603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D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42"/>
            <a:ext cx="12192000" cy="188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323012" y="1952624"/>
            <a:ext cx="32131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110E07-3CA0-4741-8059-33AC95E4F593}"/>
              </a:ext>
            </a:extLst>
          </p:cNvPr>
          <p:cNvSpPr/>
          <p:nvPr/>
        </p:nvSpPr>
        <p:spPr>
          <a:xfrm>
            <a:off x="339785" y="576449"/>
            <a:ext cx="10030691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 Proposal for Templeogue</a:t>
            </a:r>
            <a:endParaRPr lang="en-I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457538-1222-41E7-B4E3-19576F4DA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" y="3445385"/>
            <a:ext cx="6912864" cy="3237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FF437B-CC1D-4D27-83D4-79C030B10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585" y="2587851"/>
            <a:ext cx="4718304" cy="4094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0D5FEA-A3AB-4B8D-917A-7BEEEC776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39499"/>
            <a:ext cx="12192000" cy="15262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84BEF7-AA1E-44E0-80DF-C32DD457CAFD}"/>
              </a:ext>
            </a:extLst>
          </p:cNvPr>
          <p:cNvSpPr txBox="1"/>
          <p:nvPr/>
        </p:nvSpPr>
        <p:spPr>
          <a:xfrm>
            <a:off x="-12192" y="2965704"/>
            <a:ext cx="966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000" dirty="0"/>
              <a:t>This is a concept image of the type of modular parklet which we could place in Templeogue</a:t>
            </a:r>
          </a:p>
        </p:txBody>
      </p:sp>
    </p:spTree>
    <p:extLst>
      <p:ext uri="{BB962C8B-B14F-4D97-AF65-F5344CB8AC3E}">
        <p14:creationId xmlns:p14="http://schemas.microsoft.com/office/powerpoint/2010/main" val="72114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D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41"/>
            <a:ext cx="12192000" cy="188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01698" y="1764089"/>
            <a:ext cx="32131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23012" y="1952624"/>
            <a:ext cx="32131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110E07-3CA0-4741-8059-33AC95E4F593}"/>
              </a:ext>
            </a:extLst>
          </p:cNvPr>
          <p:cNvSpPr/>
          <p:nvPr/>
        </p:nvSpPr>
        <p:spPr>
          <a:xfrm>
            <a:off x="801698" y="1010082"/>
            <a:ext cx="10030691" cy="4652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Location Considerations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32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 location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Equal benefit to all businesses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loss of parking outside any individual business </a:t>
            </a: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(Maxol has its own parking)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Reduces conflicts along the cycle lane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Creates an amenity in the village centre which can attract customers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 greening and biodiversity in the </a:t>
            </a:r>
            <a:r>
              <a:rPr lang="en-IE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village centre</a:t>
            </a:r>
            <a:endParaRPr lang="en-I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1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D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41"/>
            <a:ext cx="12192000" cy="188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01698" y="1764089"/>
            <a:ext cx="32131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23012" y="1952624"/>
            <a:ext cx="32131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D83938-F788-4C83-ABC9-121E1AB70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" y="866440"/>
            <a:ext cx="11570208" cy="592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01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F49804AC3F9F4FBD84B733F808340F" ma:contentTypeVersion="5" ma:contentTypeDescription="Create a new document." ma:contentTypeScope="" ma:versionID="f7ac9741923baff67a7fb063bab392e0">
  <xsd:schema xmlns:xsd="http://www.w3.org/2001/XMLSchema" xmlns:xs="http://www.w3.org/2001/XMLSchema" xmlns:p="http://schemas.microsoft.com/office/2006/metadata/properties" xmlns:ns3="e55ccb86-f735-4513-a72c-851a8653de4c" xmlns:ns4="7396a158-109f-4d5d-95dd-05630ecf4e54" targetNamespace="http://schemas.microsoft.com/office/2006/metadata/properties" ma:root="true" ma:fieldsID="29273d2ffbbe8161c1f860cc237c004c" ns3:_="" ns4:_="">
    <xsd:import namespace="e55ccb86-f735-4513-a72c-851a8653de4c"/>
    <xsd:import namespace="7396a158-109f-4d5d-95dd-05630ecf4e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ccb86-f735-4513-a72c-851a8653d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6a158-109f-4d5d-95dd-05630ecf4e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0C7214-F182-4972-8211-FE78A40576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C662D1-F31A-4402-A620-B3A1C1009A01}">
  <ds:schemaRefs>
    <ds:schemaRef ds:uri="7396a158-109f-4d5d-95dd-05630ecf4e5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e55ccb86-f735-4513-a72c-851a8653de4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F559F0-D11E-485A-9842-F4168B8DD8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5ccb86-f735-4513-a72c-851a8653de4c"/>
    <ds:schemaRef ds:uri="7396a158-109f-4d5d-95dd-05630ecf4e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310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Caitriona Lambert</dc:creator>
  <cp:lastModifiedBy>Vikki Cryan</cp:lastModifiedBy>
  <cp:revision>124</cp:revision>
  <cp:lastPrinted>2020-05-19T15:59:35Z</cp:lastPrinted>
  <dcterms:created xsi:type="dcterms:W3CDTF">2020-03-12T11:39:38Z</dcterms:created>
  <dcterms:modified xsi:type="dcterms:W3CDTF">2021-05-11T10:56:00Z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0x010100ACF49804AC3F9F4FBD84B733F808340F</vt:lpwstr>
  </property>
</Properties>
</file>