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D9FA-7136-46B3-B18A-02EF40564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Economic Enterprise &amp; Tourism SPC</a:t>
            </a:r>
            <a:br>
              <a:rPr lang="en-IE" dirty="0"/>
            </a:br>
            <a:r>
              <a:rPr lang="en-IE" dirty="0"/>
              <a:t>12</a:t>
            </a:r>
            <a:r>
              <a:rPr lang="en-IE" baseline="30000" dirty="0"/>
              <a:t>th</a:t>
            </a:r>
            <a:r>
              <a:rPr lang="en-IE" dirty="0"/>
              <a:t> May 2021.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659B4-609E-44E3-8198-EB44E1CD4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Statutory Plans Update</a:t>
            </a:r>
          </a:p>
        </p:txBody>
      </p:sp>
    </p:spTree>
    <p:extLst>
      <p:ext uri="{BB962C8B-B14F-4D97-AF65-F5344CB8AC3E}">
        <p14:creationId xmlns:p14="http://schemas.microsoft.com/office/powerpoint/2010/main" val="244247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9AF50-DD4D-4A1D-8E51-02909AE5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10063756" cy="1049235"/>
          </a:xfrm>
        </p:spPr>
        <p:txBody>
          <a:bodyPr/>
          <a:lstStyle/>
          <a:p>
            <a:r>
              <a:rPr lang="en-IE" dirty="0"/>
              <a:t>South Dublin County Development Plan 2022-2028</a:t>
            </a:r>
          </a:p>
        </p:txBody>
      </p:sp>
      <p:pic>
        <p:nvPicPr>
          <p:cNvPr id="1026" name="Picture 2" descr="May News">
            <a:extLst>
              <a:ext uri="{FF2B5EF4-FFF2-40B4-BE49-F238E27FC236}">
                <a16:creationId xmlns:a16="http://schemas.microsoft.com/office/drawing/2014/main" id="{21CD5FBD-42F6-49B8-9848-4B878023C9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1" y="1689784"/>
            <a:ext cx="6844558" cy="37759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81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4286-7A6D-4FC3-A59B-84CC3A5F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County Development Plan –Next Steps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683F-41D6-414F-AE35-542498993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9886775" cy="3624347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rgbClr val="425A6C"/>
                </a:solidFill>
                <a:effectLst/>
                <a:latin typeface="Montserrat"/>
              </a:rPr>
              <a:t>Chief Executive’s Draft of the Development Plan issued to Elected Members </a:t>
            </a:r>
            <a:r>
              <a:rPr lang="en-GB" b="1" i="0" dirty="0">
                <a:solidFill>
                  <a:srgbClr val="425A6C"/>
                </a:solidFill>
                <a:effectLst/>
                <a:latin typeface="Montserrat"/>
              </a:rPr>
              <a:t>5th May 2021</a:t>
            </a:r>
          </a:p>
          <a:p>
            <a:r>
              <a:rPr lang="en-GB" b="0" i="0" dirty="0">
                <a:solidFill>
                  <a:srgbClr val="425A6C"/>
                </a:solidFill>
                <a:effectLst/>
                <a:latin typeface="Montserrat"/>
              </a:rPr>
              <a:t>Motions to be submitted by 28</a:t>
            </a:r>
            <a:r>
              <a:rPr lang="en-GB" b="0" i="0" baseline="30000" dirty="0">
                <a:solidFill>
                  <a:srgbClr val="425A6C"/>
                </a:solidFill>
                <a:effectLst/>
                <a:latin typeface="Montserrat"/>
              </a:rPr>
              <a:t>th</a:t>
            </a:r>
            <a:r>
              <a:rPr lang="en-GB" b="0" i="0" dirty="0">
                <a:solidFill>
                  <a:srgbClr val="425A6C"/>
                </a:solidFill>
                <a:effectLst/>
                <a:latin typeface="Montserrat"/>
              </a:rPr>
              <a:t> May 2021 to inform Draft Plan.</a:t>
            </a:r>
          </a:p>
          <a:p>
            <a:r>
              <a:rPr lang="en-GB" b="0" i="0" dirty="0">
                <a:solidFill>
                  <a:srgbClr val="425A6C"/>
                </a:solidFill>
                <a:effectLst/>
                <a:latin typeface="Montserrat"/>
              </a:rPr>
              <a:t>Draft Plan on public display from  </a:t>
            </a:r>
            <a:r>
              <a:rPr lang="en-GB" b="1" i="0" dirty="0">
                <a:solidFill>
                  <a:srgbClr val="425A6C"/>
                </a:solidFill>
                <a:effectLst/>
                <a:latin typeface="Montserrat"/>
              </a:rPr>
              <a:t>7th July until 15th September</a:t>
            </a:r>
            <a:r>
              <a:rPr lang="en-GB" b="0" i="0" dirty="0">
                <a:solidFill>
                  <a:srgbClr val="425A6C"/>
                </a:solidFill>
                <a:effectLst/>
                <a:latin typeface="Montserrat"/>
              </a:rPr>
              <a:t>. </a:t>
            </a:r>
          </a:p>
          <a:p>
            <a:r>
              <a:rPr lang="en-GB" b="1" i="0" dirty="0">
                <a:solidFill>
                  <a:srgbClr val="425A6C"/>
                </a:solidFill>
                <a:effectLst/>
                <a:latin typeface="Montserrat"/>
              </a:rPr>
              <a:t>10 weeks </a:t>
            </a:r>
            <a:r>
              <a:rPr lang="en-GB" b="0" i="0" dirty="0">
                <a:solidFill>
                  <a:srgbClr val="425A6C"/>
                </a:solidFill>
                <a:effectLst/>
                <a:latin typeface="Montserrat"/>
              </a:rPr>
              <a:t>for the public and those interested to make a submission to the Plan. </a:t>
            </a:r>
          </a:p>
          <a:p>
            <a:pPr algn="l"/>
            <a:r>
              <a:rPr lang="en-GB" b="1" i="0" dirty="0">
                <a:solidFill>
                  <a:srgbClr val="425A6C"/>
                </a:solidFill>
                <a:effectLst/>
                <a:latin typeface="Montserrat"/>
              </a:rPr>
              <a:t>September 15, 2021  </a:t>
            </a:r>
            <a:r>
              <a:rPr lang="en-GB" b="0" i="0" dirty="0">
                <a:solidFill>
                  <a:srgbClr val="425A6C"/>
                </a:solidFill>
                <a:effectLst/>
                <a:latin typeface="Montserrat"/>
              </a:rPr>
              <a:t>Prepare Chief Executive's Report on Draft Plan Submissions</a:t>
            </a:r>
          </a:p>
          <a:p>
            <a:pPr algn="l"/>
            <a:r>
              <a:rPr lang="en-GB" b="1" i="0" dirty="0">
                <a:solidFill>
                  <a:srgbClr val="425A6C"/>
                </a:solidFill>
                <a:effectLst/>
                <a:latin typeface="Montserrat"/>
              </a:rPr>
              <a:t>December 7, 2021  - 9</a:t>
            </a:r>
            <a:r>
              <a:rPr lang="en-GB" b="1" i="0" baseline="30000" dirty="0">
                <a:solidFill>
                  <a:srgbClr val="425A6C"/>
                </a:solidFill>
                <a:effectLst/>
                <a:latin typeface="Montserrat"/>
              </a:rPr>
              <a:t>th</a:t>
            </a:r>
            <a:r>
              <a:rPr lang="en-GB" b="1" i="0" dirty="0">
                <a:solidFill>
                  <a:srgbClr val="425A6C"/>
                </a:solidFill>
                <a:effectLst/>
                <a:latin typeface="Montserrat"/>
              </a:rPr>
              <a:t> March 2022 </a:t>
            </a:r>
            <a:r>
              <a:rPr lang="en-GB" b="0" i="0" dirty="0">
                <a:solidFill>
                  <a:srgbClr val="425A6C"/>
                </a:solidFill>
                <a:effectLst/>
                <a:latin typeface="Montserrat"/>
              </a:rPr>
              <a:t>Members consider Chief Executives Report on Submissions. Adopt or Amend</a:t>
            </a:r>
          </a:p>
          <a:p>
            <a:pPr algn="l"/>
            <a:endParaRPr lang="en-GB" b="0" i="0" dirty="0">
              <a:solidFill>
                <a:srgbClr val="425A6C"/>
              </a:solidFill>
              <a:effectLst/>
              <a:latin typeface="Montserrat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458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5100-8EFD-4C2F-9868-332F3216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Mandatory Objectives </a:t>
            </a:r>
          </a:p>
        </p:txBody>
      </p:sp>
      <p:pic>
        <p:nvPicPr>
          <p:cNvPr id="2055" name="Picture 7" descr="Infrastructure &amp; Communities">
            <a:extLst>
              <a:ext uri="{FF2B5EF4-FFF2-40B4-BE49-F238E27FC236}">
                <a16:creationId xmlns:a16="http://schemas.microsoft.com/office/drawing/2014/main" id="{628D8612-85ED-4EED-90FC-B62E6DC24C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" y="2002559"/>
            <a:ext cx="3044984" cy="152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onservation &amp; Rivers">
            <a:extLst>
              <a:ext uri="{FF2B5EF4-FFF2-40B4-BE49-F238E27FC236}">
                <a16:creationId xmlns:a16="http://schemas.microsoft.com/office/drawing/2014/main" id="{734B8462-0309-4021-AE53-AAC65301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3853822"/>
            <a:ext cx="3144044" cy="15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Zoning &amp; Regeneration">
            <a:extLst>
              <a:ext uri="{FF2B5EF4-FFF2-40B4-BE49-F238E27FC236}">
                <a16:creationId xmlns:a16="http://schemas.microsoft.com/office/drawing/2014/main" id="{FC4730BF-0746-46C6-ADC9-F0F4FB8AE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015252"/>
            <a:ext cx="3144044" cy="15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ACAs &amp; Amenities">
            <a:extLst>
              <a:ext uri="{FF2B5EF4-FFF2-40B4-BE49-F238E27FC236}">
                <a16:creationId xmlns:a16="http://schemas.microsoft.com/office/drawing/2014/main" id="{21E54609-A323-44B8-8BBB-26766F2E9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903352"/>
            <a:ext cx="3144044" cy="15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LC &amp; Housing">
            <a:extLst>
              <a:ext uri="{FF2B5EF4-FFF2-40B4-BE49-F238E27FC236}">
                <a16:creationId xmlns:a16="http://schemas.microsoft.com/office/drawing/2014/main" id="{0695B662-9558-40F7-9B9C-4A84F33F9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710" y="2015252"/>
            <a:ext cx="3274835" cy="163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limate-Change-Adaptation">
            <a:extLst>
              <a:ext uri="{FF2B5EF4-FFF2-40B4-BE49-F238E27FC236}">
                <a16:creationId xmlns:a16="http://schemas.microsoft.com/office/drawing/2014/main" id="{D7E3600E-BA41-4BB2-A115-742993A0C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01" y="3952880"/>
            <a:ext cx="3044985" cy="152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1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5C35-7972-40FC-8F08-0246A233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Local Economic &amp; Community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7A54B-431C-4306-9020-48905BF1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LECP 2016-2021</a:t>
            </a:r>
          </a:p>
          <a:p>
            <a:pPr lvl="1"/>
            <a:r>
              <a:rPr lang="en-IE" dirty="0"/>
              <a:t>Evaluation of Economic Goals &amp; Objectives currently underway</a:t>
            </a:r>
          </a:p>
          <a:p>
            <a:pPr marL="457200" lvl="1" indent="0">
              <a:buNone/>
            </a:pPr>
            <a:endParaRPr lang="en-IE" dirty="0"/>
          </a:p>
          <a:p>
            <a:r>
              <a:rPr lang="en-IE" dirty="0"/>
              <a:t>LECP 2022 – 2027</a:t>
            </a:r>
          </a:p>
          <a:p>
            <a:pPr lvl="1"/>
            <a:r>
              <a:rPr lang="en-IE" dirty="0"/>
              <a:t>Guidelines currently being drafted and expected that they will be issued end June 2021</a:t>
            </a:r>
          </a:p>
          <a:p>
            <a:pPr lvl="1"/>
            <a:r>
              <a:rPr lang="en-IE" dirty="0"/>
              <a:t>Timelines for work on new </a:t>
            </a:r>
            <a:r>
              <a:rPr lang="en-IE"/>
              <a:t>plan available from July </a:t>
            </a:r>
            <a:r>
              <a:rPr lang="en-IE" dirty="0"/>
              <a:t>2021</a:t>
            </a:r>
          </a:p>
          <a:p>
            <a:pPr marL="457200" lvl="1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3832299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172</TotalTime>
  <Words>157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Montserrat</vt:lpstr>
      <vt:lpstr>Gallery</vt:lpstr>
      <vt:lpstr>Economic Enterprise &amp; Tourism SPC 12th May 2021.</vt:lpstr>
      <vt:lpstr>South Dublin County Development Plan 2022-2028</vt:lpstr>
      <vt:lpstr>County Development Plan –Next Steps 2021</vt:lpstr>
      <vt:lpstr>Mandatory Objectives </vt:lpstr>
      <vt:lpstr>Local Economic &amp; Community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Enterprise &amp; Tourism SPC</dc:title>
  <dc:creator>Laura Leonard</dc:creator>
  <cp:lastModifiedBy>Allyson Rooney</cp:lastModifiedBy>
  <cp:revision>7</cp:revision>
  <dcterms:created xsi:type="dcterms:W3CDTF">2021-05-10T10:13:14Z</dcterms:created>
  <dcterms:modified xsi:type="dcterms:W3CDTF">2021-05-10T15:31:25Z</dcterms:modified>
</cp:coreProperties>
</file>