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334" r:id="rId3"/>
    <p:sldId id="317" r:id="rId4"/>
    <p:sldId id="335" r:id="rId5"/>
    <p:sldId id="336" r:id="rId6"/>
    <p:sldId id="33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994B2-A14A-4EC4-A010-40438E41DC8F}" v="52" dt="2021-04-28T16:50:09.431"/>
    <p1510:client id="{3F664D7B-70D9-4807-8FCC-A399E547A391}" v="2" dt="2021-04-28T17:06:16.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102"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Furlong" userId="6b543a21-3ac4-4a88-be96-b2dfb48d3e33" providerId="ADAL" clId="{3F664D7B-70D9-4807-8FCC-A399E547A391}"/>
    <pc:docChg chg="custSel mod modSld">
      <pc:chgData name="Suzanne Furlong" userId="6b543a21-3ac4-4a88-be96-b2dfb48d3e33" providerId="ADAL" clId="{3F664D7B-70D9-4807-8FCC-A399E547A391}" dt="2021-04-28T17:06:25.479" v="19" actId="26606"/>
      <pc:docMkLst>
        <pc:docMk/>
      </pc:docMkLst>
      <pc:sldChg chg="addSp delSp modSp mod">
        <pc:chgData name="Suzanne Furlong" userId="6b543a21-3ac4-4a88-be96-b2dfb48d3e33" providerId="ADAL" clId="{3F664D7B-70D9-4807-8FCC-A399E547A391}" dt="2021-04-28T17:04:03.881" v="6" actId="14100"/>
        <pc:sldMkLst>
          <pc:docMk/>
          <pc:sldMk cId="2908213725" sldId="317"/>
        </pc:sldMkLst>
        <pc:spChg chg="mod">
          <ac:chgData name="Suzanne Furlong" userId="6b543a21-3ac4-4a88-be96-b2dfb48d3e33" providerId="ADAL" clId="{3F664D7B-70D9-4807-8FCC-A399E547A391}" dt="2021-04-28T17:04:03.881" v="6" actId="14100"/>
          <ac:spMkLst>
            <pc:docMk/>
            <pc:sldMk cId="2908213725" sldId="317"/>
            <ac:spMk id="2" creationId="{290A5BAC-9BAF-4100-9DA3-DC2BCE14215D}"/>
          </ac:spMkLst>
        </pc:spChg>
        <pc:picChg chg="add mod">
          <ac:chgData name="Suzanne Furlong" userId="6b543a21-3ac4-4a88-be96-b2dfb48d3e33" providerId="ADAL" clId="{3F664D7B-70D9-4807-8FCC-A399E547A391}" dt="2021-04-28T17:03:56.265" v="5" actId="14100"/>
          <ac:picMkLst>
            <pc:docMk/>
            <pc:sldMk cId="2908213725" sldId="317"/>
            <ac:picMk id="4" creationId="{0664C3D0-1C17-4C31-9599-2E4625350612}"/>
          </ac:picMkLst>
        </pc:picChg>
        <pc:picChg chg="del mod">
          <ac:chgData name="Suzanne Furlong" userId="6b543a21-3ac4-4a88-be96-b2dfb48d3e33" providerId="ADAL" clId="{3F664D7B-70D9-4807-8FCC-A399E547A391}" dt="2021-04-28T17:03:45.758" v="3" actId="478"/>
          <ac:picMkLst>
            <pc:docMk/>
            <pc:sldMk cId="2908213725" sldId="317"/>
            <ac:picMk id="9" creationId="{BD829D41-EEB6-46D5-9FC2-ED11BAC030FD}"/>
          </ac:picMkLst>
        </pc:picChg>
      </pc:sldChg>
      <pc:sldChg chg="addSp delSp modSp mod">
        <pc:chgData name="Suzanne Furlong" userId="6b543a21-3ac4-4a88-be96-b2dfb48d3e33" providerId="ADAL" clId="{3F664D7B-70D9-4807-8FCC-A399E547A391}" dt="2021-04-28T17:06:25.479" v="19" actId="26606"/>
        <pc:sldMkLst>
          <pc:docMk/>
          <pc:sldMk cId="4126490943" sldId="332"/>
        </pc:sldMkLst>
        <pc:spChg chg="mod">
          <ac:chgData name="Suzanne Furlong" userId="6b543a21-3ac4-4a88-be96-b2dfb48d3e33" providerId="ADAL" clId="{3F664D7B-70D9-4807-8FCC-A399E547A391}" dt="2021-04-28T17:06:25.479" v="19" actId="26606"/>
          <ac:spMkLst>
            <pc:docMk/>
            <pc:sldMk cId="4126490943" sldId="332"/>
            <ac:spMk id="3" creationId="{C9C7C32B-3B45-4C4F-88B8-1B5131E96FCB}"/>
          </ac:spMkLst>
        </pc:spChg>
        <pc:spChg chg="mod">
          <ac:chgData name="Suzanne Furlong" userId="6b543a21-3ac4-4a88-be96-b2dfb48d3e33" providerId="ADAL" clId="{3F664D7B-70D9-4807-8FCC-A399E547A391}" dt="2021-04-28T17:06:25.479" v="19" actId="26606"/>
          <ac:spMkLst>
            <pc:docMk/>
            <pc:sldMk cId="4126490943" sldId="332"/>
            <ac:spMk id="9" creationId="{19C234CE-9E55-437C-851A-2F4ACF6C9A85}"/>
          </ac:spMkLst>
        </pc:spChg>
        <pc:spChg chg="del">
          <ac:chgData name="Suzanne Furlong" userId="6b543a21-3ac4-4a88-be96-b2dfb48d3e33" providerId="ADAL" clId="{3F664D7B-70D9-4807-8FCC-A399E547A391}" dt="2021-04-28T17:06:25.479" v="19" actId="26606"/>
          <ac:spMkLst>
            <pc:docMk/>
            <pc:sldMk cId="4126490943" sldId="332"/>
            <ac:spMk id="60" creationId="{0BC9EFE1-D8CB-4668-9980-DB108327A794}"/>
          </ac:spMkLst>
        </pc:spChg>
        <pc:spChg chg="del">
          <ac:chgData name="Suzanne Furlong" userId="6b543a21-3ac4-4a88-be96-b2dfb48d3e33" providerId="ADAL" clId="{3F664D7B-70D9-4807-8FCC-A399E547A391}" dt="2021-04-28T17:06:25.479" v="19" actId="26606"/>
          <ac:spMkLst>
            <pc:docMk/>
            <pc:sldMk cId="4126490943" sldId="332"/>
            <ac:spMk id="64" creationId="{77DA6D33-2D62-458C-BF5D-DBF612FD557E}"/>
          </ac:spMkLst>
        </pc:spChg>
        <pc:spChg chg="add">
          <ac:chgData name="Suzanne Furlong" userId="6b543a21-3ac4-4a88-be96-b2dfb48d3e33" providerId="ADAL" clId="{3F664D7B-70D9-4807-8FCC-A399E547A391}" dt="2021-04-28T17:06:25.479" v="19" actId="26606"/>
          <ac:spMkLst>
            <pc:docMk/>
            <pc:sldMk cId="4126490943" sldId="332"/>
            <ac:spMk id="69" creationId="{2A0E4E09-FC02-4ADC-951A-3FFA90B6FE39}"/>
          </ac:spMkLst>
        </pc:spChg>
        <pc:picChg chg="add mod ord">
          <ac:chgData name="Suzanne Furlong" userId="6b543a21-3ac4-4a88-be96-b2dfb48d3e33" providerId="ADAL" clId="{3F664D7B-70D9-4807-8FCC-A399E547A391}" dt="2021-04-28T17:06:25.479" v="19" actId="26606"/>
          <ac:picMkLst>
            <pc:docMk/>
            <pc:sldMk cId="4126490943" sldId="332"/>
            <ac:picMk id="4" creationId="{7ADC1C0E-A515-4AA9-976E-56580E12AAE5}"/>
          </ac:picMkLst>
        </pc:picChg>
        <pc:picChg chg="del mod">
          <ac:chgData name="Suzanne Furlong" userId="6b543a21-3ac4-4a88-be96-b2dfb48d3e33" providerId="ADAL" clId="{3F664D7B-70D9-4807-8FCC-A399E547A391}" dt="2021-04-28T17:06:20.312" v="18" actId="478"/>
          <ac:picMkLst>
            <pc:docMk/>
            <pc:sldMk cId="4126490943" sldId="332"/>
            <ac:picMk id="10" creationId="{8A011997-91A8-41C8-8A8D-FF65311B51E9}"/>
          </ac:picMkLst>
        </pc:picChg>
        <pc:picChg chg="del">
          <ac:chgData name="Suzanne Furlong" userId="6b543a21-3ac4-4a88-be96-b2dfb48d3e33" providerId="ADAL" clId="{3F664D7B-70D9-4807-8FCC-A399E547A391}" dt="2021-04-28T17:06:25.479" v="19" actId="26606"/>
          <ac:picMkLst>
            <pc:docMk/>
            <pc:sldMk cId="4126490943" sldId="332"/>
            <ac:picMk id="62" creationId="{7CBAE1BD-B8E4-4029-8AA2-C77E4FED9864}"/>
          </ac:picMkLst>
        </pc:picChg>
        <pc:picChg chg="add">
          <ac:chgData name="Suzanne Furlong" userId="6b543a21-3ac4-4a88-be96-b2dfb48d3e33" providerId="ADAL" clId="{3F664D7B-70D9-4807-8FCC-A399E547A391}" dt="2021-04-28T17:06:25.479" v="19" actId="26606"/>
          <ac:picMkLst>
            <pc:docMk/>
            <pc:sldMk cId="4126490943" sldId="332"/>
            <ac:picMk id="71" creationId="{24F266AD-725B-4A9D-B448-4C000F95CB47}"/>
          </ac:picMkLst>
        </pc:picChg>
      </pc:sldChg>
      <pc:sldChg chg="modSp mod">
        <pc:chgData name="Suzanne Furlong" userId="6b543a21-3ac4-4a88-be96-b2dfb48d3e33" providerId="ADAL" clId="{3F664D7B-70D9-4807-8FCC-A399E547A391}" dt="2021-04-28T17:05:02.564" v="12" actId="1076"/>
        <pc:sldMkLst>
          <pc:docMk/>
          <pc:sldMk cId="2762785217" sldId="334"/>
        </pc:sldMkLst>
        <pc:spChg chg="mod">
          <ac:chgData name="Suzanne Furlong" userId="6b543a21-3ac4-4a88-be96-b2dfb48d3e33" providerId="ADAL" clId="{3F664D7B-70D9-4807-8FCC-A399E547A391}" dt="2021-04-28T17:05:02.564" v="12" actId="1076"/>
          <ac:spMkLst>
            <pc:docMk/>
            <pc:sldMk cId="2762785217" sldId="334"/>
            <ac:spMk id="35" creationId="{AB08DE19-439D-4B95-9482-07B90603A836}"/>
          </ac:spMkLst>
        </pc:spChg>
      </pc:sldChg>
      <pc:sldChg chg="modSp mod">
        <pc:chgData name="Suzanne Furlong" userId="6b543a21-3ac4-4a88-be96-b2dfb48d3e33" providerId="ADAL" clId="{3F664D7B-70D9-4807-8FCC-A399E547A391}" dt="2021-04-28T17:04:45.506" v="11" actId="1076"/>
        <pc:sldMkLst>
          <pc:docMk/>
          <pc:sldMk cId="696073309" sldId="335"/>
        </pc:sldMkLst>
        <pc:spChg chg="mod">
          <ac:chgData name="Suzanne Furlong" userId="6b543a21-3ac4-4a88-be96-b2dfb48d3e33" providerId="ADAL" clId="{3F664D7B-70D9-4807-8FCC-A399E547A391}" dt="2021-04-28T17:04:45.506" v="11" actId="1076"/>
          <ac:spMkLst>
            <pc:docMk/>
            <pc:sldMk cId="696073309" sldId="335"/>
            <ac:spMk id="2" creationId="{290A5BAC-9BAF-4100-9DA3-DC2BCE14215D}"/>
          </ac:spMkLst>
        </pc:spChg>
        <pc:picChg chg="mod">
          <ac:chgData name="Suzanne Furlong" userId="6b543a21-3ac4-4a88-be96-b2dfb48d3e33" providerId="ADAL" clId="{3F664D7B-70D9-4807-8FCC-A399E547A391}" dt="2021-04-28T17:04:37.162" v="9" actId="14100"/>
          <ac:picMkLst>
            <pc:docMk/>
            <pc:sldMk cId="696073309" sldId="335"/>
            <ac:picMk id="3" creationId="{17A7A524-79DB-45FE-A8A2-710B001ED40C}"/>
          </ac:picMkLst>
        </pc:picChg>
      </pc:sldChg>
      <pc:sldChg chg="modSp mod">
        <pc:chgData name="Suzanne Furlong" userId="6b543a21-3ac4-4a88-be96-b2dfb48d3e33" providerId="ADAL" clId="{3F664D7B-70D9-4807-8FCC-A399E547A391}" dt="2021-04-28T17:05:25.642" v="14" actId="1076"/>
        <pc:sldMkLst>
          <pc:docMk/>
          <pc:sldMk cId="1318060405" sldId="336"/>
        </pc:sldMkLst>
        <pc:spChg chg="mod">
          <ac:chgData name="Suzanne Furlong" userId="6b543a21-3ac4-4a88-be96-b2dfb48d3e33" providerId="ADAL" clId="{3F664D7B-70D9-4807-8FCC-A399E547A391}" dt="2021-04-28T17:05:25.642" v="14" actId="1076"/>
          <ac:spMkLst>
            <pc:docMk/>
            <pc:sldMk cId="1318060405" sldId="336"/>
            <ac:spMk id="7" creationId="{58B0146D-D0A4-41A6-8A70-0F3883548F19}"/>
          </ac:spMkLst>
        </pc:spChg>
        <pc:picChg chg="mod">
          <ac:chgData name="Suzanne Furlong" userId="6b543a21-3ac4-4a88-be96-b2dfb48d3e33" providerId="ADAL" clId="{3F664D7B-70D9-4807-8FCC-A399E547A391}" dt="2021-04-28T17:05:18.338" v="13" actId="1076"/>
          <ac:picMkLst>
            <pc:docMk/>
            <pc:sldMk cId="1318060405" sldId="336"/>
            <ac:picMk id="13" creationId="{40E4A4A9-183B-45B8-9DDD-9EF4F5B1C54F}"/>
          </ac:picMkLst>
        </pc:picChg>
      </pc:sldChg>
    </pc:docChg>
  </pc:docChgLst>
  <pc:docChgLst>
    <pc:chgData name="Suzanne Furlong" userId="6b543a21-3ac4-4a88-be96-b2dfb48d3e33" providerId="ADAL" clId="{3A6994B2-A14A-4EC4-A010-40438E41DC8F}"/>
    <pc:docChg chg="modSld">
      <pc:chgData name="Suzanne Furlong" userId="6b543a21-3ac4-4a88-be96-b2dfb48d3e33" providerId="ADAL" clId="{3A6994B2-A14A-4EC4-A010-40438E41DC8F}" dt="2021-04-28T16:50:09.415" v="50"/>
      <pc:docMkLst>
        <pc:docMk/>
      </pc:docMkLst>
      <pc:sldChg chg="addSp delSp modSp modTransition modAnim">
        <pc:chgData name="Suzanne Furlong" userId="6b543a21-3ac4-4a88-be96-b2dfb48d3e33" providerId="ADAL" clId="{3A6994B2-A14A-4EC4-A010-40438E41DC8F}" dt="2021-04-28T16:24:34.712" v="32"/>
        <pc:sldMkLst>
          <pc:docMk/>
          <pc:sldMk cId="2908213725" sldId="317"/>
        </pc:sldMkLst>
        <pc:picChg chg="add del mod">
          <ac:chgData name="Suzanne Furlong" userId="6b543a21-3ac4-4a88-be96-b2dfb48d3e33" providerId="ADAL" clId="{3A6994B2-A14A-4EC4-A010-40438E41DC8F}" dt="2021-04-28T16:16:40.192" v="21"/>
          <ac:picMkLst>
            <pc:docMk/>
            <pc:sldMk cId="2908213725" sldId="317"/>
            <ac:picMk id="3" creationId="{EFAFA644-0D70-4FC2-8396-6A25B334B47A}"/>
          </ac:picMkLst>
        </pc:picChg>
        <pc:picChg chg="add del mod">
          <ac:chgData name="Suzanne Furlong" userId="6b543a21-3ac4-4a88-be96-b2dfb48d3e33" providerId="ADAL" clId="{3A6994B2-A14A-4EC4-A010-40438E41DC8F}" dt="2021-04-28T16:17:15.079" v="23"/>
          <ac:picMkLst>
            <pc:docMk/>
            <pc:sldMk cId="2908213725" sldId="317"/>
            <ac:picMk id="4" creationId="{47223E47-032C-475E-982E-569DE246DC09}"/>
          </ac:picMkLst>
        </pc:picChg>
        <pc:picChg chg="add del mod">
          <ac:chgData name="Suzanne Furlong" userId="6b543a21-3ac4-4a88-be96-b2dfb48d3e33" providerId="ADAL" clId="{3A6994B2-A14A-4EC4-A010-40438E41DC8F}" dt="2021-04-28T16:18:16.685" v="25"/>
          <ac:picMkLst>
            <pc:docMk/>
            <pc:sldMk cId="2908213725" sldId="317"/>
            <ac:picMk id="5" creationId="{D84F337B-7719-469F-96AE-FE64BF75521B}"/>
          </ac:picMkLst>
        </pc:picChg>
        <pc:picChg chg="add del mod">
          <ac:chgData name="Suzanne Furlong" userId="6b543a21-3ac4-4a88-be96-b2dfb48d3e33" providerId="ADAL" clId="{3A6994B2-A14A-4EC4-A010-40438E41DC8F}" dt="2021-04-28T16:19:55.665" v="27"/>
          <ac:picMkLst>
            <pc:docMk/>
            <pc:sldMk cId="2908213725" sldId="317"/>
            <ac:picMk id="6" creationId="{E0DFFFC8-105D-4212-B239-7BDCFB056DF0}"/>
          </ac:picMkLst>
        </pc:picChg>
        <pc:picChg chg="add del mod">
          <ac:chgData name="Suzanne Furlong" userId="6b543a21-3ac4-4a88-be96-b2dfb48d3e33" providerId="ADAL" clId="{3A6994B2-A14A-4EC4-A010-40438E41DC8F}" dt="2021-04-28T16:22:59.048" v="29"/>
          <ac:picMkLst>
            <pc:docMk/>
            <pc:sldMk cId="2908213725" sldId="317"/>
            <ac:picMk id="7" creationId="{4636F5D5-F8E3-4E8F-88C0-F391523705BF}"/>
          </ac:picMkLst>
        </pc:picChg>
        <pc:picChg chg="add del mod">
          <ac:chgData name="Suzanne Furlong" userId="6b543a21-3ac4-4a88-be96-b2dfb48d3e33" providerId="ADAL" clId="{3A6994B2-A14A-4EC4-A010-40438E41DC8F}" dt="2021-04-28T16:23:12.461" v="31"/>
          <ac:picMkLst>
            <pc:docMk/>
            <pc:sldMk cId="2908213725" sldId="317"/>
            <ac:picMk id="8" creationId="{A479838D-28A5-4C32-96BE-894D79CED4F0}"/>
          </ac:picMkLst>
        </pc:picChg>
        <pc:picChg chg="add mod">
          <ac:chgData name="Suzanne Furlong" userId="6b543a21-3ac4-4a88-be96-b2dfb48d3e33" providerId="ADAL" clId="{3A6994B2-A14A-4EC4-A010-40438E41DC8F}" dt="2021-04-28T16:24:34.712" v="32"/>
          <ac:picMkLst>
            <pc:docMk/>
            <pc:sldMk cId="2908213725" sldId="317"/>
            <ac:picMk id="10" creationId="{ED7041F4-D5DC-4C6F-84F3-4EC985D220DE}"/>
          </ac:picMkLst>
        </pc:picChg>
      </pc:sldChg>
      <pc:sldChg chg="modTransition">
        <pc:chgData name="Suzanne Furlong" userId="6b543a21-3ac4-4a88-be96-b2dfb48d3e33" providerId="ADAL" clId="{3A6994B2-A14A-4EC4-A010-40438E41DC8F}" dt="2021-04-28T16:12:28.199" v="9"/>
        <pc:sldMkLst>
          <pc:docMk/>
          <pc:sldMk cId="4126490943" sldId="332"/>
        </pc:sldMkLst>
      </pc:sldChg>
      <pc:sldChg chg="addSp delSp modSp modTransition modAnim">
        <pc:chgData name="Suzanne Furlong" userId="6b543a21-3ac4-4a88-be96-b2dfb48d3e33" providerId="ADAL" clId="{3A6994B2-A14A-4EC4-A010-40438E41DC8F}" dt="2021-04-28T16:12:43.490" v="10"/>
        <pc:sldMkLst>
          <pc:docMk/>
          <pc:sldMk cId="1555279410" sldId="333"/>
        </pc:sldMkLst>
        <pc:picChg chg="add del mod">
          <ac:chgData name="Suzanne Furlong" userId="6b543a21-3ac4-4a88-be96-b2dfb48d3e33" providerId="ADAL" clId="{3A6994B2-A14A-4EC4-A010-40438E41DC8F}" dt="2021-04-28T16:10:32.310" v="1"/>
          <ac:picMkLst>
            <pc:docMk/>
            <pc:sldMk cId="1555279410" sldId="333"/>
            <ac:picMk id="2" creationId="{677BD48C-341C-4E61-AC8B-262F9760F147}"/>
          </ac:picMkLst>
        </pc:picChg>
        <pc:picChg chg="add del mod">
          <ac:chgData name="Suzanne Furlong" userId="6b543a21-3ac4-4a88-be96-b2dfb48d3e33" providerId="ADAL" clId="{3A6994B2-A14A-4EC4-A010-40438E41DC8F}" dt="2021-04-28T16:11:03.736" v="3"/>
          <ac:picMkLst>
            <pc:docMk/>
            <pc:sldMk cId="1555279410" sldId="333"/>
            <ac:picMk id="4" creationId="{6B446AB7-A6C3-4917-9239-C16DCD055294}"/>
          </ac:picMkLst>
        </pc:picChg>
        <pc:picChg chg="add del mod">
          <ac:chgData name="Suzanne Furlong" userId="6b543a21-3ac4-4a88-be96-b2dfb48d3e33" providerId="ADAL" clId="{3A6994B2-A14A-4EC4-A010-40438E41DC8F}" dt="2021-04-28T16:11:30.002" v="5"/>
          <ac:picMkLst>
            <pc:docMk/>
            <pc:sldMk cId="1555279410" sldId="333"/>
            <ac:picMk id="5" creationId="{FFC49208-D6C9-4B94-9833-45782B148D0D}"/>
          </ac:picMkLst>
        </pc:picChg>
        <pc:picChg chg="add del mod">
          <ac:chgData name="Suzanne Furlong" userId="6b543a21-3ac4-4a88-be96-b2dfb48d3e33" providerId="ADAL" clId="{3A6994B2-A14A-4EC4-A010-40438E41DC8F}" dt="2021-04-28T16:12:04.309" v="7"/>
          <ac:picMkLst>
            <pc:docMk/>
            <pc:sldMk cId="1555279410" sldId="333"/>
            <ac:picMk id="6" creationId="{78083289-A060-4983-AB32-848B2809BA88}"/>
          </ac:picMkLst>
        </pc:picChg>
        <pc:picChg chg="add del mod">
          <ac:chgData name="Suzanne Furlong" userId="6b543a21-3ac4-4a88-be96-b2dfb48d3e33" providerId="ADAL" clId="{3A6994B2-A14A-4EC4-A010-40438E41DC8F}" dt="2021-04-28T16:12:28.199" v="9"/>
          <ac:picMkLst>
            <pc:docMk/>
            <pc:sldMk cId="1555279410" sldId="333"/>
            <ac:picMk id="8" creationId="{B3FD5736-3F3E-4605-8D66-39562A05D532}"/>
          </ac:picMkLst>
        </pc:picChg>
        <pc:picChg chg="add mod">
          <ac:chgData name="Suzanne Furlong" userId="6b543a21-3ac4-4a88-be96-b2dfb48d3e33" providerId="ADAL" clId="{3A6994B2-A14A-4EC4-A010-40438E41DC8F}" dt="2021-04-28T16:12:43.490" v="10"/>
          <ac:picMkLst>
            <pc:docMk/>
            <pc:sldMk cId="1555279410" sldId="333"/>
            <ac:picMk id="11" creationId="{43B3F794-FC45-41E1-B25D-2D4A822D7BF4}"/>
          </ac:picMkLst>
        </pc:picChg>
      </pc:sldChg>
      <pc:sldChg chg="addSp delSp modSp modTransition modAnim">
        <pc:chgData name="Suzanne Furlong" userId="6b543a21-3ac4-4a88-be96-b2dfb48d3e33" providerId="ADAL" clId="{3A6994B2-A14A-4EC4-A010-40438E41DC8F}" dt="2021-04-28T16:15:36.182" v="19"/>
        <pc:sldMkLst>
          <pc:docMk/>
          <pc:sldMk cId="2762785217" sldId="334"/>
        </pc:sldMkLst>
        <pc:picChg chg="add del mod">
          <ac:chgData name="Suzanne Furlong" userId="6b543a21-3ac4-4a88-be96-b2dfb48d3e33" providerId="ADAL" clId="{3A6994B2-A14A-4EC4-A010-40438E41DC8F}" dt="2021-04-28T16:13:22.472" v="12"/>
          <ac:picMkLst>
            <pc:docMk/>
            <pc:sldMk cId="2762785217" sldId="334"/>
            <ac:picMk id="3" creationId="{E2BB7B13-6EE6-4695-BB37-3F1E30D47D56}"/>
          </ac:picMkLst>
        </pc:picChg>
        <pc:picChg chg="add del mod">
          <ac:chgData name="Suzanne Furlong" userId="6b543a21-3ac4-4a88-be96-b2dfb48d3e33" providerId="ADAL" clId="{3A6994B2-A14A-4EC4-A010-40438E41DC8F}" dt="2021-04-28T16:13:57.830" v="14"/>
          <ac:picMkLst>
            <pc:docMk/>
            <pc:sldMk cId="2762785217" sldId="334"/>
            <ac:picMk id="5" creationId="{402CBC68-EE4A-46C8-8AB3-09540B6504AC}"/>
          </ac:picMkLst>
        </pc:picChg>
        <pc:picChg chg="add del mod">
          <ac:chgData name="Suzanne Furlong" userId="6b543a21-3ac4-4a88-be96-b2dfb48d3e33" providerId="ADAL" clId="{3A6994B2-A14A-4EC4-A010-40438E41DC8F}" dt="2021-04-28T16:14:17.542" v="16"/>
          <ac:picMkLst>
            <pc:docMk/>
            <pc:sldMk cId="2762785217" sldId="334"/>
            <ac:picMk id="6" creationId="{2742BF06-058A-4C12-9AFA-F069984C7BEB}"/>
          </ac:picMkLst>
        </pc:picChg>
        <pc:picChg chg="add del mod">
          <ac:chgData name="Suzanne Furlong" userId="6b543a21-3ac4-4a88-be96-b2dfb48d3e33" providerId="ADAL" clId="{3A6994B2-A14A-4EC4-A010-40438E41DC8F}" dt="2021-04-28T16:15:03.701" v="18"/>
          <ac:picMkLst>
            <pc:docMk/>
            <pc:sldMk cId="2762785217" sldId="334"/>
            <ac:picMk id="7" creationId="{372882C3-BFDA-40E2-9B72-21F8F2B2621B}"/>
          </ac:picMkLst>
        </pc:picChg>
        <pc:picChg chg="add mod">
          <ac:chgData name="Suzanne Furlong" userId="6b543a21-3ac4-4a88-be96-b2dfb48d3e33" providerId="ADAL" clId="{3A6994B2-A14A-4EC4-A010-40438E41DC8F}" dt="2021-04-28T16:15:36.182" v="19"/>
          <ac:picMkLst>
            <pc:docMk/>
            <pc:sldMk cId="2762785217" sldId="334"/>
            <ac:picMk id="8" creationId="{C5DD9CF1-9DAC-40E6-B7AC-5BA48367BE92}"/>
          </ac:picMkLst>
        </pc:picChg>
      </pc:sldChg>
      <pc:sldChg chg="addSp delSp modSp modTransition modAnim">
        <pc:chgData name="Suzanne Furlong" userId="6b543a21-3ac4-4a88-be96-b2dfb48d3e33" providerId="ADAL" clId="{3A6994B2-A14A-4EC4-A010-40438E41DC8F}" dt="2021-04-28T16:50:09.415" v="50"/>
        <pc:sldMkLst>
          <pc:docMk/>
          <pc:sldMk cId="696073309" sldId="335"/>
        </pc:sldMkLst>
        <pc:picChg chg="add del mod">
          <ac:chgData name="Suzanne Furlong" userId="6b543a21-3ac4-4a88-be96-b2dfb48d3e33" providerId="ADAL" clId="{3A6994B2-A14A-4EC4-A010-40438E41DC8F}" dt="2021-04-28T16:26:21.733" v="34"/>
          <ac:picMkLst>
            <pc:docMk/>
            <pc:sldMk cId="696073309" sldId="335"/>
            <ac:picMk id="4" creationId="{165B6678-A733-47D3-A61A-A09EBB8225D3}"/>
          </ac:picMkLst>
        </pc:picChg>
        <pc:picChg chg="add del mod">
          <ac:chgData name="Suzanne Furlong" userId="6b543a21-3ac4-4a88-be96-b2dfb48d3e33" providerId="ADAL" clId="{3A6994B2-A14A-4EC4-A010-40438E41DC8F}" dt="2021-04-28T16:27:09.113" v="36"/>
          <ac:picMkLst>
            <pc:docMk/>
            <pc:sldMk cId="696073309" sldId="335"/>
            <ac:picMk id="5" creationId="{B8F3CC30-F011-49BE-AAEB-120FCC40EFF2}"/>
          </ac:picMkLst>
        </pc:picChg>
        <pc:picChg chg="add del mod">
          <ac:chgData name="Suzanne Furlong" userId="6b543a21-3ac4-4a88-be96-b2dfb48d3e33" providerId="ADAL" clId="{3A6994B2-A14A-4EC4-A010-40438E41DC8F}" dt="2021-04-28T16:29:47.376" v="38"/>
          <ac:picMkLst>
            <pc:docMk/>
            <pc:sldMk cId="696073309" sldId="335"/>
            <ac:picMk id="6" creationId="{A741AE58-A926-4733-9359-600605E115FD}"/>
          </ac:picMkLst>
        </pc:picChg>
        <pc:picChg chg="add del mod">
          <ac:chgData name="Suzanne Furlong" userId="6b543a21-3ac4-4a88-be96-b2dfb48d3e33" providerId="ADAL" clId="{3A6994B2-A14A-4EC4-A010-40438E41DC8F}" dt="2021-04-28T16:30:18.446" v="40"/>
          <ac:picMkLst>
            <pc:docMk/>
            <pc:sldMk cId="696073309" sldId="335"/>
            <ac:picMk id="8" creationId="{0A3427B4-C4BA-4BBD-917F-F0EC07FD344F}"/>
          </ac:picMkLst>
        </pc:picChg>
        <pc:picChg chg="add del mod">
          <ac:chgData name="Suzanne Furlong" userId="6b543a21-3ac4-4a88-be96-b2dfb48d3e33" providerId="ADAL" clId="{3A6994B2-A14A-4EC4-A010-40438E41DC8F}" dt="2021-04-28T16:32:01.467" v="42"/>
          <ac:picMkLst>
            <pc:docMk/>
            <pc:sldMk cId="696073309" sldId="335"/>
            <ac:picMk id="10" creationId="{30D2D7A1-381E-4FEB-86A6-84EDC2667183}"/>
          </ac:picMkLst>
        </pc:picChg>
        <pc:picChg chg="add del mod">
          <ac:chgData name="Suzanne Furlong" userId="6b543a21-3ac4-4a88-be96-b2dfb48d3e33" providerId="ADAL" clId="{3A6994B2-A14A-4EC4-A010-40438E41DC8F}" dt="2021-04-28T16:32:54.636" v="44"/>
          <ac:picMkLst>
            <pc:docMk/>
            <pc:sldMk cId="696073309" sldId="335"/>
            <ac:picMk id="11" creationId="{232F257D-E586-414D-BF30-6A817B5E33BC}"/>
          </ac:picMkLst>
        </pc:picChg>
        <pc:picChg chg="add del mod">
          <ac:chgData name="Suzanne Furlong" userId="6b543a21-3ac4-4a88-be96-b2dfb48d3e33" providerId="ADAL" clId="{3A6994B2-A14A-4EC4-A010-40438E41DC8F}" dt="2021-04-28T16:48:22.355" v="49"/>
          <ac:picMkLst>
            <pc:docMk/>
            <pc:sldMk cId="696073309" sldId="335"/>
            <ac:picMk id="12" creationId="{17362DAD-DBFC-461E-A569-A93A2CAA214E}"/>
          </ac:picMkLst>
        </pc:picChg>
        <pc:picChg chg="add mod">
          <ac:chgData name="Suzanne Furlong" userId="6b543a21-3ac4-4a88-be96-b2dfb48d3e33" providerId="ADAL" clId="{3A6994B2-A14A-4EC4-A010-40438E41DC8F}" dt="2021-04-28T16:50:09.415" v="50"/>
          <ac:picMkLst>
            <pc:docMk/>
            <pc:sldMk cId="696073309" sldId="335"/>
            <ac:picMk id="13" creationId="{4C66B4E6-6603-43A9-8DF8-3338A644734A}"/>
          </ac:picMkLst>
        </pc:picChg>
      </pc:sldChg>
      <pc:sldChg chg="addSp delSp modSp modTransition modAnim">
        <pc:chgData name="Suzanne Furlong" userId="6b543a21-3ac4-4a88-be96-b2dfb48d3e33" providerId="ADAL" clId="{3A6994B2-A14A-4EC4-A010-40438E41DC8F}" dt="2021-04-28T16:47:03.060" v="48"/>
        <pc:sldMkLst>
          <pc:docMk/>
          <pc:sldMk cId="1318060405" sldId="336"/>
        </pc:sldMkLst>
        <pc:picChg chg="add del mod">
          <ac:chgData name="Suzanne Furlong" userId="6b543a21-3ac4-4a88-be96-b2dfb48d3e33" providerId="ADAL" clId="{3A6994B2-A14A-4EC4-A010-40438E41DC8F}" dt="2021-04-28T16:46:14.445" v="47"/>
          <ac:picMkLst>
            <pc:docMk/>
            <pc:sldMk cId="1318060405" sldId="336"/>
            <ac:picMk id="3" creationId="{C31E1983-9125-4580-838C-85A34AAF0571}"/>
          </ac:picMkLst>
        </pc:picChg>
        <pc:picChg chg="add mod">
          <ac:chgData name="Suzanne Furlong" userId="6b543a21-3ac4-4a88-be96-b2dfb48d3e33" providerId="ADAL" clId="{3A6994B2-A14A-4EC4-A010-40438E41DC8F}" dt="2021-04-28T16:47:03.060" v="48"/>
          <ac:picMkLst>
            <pc:docMk/>
            <pc:sldMk cId="1318060405" sldId="336"/>
            <ac:picMk id="4" creationId="{AB192FEE-AD17-47C7-A736-1E1FD0BA4C2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645-4163-4043-8218-79779C5EEB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C755481-76CA-40EA-9A07-6B83EA5F1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51124F-2BCD-4FBE-AF21-99DBD81B2AC4}"/>
              </a:ext>
            </a:extLst>
          </p:cNvPr>
          <p:cNvSpPr>
            <a:spLocks noGrp="1"/>
          </p:cNvSpPr>
          <p:nvPr>
            <p:ph type="dt" sz="half" idx="10"/>
          </p:nvPr>
        </p:nvSpPr>
        <p:spPr/>
        <p:txBody>
          <a:bodyPr/>
          <a:lstStyle/>
          <a:p>
            <a:fld id="{AF8D6AED-0A0C-4636-8B2C-00DD65D06992}" type="datetimeFigureOut">
              <a:rPr lang="en-IE" smtClean="0"/>
              <a:t>28/04/2021</a:t>
            </a:fld>
            <a:endParaRPr lang="en-IE"/>
          </a:p>
        </p:txBody>
      </p:sp>
      <p:sp>
        <p:nvSpPr>
          <p:cNvPr id="5" name="Footer Placeholder 4">
            <a:extLst>
              <a:ext uri="{FF2B5EF4-FFF2-40B4-BE49-F238E27FC236}">
                <a16:creationId xmlns:a16="http://schemas.microsoft.com/office/drawing/2014/main" id="{BF3DB88A-43AE-4325-8DE0-D77ADA4B91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7DDEC4-7ACB-494E-91C8-728B30297647}"/>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358704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2289-1332-4431-9040-949B95B74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DCF1E9-2F76-4F1F-BABD-C39ED3EDE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F21C76-D309-4B36-B5A4-BCB25716155D}"/>
              </a:ext>
            </a:extLst>
          </p:cNvPr>
          <p:cNvSpPr>
            <a:spLocks noGrp="1"/>
          </p:cNvSpPr>
          <p:nvPr>
            <p:ph type="dt" sz="half" idx="10"/>
          </p:nvPr>
        </p:nvSpPr>
        <p:spPr/>
        <p:txBody>
          <a:bodyPr/>
          <a:lstStyle/>
          <a:p>
            <a:fld id="{AF8D6AED-0A0C-4636-8B2C-00DD65D06992}" type="datetimeFigureOut">
              <a:rPr lang="en-IE" smtClean="0"/>
              <a:t>28/04/2021</a:t>
            </a:fld>
            <a:endParaRPr lang="en-IE"/>
          </a:p>
        </p:txBody>
      </p:sp>
      <p:sp>
        <p:nvSpPr>
          <p:cNvPr id="5" name="Footer Placeholder 4">
            <a:extLst>
              <a:ext uri="{FF2B5EF4-FFF2-40B4-BE49-F238E27FC236}">
                <a16:creationId xmlns:a16="http://schemas.microsoft.com/office/drawing/2014/main" id="{6165EEB7-B2CA-43A3-9B4B-F702E4E9A2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A740DA-7982-44B8-A055-784537B23782}"/>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2537086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7507F-D9A7-484D-A3CA-9BDF32EF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D1696B9-79D3-459A-8E7A-C4D8BD412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277F6-2C25-4D00-B931-46A4EEB80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D6AED-0A0C-4636-8B2C-00DD65D06992}" type="datetimeFigureOut">
              <a:rPr lang="en-IE" smtClean="0"/>
              <a:t>28/04/2021</a:t>
            </a:fld>
            <a:endParaRPr lang="en-IE"/>
          </a:p>
        </p:txBody>
      </p:sp>
      <p:sp>
        <p:nvSpPr>
          <p:cNvPr id="5" name="Footer Placeholder 4">
            <a:extLst>
              <a:ext uri="{FF2B5EF4-FFF2-40B4-BE49-F238E27FC236}">
                <a16:creationId xmlns:a16="http://schemas.microsoft.com/office/drawing/2014/main" id="{1F2A656C-7AE0-40E7-B09E-874EFA6F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009997B-473F-4AC2-BFC0-3FA4D259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7167-DA75-4E43-BEA7-160F675436CB}" type="slidenum">
              <a:rPr lang="en-IE" smtClean="0"/>
              <a:t>‹#›</a:t>
            </a:fld>
            <a:endParaRPr lang="en-IE"/>
          </a:p>
        </p:txBody>
      </p:sp>
    </p:spTree>
    <p:extLst>
      <p:ext uri="{BB962C8B-B14F-4D97-AF65-F5344CB8AC3E}">
        <p14:creationId xmlns:p14="http://schemas.microsoft.com/office/powerpoint/2010/main" val="43380906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9C234CE-9E55-437C-851A-2F4ACF6C9A85}"/>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000"/>
              <a:t>Kiltipper Park Phase 2</a:t>
            </a:r>
            <a:br>
              <a:rPr lang="en-US" sz="5000"/>
            </a:br>
            <a:r>
              <a:rPr lang="en-US" sz="5000"/>
              <a:t> </a:t>
            </a:r>
            <a:br>
              <a:rPr lang="en-US" sz="5000"/>
            </a:br>
            <a:endParaRPr lang="en-US" sz="5000"/>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7464612" y="4750893"/>
            <a:ext cx="4087305" cy="1147863"/>
          </a:xfrm>
        </p:spPr>
        <p:txBody>
          <a:bodyPr vert="horz" lIns="91440" tIns="45720" rIns="91440" bIns="45720" rtlCol="0" anchor="t">
            <a:normAutofit/>
          </a:bodyPr>
          <a:lstStyle/>
          <a:p>
            <a:pPr algn="l"/>
            <a:r>
              <a:rPr lang="en-US" sz="2000"/>
              <a:t>May 2021</a:t>
            </a:r>
          </a:p>
        </p:txBody>
      </p:sp>
      <p:sp>
        <p:nvSpPr>
          <p:cNvPr id="55" name="Freeform: Shape 5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grass, outdoor, road, way&#10;&#10;Description automatically generated">
            <a:extLst>
              <a:ext uri="{FF2B5EF4-FFF2-40B4-BE49-F238E27FC236}">
                <a16:creationId xmlns:a16="http://schemas.microsoft.com/office/drawing/2014/main" id="{A3928D59-B5CF-41D5-8CCF-9EBE6C1B9EF2}"/>
              </a:ext>
            </a:extLst>
          </p:cNvPr>
          <p:cNvPicPr>
            <a:picLocks noChangeAspect="1"/>
          </p:cNvPicPr>
          <p:nvPr/>
        </p:nvPicPr>
        <p:blipFill rotWithShape="1">
          <a:blip r:embed="rId4">
            <a:extLst>
              <a:ext uri="{28A0092B-C50C-407E-A947-70E740481C1C}">
                <a14:useLocalDpi xmlns:a14="http://schemas.microsoft.com/office/drawing/2010/main" val="0"/>
              </a:ext>
            </a:extLst>
          </a:blip>
          <a:srcRect l="2925" r="2021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0" name="Subtitle 2">
            <a:extLst>
              <a:ext uri="{FF2B5EF4-FFF2-40B4-BE49-F238E27FC236}">
                <a16:creationId xmlns:a16="http://schemas.microsoft.com/office/drawing/2014/main" id="{013EDF48-F59F-41FA-B7AA-E21DFAABC626}"/>
              </a:ext>
            </a:extLst>
          </p:cNvPr>
          <p:cNvSpPr txBox="1">
            <a:spLocks/>
          </p:cNvSpPr>
          <p:nvPr/>
        </p:nvSpPr>
        <p:spPr>
          <a:xfrm>
            <a:off x="321733" y="5754748"/>
            <a:ext cx="4007449" cy="1343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dirty="0"/>
              <a:t>Update to Council</a:t>
            </a:r>
          </a:p>
        </p:txBody>
      </p:sp>
      <p:pic>
        <p:nvPicPr>
          <p:cNvPr id="11" name="Video 10">
            <a:hlinkClick r:id="" action="ppaction://media"/>
            <a:extLst>
              <a:ext uri="{FF2B5EF4-FFF2-40B4-BE49-F238E27FC236}">
                <a16:creationId xmlns:a16="http://schemas.microsoft.com/office/drawing/2014/main" id="{43B3F794-FC45-41E1-B25D-2D4A822D7B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55279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462"/>
    </mc:Choice>
    <mc:Fallback>
      <p:transition spd="slow" advTm="5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A5BAC-9BAF-4100-9DA3-DC2BCE14215D}"/>
              </a:ext>
            </a:extLst>
          </p:cNvPr>
          <p:cNvSpPr>
            <a:spLocks noGrp="1"/>
          </p:cNvSpPr>
          <p:nvPr>
            <p:ph type="title"/>
          </p:nvPr>
        </p:nvSpPr>
        <p:spPr>
          <a:xfrm>
            <a:off x="484634" y="742950"/>
            <a:ext cx="4057870" cy="5584107"/>
          </a:xfrm>
        </p:spPr>
        <p:txBody>
          <a:bodyPr vert="horz" lIns="91440" tIns="45720" rIns="91440" bIns="45720" rtlCol="0" anchor="ctr">
            <a:normAutofit/>
          </a:bodyPr>
          <a:lstStyle/>
          <a:p>
            <a:pPr>
              <a:spcAft>
                <a:spcPts val="600"/>
              </a:spcAft>
            </a:pPr>
            <a:r>
              <a:rPr lang="en-US" sz="1800" b="1" kern="1200" dirty="0">
                <a:solidFill>
                  <a:srgbClr val="FFFFFF"/>
                </a:solidFill>
                <a:latin typeface="+mj-lt"/>
                <a:ea typeface="+mj-ea"/>
                <a:cs typeface="+mj-cs"/>
              </a:rPr>
              <a:t>Kiltipper Park </a:t>
            </a:r>
            <a:r>
              <a:rPr lang="en-US" sz="1600" kern="1200" dirty="0">
                <a:solidFill>
                  <a:srgbClr val="FFFFFF"/>
                </a:solidFill>
                <a:latin typeface="+mj-lt"/>
                <a:ea typeface="+mj-ea"/>
                <a:cs typeface="+mj-cs"/>
              </a:rPr>
              <a:t>Part 8 2020</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Construction of 30 additional parking spaces with adjacent access footway &amp; lengthened access roadway</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New shared surface entrance and access pathway</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Provision of 1 no. GAA pitch with vertical ball-stop netting and associated features</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Provision of 2 no. soccer pitches and associated features</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Provision of children’s playground area and linear natural play areas</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Integrated landscape features including woodland areas</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All associated swales, drainage, wetland areas and ancillary works</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All incidental park furniture such as benches, signage, bins.</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200" i="1" kern="1200" dirty="0">
                <a:solidFill>
                  <a:srgbClr val="FFFFFF"/>
                </a:solidFill>
                <a:latin typeface="+mj-lt"/>
                <a:ea typeface="+mj-ea"/>
                <a:cs typeface="+mj-cs"/>
              </a:rPr>
            </a:br>
            <a:r>
              <a:rPr lang="en-US" sz="1200" i="1" kern="1200" dirty="0">
                <a:solidFill>
                  <a:srgbClr val="FFFFFF"/>
                </a:solidFill>
                <a:latin typeface="+mj-lt"/>
                <a:ea typeface="+mj-ea"/>
                <a:cs typeface="+mj-cs"/>
              </a:rPr>
              <a:t> </a:t>
            </a:r>
            <a:br>
              <a:rPr lang="en-US" sz="1200" i="1" kern="1200" dirty="0">
                <a:solidFill>
                  <a:srgbClr val="FFFFFF"/>
                </a:solidFill>
                <a:latin typeface="+mj-lt"/>
                <a:ea typeface="+mj-ea"/>
                <a:cs typeface="+mj-cs"/>
              </a:rPr>
            </a:br>
            <a:br>
              <a:rPr lang="en-US" sz="1200" i="1" kern="1200" dirty="0">
                <a:solidFill>
                  <a:srgbClr val="FFFFFF"/>
                </a:solidFill>
                <a:latin typeface="+mj-lt"/>
                <a:ea typeface="+mj-ea"/>
                <a:cs typeface="+mj-cs"/>
              </a:rPr>
            </a:br>
            <a:endParaRPr lang="en-US" sz="1200" i="1"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1DAC88DC-FDFC-4AC7-8C1D-3A67FA271902}"/>
              </a:ext>
            </a:extLst>
          </p:cNvPr>
          <p:cNvPicPr>
            <a:picLocks noGrp="1" noChangeAspect="1"/>
          </p:cNvPicPr>
          <p:nvPr>
            <p:ph idx="1"/>
          </p:nvPr>
        </p:nvPicPr>
        <p:blipFill>
          <a:blip r:embed="rId4"/>
          <a:stretch>
            <a:fillRect/>
          </a:stretch>
        </p:blipFill>
        <p:spPr>
          <a:xfrm>
            <a:off x="5153822" y="868897"/>
            <a:ext cx="6553545" cy="5128148"/>
          </a:xfrm>
          <a:prstGeom prst="rect">
            <a:avLst/>
          </a:prstGeom>
        </p:spPr>
      </p:pic>
      <p:sp>
        <p:nvSpPr>
          <p:cNvPr id="35" name="TextBox 34">
            <a:extLst>
              <a:ext uri="{FF2B5EF4-FFF2-40B4-BE49-F238E27FC236}">
                <a16:creationId xmlns:a16="http://schemas.microsoft.com/office/drawing/2014/main" id="{AB08DE19-439D-4B95-9482-07B90603A836}"/>
              </a:ext>
            </a:extLst>
          </p:cNvPr>
          <p:cNvSpPr txBox="1"/>
          <p:nvPr/>
        </p:nvSpPr>
        <p:spPr>
          <a:xfrm>
            <a:off x="5056809" y="5812379"/>
            <a:ext cx="4461572" cy="369332"/>
          </a:xfrm>
          <a:prstGeom prst="rect">
            <a:avLst/>
          </a:prstGeom>
          <a:noFill/>
        </p:spPr>
        <p:txBody>
          <a:bodyPr wrap="square" rtlCol="0">
            <a:spAutoFit/>
          </a:bodyPr>
          <a:lstStyle/>
          <a:p>
            <a:r>
              <a:rPr lang="en-IE" dirty="0"/>
              <a:t>Part 8 masterplan for Kiltipper Park.</a:t>
            </a:r>
          </a:p>
        </p:txBody>
      </p:sp>
      <p:pic>
        <p:nvPicPr>
          <p:cNvPr id="8" name="Video 7">
            <a:hlinkClick r:id="" action="ppaction://media"/>
            <a:extLst>
              <a:ext uri="{FF2B5EF4-FFF2-40B4-BE49-F238E27FC236}">
                <a16:creationId xmlns:a16="http://schemas.microsoft.com/office/drawing/2014/main" id="{C5DD9CF1-9DAC-40E6-B7AC-5BA48367BE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62785217"/>
      </p:ext>
    </p:extLst>
  </p:cSld>
  <p:clrMapOvr>
    <a:masterClrMapping/>
  </p:clrMapOvr>
  <mc:AlternateContent xmlns:mc="http://schemas.openxmlformats.org/markup-compatibility/2006">
    <mc:Choice xmlns:p14="http://schemas.microsoft.com/office/powerpoint/2010/main" Requires="p14">
      <p:transition spd="slow" p14:dur="2000" advTm="26681"/>
    </mc:Choice>
    <mc:Fallback>
      <p:transition spd="slow" advTm="2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0A5BAC-9BAF-4100-9DA3-DC2BCE14215D}"/>
              </a:ext>
            </a:extLst>
          </p:cNvPr>
          <p:cNvSpPr>
            <a:spLocks noGrp="1"/>
          </p:cNvSpPr>
          <p:nvPr>
            <p:ph type="title"/>
          </p:nvPr>
        </p:nvSpPr>
        <p:spPr>
          <a:xfrm>
            <a:off x="5796366" y="283884"/>
            <a:ext cx="6120331" cy="6382387"/>
          </a:xfrm>
        </p:spPr>
        <p:txBody>
          <a:bodyPr vert="horz" lIns="91440" tIns="45720" rIns="91440" bIns="45720" rtlCol="0" anchor="t">
            <a:normAutofit fontScale="90000"/>
          </a:bodyPr>
          <a:lstStyle/>
          <a:p>
            <a:pPr>
              <a:spcAft>
                <a:spcPts val="600"/>
              </a:spcAft>
            </a:pPr>
            <a:r>
              <a:rPr lang="en-US" sz="1800" b="1" i="1" dirty="0"/>
              <a:t>Kiltipper Park: Phase 1</a:t>
            </a:r>
            <a:br>
              <a:rPr lang="en-US" sz="1800" i="1" dirty="0"/>
            </a:br>
            <a:br>
              <a:rPr lang="en-US" sz="1800" i="1" dirty="0"/>
            </a:br>
            <a:r>
              <a:rPr lang="en-US" sz="1800" i="1" dirty="0"/>
              <a:t>Funded by an ORIS (Outdoor Recreational Infrastructure Grant) from the Department of Rural and Community Development, a grant under Sustainable Transport Measures Grant (STMG) by the National Transport Authority, funding from Dublin Mountains Partnership and SDCC capital budget.</a:t>
            </a:r>
            <a:br>
              <a:rPr lang="en-US" sz="1800" i="1" dirty="0"/>
            </a:br>
            <a:br>
              <a:rPr lang="en-US" sz="1800" i="1" dirty="0"/>
            </a:br>
            <a:r>
              <a:rPr lang="en-US" sz="1800" i="1" dirty="0"/>
              <a:t>This phase delivered the:</a:t>
            </a:r>
            <a:br>
              <a:rPr lang="en-US" sz="1800" i="1" dirty="0"/>
            </a:br>
            <a:br>
              <a:rPr lang="en-US" sz="1800" i="1" dirty="0"/>
            </a:br>
            <a:r>
              <a:rPr lang="en-US" sz="1800" i="1" dirty="0" err="1"/>
              <a:t>Formalisation</a:t>
            </a:r>
            <a:r>
              <a:rPr lang="en-US" sz="1800" i="1" dirty="0"/>
              <a:t> and hard surfacing of a perimeter footpath that is wheelchair accessible.</a:t>
            </a:r>
            <a:br>
              <a:rPr lang="en-US" sz="1800" i="1" dirty="0"/>
            </a:br>
            <a:br>
              <a:rPr lang="en-US" sz="1800" i="1" dirty="0"/>
            </a:br>
            <a:r>
              <a:rPr lang="en-US" sz="1800" i="1" dirty="0"/>
              <a:t>Upgrade of the route of the Dublin Mountains Way / Dodder Greenway.</a:t>
            </a:r>
            <a:br>
              <a:rPr lang="en-US" sz="1800" i="1" dirty="0"/>
            </a:br>
            <a:r>
              <a:rPr lang="en-US" sz="1800" i="1" dirty="0"/>
              <a:t> </a:t>
            </a:r>
            <a:br>
              <a:rPr lang="en-US" sz="1800" i="1" dirty="0"/>
            </a:br>
            <a:r>
              <a:rPr lang="en-US" sz="1800" i="1" dirty="0"/>
              <a:t>The upgrade and provision of universally accessible entrance ways.</a:t>
            </a:r>
            <a:br>
              <a:rPr lang="en-US" sz="1800" i="1" dirty="0"/>
            </a:br>
            <a:br>
              <a:rPr lang="en-US" sz="1800" i="1" dirty="0"/>
            </a:br>
            <a:r>
              <a:rPr lang="en-US" sz="1800" i="1" dirty="0"/>
              <a:t>Commencement of planting in the park including the renovation of the existing hedgerows and new tree planting and </a:t>
            </a:r>
            <a:br>
              <a:rPr lang="en-US" sz="1800" i="1" dirty="0"/>
            </a:br>
            <a:br>
              <a:rPr lang="en-US" sz="1800" i="1" dirty="0"/>
            </a:br>
            <a:r>
              <a:rPr lang="en-US" sz="1800" i="1" dirty="0"/>
              <a:t>Implementation of the first tranche of car parking at Kiltipper Road entrance.</a:t>
            </a:r>
            <a:br>
              <a:rPr lang="en-US" sz="1300" i="1" dirty="0"/>
            </a:br>
            <a:br>
              <a:rPr lang="en-US" sz="1300" i="1" dirty="0"/>
            </a:br>
            <a:br>
              <a:rPr lang="en-US" sz="1300" i="1" dirty="0"/>
            </a:br>
            <a:br>
              <a:rPr lang="en-US" sz="1300" i="1" dirty="0"/>
            </a:br>
            <a:br>
              <a:rPr lang="en-US" sz="1300" i="1" dirty="0"/>
            </a:br>
            <a:r>
              <a:rPr lang="en-US" sz="1300" i="1" dirty="0"/>
              <a:t> </a:t>
            </a:r>
            <a:br>
              <a:rPr lang="en-US" sz="1300" i="1" dirty="0"/>
            </a:br>
            <a:br>
              <a:rPr lang="en-US" sz="1300" i="1" dirty="0"/>
            </a:br>
            <a:endParaRPr lang="en-US" sz="1300" i="1" dirty="0"/>
          </a:p>
        </p:txBody>
      </p:sp>
      <p:pic>
        <p:nvPicPr>
          <p:cNvPr id="10" name="Video 9">
            <a:hlinkClick r:id="" action="ppaction://media"/>
            <a:extLst>
              <a:ext uri="{FF2B5EF4-FFF2-40B4-BE49-F238E27FC236}">
                <a16:creationId xmlns:a16="http://schemas.microsoft.com/office/drawing/2014/main" id="{ED7041F4-D5DC-4C6F-84F3-4EC985D220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pic>
        <p:nvPicPr>
          <p:cNvPr id="4" name="Picture 3" descr="A picture containing nature&#10;&#10;Description automatically generated">
            <a:extLst>
              <a:ext uri="{FF2B5EF4-FFF2-40B4-BE49-F238E27FC236}">
                <a16:creationId xmlns:a16="http://schemas.microsoft.com/office/drawing/2014/main" id="{0664C3D0-1C17-4C31-9599-2E4625350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8880" y="843266"/>
            <a:ext cx="6926641" cy="5194981"/>
          </a:xfrm>
          <a:prstGeom prst="rect">
            <a:avLst/>
          </a:prstGeom>
        </p:spPr>
      </p:pic>
    </p:spTree>
    <p:extLst>
      <p:ext uri="{BB962C8B-B14F-4D97-AF65-F5344CB8AC3E}">
        <p14:creationId xmlns:p14="http://schemas.microsoft.com/office/powerpoint/2010/main" val="2908213725"/>
      </p:ext>
    </p:extLst>
  </p:cSld>
  <p:clrMapOvr>
    <a:masterClrMapping/>
  </p:clrMapOvr>
  <mc:AlternateContent xmlns:mc="http://schemas.openxmlformats.org/markup-compatibility/2006">
    <mc:Choice xmlns:p14="http://schemas.microsoft.com/office/powerpoint/2010/main" Requires="p14">
      <p:transition spd="slow" p14:dur="2000" advTm="77120"/>
    </mc:Choice>
    <mc:Fallback>
      <p:transition spd="slow" advTm="7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7">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61">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9" name="Oval 62">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3">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0A5BAC-9BAF-4100-9DA3-DC2BCE14215D}"/>
              </a:ext>
            </a:extLst>
          </p:cNvPr>
          <p:cNvSpPr>
            <a:spLocks noGrp="1"/>
          </p:cNvSpPr>
          <p:nvPr>
            <p:ph type="title"/>
          </p:nvPr>
        </p:nvSpPr>
        <p:spPr>
          <a:xfrm>
            <a:off x="3795584" y="5962"/>
            <a:ext cx="8255392" cy="6542221"/>
          </a:xfrm>
          <a:noFill/>
        </p:spPr>
        <p:txBody>
          <a:bodyPr vert="horz" lIns="91440" tIns="45720" rIns="91440" bIns="45720" rtlCol="0" anchor="t">
            <a:normAutofit fontScale="90000"/>
          </a:bodyPr>
          <a:lstStyle/>
          <a:p>
            <a:pPr>
              <a:lnSpc>
                <a:spcPct val="90000"/>
              </a:lnSpc>
              <a:spcAft>
                <a:spcPts val="600"/>
              </a:spcAft>
            </a:pPr>
            <a:r>
              <a:rPr lang="en-US" sz="1800" b="1" i="1" dirty="0">
                <a:solidFill>
                  <a:schemeClr val="bg1"/>
                </a:solidFill>
              </a:rPr>
              <a:t>Kiltipper Park-Phase 2</a:t>
            </a:r>
            <a:br>
              <a:rPr lang="en-US" sz="1800" i="1" dirty="0">
                <a:solidFill>
                  <a:schemeClr val="bg1"/>
                </a:solidFill>
              </a:rPr>
            </a:br>
            <a:br>
              <a:rPr lang="en-US" sz="1800" i="1" dirty="0">
                <a:solidFill>
                  <a:schemeClr val="bg1"/>
                </a:solidFill>
              </a:rPr>
            </a:br>
            <a:r>
              <a:rPr lang="en-US" sz="1800" dirty="0">
                <a:solidFill>
                  <a:schemeClr val="bg1"/>
                </a:solidFill>
              </a:rPr>
              <a:t>SDCC plan to proceed with the next stage of development of the Part 8 plans for Kiltipper Park through Phase 2 which will proceed this year.</a:t>
            </a:r>
            <a:br>
              <a:rPr lang="en-US" sz="1800" dirty="0">
                <a:solidFill>
                  <a:schemeClr val="bg1"/>
                </a:solidFill>
              </a:rPr>
            </a:br>
            <a:r>
              <a:rPr lang="en-US" sz="1800" dirty="0">
                <a:solidFill>
                  <a:schemeClr val="bg1"/>
                </a:solidFill>
              </a:rPr>
              <a:t>SDCC have appointed landscape and engineering consultants to carry out the detailed design and tendering for the next phase of works at Kiltipper; based on the Part 8 proposals and </a:t>
            </a:r>
            <a:r>
              <a:rPr lang="en-US" sz="1800" dirty="0" err="1">
                <a:solidFill>
                  <a:schemeClr val="bg1"/>
                </a:solidFill>
              </a:rPr>
              <a:t>prioritising</a:t>
            </a:r>
            <a:r>
              <a:rPr lang="en-US" sz="1800" dirty="0">
                <a:solidFill>
                  <a:schemeClr val="bg1"/>
                </a:solidFill>
              </a:rPr>
              <a:t> the works in line with funding available as set out below:</a:t>
            </a:r>
            <a:br>
              <a:rPr lang="en-US" sz="1800" i="1" dirty="0">
                <a:solidFill>
                  <a:schemeClr val="bg1"/>
                </a:solidFill>
              </a:rPr>
            </a:br>
            <a:br>
              <a:rPr lang="en-US" sz="1800" i="1" dirty="0">
                <a:solidFill>
                  <a:schemeClr val="bg1"/>
                </a:solidFill>
              </a:rPr>
            </a:br>
            <a:r>
              <a:rPr lang="en-US" sz="1800" b="1" i="1" dirty="0">
                <a:solidFill>
                  <a:schemeClr val="bg1"/>
                </a:solidFill>
              </a:rPr>
              <a:t>SDCC capital funding:</a:t>
            </a:r>
            <a:br>
              <a:rPr lang="en-US" sz="1800" i="1" dirty="0">
                <a:solidFill>
                  <a:schemeClr val="bg1"/>
                </a:solidFill>
              </a:rPr>
            </a:br>
            <a:r>
              <a:rPr lang="en-US" sz="1800" dirty="0">
                <a:solidFill>
                  <a:schemeClr val="bg1"/>
                </a:solidFill>
              </a:rPr>
              <a:t>The project has been allocated funding of €300,000 from SDCC capital funds</a:t>
            </a:r>
            <a:r>
              <a:rPr lang="en-US" sz="1800" i="1" dirty="0">
                <a:solidFill>
                  <a:schemeClr val="bg1"/>
                </a:solidFill>
              </a:rPr>
              <a:t>.</a:t>
            </a:r>
            <a:br>
              <a:rPr lang="en-US" sz="1800" i="1" dirty="0">
                <a:solidFill>
                  <a:schemeClr val="bg1"/>
                </a:solidFill>
              </a:rPr>
            </a:br>
            <a:br>
              <a:rPr lang="en-US" sz="1800" i="1" dirty="0">
                <a:solidFill>
                  <a:schemeClr val="bg1"/>
                </a:solidFill>
              </a:rPr>
            </a:br>
            <a:r>
              <a:rPr lang="en-US" sz="1800" b="1" i="1" dirty="0">
                <a:solidFill>
                  <a:schemeClr val="bg1"/>
                </a:solidFill>
              </a:rPr>
              <a:t>Sports Capital Grant:</a:t>
            </a:r>
            <a:br>
              <a:rPr lang="en-US" sz="1800" i="1" dirty="0">
                <a:solidFill>
                  <a:schemeClr val="bg1"/>
                </a:solidFill>
              </a:rPr>
            </a:br>
            <a:r>
              <a:rPr lang="en-US" sz="1800" dirty="0">
                <a:solidFill>
                  <a:schemeClr val="bg1"/>
                </a:solidFill>
              </a:rPr>
              <a:t>SDCC applied to the Department of Transport Tourism and Sport, Sports Capital Grants earlier this year for funding to progress the GAA and soccer pitches which are part of the Part 8 proposals. We are currently awaiting the outcome of the application. </a:t>
            </a:r>
            <a:br>
              <a:rPr lang="en-US" sz="1800" i="1" dirty="0">
                <a:solidFill>
                  <a:schemeClr val="bg1"/>
                </a:solidFill>
              </a:rPr>
            </a:br>
            <a:br>
              <a:rPr lang="en-US" sz="1800" i="1" dirty="0">
                <a:solidFill>
                  <a:schemeClr val="bg1"/>
                </a:solidFill>
              </a:rPr>
            </a:br>
            <a:r>
              <a:rPr lang="en-US" sz="1800" b="1" i="1" dirty="0">
                <a:solidFill>
                  <a:schemeClr val="bg1"/>
                </a:solidFill>
              </a:rPr>
              <a:t>Signage and Branding</a:t>
            </a:r>
            <a:r>
              <a:rPr lang="en-US" sz="1800" i="1" dirty="0">
                <a:solidFill>
                  <a:schemeClr val="bg1"/>
                </a:solidFill>
              </a:rPr>
              <a:t>:</a:t>
            </a:r>
            <a:br>
              <a:rPr lang="en-US" sz="1800" i="1" dirty="0">
                <a:solidFill>
                  <a:schemeClr val="bg1"/>
                </a:solidFill>
              </a:rPr>
            </a:br>
            <a:r>
              <a:rPr lang="en-US" sz="1800" dirty="0">
                <a:solidFill>
                  <a:schemeClr val="bg1"/>
                </a:solidFill>
              </a:rPr>
              <a:t>The above funding has been augmented by a recent grant of €148,500 from the Department of Rural and Community Affairs (ORIS Measure 2) which is specifically ear-marked for the signage and branding of both the Dodder Greenway and Dublin Mountains Way through Kiltipper Park as well as for the necessary park related signage (information, operational and way finding signage). It also includes the provision of the orientation table at the summit of the park which provides panoramic views of the city and into the Dublin Mountains. This signage will be in line with the signage strategy for the county.</a:t>
            </a:r>
            <a:br>
              <a:rPr lang="en-US" sz="1800" i="1" dirty="0">
                <a:solidFill>
                  <a:schemeClr val="bg1"/>
                </a:solidFill>
              </a:rPr>
            </a:br>
            <a:br>
              <a:rPr lang="en-US" sz="1800" i="1" dirty="0">
                <a:solidFill>
                  <a:schemeClr val="bg1"/>
                </a:solidFill>
              </a:rPr>
            </a:br>
            <a:br>
              <a:rPr lang="en-US" sz="1800" i="1" dirty="0">
                <a:solidFill>
                  <a:schemeClr val="bg1"/>
                </a:solidFill>
              </a:rPr>
            </a:br>
            <a:br>
              <a:rPr lang="en-IE" sz="1800" i="1" dirty="0">
                <a:solidFill>
                  <a:schemeClr val="bg1"/>
                </a:solidFill>
              </a:rPr>
            </a:br>
            <a:br>
              <a:rPr lang="en-IE" sz="1800" i="1" dirty="0">
                <a:solidFill>
                  <a:schemeClr val="bg1"/>
                </a:solidFill>
              </a:rPr>
            </a:br>
            <a:br>
              <a:rPr lang="en-IE" sz="1800" i="1" dirty="0">
                <a:solidFill>
                  <a:schemeClr val="bg1"/>
                </a:solidFill>
              </a:rPr>
            </a:br>
            <a:r>
              <a:rPr lang="en-IE" sz="1800" i="1" dirty="0">
                <a:solidFill>
                  <a:schemeClr val="bg1"/>
                </a:solidFill>
              </a:rPr>
              <a:t> </a:t>
            </a:r>
            <a:br>
              <a:rPr lang="en-US" sz="1800" i="1" dirty="0">
                <a:solidFill>
                  <a:schemeClr val="bg1"/>
                </a:solidFill>
              </a:rPr>
            </a:br>
            <a:br>
              <a:rPr lang="en-US" sz="1800" i="1" dirty="0">
                <a:solidFill>
                  <a:schemeClr val="bg1"/>
                </a:solidFill>
              </a:rPr>
            </a:br>
            <a:endParaRPr lang="en-US" sz="1800" i="1" dirty="0">
              <a:solidFill>
                <a:schemeClr val="bg1"/>
              </a:solidFill>
            </a:endParaRPr>
          </a:p>
        </p:txBody>
      </p:sp>
      <p:sp>
        <p:nvSpPr>
          <p:cNvPr id="70" name="Rectangle 69">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73" name="Straight Connector 72">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1" name="Straight Connector 80">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87" name="Straight Connector 86">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17A7A524-79DB-45FE-A8A2-710B001ED40C}"/>
              </a:ext>
            </a:extLst>
          </p:cNvPr>
          <p:cNvPicPr>
            <a:picLocks noChangeAspect="1"/>
          </p:cNvPicPr>
          <p:nvPr/>
        </p:nvPicPr>
        <p:blipFill>
          <a:blip r:embed="rId4"/>
          <a:stretch>
            <a:fillRect/>
          </a:stretch>
        </p:blipFill>
        <p:spPr>
          <a:xfrm flipH="1">
            <a:off x="244385" y="4559879"/>
            <a:ext cx="3506483" cy="2118424"/>
          </a:xfrm>
          <a:prstGeom prst="rect">
            <a:avLst/>
          </a:prstGeom>
        </p:spPr>
      </p:pic>
      <p:sp>
        <p:nvSpPr>
          <p:cNvPr id="7" name="TextBox 6">
            <a:extLst>
              <a:ext uri="{FF2B5EF4-FFF2-40B4-BE49-F238E27FC236}">
                <a16:creationId xmlns:a16="http://schemas.microsoft.com/office/drawing/2014/main" id="{58B0146D-D0A4-41A6-8A70-0F3883548F19}"/>
              </a:ext>
            </a:extLst>
          </p:cNvPr>
          <p:cNvSpPr txBox="1"/>
          <p:nvPr/>
        </p:nvSpPr>
        <p:spPr>
          <a:xfrm>
            <a:off x="217162" y="6299992"/>
            <a:ext cx="3359507" cy="369332"/>
          </a:xfrm>
          <a:prstGeom prst="rect">
            <a:avLst/>
          </a:prstGeom>
          <a:noFill/>
        </p:spPr>
        <p:txBody>
          <a:bodyPr wrap="square" rtlCol="0">
            <a:spAutoFit/>
          </a:bodyPr>
          <a:lstStyle/>
          <a:p>
            <a:r>
              <a:rPr lang="en-IE" dirty="0">
                <a:solidFill>
                  <a:schemeClr val="bg1"/>
                </a:solidFill>
              </a:rPr>
              <a:t>Example of an orientation table</a:t>
            </a:r>
            <a:r>
              <a:rPr lang="en-IE" dirty="0"/>
              <a:t>.</a:t>
            </a:r>
          </a:p>
        </p:txBody>
      </p:sp>
      <p:pic>
        <p:nvPicPr>
          <p:cNvPr id="9" name="Picture 8">
            <a:extLst>
              <a:ext uri="{FF2B5EF4-FFF2-40B4-BE49-F238E27FC236}">
                <a16:creationId xmlns:a16="http://schemas.microsoft.com/office/drawing/2014/main" id="{809C1783-68BC-4722-93F3-A417A8582846}"/>
              </a:ext>
            </a:extLst>
          </p:cNvPr>
          <p:cNvPicPr>
            <a:picLocks noChangeAspect="1"/>
          </p:cNvPicPr>
          <p:nvPr/>
        </p:nvPicPr>
        <p:blipFill>
          <a:blip r:embed="rId5"/>
          <a:stretch>
            <a:fillRect/>
          </a:stretch>
        </p:blipFill>
        <p:spPr>
          <a:xfrm>
            <a:off x="293033" y="352754"/>
            <a:ext cx="2657475" cy="3286125"/>
          </a:xfrm>
          <a:prstGeom prst="rect">
            <a:avLst/>
          </a:prstGeom>
        </p:spPr>
      </p:pic>
      <p:sp>
        <p:nvSpPr>
          <p:cNvPr id="36" name="TextBox 35">
            <a:extLst>
              <a:ext uri="{FF2B5EF4-FFF2-40B4-BE49-F238E27FC236}">
                <a16:creationId xmlns:a16="http://schemas.microsoft.com/office/drawing/2014/main" id="{88308472-0EF5-48EE-8F4E-8B6DC5DB13AD}"/>
              </a:ext>
            </a:extLst>
          </p:cNvPr>
          <p:cNvSpPr txBox="1"/>
          <p:nvPr/>
        </p:nvSpPr>
        <p:spPr>
          <a:xfrm>
            <a:off x="245652" y="3313043"/>
            <a:ext cx="3359507" cy="369332"/>
          </a:xfrm>
          <a:prstGeom prst="rect">
            <a:avLst/>
          </a:prstGeom>
          <a:noFill/>
        </p:spPr>
        <p:txBody>
          <a:bodyPr wrap="square" rtlCol="0">
            <a:spAutoFit/>
          </a:bodyPr>
          <a:lstStyle/>
          <a:p>
            <a:r>
              <a:rPr lang="en-IE" dirty="0"/>
              <a:t>Detail of Phase 2 plans.</a:t>
            </a:r>
          </a:p>
        </p:txBody>
      </p:sp>
      <p:pic>
        <p:nvPicPr>
          <p:cNvPr id="13" name="Video 12">
            <a:hlinkClick r:id="" action="ppaction://media"/>
            <a:extLst>
              <a:ext uri="{FF2B5EF4-FFF2-40B4-BE49-F238E27FC236}">
                <a16:creationId xmlns:a16="http://schemas.microsoft.com/office/drawing/2014/main" id="{4C66B4E6-6603-43A9-8DF8-3338A64473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96073309"/>
      </p:ext>
    </p:extLst>
  </p:cSld>
  <p:clrMapOvr>
    <a:masterClrMapping/>
  </p:clrMapOvr>
  <mc:AlternateContent xmlns:mc="http://schemas.openxmlformats.org/markup-compatibility/2006">
    <mc:Choice xmlns:p14="http://schemas.microsoft.com/office/powerpoint/2010/main" Requires="p14">
      <p:transition spd="slow" p14:dur="2000" advTm="95588"/>
    </mc:Choice>
    <mc:Fallback>
      <p:transition spd="slow" advTm="9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7">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61">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9" name="Oval 62">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3">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0A5BAC-9BAF-4100-9DA3-DC2BCE14215D}"/>
              </a:ext>
            </a:extLst>
          </p:cNvPr>
          <p:cNvSpPr>
            <a:spLocks noGrp="1"/>
          </p:cNvSpPr>
          <p:nvPr>
            <p:ph type="title"/>
          </p:nvPr>
        </p:nvSpPr>
        <p:spPr>
          <a:xfrm>
            <a:off x="5033720" y="318874"/>
            <a:ext cx="6462872" cy="6542221"/>
          </a:xfrm>
          <a:noFill/>
        </p:spPr>
        <p:txBody>
          <a:bodyPr vert="horz" lIns="91440" tIns="45720" rIns="91440" bIns="45720" rtlCol="0" anchor="t">
            <a:normAutofit/>
          </a:bodyPr>
          <a:lstStyle/>
          <a:p>
            <a:pPr>
              <a:lnSpc>
                <a:spcPct val="90000"/>
              </a:lnSpc>
              <a:spcAft>
                <a:spcPts val="600"/>
              </a:spcAft>
            </a:pPr>
            <a:r>
              <a:rPr lang="en-US" sz="1800" b="1" i="1" dirty="0">
                <a:solidFill>
                  <a:schemeClr val="bg1"/>
                </a:solidFill>
              </a:rPr>
              <a:t>Kiltipper Park-Phase 2</a:t>
            </a:r>
            <a:br>
              <a:rPr lang="en-US" sz="1800" i="1" dirty="0">
                <a:solidFill>
                  <a:schemeClr val="bg1"/>
                </a:solidFill>
              </a:rPr>
            </a:br>
            <a:br>
              <a:rPr lang="en-US" sz="1800" i="1" dirty="0">
                <a:solidFill>
                  <a:schemeClr val="bg1"/>
                </a:solidFill>
              </a:rPr>
            </a:br>
            <a:r>
              <a:rPr lang="en-US" sz="1800" i="1" dirty="0" err="1">
                <a:solidFill>
                  <a:schemeClr val="bg1"/>
                </a:solidFill>
              </a:rPr>
              <a:t>Programme</a:t>
            </a:r>
            <a:r>
              <a:rPr lang="en-US" sz="1800" i="1" dirty="0">
                <a:solidFill>
                  <a:schemeClr val="bg1"/>
                </a:solidFill>
              </a:rPr>
              <a:t>:</a:t>
            </a:r>
            <a:br>
              <a:rPr lang="en-US" sz="1800" i="1" dirty="0">
                <a:solidFill>
                  <a:schemeClr val="bg1"/>
                </a:solidFill>
              </a:rPr>
            </a:br>
            <a:br>
              <a:rPr lang="en-US" sz="1800" i="1" dirty="0">
                <a:solidFill>
                  <a:schemeClr val="bg1"/>
                </a:solidFill>
              </a:rPr>
            </a:br>
            <a:r>
              <a:rPr lang="en-US" sz="1800" i="1" dirty="0">
                <a:solidFill>
                  <a:schemeClr val="bg1"/>
                </a:solidFill>
              </a:rPr>
              <a:t>Detail Design and Tender: April 2021-July 2021</a:t>
            </a:r>
            <a:br>
              <a:rPr lang="en-US" sz="1800" i="1" dirty="0">
                <a:solidFill>
                  <a:schemeClr val="bg1"/>
                </a:solidFill>
              </a:rPr>
            </a:br>
            <a:br>
              <a:rPr lang="en-US" sz="1800" i="1" dirty="0">
                <a:solidFill>
                  <a:schemeClr val="bg1"/>
                </a:solidFill>
              </a:rPr>
            </a:br>
            <a:r>
              <a:rPr lang="en-US" sz="1800" i="1" dirty="0">
                <a:solidFill>
                  <a:schemeClr val="bg1"/>
                </a:solidFill>
              </a:rPr>
              <a:t>Tender Assessment and Standstill: August 2021</a:t>
            </a:r>
            <a:br>
              <a:rPr lang="en-US" sz="1800" i="1" dirty="0">
                <a:solidFill>
                  <a:schemeClr val="bg1"/>
                </a:solidFill>
              </a:rPr>
            </a:br>
            <a:br>
              <a:rPr lang="en-US" sz="1800" i="1" dirty="0">
                <a:solidFill>
                  <a:schemeClr val="bg1"/>
                </a:solidFill>
              </a:rPr>
            </a:br>
            <a:r>
              <a:rPr lang="en-US" sz="1800" i="1" dirty="0">
                <a:solidFill>
                  <a:schemeClr val="bg1"/>
                </a:solidFill>
              </a:rPr>
              <a:t>Construction Period:  Sept 2021-Q1 2022.</a:t>
            </a:r>
            <a:br>
              <a:rPr lang="en-US" sz="1800" i="1" dirty="0">
                <a:solidFill>
                  <a:schemeClr val="bg1"/>
                </a:solidFill>
              </a:rPr>
            </a:br>
            <a:br>
              <a:rPr lang="en-US" sz="1800" i="1" dirty="0">
                <a:solidFill>
                  <a:schemeClr val="bg1"/>
                </a:solidFill>
              </a:rPr>
            </a:br>
            <a:r>
              <a:rPr lang="en-US" sz="1800" i="1" dirty="0">
                <a:solidFill>
                  <a:schemeClr val="bg1"/>
                </a:solidFill>
              </a:rPr>
              <a:t>Maintenance Period</a:t>
            </a:r>
            <a:br>
              <a:rPr lang="en-US" sz="1800" i="1" dirty="0">
                <a:solidFill>
                  <a:schemeClr val="bg1"/>
                </a:solidFill>
              </a:rPr>
            </a:br>
            <a:br>
              <a:rPr lang="en-US" sz="1800" i="1" dirty="0">
                <a:solidFill>
                  <a:schemeClr val="bg1"/>
                </a:solidFill>
              </a:rPr>
            </a:br>
            <a:br>
              <a:rPr lang="en-US" sz="1800" i="1" dirty="0">
                <a:solidFill>
                  <a:schemeClr val="bg1"/>
                </a:solidFill>
              </a:rPr>
            </a:br>
            <a:br>
              <a:rPr lang="en-IE" sz="1800" i="1" dirty="0">
                <a:solidFill>
                  <a:schemeClr val="bg1"/>
                </a:solidFill>
              </a:rPr>
            </a:br>
            <a:br>
              <a:rPr lang="en-IE" sz="1800" i="1" dirty="0">
                <a:solidFill>
                  <a:schemeClr val="bg1"/>
                </a:solidFill>
              </a:rPr>
            </a:br>
            <a:br>
              <a:rPr lang="en-IE" sz="1800" i="1" dirty="0">
                <a:solidFill>
                  <a:schemeClr val="bg1"/>
                </a:solidFill>
              </a:rPr>
            </a:br>
            <a:r>
              <a:rPr lang="en-IE" sz="1800" i="1" dirty="0">
                <a:solidFill>
                  <a:schemeClr val="bg1"/>
                </a:solidFill>
              </a:rPr>
              <a:t> </a:t>
            </a:r>
            <a:br>
              <a:rPr lang="en-US" sz="1800" i="1" dirty="0">
                <a:solidFill>
                  <a:schemeClr val="bg1"/>
                </a:solidFill>
              </a:rPr>
            </a:br>
            <a:br>
              <a:rPr lang="en-US" sz="1800" i="1" dirty="0">
                <a:solidFill>
                  <a:schemeClr val="bg1"/>
                </a:solidFill>
              </a:rPr>
            </a:br>
            <a:endParaRPr lang="en-US" sz="1800" i="1" dirty="0">
              <a:solidFill>
                <a:schemeClr val="bg1"/>
              </a:solidFill>
            </a:endParaRPr>
          </a:p>
        </p:txBody>
      </p:sp>
      <p:sp>
        <p:nvSpPr>
          <p:cNvPr id="70" name="Rectangle 69">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73" name="Straight Connector 72">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1" name="Straight Connector 80">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87" name="Straight Connector 86">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58B0146D-D0A4-41A6-8A70-0F3883548F19}"/>
              </a:ext>
            </a:extLst>
          </p:cNvPr>
          <p:cNvSpPr txBox="1"/>
          <p:nvPr/>
        </p:nvSpPr>
        <p:spPr>
          <a:xfrm>
            <a:off x="5582727" y="6253540"/>
            <a:ext cx="5631859" cy="307777"/>
          </a:xfrm>
          <a:prstGeom prst="rect">
            <a:avLst/>
          </a:prstGeom>
          <a:noFill/>
        </p:spPr>
        <p:txBody>
          <a:bodyPr wrap="square" rtlCol="0">
            <a:spAutoFit/>
          </a:bodyPr>
          <a:lstStyle/>
          <a:p>
            <a:r>
              <a:rPr lang="en-IE" sz="1400" dirty="0">
                <a:solidFill>
                  <a:schemeClr val="bg1"/>
                </a:solidFill>
              </a:rPr>
              <a:t>Examples from the image board from Kiltipper Park Part 8</a:t>
            </a:r>
            <a:r>
              <a:rPr lang="en-IE" sz="1400" dirty="0"/>
              <a:t>.</a:t>
            </a:r>
          </a:p>
        </p:txBody>
      </p:sp>
      <p:sp>
        <p:nvSpPr>
          <p:cNvPr id="36" name="TextBox 35">
            <a:extLst>
              <a:ext uri="{FF2B5EF4-FFF2-40B4-BE49-F238E27FC236}">
                <a16:creationId xmlns:a16="http://schemas.microsoft.com/office/drawing/2014/main" id="{88308472-0EF5-48EE-8F4E-8B6DC5DB13AD}"/>
              </a:ext>
            </a:extLst>
          </p:cNvPr>
          <p:cNvSpPr txBox="1"/>
          <p:nvPr/>
        </p:nvSpPr>
        <p:spPr>
          <a:xfrm>
            <a:off x="499571" y="586769"/>
            <a:ext cx="3359507" cy="369332"/>
          </a:xfrm>
          <a:prstGeom prst="rect">
            <a:avLst/>
          </a:prstGeom>
          <a:noFill/>
        </p:spPr>
        <p:txBody>
          <a:bodyPr wrap="square" rtlCol="0">
            <a:spAutoFit/>
          </a:bodyPr>
          <a:lstStyle/>
          <a:p>
            <a:r>
              <a:rPr lang="en-IE" dirty="0"/>
              <a:t>Detail of Part 8 plans.</a:t>
            </a:r>
          </a:p>
        </p:txBody>
      </p:sp>
      <p:pic>
        <p:nvPicPr>
          <p:cNvPr id="11" name="Picture 10">
            <a:extLst>
              <a:ext uri="{FF2B5EF4-FFF2-40B4-BE49-F238E27FC236}">
                <a16:creationId xmlns:a16="http://schemas.microsoft.com/office/drawing/2014/main" id="{BA67CB80-F7FE-43B8-8CD6-B54CAE634229}"/>
              </a:ext>
            </a:extLst>
          </p:cNvPr>
          <p:cNvPicPr>
            <a:picLocks noChangeAspect="1"/>
          </p:cNvPicPr>
          <p:nvPr/>
        </p:nvPicPr>
        <p:blipFill>
          <a:blip r:embed="rId4"/>
          <a:stretch>
            <a:fillRect/>
          </a:stretch>
        </p:blipFill>
        <p:spPr>
          <a:xfrm>
            <a:off x="431408" y="237086"/>
            <a:ext cx="4086617" cy="3071388"/>
          </a:xfrm>
          <a:prstGeom prst="rect">
            <a:avLst/>
          </a:prstGeom>
        </p:spPr>
      </p:pic>
      <p:pic>
        <p:nvPicPr>
          <p:cNvPr id="13" name="Picture 12">
            <a:extLst>
              <a:ext uri="{FF2B5EF4-FFF2-40B4-BE49-F238E27FC236}">
                <a16:creationId xmlns:a16="http://schemas.microsoft.com/office/drawing/2014/main" id="{40E4A4A9-183B-45B8-9DDD-9EF4F5B1C54F}"/>
              </a:ext>
            </a:extLst>
          </p:cNvPr>
          <p:cNvPicPr>
            <a:picLocks noChangeAspect="1"/>
          </p:cNvPicPr>
          <p:nvPr/>
        </p:nvPicPr>
        <p:blipFill>
          <a:blip r:embed="rId5"/>
          <a:stretch>
            <a:fillRect/>
          </a:stretch>
        </p:blipFill>
        <p:spPr>
          <a:xfrm>
            <a:off x="10101356" y="241291"/>
            <a:ext cx="1741416" cy="3005489"/>
          </a:xfrm>
          <a:prstGeom prst="rect">
            <a:avLst/>
          </a:prstGeom>
        </p:spPr>
      </p:pic>
      <p:pic>
        <p:nvPicPr>
          <p:cNvPr id="15" name="Picture 14">
            <a:extLst>
              <a:ext uri="{FF2B5EF4-FFF2-40B4-BE49-F238E27FC236}">
                <a16:creationId xmlns:a16="http://schemas.microsoft.com/office/drawing/2014/main" id="{0DAEC108-CFD2-4AAB-B33B-F6EDC2FB6360}"/>
              </a:ext>
            </a:extLst>
          </p:cNvPr>
          <p:cNvPicPr>
            <a:picLocks noChangeAspect="1"/>
          </p:cNvPicPr>
          <p:nvPr/>
        </p:nvPicPr>
        <p:blipFill>
          <a:blip r:embed="rId6"/>
          <a:stretch>
            <a:fillRect/>
          </a:stretch>
        </p:blipFill>
        <p:spPr>
          <a:xfrm>
            <a:off x="211008" y="4229474"/>
            <a:ext cx="5083960" cy="2331843"/>
          </a:xfrm>
          <a:prstGeom prst="rect">
            <a:avLst/>
          </a:prstGeom>
        </p:spPr>
      </p:pic>
      <p:pic>
        <p:nvPicPr>
          <p:cNvPr id="17" name="Picture 16">
            <a:extLst>
              <a:ext uri="{FF2B5EF4-FFF2-40B4-BE49-F238E27FC236}">
                <a16:creationId xmlns:a16="http://schemas.microsoft.com/office/drawing/2014/main" id="{C24CF50F-5D49-4361-A5C2-F5FA4A86BF79}"/>
              </a:ext>
            </a:extLst>
          </p:cNvPr>
          <p:cNvPicPr>
            <a:picLocks noChangeAspect="1"/>
          </p:cNvPicPr>
          <p:nvPr/>
        </p:nvPicPr>
        <p:blipFill>
          <a:blip r:embed="rId7"/>
          <a:stretch>
            <a:fillRect/>
          </a:stretch>
        </p:blipFill>
        <p:spPr>
          <a:xfrm>
            <a:off x="5672237" y="4795060"/>
            <a:ext cx="3667125" cy="1162050"/>
          </a:xfrm>
          <a:prstGeom prst="rect">
            <a:avLst/>
          </a:prstGeom>
        </p:spPr>
      </p:pic>
      <p:pic>
        <p:nvPicPr>
          <p:cNvPr id="4" name="Video 3">
            <a:hlinkClick r:id="" action="ppaction://media"/>
            <a:extLst>
              <a:ext uri="{FF2B5EF4-FFF2-40B4-BE49-F238E27FC236}">
                <a16:creationId xmlns:a16="http://schemas.microsoft.com/office/drawing/2014/main" id="{AB192FEE-AD17-47C7-A736-1E1FD0BA4C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18060405"/>
      </p:ext>
    </p:extLst>
  </p:cSld>
  <p:clrMapOvr>
    <a:masterClrMapping/>
  </p:clrMapOvr>
  <mc:AlternateContent xmlns:mc="http://schemas.openxmlformats.org/markup-compatibility/2006">
    <mc:Choice xmlns:p14="http://schemas.microsoft.com/office/powerpoint/2010/main" Requires="p14">
      <p:transition spd="slow" p14:dur="2000" advTm="40289"/>
    </mc:Choice>
    <mc:Fallback>
      <p:transition spd="slow" advTm="4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river, nature&#10;&#10;Description automatically generated">
            <a:extLst>
              <a:ext uri="{FF2B5EF4-FFF2-40B4-BE49-F238E27FC236}">
                <a16:creationId xmlns:a16="http://schemas.microsoft.com/office/drawing/2014/main" id="{7ADC1C0E-A515-4AA9-976E-56580E12AAE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856" r="15065" b="-1"/>
          <a:stretch/>
        </p:blipFill>
        <p:spPr>
          <a:xfrm rot="5400000">
            <a:off x="5551168" y="217473"/>
            <a:ext cx="6858001" cy="6423053"/>
          </a:xfrm>
          <a:prstGeom prst="rect">
            <a:avLst/>
          </a:prstGeom>
        </p:spPr>
      </p:pic>
      <p:pic>
        <p:nvPicPr>
          <p:cNvPr id="71" name="Picture 7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9" name="Title 1">
            <a:extLst>
              <a:ext uri="{FF2B5EF4-FFF2-40B4-BE49-F238E27FC236}">
                <a16:creationId xmlns:a16="http://schemas.microsoft.com/office/drawing/2014/main" id="{19C234CE-9E55-437C-851A-2F4ACF6C9A85}"/>
              </a:ext>
            </a:extLst>
          </p:cNvPr>
          <p:cNvSpPr txBox="1">
            <a:spLocks/>
          </p:cNvSpPr>
          <p:nvPr/>
        </p:nvSpPr>
        <p:spPr>
          <a:xfrm>
            <a:off x="804483" y="3992591"/>
            <a:ext cx="4805996" cy="164459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700">
                <a:solidFill>
                  <a:srgbClr val="000000"/>
                </a:solidFill>
              </a:rPr>
              <a:t>Kiltipper Park Phase 2</a:t>
            </a:r>
            <a:br>
              <a:rPr lang="en-US" sz="3700">
                <a:solidFill>
                  <a:srgbClr val="000000"/>
                </a:solidFill>
              </a:rPr>
            </a:br>
            <a:r>
              <a:rPr lang="en-US" sz="3700">
                <a:solidFill>
                  <a:srgbClr val="000000"/>
                </a:solidFill>
              </a:rPr>
              <a:t> </a:t>
            </a:r>
            <a:br>
              <a:rPr lang="en-US" sz="3700">
                <a:solidFill>
                  <a:srgbClr val="000000"/>
                </a:solidFill>
              </a:rPr>
            </a:br>
            <a:endParaRPr lang="en-US" sz="3700">
              <a:solidFill>
                <a:srgbClr val="000000"/>
              </a:solidFill>
            </a:endParaRP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804483" y="3153758"/>
            <a:ext cx="4805691" cy="838831"/>
          </a:xfrm>
        </p:spPr>
        <p:txBody>
          <a:bodyPr vert="horz" lIns="91440" tIns="45720" rIns="91440" bIns="45720" rtlCol="0" anchor="b">
            <a:normAutofit/>
          </a:bodyPr>
          <a:lstStyle/>
          <a:p>
            <a:pPr algn="l"/>
            <a:r>
              <a:rPr lang="en-US" sz="1800">
                <a:solidFill>
                  <a:srgbClr val="000000"/>
                </a:solidFill>
              </a:rPr>
              <a:t>Thank you</a:t>
            </a:r>
          </a:p>
        </p:txBody>
      </p:sp>
    </p:spTree>
    <p:extLst>
      <p:ext uri="{BB962C8B-B14F-4D97-AF65-F5344CB8AC3E}">
        <p14:creationId xmlns:p14="http://schemas.microsoft.com/office/powerpoint/2010/main" val="4126490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628</Words>
  <Application>Microsoft Office PowerPoint</Application>
  <PresentationFormat>Widescreen</PresentationFormat>
  <Paragraphs>14</Paragraphs>
  <Slides>6</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Kiltipper Park Part 8 2020  Construction of 30 additional parking spaces with adjacent access footway &amp; lengthened access roadway New shared surface entrance and access pathway Provision of 1 no. GAA pitch with vertical ball-stop netting and associated features Provision of 2 no. soccer pitches and associated features Provision of children’s playground area and linear natural play areas Integrated landscape features including woodland areas All associated swales, drainage, wetland areas and ancillary works All incidental park furniture such as benches, signage, bins.       </vt:lpstr>
      <vt:lpstr>Kiltipper Park: Phase 1  Funded by an ORIS (Outdoor Recreational Infrastructure Grant) from the Department of Rural and Community Development, a grant under Sustainable Transport Measures Grant (STMG) by the National Transport Authority, funding from Dublin Mountains Partnership and SDCC capital budget.  This phase delivered the:  Formalisation and hard surfacing of a perimeter footpath that is wheelchair accessible.  Upgrade of the route of the Dublin Mountains Way / Dodder Greenway.   The upgrade and provision of universally accessible entrance ways.  Commencement of planting in the park including the renovation of the existing hedgerows and new tree planting and   Implementation of the first tranche of car parking at Kiltipper Road entrance.        </vt:lpstr>
      <vt:lpstr>Kiltipper Park-Phase 2  SDCC plan to proceed with the next stage of development of the Part 8 plans for Kiltipper Park through Phase 2 which will proceed this year. SDCC have appointed landscape and engineering consultants to carry out the detailed design and tendering for the next phase of works at Kiltipper; based on the Part 8 proposals and prioritising the works in line with funding available as set out below:  SDCC capital funding: The project has been allocated funding of €300,000 from SDCC capital funds.  Sports Capital Grant: SDCC applied to the Department of Transport Tourism and Sport, Sports Capital Grants earlier this year for funding to progress the GAA and soccer pitches which are part of the Part 8 proposals. We are currently awaiting the outcome of the application.   Signage and Branding: The above funding has been augmented by a recent grant of €148,500 from the Department of Rural and Community Affairs (ORIS Measure 2) which is specifically ear-marked for the signage and branding of both the Dodder Greenway and Dublin Mountains Way through Kiltipper Park as well as for the necessary park related signage (information, operational and way finding signage). It also includes the provision of the orientation table at the summit of the park which provides panoramic views of the city and into the Dublin Mountains. This signage will be in line with the signage strategy for the county.         </vt:lpstr>
      <vt:lpstr>Kiltipper Park-Phase 2  Programme:  Detail Design and Tender: April 2021-July 2021  Tender Assessment and Standstill: August 2021  Construction Period:  Sept 2021-Q1 2022.  Maintenance Period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Furlong</dc:creator>
  <cp:lastModifiedBy>Suzanne Furlong</cp:lastModifiedBy>
  <cp:revision>1</cp:revision>
  <dcterms:created xsi:type="dcterms:W3CDTF">2021-04-28T17:06:25Z</dcterms:created>
  <dcterms:modified xsi:type="dcterms:W3CDTF">2021-04-28T17:06:44Z</dcterms:modified>
</cp:coreProperties>
</file>