
<file path=[Content_Types].xml><?xml version="1.0" encoding="utf-8"?>
<Types xmlns="http://schemas.openxmlformats.org/package/2006/content-types"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390" r:id="rId2"/>
    <p:sldId id="378" r:id="rId3"/>
    <p:sldId id="376" r:id="rId4"/>
    <p:sldId id="364" r:id="rId5"/>
    <p:sldId id="388" r:id="rId6"/>
    <p:sldId id="366" r:id="rId7"/>
    <p:sldId id="371" r:id="rId8"/>
    <p:sldId id="391" r:id="rId9"/>
    <p:sldId id="392" r:id="rId10"/>
  </p:sldIdLst>
  <p:sldSz cx="12192000" cy="6858000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Gregory" initials="JG" lastIdx="1" clrIdx="0">
    <p:extLst>
      <p:ext uri="{19B8F6BF-5375-455C-9EA6-DF929625EA0E}">
        <p15:presenceInfo xmlns:p15="http://schemas.microsoft.com/office/powerpoint/2012/main" userId="0be0b6d7d0c5021c" providerId="Windows Live"/>
      </p:ext>
    </p:extLst>
  </p:cmAuthor>
  <p:cmAuthor id="2" name="Suzanne Furlong" initials="SF" lastIdx="1" clrIdx="1">
    <p:extLst>
      <p:ext uri="{19B8F6BF-5375-455C-9EA6-DF929625EA0E}">
        <p15:presenceInfo xmlns:p15="http://schemas.microsoft.com/office/powerpoint/2012/main" userId="S::suzannefurlong@sdublincoco.ie::6b543a21-3ac4-4a88-be96-b2dfb48d3e3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CE"/>
    <a:srgbClr val="C6EFCE"/>
    <a:srgbClr val="FFC7CE"/>
    <a:srgbClr val="A91505"/>
    <a:srgbClr val="657E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43" autoAdjust="0"/>
    <p:restoredTop sz="93686" autoAdjust="0"/>
  </p:normalViewPr>
  <p:slideViewPr>
    <p:cSldViewPr snapToGrid="0" snapToObjects="1">
      <p:cViewPr varScale="1">
        <p:scale>
          <a:sx n="65" d="100"/>
          <a:sy n="65" d="100"/>
        </p:scale>
        <p:origin x="528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C9CE6-E766-4559-8ED5-6CB4BA8AD525}" type="doc">
      <dgm:prSet loTypeId="urn:microsoft.com/office/officeart/2005/8/layout/vList5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6C97AE4-85D9-4801-A8F6-D5FBE0F79892}">
      <dgm:prSet/>
      <dgm:spPr/>
      <dgm:t>
        <a:bodyPr/>
        <a:lstStyle/>
        <a:p>
          <a:r>
            <a:rPr lang="en-GB" dirty="0"/>
            <a:t>Annual maintenance regimes: provide intensive maintenance to existing pitches</a:t>
          </a:r>
          <a:endParaRPr lang="en-US" dirty="0"/>
        </a:p>
      </dgm:t>
    </dgm:pt>
    <dgm:pt modelId="{4ED64207-AACC-417C-97DB-7C50E72DAAA4}" type="parTrans" cxnId="{D18780DA-C3FE-4A27-A9A9-D05DFB759E2B}">
      <dgm:prSet/>
      <dgm:spPr/>
      <dgm:t>
        <a:bodyPr/>
        <a:lstStyle/>
        <a:p>
          <a:endParaRPr lang="en-US"/>
        </a:p>
      </dgm:t>
    </dgm:pt>
    <dgm:pt modelId="{0586375A-F4E5-4177-921A-55BFF4BDE5F3}" type="sibTrans" cxnId="{D18780DA-C3FE-4A27-A9A9-D05DFB759E2B}">
      <dgm:prSet/>
      <dgm:spPr/>
      <dgm:t>
        <a:bodyPr/>
        <a:lstStyle/>
        <a:p>
          <a:endParaRPr lang="en-US"/>
        </a:p>
      </dgm:t>
    </dgm:pt>
    <dgm:pt modelId="{658E0238-89DF-4B82-BF67-6E443C585883}">
      <dgm:prSet/>
      <dgm:spPr/>
      <dgm:t>
        <a:bodyPr/>
        <a:lstStyle/>
        <a:p>
          <a:r>
            <a:rPr lang="en-GB" dirty="0"/>
            <a:t>Maintain capital investment to facilitate increased match play on existing pitches:</a:t>
          </a:r>
          <a:endParaRPr lang="en-US" dirty="0"/>
        </a:p>
      </dgm:t>
    </dgm:pt>
    <dgm:pt modelId="{4FEF0501-2507-44D4-8126-1C1A52235FEE}" type="parTrans" cxnId="{903897F8-2E65-4A5F-A430-FCCE0D6BAF34}">
      <dgm:prSet/>
      <dgm:spPr/>
      <dgm:t>
        <a:bodyPr/>
        <a:lstStyle/>
        <a:p>
          <a:endParaRPr lang="en-US"/>
        </a:p>
      </dgm:t>
    </dgm:pt>
    <dgm:pt modelId="{49A2402E-83E2-4ABE-82E1-25643E82381F}" type="sibTrans" cxnId="{903897F8-2E65-4A5F-A430-FCCE0D6BAF34}">
      <dgm:prSet/>
      <dgm:spPr/>
      <dgm:t>
        <a:bodyPr/>
        <a:lstStyle/>
        <a:p>
          <a:endParaRPr lang="en-US"/>
        </a:p>
      </dgm:t>
    </dgm:pt>
    <dgm:pt modelId="{9FE50F85-ACFA-48DA-A6AF-4BD9D45F58E5}">
      <dgm:prSet custT="1"/>
      <dgm:spPr/>
      <dgm:t>
        <a:bodyPr/>
        <a:lstStyle/>
        <a:p>
          <a:r>
            <a:rPr lang="en-GB" sz="1400" dirty="0" err="1"/>
            <a:t>Firhouse</a:t>
          </a:r>
          <a:r>
            <a:rPr lang="en-GB" sz="1400" dirty="0"/>
            <a:t> pitches (3 pitches completed)</a:t>
          </a:r>
          <a:endParaRPr lang="en-US" sz="1400" dirty="0"/>
        </a:p>
      </dgm:t>
    </dgm:pt>
    <dgm:pt modelId="{A0DD6D6B-A8EB-4019-A251-E9A4F169781C}" type="parTrans" cxnId="{512309E6-46C4-426D-9405-268B410C1CF4}">
      <dgm:prSet/>
      <dgm:spPr/>
      <dgm:t>
        <a:bodyPr/>
        <a:lstStyle/>
        <a:p>
          <a:endParaRPr lang="en-US"/>
        </a:p>
      </dgm:t>
    </dgm:pt>
    <dgm:pt modelId="{CD09F2C1-F8E1-4E5A-9AC2-411B70E5EE9D}" type="sibTrans" cxnId="{512309E6-46C4-426D-9405-268B410C1CF4}">
      <dgm:prSet/>
      <dgm:spPr/>
      <dgm:t>
        <a:bodyPr/>
        <a:lstStyle/>
        <a:p>
          <a:endParaRPr lang="en-US"/>
        </a:p>
      </dgm:t>
    </dgm:pt>
    <dgm:pt modelId="{54A95CB1-1308-4280-93CE-F031C6CA1A92}">
      <dgm:prSet custT="1"/>
      <dgm:spPr/>
      <dgm:t>
        <a:bodyPr/>
        <a:lstStyle/>
        <a:p>
          <a:r>
            <a:rPr lang="en-GB" sz="1400" dirty="0"/>
            <a:t>Tymon pitches (2 completed and 1 underway)</a:t>
          </a:r>
          <a:endParaRPr lang="en-US" sz="1400" dirty="0"/>
        </a:p>
      </dgm:t>
    </dgm:pt>
    <dgm:pt modelId="{5A1D15FE-A360-438A-9401-AB0B74F0A59E}" type="parTrans" cxnId="{817D4CF7-7154-4F7C-8406-F2DFCD7281BB}">
      <dgm:prSet/>
      <dgm:spPr/>
      <dgm:t>
        <a:bodyPr/>
        <a:lstStyle/>
        <a:p>
          <a:endParaRPr lang="en-US"/>
        </a:p>
      </dgm:t>
    </dgm:pt>
    <dgm:pt modelId="{8277C9BE-590F-4D0B-9FF6-8C97A7F8D857}" type="sibTrans" cxnId="{817D4CF7-7154-4F7C-8406-F2DFCD7281BB}">
      <dgm:prSet/>
      <dgm:spPr/>
      <dgm:t>
        <a:bodyPr/>
        <a:lstStyle/>
        <a:p>
          <a:endParaRPr lang="en-US"/>
        </a:p>
      </dgm:t>
    </dgm:pt>
    <dgm:pt modelId="{C66BFCD4-EDEC-4D1A-A485-ABDB2261076F}">
      <dgm:prSet custT="1"/>
      <dgm:spPr/>
      <dgm:t>
        <a:bodyPr/>
        <a:lstStyle/>
        <a:p>
          <a:r>
            <a:rPr lang="en-GB" sz="1400" dirty="0" err="1"/>
            <a:t>Jobstown</a:t>
          </a:r>
          <a:r>
            <a:rPr lang="en-GB" sz="1400" dirty="0"/>
            <a:t> Park and Butler McGee Park (2 pitches completed)</a:t>
          </a:r>
          <a:endParaRPr lang="en-US" sz="1400" dirty="0"/>
        </a:p>
      </dgm:t>
    </dgm:pt>
    <dgm:pt modelId="{C9A0BD3A-130F-4D2A-8552-394E50B9F2BD}" type="parTrans" cxnId="{6D4B4BD7-BDAB-43E3-90B2-EB4A41603DE0}">
      <dgm:prSet/>
      <dgm:spPr/>
      <dgm:t>
        <a:bodyPr/>
        <a:lstStyle/>
        <a:p>
          <a:endParaRPr lang="en-US"/>
        </a:p>
      </dgm:t>
    </dgm:pt>
    <dgm:pt modelId="{798B7A60-2DDE-4A19-B95A-C9495D0543E8}" type="sibTrans" cxnId="{6D4B4BD7-BDAB-43E3-90B2-EB4A41603DE0}">
      <dgm:prSet/>
      <dgm:spPr/>
      <dgm:t>
        <a:bodyPr/>
        <a:lstStyle/>
        <a:p>
          <a:endParaRPr lang="en-US"/>
        </a:p>
      </dgm:t>
    </dgm:pt>
    <dgm:pt modelId="{B9496ED9-6ACC-431E-8F45-8561A5311235}">
      <dgm:prSet custT="1"/>
      <dgm:spPr/>
      <dgm:t>
        <a:bodyPr/>
        <a:lstStyle/>
        <a:p>
          <a:r>
            <a:rPr lang="en-GB" sz="1400" dirty="0"/>
            <a:t>Dodder Valley Old </a:t>
          </a:r>
          <a:r>
            <a:rPr lang="en-GB" sz="1400" dirty="0" err="1"/>
            <a:t>Bawn</a:t>
          </a:r>
          <a:r>
            <a:rPr lang="en-GB" sz="1400" dirty="0"/>
            <a:t> (existing pitch enhancements in tandem with pavillion provision)</a:t>
          </a:r>
          <a:endParaRPr lang="en-US" sz="1400" dirty="0"/>
        </a:p>
      </dgm:t>
    </dgm:pt>
    <dgm:pt modelId="{59E03C44-C3C4-4D58-A564-D0B09895C4DA}" type="parTrans" cxnId="{5C49804E-1702-49FC-BDA2-63A953992ED2}">
      <dgm:prSet/>
      <dgm:spPr/>
      <dgm:t>
        <a:bodyPr/>
        <a:lstStyle/>
        <a:p>
          <a:endParaRPr lang="en-US"/>
        </a:p>
      </dgm:t>
    </dgm:pt>
    <dgm:pt modelId="{E26D1D89-43DF-4563-AE9A-42F29BD8CBD1}" type="sibTrans" cxnId="{5C49804E-1702-49FC-BDA2-63A953992ED2}">
      <dgm:prSet/>
      <dgm:spPr/>
      <dgm:t>
        <a:bodyPr/>
        <a:lstStyle/>
        <a:p>
          <a:endParaRPr lang="en-US"/>
        </a:p>
      </dgm:t>
    </dgm:pt>
    <dgm:pt modelId="{25732ECE-EF5F-452F-97F5-087D9FE9BB17}">
      <dgm:prSet custT="1"/>
      <dgm:spPr/>
      <dgm:t>
        <a:bodyPr/>
        <a:lstStyle/>
        <a:p>
          <a:r>
            <a:rPr lang="en-GB" sz="1400" dirty="0"/>
            <a:t>Capital investment in pitches to be continued (SCGs)</a:t>
          </a:r>
          <a:endParaRPr lang="en-US" sz="1400" dirty="0"/>
        </a:p>
      </dgm:t>
    </dgm:pt>
    <dgm:pt modelId="{3E7C70CA-E06A-4D10-9C4A-0FFCB3163BF7}" type="parTrans" cxnId="{7AE1F9DB-7C54-437C-B95F-35CAB3F07B02}">
      <dgm:prSet/>
      <dgm:spPr/>
      <dgm:t>
        <a:bodyPr/>
        <a:lstStyle/>
        <a:p>
          <a:endParaRPr lang="en-US"/>
        </a:p>
      </dgm:t>
    </dgm:pt>
    <dgm:pt modelId="{E0183B3A-3269-413D-B897-719936D00A90}" type="sibTrans" cxnId="{7AE1F9DB-7C54-437C-B95F-35CAB3F07B02}">
      <dgm:prSet/>
      <dgm:spPr/>
      <dgm:t>
        <a:bodyPr/>
        <a:lstStyle/>
        <a:p>
          <a:endParaRPr lang="en-US"/>
        </a:p>
      </dgm:t>
    </dgm:pt>
    <dgm:pt modelId="{779D04AE-A8CA-4F47-BFC9-9AD59FD3EA34}">
      <dgm:prSet custT="1"/>
      <dgm:spPr/>
      <dgm:t>
        <a:bodyPr/>
        <a:lstStyle/>
        <a:p>
          <a:r>
            <a:rPr lang="en-GB" sz="1400" dirty="0"/>
            <a:t>Continue high level of communication between the council and clubs</a:t>
          </a:r>
          <a:endParaRPr lang="en-US" sz="1400" dirty="0"/>
        </a:p>
      </dgm:t>
    </dgm:pt>
    <dgm:pt modelId="{8D03E40B-AB32-4E93-9722-CBFF13083C0B}" type="parTrans" cxnId="{341F045A-0EB4-4C6A-A3BB-9773C0BEDE95}">
      <dgm:prSet/>
      <dgm:spPr/>
      <dgm:t>
        <a:bodyPr/>
        <a:lstStyle/>
        <a:p>
          <a:endParaRPr lang="en-IE"/>
        </a:p>
      </dgm:t>
    </dgm:pt>
    <dgm:pt modelId="{E9D15E3C-DD51-40BB-BB53-B22EC41D19C9}" type="sibTrans" cxnId="{341F045A-0EB4-4C6A-A3BB-9773C0BEDE95}">
      <dgm:prSet/>
      <dgm:spPr/>
      <dgm:t>
        <a:bodyPr/>
        <a:lstStyle/>
        <a:p>
          <a:endParaRPr lang="en-IE"/>
        </a:p>
      </dgm:t>
    </dgm:pt>
    <dgm:pt modelId="{F1C15A04-BAC6-4C9F-8C96-B49A29D8F916}">
      <dgm:prSet custT="1"/>
      <dgm:spPr/>
      <dgm:t>
        <a:bodyPr/>
        <a:lstStyle/>
        <a:p>
          <a:r>
            <a:rPr lang="en-GB" sz="1400" dirty="0"/>
            <a:t>Targeting  higher use sites, shared sites and sites with high amount of community use</a:t>
          </a:r>
          <a:endParaRPr lang="en-US" sz="1400" dirty="0"/>
        </a:p>
      </dgm:t>
    </dgm:pt>
    <dgm:pt modelId="{16778B33-09F2-44E3-BA76-59A0536E4F5B}" type="parTrans" cxnId="{FCB9420C-2780-417C-8B15-5D8ECFEC3B17}">
      <dgm:prSet/>
      <dgm:spPr/>
      <dgm:t>
        <a:bodyPr/>
        <a:lstStyle/>
        <a:p>
          <a:endParaRPr lang="en-IE"/>
        </a:p>
      </dgm:t>
    </dgm:pt>
    <dgm:pt modelId="{7AB9A012-9EEB-4494-BA5B-09B1D1442778}" type="sibTrans" cxnId="{FCB9420C-2780-417C-8B15-5D8ECFEC3B17}">
      <dgm:prSet/>
      <dgm:spPr/>
      <dgm:t>
        <a:bodyPr/>
        <a:lstStyle/>
        <a:p>
          <a:endParaRPr lang="en-IE"/>
        </a:p>
      </dgm:t>
    </dgm:pt>
    <dgm:pt modelId="{6C7B17AF-1FE3-410B-89D7-859087842F19}">
      <dgm:prSet custT="1"/>
      <dgm:spPr/>
      <dgm:t>
        <a:bodyPr/>
        <a:lstStyle/>
        <a:p>
          <a:r>
            <a:rPr lang="en-GB" sz="1400" dirty="0"/>
            <a:t>Continue on a rolling basis.</a:t>
          </a:r>
          <a:endParaRPr lang="en-US" sz="1400" dirty="0"/>
        </a:p>
      </dgm:t>
    </dgm:pt>
    <dgm:pt modelId="{BCECA0FF-8A67-45B1-998F-F279A51A932F}" type="parTrans" cxnId="{5124CC7E-91DC-4506-AC60-82A01685A378}">
      <dgm:prSet/>
      <dgm:spPr/>
      <dgm:t>
        <a:bodyPr/>
        <a:lstStyle/>
        <a:p>
          <a:endParaRPr lang="en-IE"/>
        </a:p>
      </dgm:t>
    </dgm:pt>
    <dgm:pt modelId="{BBC142B4-0629-483C-9D09-19CC2A74D232}" type="sibTrans" cxnId="{5124CC7E-91DC-4506-AC60-82A01685A378}">
      <dgm:prSet/>
      <dgm:spPr/>
      <dgm:t>
        <a:bodyPr/>
        <a:lstStyle/>
        <a:p>
          <a:endParaRPr lang="en-IE"/>
        </a:p>
      </dgm:t>
    </dgm:pt>
    <dgm:pt modelId="{0CEAE3DB-D495-4A56-A5E9-665DED752AEB}">
      <dgm:prSet custT="1"/>
      <dgm:spPr/>
      <dgm:t>
        <a:bodyPr/>
        <a:lstStyle/>
        <a:p>
          <a:r>
            <a:rPr lang="en-GB" sz="1400" dirty="0"/>
            <a:t>Allocation via Revenue budget for aeration, top dressing, goal mouth and damaged area repairs, provision / replacement of goal posts etc.)</a:t>
          </a:r>
          <a:endParaRPr lang="en-US" sz="1400" dirty="0"/>
        </a:p>
      </dgm:t>
    </dgm:pt>
    <dgm:pt modelId="{5619905E-088A-4C07-B673-5EBC981EC912}" type="parTrans" cxnId="{5730BDE0-845B-4590-B37B-680C4CB01FD4}">
      <dgm:prSet/>
      <dgm:spPr/>
      <dgm:t>
        <a:bodyPr/>
        <a:lstStyle/>
        <a:p>
          <a:endParaRPr lang="en-IE"/>
        </a:p>
      </dgm:t>
    </dgm:pt>
    <dgm:pt modelId="{5D872E8E-D83F-42C9-B58B-F31E33125F40}" type="sibTrans" cxnId="{5730BDE0-845B-4590-B37B-680C4CB01FD4}">
      <dgm:prSet/>
      <dgm:spPr/>
      <dgm:t>
        <a:bodyPr/>
        <a:lstStyle/>
        <a:p>
          <a:endParaRPr lang="en-IE"/>
        </a:p>
      </dgm:t>
    </dgm:pt>
    <dgm:pt modelId="{C1623A8B-C23B-4DDA-A905-EB09CF06CBE5}">
      <dgm:prSet custT="1"/>
      <dgm:spPr/>
      <dgm:t>
        <a:bodyPr/>
        <a:lstStyle/>
        <a:p>
          <a:r>
            <a:rPr lang="en-US" sz="1400" dirty="0"/>
            <a:t>Athletics Track, Lucan (phase 2 underway)</a:t>
          </a:r>
        </a:p>
      </dgm:t>
    </dgm:pt>
    <dgm:pt modelId="{07ACC5D3-754A-4977-B17E-E255631AC918}" type="parTrans" cxnId="{D2553743-4D39-465E-8B10-DCC7C70016A3}">
      <dgm:prSet/>
      <dgm:spPr/>
      <dgm:t>
        <a:bodyPr/>
        <a:lstStyle/>
        <a:p>
          <a:endParaRPr lang="en-IE"/>
        </a:p>
      </dgm:t>
    </dgm:pt>
    <dgm:pt modelId="{071F2708-8860-4C80-A1D1-4CEA92F579C4}" type="sibTrans" cxnId="{D2553743-4D39-465E-8B10-DCC7C70016A3}">
      <dgm:prSet/>
      <dgm:spPr/>
      <dgm:t>
        <a:bodyPr/>
        <a:lstStyle/>
        <a:p>
          <a:endParaRPr lang="en-IE"/>
        </a:p>
      </dgm:t>
    </dgm:pt>
    <dgm:pt modelId="{F396A45A-B3DF-40B4-A03E-058209C82BFA}">
      <dgm:prSet custT="1"/>
      <dgm:spPr/>
      <dgm:t>
        <a:bodyPr/>
        <a:lstStyle/>
        <a:p>
          <a:r>
            <a:rPr lang="en-US" sz="1400" dirty="0"/>
            <a:t>Covid has led to under –use of pitches</a:t>
          </a:r>
        </a:p>
      </dgm:t>
    </dgm:pt>
    <dgm:pt modelId="{86079D61-9AC7-4106-80FE-974388322E4D}" type="parTrans" cxnId="{10628216-8B20-4E12-8E14-E5C3B4A8F7B4}">
      <dgm:prSet/>
      <dgm:spPr/>
      <dgm:t>
        <a:bodyPr/>
        <a:lstStyle/>
        <a:p>
          <a:endParaRPr lang="en-IE"/>
        </a:p>
      </dgm:t>
    </dgm:pt>
    <dgm:pt modelId="{E388B117-9558-4436-8A1B-914DA8948363}" type="sibTrans" cxnId="{10628216-8B20-4E12-8E14-E5C3B4A8F7B4}">
      <dgm:prSet/>
      <dgm:spPr/>
      <dgm:t>
        <a:bodyPr/>
        <a:lstStyle/>
        <a:p>
          <a:endParaRPr lang="en-IE"/>
        </a:p>
      </dgm:t>
    </dgm:pt>
    <dgm:pt modelId="{ABDAB862-D282-4F74-BA69-7D98ADCBD2B1}" type="pres">
      <dgm:prSet presAssocID="{6E0C9CE6-E766-4559-8ED5-6CB4BA8AD525}" presName="Name0" presStyleCnt="0">
        <dgm:presLayoutVars>
          <dgm:dir/>
          <dgm:animLvl val="lvl"/>
          <dgm:resizeHandles val="exact"/>
        </dgm:presLayoutVars>
      </dgm:prSet>
      <dgm:spPr/>
    </dgm:pt>
    <dgm:pt modelId="{163B3E4A-203F-4441-A6A6-3B60FF552047}" type="pres">
      <dgm:prSet presAssocID="{56C97AE4-85D9-4801-A8F6-D5FBE0F79892}" presName="linNode" presStyleCnt="0"/>
      <dgm:spPr/>
    </dgm:pt>
    <dgm:pt modelId="{B2DE894E-D5DC-4E4E-BCE4-7018CDB6769A}" type="pres">
      <dgm:prSet presAssocID="{56C97AE4-85D9-4801-A8F6-D5FBE0F79892}" presName="parentText" presStyleLbl="node1" presStyleIdx="0" presStyleCnt="2" custScaleY="142704">
        <dgm:presLayoutVars>
          <dgm:chMax val="1"/>
          <dgm:bulletEnabled val="1"/>
        </dgm:presLayoutVars>
      </dgm:prSet>
      <dgm:spPr/>
    </dgm:pt>
    <dgm:pt modelId="{5A1C864E-F157-4758-8B73-152498D5700D}" type="pres">
      <dgm:prSet presAssocID="{56C97AE4-85D9-4801-A8F6-D5FBE0F79892}" presName="descendantText" presStyleLbl="alignAccFollowNode1" presStyleIdx="0" presStyleCnt="2" custScaleX="112488" custScaleY="182059">
        <dgm:presLayoutVars>
          <dgm:bulletEnabled val="1"/>
        </dgm:presLayoutVars>
      </dgm:prSet>
      <dgm:spPr/>
    </dgm:pt>
    <dgm:pt modelId="{CCA38FA3-79B1-4FC1-9D9C-01B6CF329172}" type="pres">
      <dgm:prSet presAssocID="{0586375A-F4E5-4177-921A-55BFF4BDE5F3}" presName="sp" presStyleCnt="0"/>
      <dgm:spPr/>
    </dgm:pt>
    <dgm:pt modelId="{4F1CBB8F-687B-4061-8B56-75104D9DCD5A}" type="pres">
      <dgm:prSet presAssocID="{658E0238-89DF-4B82-BF67-6E443C585883}" presName="linNode" presStyleCnt="0"/>
      <dgm:spPr/>
    </dgm:pt>
    <dgm:pt modelId="{56C2E9CA-B85D-484B-B12C-68C5ACD5326C}" type="pres">
      <dgm:prSet presAssocID="{658E0238-89DF-4B82-BF67-6E443C585883}" presName="parentText" presStyleLbl="node1" presStyleIdx="1" presStyleCnt="2" custScaleY="150057">
        <dgm:presLayoutVars>
          <dgm:chMax val="1"/>
          <dgm:bulletEnabled val="1"/>
        </dgm:presLayoutVars>
      </dgm:prSet>
      <dgm:spPr/>
    </dgm:pt>
    <dgm:pt modelId="{EF47BF6D-F3DC-4F49-AD71-94F109D34614}" type="pres">
      <dgm:prSet presAssocID="{658E0238-89DF-4B82-BF67-6E443C585883}" presName="descendantText" presStyleLbl="alignAccFollowNode1" presStyleIdx="1" presStyleCnt="2" custScaleX="118187" custScaleY="181425">
        <dgm:presLayoutVars>
          <dgm:bulletEnabled val="1"/>
        </dgm:presLayoutVars>
      </dgm:prSet>
      <dgm:spPr/>
    </dgm:pt>
  </dgm:ptLst>
  <dgm:cxnLst>
    <dgm:cxn modelId="{E9CDC40A-0FE4-41FB-9431-EEC40764A7BD}" type="presOf" srcId="{0CEAE3DB-D495-4A56-A5E9-665DED752AEB}" destId="{5A1C864E-F157-4758-8B73-152498D5700D}" srcOrd="0" destOrd="2" presId="urn:microsoft.com/office/officeart/2005/8/layout/vList5"/>
    <dgm:cxn modelId="{FCB9420C-2780-417C-8B15-5D8ECFEC3B17}" srcId="{56C97AE4-85D9-4801-A8F6-D5FBE0F79892}" destId="{F1C15A04-BAC6-4C9F-8C96-B49A29D8F916}" srcOrd="0" destOrd="0" parTransId="{16778B33-09F2-44E3-BA76-59A0536E4F5B}" sibTransId="{7AB9A012-9EEB-4494-BA5B-09B1D1442778}"/>
    <dgm:cxn modelId="{10628216-8B20-4E12-8E14-E5C3B4A8F7B4}" srcId="{56C97AE4-85D9-4801-A8F6-D5FBE0F79892}" destId="{F396A45A-B3DF-40B4-A03E-058209C82BFA}" srcOrd="4" destOrd="0" parTransId="{86079D61-9AC7-4106-80FE-974388322E4D}" sibTransId="{E388B117-9558-4436-8A1B-914DA8948363}"/>
    <dgm:cxn modelId="{C772A735-49EE-49A2-800F-C6AF76A18CCA}" type="presOf" srcId="{25732ECE-EF5F-452F-97F5-087D9FE9BB17}" destId="{EF47BF6D-F3DC-4F49-AD71-94F109D34614}" srcOrd="0" destOrd="5" presId="urn:microsoft.com/office/officeart/2005/8/layout/vList5"/>
    <dgm:cxn modelId="{C9631E38-ECA7-42FC-9D25-1E8E85742C09}" type="presOf" srcId="{6E0C9CE6-E766-4559-8ED5-6CB4BA8AD525}" destId="{ABDAB862-D282-4F74-BA69-7D98ADCBD2B1}" srcOrd="0" destOrd="0" presId="urn:microsoft.com/office/officeart/2005/8/layout/vList5"/>
    <dgm:cxn modelId="{71F7225E-48AF-4D49-ACEC-AF0E1175D615}" type="presOf" srcId="{658E0238-89DF-4B82-BF67-6E443C585883}" destId="{56C2E9CA-B85D-484B-B12C-68C5ACD5326C}" srcOrd="0" destOrd="0" presId="urn:microsoft.com/office/officeart/2005/8/layout/vList5"/>
    <dgm:cxn modelId="{FBBC605E-FDD7-4B7A-955F-E5592C025CA2}" type="presOf" srcId="{56C97AE4-85D9-4801-A8F6-D5FBE0F79892}" destId="{B2DE894E-D5DC-4E4E-BCE4-7018CDB6769A}" srcOrd="0" destOrd="0" presId="urn:microsoft.com/office/officeart/2005/8/layout/vList5"/>
    <dgm:cxn modelId="{D2553743-4D39-465E-8B10-DCC7C70016A3}" srcId="{658E0238-89DF-4B82-BF67-6E443C585883}" destId="{C1623A8B-C23B-4DDA-A905-EB09CF06CBE5}" srcOrd="4" destOrd="0" parTransId="{07ACC5D3-754A-4977-B17E-E255631AC918}" sibTransId="{071F2708-8860-4C80-A1D1-4CEA92F579C4}"/>
    <dgm:cxn modelId="{5C49804E-1702-49FC-BDA2-63A953992ED2}" srcId="{658E0238-89DF-4B82-BF67-6E443C585883}" destId="{B9496ED9-6ACC-431E-8F45-8561A5311235}" srcOrd="3" destOrd="0" parTransId="{59E03C44-C3C4-4D58-A564-D0B09895C4DA}" sibTransId="{E26D1D89-43DF-4563-AE9A-42F29BD8CBD1}"/>
    <dgm:cxn modelId="{DED0D173-3384-41D7-B602-B34118C83742}" type="presOf" srcId="{C1623A8B-C23B-4DDA-A905-EB09CF06CBE5}" destId="{EF47BF6D-F3DC-4F49-AD71-94F109D34614}" srcOrd="0" destOrd="4" presId="urn:microsoft.com/office/officeart/2005/8/layout/vList5"/>
    <dgm:cxn modelId="{341F045A-0EB4-4C6A-A3BB-9773C0BEDE95}" srcId="{56C97AE4-85D9-4801-A8F6-D5FBE0F79892}" destId="{779D04AE-A8CA-4F47-BFC9-9AD59FD3EA34}" srcOrd="1" destOrd="0" parTransId="{8D03E40B-AB32-4E93-9722-CBFF13083C0B}" sibTransId="{E9D15E3C-DD51-40BB-BB53-B22EC41D19C9}"/>
    <dgm:cxn modelId="{AF3B477C-B336-4C21-B89D-ADF99D71F267}" type="presOf" srcId="{9FE50F85-ACFA-48DA-A6AF-4BD9D45F58E5}" destId="{EF47BF6D-F3DC-4F49-AD71-94F109D34614}" srcOrd="0" destOrd="0" presId="urn:microsoft.com/office/officeart/2005/8/layout/vList5"/>
    <dgm:cxn modelId="{5124CC7E-91DC-4506-AC60-82A01685A378}" srcId="{56C97AE4-85D9-4801-A8F6-D5FBE0F79892}" destId="{6C7B17AF-1FE3-410B-89D7-859087842F19}" srcOrd="3" destOrd="0" parTransId="{BCECA0FF-8A67-45B1-998F-F279A51A932F}" sibTransId="{BBC142B4-0629-483C-9D09-19CC2A74D232}"/>
    <dgm:cxn modelId="{208765A0-033A-4504-82F4-F6E5714B967C}" type="presOf" srcId="{B9496ED9-6ACC-431E-8F45-8561A5311235}" destId="{EF47BF6D-F3DC-4F49-AD71-94F109D34614}" srcOrd="0" destOrd="3" presId="urn:microsoft.com/office/officeart/2005/8/layout/vList5"/>
    <dgm:cxn modelId="{703B4CAF-52AE-4323-AFE3-3F68EE0DF581}" type="presOf" srcId="{F396A45A-B3DF-40B4-A03E-058209C82BFA}" destId="{5A1C864E-F157-4758-8B73-152498D5700D}" srcOrd="0" destOrd="4" presId="urn:microsoft.com/office/officeart/2005/8/layout/vList5"/>
    <dgm:cxn modelId="{D827F8B5-76C8-44F7-B34A-F5E65ED4EF8B}" type="presOf" srcId="{6C7B17AF-1FE3-410B-89D7-859087842F19}" destId="{5A1C864E-F157-4758-8B73-152498D5700D}" srcOrd="0" destOrd="3" presId="urn:microsoft.com/office/officeart/2005/8/layout/vList5"/>
    <dgm:cxn modelId="{6D4B4BD7-BDAB-43E3-90B2-EB4A41603DE0}" srcId="{658E0238-89DF-4B82-BF67-6E443C585883}" destId="{C66BFCD4-EDEC-4D1A-A485-ABDB2261076F}" srcOrd="2" destOrd="0" parTransId="{C9A0BD3A-130F-4D2A-8552-394E50B9F2BD}" sibTransId="{798B7A60-2DDE-4A19-B95A-C9495D0543E8}"/>
    <dgm:cxn modelId="{D18780DA-C3FE-4A27-A9A9-D05DFB759E2B}" srcId="{6E0C9CE6-E766-4559-8ED5-6CB4BA8AD525}" destId="{56C97AE4-85D9-4801-A8F6-D5FBE0F79892}" srcOrd="0" destOrd="0" parTransId="{4ED64207-AACC-417C-97DB-7C50E72DAAA4}" sibTransId="{0586375A-F4E5-4177-921A-55BFF4BDE5F3}"/>
    <dgm:cxn modelId="{288B26DB-A4F8-43D6-8433-01A140D95B69}" type="presOf" srcId="{779D04AE-A8CA-4F47-BFC9-9AD59FD3EA34}" destId="{5A1C864E-F157-4758-8B73-152498D5700D}" srcOrd="0" destOrd="1" presId="urn:microsoft.com/office/officeart/2005/8/layout/vList5"/>
    <dgm:cxn modelId="{7AE1F9DB-7C54-437C-B95F-35CAB3F07B02}" srcId="{658E0238-89DF-4B82-BF67-6E443C585883}" destId="{25732ECE-EF5F-452F-97F5-087D9FE9BB17}" srcOrd="5" destOrd="0" parTransId="{3E7C70CA-E06A-4D10-9C4A-0FFCB3163BF7}" sibTransId="{E0183B3A-3269-413D-B897-719936D00A90}"/>
    <dgm:cxn modelId="{9DDDABDD-0BD7-4E09-8C2A-F893334009C0}" type="presOf" srcId="{54A95CB1-1308-4280-93CE-F031C6CA1A92}" destId="{EF47BF6D-F3DC-4F49-AD71-94F109D34614}" srcOrd="0" destOrd="1" presId="urn:microsoft.com/office/officeart/2005/8/layout/vList5"/>
    <dgm:cxn modelId="{B3C1D0DE-7275-4FE1-8AD6-ED9C05DA543B}" type="presOf" srcId="{C66BFCD4-EDEC-4D1A-A485-ABDB2261076F}" destId="{EF47BF6D-F3DC-4F49-AD71-94F109D34614}" srcOrd="0" destOrd="2" presId="urn:microsoft.com/office/officeart/2005/8/layout/vList5"/>
    <dgm:cxn modelId="{5730BDE0-845B-4590-B37B-680C4CB01FD4}" srcId="{56C97AE4-85D9-4801-A8F6-D5FBE0F79892}" destId="{0CEAE3DB-D495-4A56-A5E9-665DED752AEB}" srcOrd="2" destOrd="0" parTransId="{5619905E-088A-4C07-B673-5EBC981EC912}" sibTransId="{5D872E8E-D83F-42C9-B58B-F31E33125F40}"/>
    <dgm:cxn modelId="{EBA142E4-C5DC-485A-A6BC-E6B15EDB2E68}" type="presOf" srcId="{F1C15A04-BAC6-4C9F-8C96-B49A29D8F916}" destId="{5A1C864E-F157-4758-8B73-152498D5700D}" srcOrd="0" destOrd="0" presId="urn:microsoft.com/office/officeart/2005/8/layout/vList5"/>
    <dgm:cxn modelId="{512309E6-46C4-426D-9405-268B410C1CF4}" srcId="{658E0238-89DF-4B82-BF67-6E443C585883}" destId="{9FE50F85-ACFA-48DA-A6AF-4BD9D45F58E5}" srcOrd="0" destOrd="0" parTransId="{A0DD6D6B-A8EB-4019-A251-E9A4F169781C}" sibTransId="{CD09F2C1-F8E1-4E5A-9AC2-411B70E5EE9D}"/>
    <dgm:cxn modelId="{817D4CF7-7154-4F7C-8406-F2DFCD7281BB}" srcId="{658E0238-89DF-4B82-BF67-6E443C585883}" destId="{54A95CB1-1308-4280-93CE-F031C6CA1A92}" srcOrd="1" destOrd="0" parTransId="{5A1D15FE-A360-438A-9401-AB0B74F0A59E}" sibTransId="{8277C9BE-590F-4D0B-9FF6-8C97A7F8D857}"/>
    <dgm:cxn modelId="{903897F8-2E65-4A5F-A430-FCCE0D6BAF34}" srcId="{6E0C9CE6-E766-4559-8ED5-6CB4BA8AD525}" destId="{658E0238-89DF-4B82-BF67-6E443C585883}" srcOrd="1" destOrd="0" parTransId="{4FEF0501-2507-44D4-8126-1C1A52235FEE}" sibTransId="{49A2402E-83E2-4ABE-82E1-25643E82381F}"/>
    <dgm:cxn modelId="{89AFB2C9-D173-4C15-B1E2-5BDB8FE2595B}" type="presParOf" srcId="{ABDAB862-D282-4F74-BA69-7D98ADCBD2B1}" destId="{163B3E4A-203F-4441-A6A6-3B60FF552047}" srcOrd="0" destOrd="0" presId="urn:microsoft.com/office/officeart/2005/8/layout/vList5"/>
    <dgm:cxn modelId="{AC2BDCC3-B312-429B-ACC7-CC0944430126}" type="presParOf" srcId="{163B3E4A-203F-4441-A6A6-3B60FF552047}" destId="{B2DE894E-D5DC-4E4E-BCE4-7018CDB6769A}" srcOrd="0" destOrd="0" presId="urn:microsoft.com/office/officeart/2005/8/layout/vList5"/>
    <dgm:cxn modelId="{56F54A11-C8BB-4806-AE3D-E6E25932F194}" type="presParOf" srcId="{163B3E4A-203F-4441-A6A6-3B60FF552047}" destId="{5A1C864E-F157-4758-8B73-152498D5700D}" srcOrd="1" destOrd="0" presId="urn:microsoft.com/office/officeart/2005/8/layout/vList5"/>
    <dgm:cxn modelId="{8A5B85D2-C8F3-497E-BBD8-6901267528B7}" type="presParOf" srcId="{ABDAB862-D282-4F74-BA69-7D98ADCBD2B1}" destId="{CCA38FA3-79B1-4FC1-9D9C-01B6CF329172}" srcOrd="1" destOrd="0" presId="urn:microsoft.com/office/officeart/2005/8/layout/vList5"/>
    <dgm:cxn modelId="{4AC76BC2-AC27-417C-A5AF-0A8228786319}" type="presParOf" srcId="{ABDAB862-D282-4F74-BA69-7D98ADCBD2B1}" destId="{4F1CBB8F-687B-4061-8B56-75104D9DCD5A}" srcOrd="2" destOrd="0" presId="urn:microsoft.com/office/officeart/2005/8/layout/vList5"/>
    <dgm:cxn modelId="{E880A16C-A8C3-49A4-A812-2C3CB75029D2}" type="presParOf" srcId="{4F1CBB8F-687B-4061-8B56-75104D9DCD5A}" destId="{56C2E9CA-B85D-484B-B12C-68C5ACD5326C}" srcOrd="0" destOrd="0" presId="urn:microsoft.com/office/officeart/2005/8/layout/vList5"/>
    <dgm:cxn modelId="{30C240F3-A1E7-4DFB-B49B-9635CA0D7073}" type="presParOf" srcId="{4F1CBB8F-687B-4061-8B56-75104D9DCD5A}" destId="{EF47BF6D-F3DC-4F49-AD71-94F109D3461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358A19F-6E7D-4C10-9252-BF68594F2BB6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D670A5E7-B86A-4CAB-94F2-79459D87B68D}">
      <dgm:prSet/>
      <dgm:spPr/>
      <dgm:t>
        <a:bodyPr/>
        <a:lstStyle/>
        <a:p>
          <a:r>
            <a:rPr lang="en-GB"/>
            <a:t>Review of current allocation model to increase pitch use efficiencies; consider:</a:t>
          </a:r>
          <a:endParaRPr lang="en-US"/>
        </a:p>
      </dgm:t>
    </dgm:pt>
    <dgm:pt modelId="{16D284C1-4DF9-4ABB-AC98-DB89988910EE}" type="parTrans" cxnId="{B20DBEBE-D87C-4E90-B0E3-F7CBBB65EF26}">
      <dgm:prSet/>
      <dgm:spPr/>
      <dgm:t>
        <a:bodyPr/>
        <a:lstStyle/>
        <a:p>
          <a:endParaRPr lang="en-US"/>
        </a:p>
      </dgm:t>
    </dgm:pt>
    <dgm:pt modelId="{87976116-8480-4265-9527-93D67CF28D53}" type="sibTrans" cxnId="{B20DBEBE-D87C-4E90-B0E3-F7CBBB65EF26}">
      <dgm:prSet/>
      <dgm:spPr/>
      <dgm:t>
        <a:bodyPr/>
        <a:lstStyle/>
        <a:p>
          <a:endParaRPr lang="en-US"/>
        </a:p>
      </dgm:t>
    </dgm:pt>
    <dgm:pt modelId="{4D27D01C-D3AA-4BE8-B7BB-4AB585430892}">
      <dgm:prSet/>
      <dgm:spPr/>
      <dgm:t>
        <a:bodyPr/>
        <a:lstStyle/>
        <a:p>
          <a:r>
            <a:rPr lang="en-GB" dirty="0"/>
            <a:t>Targeting shared usage of under-used or over subscribed locations</a:t>
          </a:r>
          <a:endParaRPr lang="en-US" dirty="0"/>
        </a:p>
      </dgm:t>
    </dgm:pt>
    <dgm:pt modelId="{42ED5E8B-50F5-4818-A4EF-3D577A317A2F}" type="parTrans" cxnId="{46E93E92-BA83-45CA-85EC-F651EC95B254}">
      <dgm:prSet/>
      <dgm:spPr/>
      <dgm:t>
        <a:bodyPr/>
        <a:lstStyle/>
        <a:p>
          <a:endParaRPr lang="en-US"/>
        </a:p>
      </dgm:t>
    </dgm:pt>
    <dgm:pt modelId="{70A6CEAB-2F37-40D3-AFB5-5137DC0B598A}" type="sibTrans" cxnId="{46E93E92-BA83-45CA-85EC-F651EC95B254}">
      <dgm:prSet/>
      <dgm:spPr/>
      <dgm:t>
        <a:bodyPr/>
        <a:lstStyle/>
        <a:p>
          <a:endParaRPr lang="en-US"/>
        </a:p>
      </dgm:t>
    </dgm:pt>
    <dgm:pt modelId="{4A3EDE42-5A08-4E69-9168-1747D1B36BE9}">
      <dgm:prSet/>
      <dgm:spPr/>
      <dgm:t>
        <a:bodyPr/>
        <a:lstStyle/>
        <a:p>
          <a:r>
            <a:rPr lang="en-GB" dirty="0"/>
            <a:t>Reviewing match fixtures to examine match pitch allocations.</a:t>
          </a:r>
          <a:endParaRPr lang="en-US" dirty="0"/>
        </a:p>
      </dgm:t>
    </dgm:pt>
    <dgm:pt modelId="{E39FB629-60F1-4944-B085-05E7264B88FC}" type="parTrans" cxnId="{19DEE099-5562-4B30-A9DD-74C2F3DDE119}">
      <dgm:prSet/>
      <dgm:spPr/>
      <dgm:t>
        <a:bodyPr/>
        <a:lstStyle/>
        <a:p>
          <a:endParaRPr lang="en-US"/>
        </a:p>
      </dgm:t>
    </dgm:pt>
    <dgm:pt modelId="{7A755DCB-A71C-442C-8401-E6489D6046DC}" type="sibTrans" cxnId="{19DEE099-5562-4B30-A9DD-74C2F3DDE119}">
      <dgm:prSet/>
      <dgm:spPr/>
      <dgm:t>
        <a:bodyPr/>
        <a:lstStyle/>
        <a:p>
          <a:endParaRPr lang="en-US"/>
        </a:p>
      </dgm:t>
    </dgm:pt>
    <dgm:pt modelId="{E83A3CF9-26D1-42F2-8817-86F114E28159}">
      <dgm:prSet/>
      <dgm:spPr/>
      <dgm:t>
        <a:bodyPr/>
        <a:lstStyle/>
        <a:p>
          <a:r>
            <a:rPr lang="en-GB" dirty="0">
              <a:solidFill>
                <a:schemeClr val="tx1">
                  <a:lumMod val="75000"/>
                  <a:lumOff val="25000"/>
                </a:schemeClr>
              </a:solidFill>
            </a:rPr>
            <a:t>Developing a revised allocation policy; including pitch sharing and multipurpose use of facilities</a:t>
          </a:r>
          <a:endParaRPr lang="en-US" dirty="0"/>
        </a:p>
      </dgm:t>
    </dgm:pt>
    <dgm:pt modelId="{86D002BD-6596-47A3-8E4B-D1448CBB5E39}" type="parTrans" cxnId="{01B5E207-5219-4986-8E91-BD7DF2615552}">
      <dgm:prSet/>
      <dgm:spPr/>
      <dgm:t>
        <a:bodyPr/>
        <a:lstStyle/>
        <a:p>
          <a:endParaRPr lang="en-US"/>
        </a:p>
      </dgm:t>
    </dgm:pt>
    <dgm:pt modelId="{4835B15E-7BA2-4823-A7F3-4AC52B51710A}" type="sibTrans" cxnId="{01B5E207-5219-4986-8E91-BD7DF2615552}">
      <dgm:prSet/>
      <dgm:spPr/>
      <dgm:t>
        <a:bodyPr/>
        <a:lstStyle/>
        <a:p>
          <a:endParaRPr lang="en-US"/>
        </a:p>
      </dgm:t>
    </dgm:pt>
    <dgm:pt modelId="{B9D4D9D0-E656-4893-83AC-2F2623A4B1EF}">
      <dgm:prSet/>
      <dgm:spPr/>
      <dgm:t>
        <a:bodyPr/>
        <a:lstStyle/>
        <a:p>
          <a:r>
            <a:rPr lang="en-IE" dirty="0"/>
            <a:t>Maintain flexibility in pitch designation and configuration to match changing demographics or local need.</a:t>
          </a:r>
          <a:r>
            <a:rPr lang="en-GB" dirty="0"/>
            <a:t> </a:t>
          </a:r>
          <a:endParaRPr lang="en-US" dirty="0"/>
        </a:p>
      </dgm:t>
    </dgm:pt>
    <dgm:pt modelId="{20A46191-E647-476B-9AF0-AB31E0454750}" type="parTrans" cxnId="{CBFFDF27-1672-4FA8-A17A-5F32C0AFD4A0}">
      <dgm:prSet/>
      <dgm:spPr/>
      <dgm:t>
        <a:bodyPr/>
        <a:lstStyle/>
        <a:p>
          <a:endParaRPr lang="en-US"/>
        </a:p>
      </dgm:t>
    </dgm:pt>
    <dgm:pt modelId="{BA0762BD-2291-44AF-96EB-36204897DEA7}" type="sibTrans" cxnId="{CBFFDF27-1672-4FA8-A17A-5F32C0AFD4A0}">
      <dgm:prSet/>
      <dgm:spPr/>
      <dgm:t>
        <a:bodyPr/>
        <a:lstStyle/>
        <a:p>
          <a:endParaRPr lang="en-US"/>
        </a:p>
      </dgm:t>
    </dgm:pt>
    <dgm:pt modelId="{58DFC229-EEAE-4CF0-8F3B-9A40E767D944}">
      <dgm:prSet/>
      <dgm:spPr/>
      <dgm:t>
        <a:bodyPr/>
        <a:lstStyle/>
        <a:p>
          <a:r>
            <a:rPr lang="en-GB" dirty="0"/>
            <a:t>Revise current charging / fee structure versus economic cost</a:t>
          </a:r>
          <a:endParaRPr lang="en-US" dirty="0"/>
        </a:p>
      </dgm:t>
    </dgm:pt>
    <dgm:pt modelId="{DBC4D968-5D7D-4CAF-B7F5-0B56798C3DCD}" type="parTrans" cxnId="{CBE0B746-04D5-4771-BCA5-C8CF0D746C08}">
      <dgm:prSet/>
      <dgm:spPr/>
      <dgm:t>
        <a:bodyPr/>
        <a:lstStyle/>
        <a:p>
          <a:endParaRPr lang="en-US"/>
        </a:p>
      </dgm:t>
    </dgm:pt>
    <dgm:pt modelId="{82C652E9-7E95-464C-AA06-AFEF369EAF45}" type="sibTrans" cxnId="{CBE0B746-04D5-4771-BCA5-C8CF0D746C08}">
      <dgm:prSet/>
      <dgm:spPr/>
      <dgm:t>
        <a:bodyPr/>
        <a:lstStyle/>
        <a:p>
          <a:endParaRPr lang="en-US"/>
        </a:p>
      </dgm:t>
    </dgm:pt>
    <dgm:pt modelId="{4789BEE0-5A48-42A5-AAB2-D73788102F1B}">
      <dgm:prSet/>
      <dgm:spPr/>
      <dgm:t>
        <a:bodyPr/>
        <a:lstStyle/>
        <a:p>
          <a:r>
            <a:rPr lang="en-GB"/>
            <a:t>Considerations to be included: capacity in the area, club buy-in, over usage of pitches and management of same.</a:t>
          </a:r>
          <a:endParaRPr lang="en-US"/>
        </a:p>
      </dgm:t>
    </dgm:pt>
    <dgm:pt modelId="{A2807EA6-3C6D-40CC-9F9A-0A3A2839DA3B}" type="parTrans" cxnId="{3E2E8918-25B2-41FE-841D-184C936C2EC6}">
      <dgm:prSet/>
      <dgm:spPr/>
      <dgm:t>
        <a:bodyPr/>
        <a:lstStyle/>
        <a:p>
          <a:endParaRPr lang="en-US"/>
        </a:p>
      </dgm:t>
    </dgm:pt>
    <dgm:pt modelId="{9ECAC3F1-7845-4839-B11F-B95B394725DD}" type="sibTrans" cxnId="{3E2E8918-25B2-41FE-841D-184C936C2EC6}">
      <dgm:prSet/>
      <dgm:spPr/>
      <dgm:t>
        <a:bodyPr/>
        <a:lstStyle/>
        <a:p>
          <a:endParaRPr lang="en-US"/>
        </a:p>
      </dgm:t>
    </dgm:pt>
    <dgm:pt modelId="{1F716CD8-4910-476F-88DF-D184593F5DB0}">
      <dgm:prSet/>
      <dgm:spPr/>
      <dgm:t>
        <a:bodyPr/>
        <a:lstStyle/>
        <a:p>
          <a:r>
            <a:rPr lang="en-GB" dirty="0"/>
            <a:t>Improve on-line communication. Automate pitch allocation, pitch booking and pavilion booking systems</a:t>
          </a:r>
          <a:endParaRPr lang="en-US" dirty="0"/>
        </a:p>
      </dgm:t>
    </dgm:pt>
    <dgm:pt modelId="{872928C5-B93F-4E44-8B42-F79F6E51EB26}" type="parTrans" cxnId="{3C512FD8-AD34-404D-9882-EA2831F6BDC3}">
      <dgm:prSet/>
      <dgm:spPr/>
      <dgm:t>
        <a:bodyPr/>
        <a:lstStyle/>
        <a:p>
          <a:endParaRPr lang="en-US"/>
        </a:p>
      </dgm:t>
    </dgm:pt>
    <dgm:pt modelId="{A9A2CA07-EB76-40A5-89E8-DE6AE1D6058B}" type="sibTrans" cxnId="{3C512FD8-AD34-404D-9882-EA2831F6BDC3}">
      <dgm:prSet/>
      <dgm:spPr/>
      <dgm:t>
        <a:bodyPr/>
        <a:lstStyle/>
        <a:p>
          <a:endParaRPr lang="en-US"/>
        </a:p>
      </dgm:t>
    </dgm:pt>
    <dgm:pt modelId="{CC20DEF4-6312-4E77-B1DA-2D63881D3E26}">
      <dgm:prSet/>
      <dgm:spPr/>
      <dgm:t>
        <a:bodyPr/>
        <a:lstStyle/>
        <a:p>
          <a:r>
            <a:rPr lang="en-US" dirty="0"/>
            <a:t>Book-a-pitch system</a:t>
          </a:r>
        </a:p>
      </dgm:t>
    </dgm:pt>
    <dgm:pt modelId="{46D0FBD0-E225-4DE1-AAD1-75F9B956C7DE}" type="parTrans" cxnId="{D8A784CB-0E6B-4EA9-9237-DA467FB0A391}">
      <dgm:prSet/>
      <dgm:spPr/>
      <dgm:t>
        <a:bodyPr/>
        <a:lstStyle/>
        <a:p>
          <a:endParaRPr lang="en-IE"/>
        </a:p>
      </dgm:t>
    </dgm:pt>
    <dgm:pt modelId="{8D0F9373-D909-4E29-920E-19A193CA5CCF}" type="sibTrans" cxnId="{D8A784CB-0E6B-4EA9-9237-DA467FB0A391}">
      <dgm:prSet/>
      <dgm:spPr/>
      <dgm:t>
        <a:bodyPr/>
        <a:lstStyle/>
        <a:p>
          <a:endParaRPr lang="en-IE"/>
        </a:p>
      </dgm:t>
    </dgm:pt>
    <dgm:pt modelId="{4AA230C2-3A3F-4CB9-A892-D2E8B60FB2E1}">
      <dgm:prSet/>
      <dgm:spPr/>
      <dgm:t>
        <a:bodyPr/>
        <a:lstStyle/>
        <a:p>
          <a:r>
            <a:rPr lang="en-US" dirty="0"/>
            <a:t>Obligation to report usage.</a:t>
          </a:r>
        </a:p>
      </dgm:t>
    </dgm:pt>
    <dgm:pt modelId="{0E028931-76F9-47DD-A276-1074DBE47AF2}" type="parTrans" cxnId="{128CFD5D-A84C-4E79-A73C-B3F31D30EB35}">
      <dgm:prSet/>
      <dgm:spPr/>
      <dgm:t>
        <a:bodyPr/>
        <a:lstStyle/>
        <a:p>
          <a:endParaRPr lang="en-IE"/>
        </a:p>
      </dgm:t>
    </dgm:pt>
    <dgm:pt modelId="{51A1D8E3-1F94-460D-8411-AC6B5F9CDAE0}" type="sibTrans" cxnId="{128CFD5D-A84C-4E79-A73C-B3F31D30EB35}">
      <dgm:prSet/>
      <dgm:spPr/>
      <dgm:t>
        <a:bodyPr/>
        <a:lstStyle/>
        <a:p>
          <a:endParaRPr lang="en-IE"/>
        </a:p>
      </dgm:t>
    </dgm:pt>
    <dgm:pt modelId="{8F8A90D7-E977-4C89-BDB1-80BB20869814}">
      <dgm:prSet/>
      <dgm:spPr/>
      <dgm:t>
        <a:bodyPr/>
        <a:lstStyle/>
        <a:p>
          <a:r>
            <a:rPr lang="en-US" dirty="0"/>
            <a:t>Use of pitches and quality of pitches to be reviewed on on-going basis.</a:t>
          </a:r>
        </a:p>
      </dgm:t>
    </dgm:pt>
    <dgm:pt modelId="{B2ABF304-87F2-49A0-BB94-DB4C53AF8A9D}" type="parTrans" cxnId="{38B51A31-995E-4A1E-B0BF-F29A2E858663}">
      <dgm:prSet/>
      <dgm:spPr/>
      <dgm:t>
        <a:bodyPr/>
        <a:lstStyle/>
        <a:p>
          <a:endParaRPr lang="en-IE"/>
        </a:p>
      </dgm:t>
    </dgm:pt>
    <dgm:pt modelId="{9749BF7E-89A3-473A-ACE0-07E95B80F075}" type="sibTrans" cxnId="{38B51A31-995E-4A1E-B0BF-F29A2E858663}">
      <dgm:prSet/>
      <dgm:spPr/>
      <dgm:t>
        <a:bodyPr/>
        <a:lstStyle/>
        <a:p>
          <a:endParaRPr lang="en-IE"/>
        </a:p>
      </dgm:t>
    </dgm:pt>
    <dgm:pt modelId="{906F83DD-7DC4-4DE4-A4D4-D44E094A19BF}">
      <dgm:prSet/>
      <dgm:spPr/>
      <dgm:t>
        <a:bodyPr/>
        <a:lstStyle/>
        <a:p>
          <a:r>
            <a:rPr lang="en-GB" dirty="0"/>
            <a:t>Booking systems will generate usage reports and allow pitch provision to be planned to meet demand.</a:t>
          </a:r>
          <a:endParaRPr lang="en-US" dirty="0"/>
        </a:p>
      </dgm:t>
    </dgm:pt>
    <dgm:pt modelId="{8FED5031-F929-4AF2-9FC6-FCAB49BB2F1C}" type="parTrans" cxnId="{B1CBD62F-8516-4454-BDE1-5009E4183354}">
      <dgm:prSet/>
      <dgm:spPr/>
      <dgm:t>
        <a:bodyPr/>
        <a:lstStyle/>
        <a:p>
          <a:endParaRPr lang="en-IE"/>
        </a:p>
      </dgm:t>
    </dgm:pt>
    <dgm:pt modelId="{73905F03-E86B-4D98-84F5-C816B568DDBB}" type="sibTrans" cxnId="{B1CBD62F-8516-4454-BDE1-5009E4183354}">
      <dgm:prSet/>
      <dgm:spPr/>
      <dgm:t>
        <a:bodyPr/>
        <a:lstStyle/>
        <a:p>
          <a:endParaRPr lang="en-IE"/>
        </a:p>
      </dgm:t>
    </dgm:pt>
    <dgm:pt modelId="{010271FC-BBAB-43E5-9954-8A321B868101}" type="pres">
      <dgm:prSet presAssocID="{0358A19F-6E7D-4C10-9252-BF68594F2BB6}" presName="linear" presStyleCnt="0">
        <dgm:presLayoutVars>
          <dgm:animLvl val="lvl"/>
          <dgm:resizeHandles val="exact"/>
        </dgm:presLayoutVars>
      </dgm:prSet>
      <dgm:spPr/>
    </dgm:pt>
    <dgm:pt modelId="{9EFCA9BC-74AA-4703-B8F7-B0229D9594CC}" type="pres">
      <dgm:prSet presAssocID="{D670A5E7-B86A-4CAB-94F2-79459D87B68D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1232F0B-02CF-4415-B499-E49AAB62B613}" type="pres">
      <dgm:prSet presAssocID="{D670A5E7-B86A-4CAB-94F2-79459D87B68D}" presName="childText" presStyleLbl="revTx" presStyleIdx="0" presStyleCnt="2">
        <dgm:presLayoutVars>
          <dgm:bulletEnabled val="1"/>
        </dgm:presLayoutVars>
      </dgm:prSet>
      <dgm:spPr/>
    </dgm:pt>
    <dgm:pt modelId="{DB9FAF2D-0713-4685-B2FE-295260F865F8}" type="pres">
      <dgm:prSet presAssocID="{4789BEE0-5A48-42A5-AAB2-D73788102F1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B32D671-1239-4D17-94D8-4A675C15EB2D}" type="pres">
      <dgm:prSet presAssocID="{9ECAC3F1-7845-4839-B11F-B95B394725DD}" presName="spacer" presStyleCnt="0"/>
      <dgm:spPr/>
    </dgm:pt>
    <dgm:pt modelId="{D0B32B81-5094-45AE-B6A8-EF902E6F8BA7}" type="pres">
      <dgm:prSet presAssocID="{1F716CD8-4910-476F-88DF-D184593F5DB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A9DC596-A7E7-4F3B-88D9-378A81DF73D0}" type="pres">
      <dgm:prSet presAssocID="{1F716CD8-4910-476F-88DF-D184593F5DB0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1B5E207-5219-4986-8E91-BD7DF2615552}" srcId="{D670A5E7-B86A-4CAB-94F2-79459D87B68D}" destId="{E83A3CF9-26D1-42F2-8817-86F114E28159}" srcOrd="2" destOrd="0" parTransId="{86D002BD-6596-47A3-8E4B-D1448CBB5E39}" sibTransId="{4835B15E-7BA2-4823-A7F3-4AC52B51710A}"/>
    <dgm:cxn modelId="{FAB9DC12-B7A5-4D0B-8A6E-7C491379F9D9}" type="presOf" srcId="{8F8A90D7-E977-4C89-BDB1-80BB20869814}" destId="{6A9DC596-A7E7-4F3B-88D9-378A81DF73D0}" srcOrd="0" destOrd="3" presId="urn:microsoft.com/office/officeart/2005/8/layout/vList2"/>
    <dgm:cxn modelId="{FEE27916-3922-4B40-8AFD-5D00738A26F9}" type="presOf" srcId="{CC20DEF4-6312-4E77-B1DA-2D63881D3E26}" destId="{6A9DC596-A7E7-4F3B-88D9-378A81DF73D0}" srcOrd="0" destOrd="0" presId="urn:microsoft.com/office/officeart/2005/8/layout/vList2"/>
    <dgm:cxn modelId="{3E2E8918-25B2-41FE-841D-184C936C2EC6}" srcId="{0358A19F-6E7D-4C10-9252-BF68594F2BB6}" destId="{4789BEE0-5A48-42A5-AAB2-D73788102F1B}" srcOrd="1" destOrd="0" parTransId="{A2807EA6-3C6D-40CC-9F9A-0A3A2839DA3B}" sibTransId="{9ECAC3F1-7845-4839-B11F-B95B394725DD}"/>
    <dgm:cxn modelId="{30F5E519-5856-4A56-8325-617BEF23EA4F}" type="presOf" srcId="{4789BEE0-5A48-42A5-AAB2-D73788102F1B}" destId="{DB9FAF2D-0713-4685-B2FE-295260F865F8}" srcOrd="0" destOrd="0" presId="urn:microsoft.com/office/officeart/2005/8/layout/vList2"/>
    <dgm:cxn modelId="{CBFFDF27-1672-4FA8-A17A-5F32C0AFD4A0}" srcId="{D670A5E7-B86A-4CAB-94F2-79459D87B68D}" destId="{B9D4D9D0-E656-4893-83AC-2F2623A4B1EF}" srcOrd="3" destOrd="0" parTransId="{20A46191-E647-476B-9AF0-AB31E0454750}" sibTransId="{BA0762BD-2291-44AF-96EB-36204897DEA7}"/>
    <dgm:cxn modelId="{A768132F-51EE-4E97-BEDF-FCA8CC18113B}" type="presOf" srcId="{0358A19F-6E7D-4C10-9252-BF68594F2BB6}" destId="{010271FC-BBAB-43E5-9954-8A321B868101}" srcOrd="0" destOrd="0" presId="urn:microsoft.com/office/officeart/2005/8/layout/vList2"/>
    <dgm:cxn modelId="{B1CBD62F-8516-4454-BDE1-5009E4183354}" srcId="{1F716CD8-4910-476F-88DF-D184593F5DB0}" destId="{906F83DD-7DC4-4DE4-A4D4-D44E094A19BF}" srcOrd="1" destOrd="0" parTransId="{8FED5031-F929-4AF2-9FC6-FCAB49BB2F1C}" sibTransId="{73905F03-E86B-4D98-84F5-C816B568DDBB}"/>
    <dgm:cxn modelId="{38B51A31-995E-4A1E-B0BF-F29A2E858663}" srcId="{1F716CD8-4910-476F-88DF-D184593F5DB0}" destId="{8F8A90D7-E977-4C89-BDB1-80BB20869814}" srcOrd="3" destOrd="0" parTransId="{B2ABF304-87F2-49A0-BB94-DB4C53AF8A9D}" sibTransId="{9749BF7E-89A3-473A-ACE0-07E95B80F075}"/>
    <dgm:cxn modelId="{128CFD5D-A84C-4E79-A73C-B3F31D30EB35}" srcId="{1F716CD8-4910-476F-88DF-D184593F5DB0}" destId="{4AA230C2-3A3F-4CB9-A892-D2E8B60FB2E1}" srcOrd="2" destOrd="0" parTransId="{0E028931-76F9-47DD-A276-1074DBE47AF2}" sibTransId="{51A1D8E3-1F94-460D-8411-AC6B5F9CDAE0}"/>
    <dgm:cxn modelId="{C9705845-EDEE-4A41-8E8B-AFF7F7421611}" type="presOf" srcId="{B9D4D9D0-E656-4893-83AC-2F2623A4B1EF}" destId="{A1232F0B-02CF-4415-B499-E49AAB62B613}" srcOrd="0" destOrd="3" presId="urn:microsoft.com/office/officeart/2005/8/layout/vList2"/>
    <dgm:cxn modelId="{CBE0B746-04D5-4771-BCA5-C8CF0D746C08}" srcId="{D670A5E7-B86A-4CAB-94F2-79459D87B68D}" destId="{58DFC229-EEAE-4CF0-8F3B-9A40E767D944}" srcOrd="4" destOrd="0" parTransId="{DBC4D968-5D7D-4CAF-B7F5-0B56798C3DCD}" sibTransId="{82C652E9-7E95-464C-AA06-AFEF369EAF45}"/>
    <dgm:cxn modelId="{C762FE6D-B573-46A4-BDCA-3E1BB6012132}" type="presOf" srcId="{1F716CD8-4910-476F-88DF-D184593F5DB0}" destId="{D0B32B81-5094-45AE-B6A8-EF902E6F8BA7}" srcOrd="0" destOrd="0" presId="urn:microsoft.com/office/officeart/2005/8/layout/vList2"/>
    <dgm:cxn modelId="{29A4B97C-4840-4DC8-8634-9192DFFBE2D3}" type="presOf" srcId="{4AA230C2-3A3F-4CB9-A892-D2E8B60FB2E1}" destId="{6A9DC596-A7E7-4F3B-88D9-378A81DF73D0}" srcOrd="0" destOrd="2" presId="urn:microsoft.com/office/officeart/2005/8/layout/vList2"/>
    <dgm:cxn modelId="{E0C2137D-F88A-481E-8DA4-09F808DFDE43}" type="presOf" srcId="{906F83DD-7DC4-4DE4-A4D4-D44E094A19BF}" destId="{6A9DC596-A7E7-4F3B-88D9-378A81DF73D0}" srcOrd="0" destOrd="1" presId="urn:microsoft.com/office/officeart/2005/8/layout/vList2"/>
    <dgm:cxn modelId="{F2C4468B-46BC-4FBA-9DCE-24AB87D736EB}" type="presOf" srcId="{58DFC229-EEAE-4CF0-8F3B-9A40E767D944}" destId="{A1232F0B-02CF-4415-B499-E49AAB62B613}" srcOrd="0" destOrd="4" presId="urn:microsoft.com/office/officeart/2005/8/layout/vList2"/>
    <dgm:cxn modelId="{46E93E92-BA83-45CA-85EC-F651EC95B254}" srcId="{D670A5E7-B86A-4CAB-94F2-79459D87B68D}" destId="{4D27D01C-D3AA-4BE8-B7BB-4AB585430892}" srcOrd="0" destOrd="0" parTransId="{42ED5E8B-50F5-4818-A4EF-3D577A317A2F}" sibTransId="{70A6CEAB-2F37-40D3-AFB5-5137DC0B598A}"/>
    <dgm:cxn modelId="{19DEE099-5562-4B30-A9DD-74C2F3DDE119}" srcId="{D670A5E7-B86A-4CAB-94F2-79459D87B68D}" destId="{4A3EDE42-5A08-4E69-9168-1747D1B36BE9}" srcOrd="1" destOrd="0" parTransId="{E39FB629-60F1-4944-B085-05E7264B88FC}" sibTransId="{7A755DCB-A71C-442C-8401-E6489D6046DC}"/>
    <dgm:cxn modelId="{96A38DB3-4F05-4C19-86FE-F9AD214F5A57}" type="presOf" srcId="{4D27D01C-D3AA-4BE8-B7BB-4AB585430892}" destId="{A1232F0B-02CF-4415-B499-E49AAB62B613}" srcOrd="0" destOrd="0" presId="urn:microsoft.com/office/officeart/2005/8/layout/vList2"/>
    <dgm:cxn modelId="{B20DBEBE-D87C-4E90-B0E3-F7CBBB65EF26}" srcId="{0358A19F-6E7D-4C10-9252-BF68594F2BB6}" destId="{D670A5E7-B86A-4CAB-94F2-79459D87B68D}" srcOrd="0" destOrd="0" parTransId="{16D284C1-4DF9-4ABB-AC98-DB89988910EE}" sibTransId="{87976116-8480-4265-9527-93D67CF28D53}"/>
    <dgm:cxn modelId="{ECEF0FC3-4AB5-449A-A469-90E41032B344}" type="presOf" srcId="{E83A3CF9-26D1-42F2-8817-86F114E28159}" destId="{A1232F0B-02CF-4415-B499-E49AAB62B613}" srcOrd="0" destOrd="2" presId="urn:microsoft.com/office/officeart/2005/8/layout/vList2"/>
    <dgm:cxn modelId="{EBDF8BC6-FE8F-4BB3-991E-5C37323A1ED5}" type="presOf" srcId="{D670A5E7-B86A-4CAB-94F2-79459D87B68D}" destId="{9EFCA9BC-74AA-4703-B8F7-B0229D9594CC}" srcOrd="0" destOrd="0" presId="urn:microsoft.com/office/officeart/2005/8/layout/vList2"/>
    <dgm:cxn modelId="{D8A784CB-0E6B-4EA9-9237-DA467FB0A391}" srcId="{1F716CD8-4910-476F-88DF-D184593F5DB0}" destId="{CC20DEF4-6312-4E77-B1DA-2D63881D3E26}" srcOrd="0" destOrd="0" parTransId="{46D0FBD0-E225-4DE1-AAD1-75F9B956C7DE}" sibTransId="{8D0F9373-D909-4E29-920E-19A193CA5CCF}"/>
    <dgm:cxn modelId="{3C512FD8-AD34-404D-9882-EA2831F6BDC3}" srcId="{0358A19F-6E7D-4C10-9252-BF68594F2BB6}" destId="{1F716CD8-4910-476F-88DF-D184593F5DB0}" srcOrd="2" destOrd="0" parTransId="{872928C5-B93F-4E44-8B42-F79F6E51EB26}" sibTransId="{A9A2CA07-EB76-40A5-89E8-DE6AE1D6058B}"/>
    <dgm:cxn modelId="{DA9840E7-291E-4116-A375-3BADEF30F658}" type="presOf" srcId="{4A3EDE42-5A08-4E69-9168-1747D1B36BE9}" destId="{A1232F0B-02CF-4415-B499-E49AAB62B613}" srcOrd="0" destOrd="1" presId="urn:microsoft.com/office/officeart/2005/8/layout/vList2"/>
    <dgm:cxn modelId="{6A7C8F1C-EAE6-4E03-8B7E-CA5E42CFF428}" type="presParOf" srcId="{010271FC-BBAB-43E5-9954-8A321B868101}" destId="{9EFCA9BC-74AA-4703-B8F7-B0229D9594CC}" srcOrd="0" destOrd="0" presId="urn:microsoft.com/office/officeart/2005/8/layout/vList2"/>
    <dgm:cxn modelId="{9BB45329-6C64-455D-9A09-92D5DE57F71E}" type="presParOf" srcId="{010271FC-BBAB-43E5-9954-8A321B868101}" destId="{A1232F0B-02CF-4415-B499-E49AAB62B613}" srcOrd="1" destOrd="0" presId="urn:microsoft.com/office/officeart/2005/8/layout/vList2"/>
    <dgm:cxn modelId="{1E9518FD-2E8F-4ED9-A687-3CBCFC2E57E2}" type="presParOf" srcId="{010271FC-BBAB-43E5-9954-8A321B868101}" destId="{DB9FAF2D-0713-4685-B2FE-295260F865F8}" srcOrd="2" destOrd="0" presId="urn:microsoft.com/office/officeart/2005/8/layout/vList2"/>
    <dgm:cxn modelId="{493C8F99-3791-43FB-84B6-9943F4358371}" type="presParOf" srcId="{010271FC-BBAB-43E5-9954-8A321B868101}" destId="{3B32D671-1239-4D17-94D8-4A675C15EB2D}" srcOrd="3" destOrd="0" presId="urn:microsoft.com/office/officeart/2005/8/layout/vList2"/>
    <dgm:cxn modelId="{3A83DCBD-2020-47A4-AA7D-C97611D2B8FC}" type="presParOf" srcId="{010271FC-BBAB-43E5-9954-8A321B868101}" destId="{D0B32B81-5094-45AE-B6A8-EF902E6F8BA7}" srcOrd="4" destOrd="0" presId="urn:microsoft.com/office/officeart/2005/8/layout/vList2"/>
    <dgm:cxn modelId="{D429F621-65E9-4DD3-9F88-3EEBD3E11363}" type="presParOf" srcId="{010271FC-BBAB-43E5-9954-8A321B868101}" destId="{6A9DC596-A7E7-4F3B-88D9-378A81DF73D0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E0D488-E8BB-4DB6-B0B0-66BFB64A0279}" type="doc">
      <dgm:prSet loTypeId="urn:microsoft.com/office/officeart/2005/8/layout/bProcess4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D248FC03-1F35-4B2E-BF0A-9E13F581408D}">
      <dgm:prSet custT="1"/>
      <dgm:spPr/>
      <dgm:t>
        <a:bodyPr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The multi-use nature of AGP pitches should lead to sports hubs and efficiencies in use (GAA, Soccer and Rugby Union)</a:t>
          </a:r>
          <a:endParaRPr lang="en-US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BAD37AC5-F1EA-4DF1-AF7F-71CA5AB85CA5}" type="parTrans" cxnId="{51F772E8-A635-40B2-8DC5-B800381466DA}">
      <dgm:prSet/>
      <dgm:spPr/>
      <dgm:t>
        <a:bodyPr/>
        <a:lstStyle/>
        <a:p>
          <a:endParaRPr lang="en-US"/>
        </a:p>
      </dgm:t>
    </dgm:pt>
    <dgm:pt modelId="{FACB0F59-996B-432D-A703-B58A65D2241D}" type="sibTrans" cxnId="{51F772E8-A635-40B2-8DC5-B800381466DA}">
      <dgm:prSet/>
      <dgm:spPr/>
      <dgm:t>
        <a:bodyPr/>
        <a:lstStyle/>
        <a:p>
          <a:endParaRPr lang="en-US"/>
        </a:p>
      </dgm:t>
    </dgm:pt>
    <dgm:pt modelId="{4DA11250-0B19-4850-AC9C-6E52A6616316}">
      <dgm:prSet custT="1"/>
      <dgm:spPr/>
      <dgm:t>
        <a:bodyPr/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High capital outlay required; high use and meeting community demand shall be built into management structures</a:t>
          </a:r>
          <a:endParaRPr lang="en-US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B32EFA88-E54C-41A6-989A-732C746ECDDB}" type="parTrans" cxnId="{90F3E322-D765-4DA4-8EF0-9F6658EE2416}">
      <dgm:prSet/>
      <dgm:spPr/>
      <dgm:t>
        <a:bodyPr/>
        <a:lstStyle/>
        <a:p>
          <a:endParaRPr lang="en-US"/>
        </a:p>
      </dgm:t>
    </dgm:pt>
    <dgm:pt modelId="{3C76BE1B-7AE8-4D22-9047-3DAFB8F1D46A}" type="sibTrans" cxnId="{90F3E322-D765-4DA4-8EF0-9F6658EE2416}">
      <dgm:prSet/>
      <dgm:spPr/>
      <dgm:t>
        <a:bodyPr/>
        <a:lstStyle/>
        <a:p>
          <a:endParaRPr lang="en-US"/>
        </a:p>
      </dgm:t>
    </dgm:pt>
    <dgm:pt modelId="{AA0A69BF-D9A3-47DA-AE99-DBDA0C85C253}">
      <dgm:prSet custT="1"/>
      <dgm:spPr/>
      <dgm:t>
        <a:bodyPr/>
        <a:lstStyle/>
        <a:p>
          <a:r>
            <a:rPr lang="en-GB" sz="1200" dirty="0"/>
            <a:t>Provision to be made for replacement / repair over lifetime of the facility</a:t>
          </a:r>
          <a:endParaRPr lang="en-US" sz="1200" dirty="0"/>
        </a:p>
      </dgm:t>
    </dgm:pt>
    <dgm:pt modelId="{E9BB1388-15A2-42B7-B054-4C13094F743C}" type="parTrans" cxnId="{397C3BDD-19E2-40AB-8A45-A51DF0FAFD40}">
      <dgm:prSet/>
      <dgm:spPr/>
      <dgm:t>
        <a:bodyPr/>
        <a:lstStyle/>
        <a:p>
          <a:endParaRPr lang="en-US"/>
        </a:p>
      </dgm:t>
    </dgm:pt>
    <dgm:pt modelId="{E6E1C500-A432-4330-81C0-4965DDC54E93}" type="sibTrans" cxnId="{397C3BDD-19E2-40AB-8A45-A51DF0FAFD40}">
      <dgm:prSet/>
      <dgm:spPr/>
      <dgm:t>
        <a:bodyPr/>
        <a:lstStyle/>
        <a:p>
          <a:endParaRPr lang="en-US"/>
        </a:p>
      </dgm:t>
    </dgm:pt>
    <dgm:pt modelId="{FF4EE501-325A-44DD-9550-80A35623FEDF}">
      <dgm:prSet custT="1"/>
      <dgm:spPr/>
      <dgm:t>
        <a:bodyPr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provide pitch capacity to meet increased population growth in higher density/ urban locations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4707DEF3-9573-4FF9-876C-A0A67EC7E156}" type="parTrans" cxnId="{1859EB9B-C426-40E7-AA91-2372B19C9B42}">
      <dgm:prSet/>
      <dgm:spPr/>
      <dgm:t>
        <a:bodyPr/>
        <a:lstStyle/>
        <a:p>
          <a:endParaRPr lang="en-IE"/>
        </a:p>
      </dgm:t>
    </dgm:pt>
    <dgm:pt modelId="{74AE34EB-66C2-4D7A-9963-96407DDD53FA}" type="sibTrans" cxnId="{1859EB9B-C426-40E7-AA91-2372B19C9B42}">
      <dgm:prSet/>
      <dgm:spPr/>
      <dgm:t>
        <a:bodyPr/>
        <a:lstStyle/>
        <a:p>
          <a:endParaRPr lang="en-IE"/>
        </a:p>
      </dgm:t>
    </dgm:pt>
    <dgm:pt modelId="{2FE3C50B-4A38-4BF8-A41D-98A948C95AFC}">
      <dgm:prSet custT="1"/>
      <dgm:spPr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4290" tIns="34290" rIns="34290" bIns="3429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meet demand for increased match play 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90795FB6-1255-4F2B-B837-8335D0DD5386}" type="parTrans" cxnId="{366AB060-C2E9-4BBA-9F13-8F2B122EFAA0}">
      <dgm:prSet/>
      <dgm:spPr/>
      <dgm:t>
        <a:bodyPr/>
        <a:lstStyle/>
        <a:p>
          <a:endParaRPr lang="en-IE"/>
        </a:p>
      </dgm:t>
    </dgm:pt>
    <dgm:pt modelId="{409393A7-0AC7-413F-9C0B-95E10D87EBD0}" type="sibTrans" cxnId="{366AB060-C2E9-4BBA-9F13-8F2B122EFAA0}">
      <dgm:prSet/>
      <dgm:spPr/>
      <dgm:t>
        <a:bodyPr/>
        <a:lstStyle/>
        <a:p>
          <a:endParaRPr lang="en-IE"/>
        </a:p>
      </dgm:t>
    </dgm:pt>
    <dgm:pt modelId="{50C46969-62F5-4454-BFA2-1134EA86DD08}">
      <dgm:prSet custT="1"/>
      <dgm:spPr/>
      <dgm:t>
        <a:bodyPr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remove training pressure from grass pitches with resultant higher standard of grass pitches.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E7CB9D10-5423-4E33-B877-45D1DE9C9139}" type="parTrans" cxnId="{85A059E0-E4F3-4CFE-BE94-B85F0EF2506D}">
      <dgm:prSet/>
      <dgm:spPr/>
      <dgm:t>
        <a:bodyPr/>
        <a:lstStyle/>
        <a:p>
          <a:endParaRPr lang="en-IE"/>
        </a:p>
      </dgm:t>
    </dgm:pt>
    <dgm:pt modelId="{18F732D6-2708-4B56-8D18-1912F2E1EBE9}" type="sibTrans" cxnId="{85A059E0-E4F3-4CFE-BE94-B85F0EF2506D}">
      <dgm:prSet/>
      <dgm:spPr/>
      <dgm:t>
        <a:bodyPr/>
        <a:lstStyle/>
        <a:p>
          <a:endParaRPr lang="en-IE"/>
        </a:p>
      </dgm:t>
    </dgm:pt>
    <dgm:pt modelId="{C2D55B5F-56F7-41D1-876C-BBE0BEC69865}">
      <dgm:prSet custT="1"/>
      <dgm:spPr/>
      <dgm:t>
        <a:bodyPr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Strategic locations, new development and high population areas; facilitates high use, late evening and flood lighting. 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8A2AB9A4-8399-4688-AB92-C8748FDC1E8F}" type="parTrans" cxnId="{A1C83F49-286D-4925-8854-F26ED567D2C8}">
      <dgm:prSet/>
      <dgm:spPr/>
      <dgm:t>
        <a:bodyPr/>
        <a:lstStyle/>
        <a:p>
          <a:endParaRPr lang="en-IE"/>
        </a:p>
      </dgm:t>
    </dgm:pt>
    <dgm:pt modelId="{CDC7E397-32C7-4ABB-833C-6E4EBBDD7180}" type="sibTrans" cxnId="{A1C83F49-286D-4925-8854-F26ED567D2C8}">
      <dgm:prSet/>
      <dgm:spPr/>
      <dgm:t>
        <a:bodyPr/>
        <a:lstStyle/>
        <a:p>
          <a:endParaRPr lang="en-IE"/>
        </a:p>
      </dgm:t>
    </dgm:pt>
    <dgm:pt modelId="{103ECA6E-5DB5-4D50-AD24-E24AC2148EE2}">
      <dgm:prSet custT="1"/>
      <dgm:spPr/>
      <dgm:t>
        <a:bodyPr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200" kern="1200" dirty="0"/>
            <a:t>AGP’s provide all weather, year-round facilites. Provide ancillary facilites as required to maximise use.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2FFFD5B1-B779-45B7-91BB-0A709C8C1FD8}" type="parTrans" cxnId="{B1AA9C44-3A29-4E4D-9722-6FB5FF45ED89}">
      <dgm:prSet/>
      <dgm:spPr/>
      <dgm:t>
        <a:bodyPr/>
        <a:lstStyle/>
        <a:p>
          <a:endParaRPr lang="en-IE"/>
        </a:p>
      </dgm:t>
    </dgm:pt>
    <dgm:pt modelId="{26D58EE7-744D-404A-9BF6-7B37AC711F86}" type="sibTrans" cxnId="{B1AA9C44-3A29-4E4D-9722-6FB5FF45ED89}">
      <dgm:prSet/>
      <dgm:spPr/>
      <dgm:t>
        <a:bodyPr/>
        <a:lstStyle/>
        <a:p>
          <a:endParaRPr lang="en-IE"/>
        </a:p>
      </dgm:t>
    </dgm:pt>
    <dgm:pt modelId="{9A28154A-A014-408E-AEDC-C483CEBD77A3}">
      <dgm:prSet custT="1"/>
      <dgm:spPr/>
      <dgm:t>
        <a:bodyPr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meet demand for training provision which is not currently being met.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gm:t>
    </dgm:pt>
    <dgm:pt modelId="{FD6D6488-8A8B-4178-832F-04FBD25E9492}" type="parTrans" cxnId="{AC280A7B-E7D2-4BF7-99B0-B66AD1FCB088}">
      <dgm:prSet/>
      <dgm:spPr/>
      <dgm:t>
        <a:bodyPr/>
        <a:lstStyle/>
        <a:p>
          <a:endParaRPr lang="en-IE"/>
        </a:p>
      </dgm:t>
    </dgm:pt>
    <dgm:pt modelId="{AAE7048E-30ED-48B2-9214-B1EBF9C4EDD7}" type="sibTrans" cxnId="{AC280A7B-E7D2-4BF7-99B0-B66AD1FCB088}">
      <dgm:prSet/>
      <dgm:spPr/>
      <dgm:t>
        <a:bodyPr/>
        <a:lstStyle/>
        <a:p>
          <a:endParaRPr lang="en-IE"/>
        </a:p>
      </dgm:t>
    </dgm:pt>
    <dgm:pt modelId="{C97E5AF6-6165-4D27-AE9F-A93A19BE4F38}" type="pres">
      <dgm:prSet presAssocID="{B0E0D488-E8BB-4DB6-B0B0-66BFB64A0279}" presName="Name0" presStyleCnt="0">
        <dgm:presLayoutVars>
          <dgm:dir/>
          <dgm:resizeHandles/>
        </dgm:presLayoutVars>
      </dgm:prSet>
      <dgm:spPr/>
    </dgm:pt>
    <dgm:pt modelId="{A0E99690-2755-4FFF-959F-28C472A70314}" type="pres">
      <dgm:prSet presAssocID="{FF4EE501-325A-44DD-9550-80A35623FEDF}" presName="compNode" presStyleCnt="0"/>
      <dgm:spPr/>
    </dgm:pt>
    <dgm:pt modelId="{1AE0DAF5-AE58-4BCC-97F5-84CB25F57F70}" type="pres">
      <dgm:prSet presAssocID="{FF4EE501-325A-44DD-9550-80A35623FEDF}" presName="dummyConnPt" presStyleCnt="0"/>
      <dgm:spPr/>
    </dgm:pt>
    <dgm:pt modelId="{2204EAA2-460C-4FEF-91B8-C734707D04B1}" type="pres">
      <dgm:prSet presAssocID="{FF4EE501-325A-44DD-9550-80A35623FEDF}" presName="node" presStyleLbl="node1" presStyleIdx="0" presStyleCnt="9" custScaleY="115076">
        <dgm:presLayoutVars>
          <dgm:bulletEnabled val="1"/>
        </dgm:presLayoutVars>
      </dgm:prSet>
      <dgm:spPr/>
    </dgm:pt>
    <dgm:pt modelId="{CD8AC5A1-CC69-49D1-9BA3-6DC3E2B2B5C8}" type="pres">
      <dgm:prSet presAssocID="{74AE34EB-66C2-4D7A-9963-96407DDD53FA}" presName="sibTrans" presStyleLbl="bgSibTrans2D1" presStyleIdx="0" presStyleCnt="8"/>
      <dgm:spPr/>
    </dgm:pt>
    <dgm:pt modelId="{3DB33864-7F06-4309-B05C-55460ED8BD50}" type="pres">
      <dgm:prSet presAssocID="{C2D55B5F-56F7-41D1-876C-BBE0BEC69865}" presName="compNode" presStyleCnt="0"/>
      <dgm:spPr/>
    </dgm:pt>
    <dgm:pt modelId="{E985D4B7-E0A4-4C9C-8578-FC56D8B5823A}" type="pres">
      <dgm:prSet presAssocID="{C2D55B5F-56F7-41D1-876C-BBE0BEC69865}" presName="dummyConnPt" presStyleCnt="0"/>
      <dgm:spPr/>
    </dgm:pt>
    <dgm:pt modelId="{D191B937-3245-457C-B9F0-466C8ABB22B8}" type="pres">
      <dgm:prSet presAssocID="{C2D55B5F-56F7-41D1-876C-BBE0BEC69865}" presName="node" presStyleLbl="node1" presStyleIdx="1" presStyleCnt="9" custScaleY="129178">
        <dgm:presLayoutVars>
          <dgm:bulletEnabled val="1"/>
        </dgm:presLayoutVars>
      </dgm:prSet>
      <dgm:spPr/>
    </dgm:pt>
    <dgm:pt modelId="{0777A155-CEDD-498F-A0F4-E0D526B0A429}" type="pres">
      <dgm:prSet presAssocID="{CDC7E397-32C7-4ABB-833C-6E4EBBDD7180}" presName="sibTrans" presStyleLbl="bgSibTrans2D1" presStyleIdx="1" presStyleCnt="8"/>
      <dgm:spPr/>
    </dgm:pt>
    <dgm:pt modelId="{C6120623-D81D-4080-A052-0DABAC79608C}" type="pres">
      <dgm:prSet presAssocID="{103ECA6E-5DB5-4D50-AD24-E24AC2148EE2}" presName="compNode" presStyleCnt="0"/>
      <dgm:spPr/>
    </dgm:pt>
    <dgm:pt modelId="{0F9FB5AC-9549-462A-BFF1-3D7793DF393C}" type="pres">
      <dgm:prSet presAssocID="{103ECA6E-5DB5-4D50-AD24-E24AC2148EE2}" presName="dummyConnPt" presStyleCnt="0"/>
      <dgm:spPr/>
    </dgm:pt>
    <dgm:pt modelId="{CD4487EE-1DA8-4E89-8678-D3431D11AF57}" type="pres">
      <dgm:prSet presAssocID="{103ECA6E-5DB5-4D50-AD24-E24AC2148EE2}" presName="node" presStyleLbl="node1" presStyleIdx="2" presStyleCnt="9" custScaleY="121643">
        <dgm:presLayoutVars>
          <dgm:bulletEnabled val="1"/>
        </dgm:presLayoutVars>
      </dgm:prSet>
      <dgm:spPr/>
    </dgm:pt>
    <dgm:pt modelId="{C17C6B8C-380A-4465-88BA-829C67EA60C2}" type="pres">
      <dgm:prSet presAssocID="{26D58EE7-744D-404A-9BF6-7B37AC711F86}" presName="sibTrans" presStyleLbl="bgSibTrans2D1" presStyleIdx="2" presStyleCnt="8"/>
      <dgm:spPr/>
    </dgm:pt>
    <dgm:pt modelId="{CAFB5D8C-D2DE-45E0-AF73-E7A302AE87D3}" type="pres">
      <dgm:prSet presAssocID="{2FE3C50B-4A38-4BF8-A41D-98A948C95AFC}" presName="compNode" presStyleCnt="0"/>
      <dgm:spPr/>
    </dgm:pt>
    <dgm:pt modelId="{1C64AB67-9E6D-4121-84E2-B034816C53C8}" type="pres">
      <dgm:prSet presAssocID="{2FE3C50B-4A38-4BF8-A41D-98A948C95AFC}" presName="dummyConnPt" presStyleCnt="0"/>
      <dgm:spPr/>
    </dgm:pt>
    <dgm:pt modelId="{C062ACBE-7DF6-427B-8D18-1DCCA78969C9}" type="pres">
      <dgm:prSet presAssocID="{2FE3C50B-4A38-4BF8-A41D-98A948C95AFC}" presName="node" presStyleLbl="node1" presStyleIdx="3" presStyleCnt="9" custScaleY="126246" custLinFactNeighborY="259">
        <dgm:presLayoutVars>
          <dgm:bulletEnabled val="1"/>
        </dgm:presLayoutVars>
      </dgm:prSet>
      <dgm:spPr>
        <a:xfrm>
          <a:off x="2162912" y="2134723"/>
          <a:ext cx="1421362" cy="852817"/>
        </a:xfrm>
        <a:prstGeom prst="roundRect">
          <a:avLst>
            <a:gd name="adj" fmla="val 10000"/>
          </a:avLst>
        </a:prstGeom>
      </dgm:spPr>
    </dgm:pt>
    <dgm:pt modelId="{D8E8C5A9-7071-4BCC-81EF-CB9DB15FE72F}" type="pres">
      <dgm:prSet presAssocID="{409393A7-0AC7-413F-9C0B-95E10D87EBD0}" presName="sibTrans" presStyleLbl="bgSibTrans2D1" presStyleIdx="3" presStyleCnt="8" custLinFactNeighborX="29172" custLinFactNeighborY="2683"/>
      <dgm:spPr/>
    </dgm:pt>
    <dgm:pt modelId="{94F583B3-04FC-4883-9EA2-43CF692D20CA}" type="pres">
      <dgm:prSet presAssocID="{9A28154A-A014-408E-AEDC-C483CEBD77A3}" presName="compNode" presStyleCnt="0"/>
      <dgm:spPr/>
    </dgm:pt>
    <dgm:pt modelId="{D8AB6222-E74F-445C-A4EC-31B2AED8B3B3}" type="pres">
      <dgm:prSet presAssocID="{9A28154A-A014-408E-AEDC-C483CEBD77A3}" presName="dummyConnPt" presStyleCnt="0"/>
      <dgm:spPr/>
    </dgm:pt>
    <dgm:pt modelId="{510C4E7A-1DBA-4986-9062-4B7C2061C650}" type="pres">
      <dgm:prSet presAssocID="{9A28154A-A014-408E-AEDC-C483CEBD77A3}" presName="node" presStyleLbl="node1" presStyleIdx="4" presStyleCnt="9" custLinFactNeighborY="-7080">
        <dgm:presLayoutVars>
          <dgm:bulletEnabled val="1"/>
        </dgm:presLayoutVars>
      </dgm:prSet>
      <dgm:spPr/>
    </dgm:pt>
    <dgm:pt modelId="{A54511C7-90F2-4710-AFAC-12C455C0503C}" type="pres">
      <dgm:prSet presAssocID="{AAE7048E-30ED-48B2-9214-B1EBF9C4EDD7}" presName="sibTrans" presStyleLbl="bgSibTrans2D1" presStyleIdx="4" presStyleCnt="8" custLinFactNeighborX="30694" custLinFactNeighborY="2683"/>
      <dgm:spPr/>
    </dgm:pt>
    <dgm:pt modelId="{416BE22A-B390-46EF-B334-EA20B15488E7}" type="pres">
      <dgm:prSet presAssocID="{50C46969-62F5-4454-BFA2-1134EA86DD08}" presName="compNode" presStyleCnt="0"/>
      <dgm:spPr/>
    </dgm:pt>
    <dgm:pt modelId="{C09A72CA-99B9-4ABA-A81A-5F5EF2EFD5C9}" type="pres">
      <dgm:prSet presAssocID="{50C46969-62F5-4454-BFA2-1134EA86DD08}" presName="dummyConnPt" presStyleCnt="0"/>
      <dgm:spPr/>
    </dgm:pt>
    <dgm:pt modelId="{C910F81B-32B7-4526-9539-816BED453927}" type="pres">
      <dgm:prSet presAssocID="{50C46969-62F5-4454-BFA2-1134EA86DD08}" presName="node" presStyleLbl="node1" presStyleIdx="5" presStyleCnt="9" custScaleY="140406" custLinFactNeighborY="-25743">
        <dgm:presLayoutVars>
          <dgm:bulletEnabled val="1"/>
        </dgm:presLayoutVars>
      </dgm:prSet>
      <dgm:spPr/>
    </dgm:pt>
    <dgm:pt modelId="{6DE4E02C-732D-47EC-A7F5-295B925514A0}" type="pres">
      <dgm:prSet presAssocID="{18F732D6-2708-4B56-8D18-1912F2E1EBE9}" presName="sibTrans" presStyleLbl="bgSibTrans2D1" presStyleIdx="5" presStyleCnt="8" custAng="165708"/>
      <dgm:spPr/>
    </dgm:pt>
    <dgm:pt modelId="{9D694AE0-7A45-4188-907B-97CD68CC3636}" type="pres">
      <dgm:prSet presAssocID="{D248FC03-1F35-4B2E-BF0A-9E13F581408D}" presName="compNode" presStyleCnt="0"/>
      <dgm:spPr/>
    </dgm:pt>
    <dgm:pt modelId="{9B77B061-84EF-4FCF-AB45-79CE52AABEF1}" type="pres">
      <dgm:prSet presAssocID="{D248FC03-1F35-4B2E-BF0A-9E13F581408D}" presName="dummyConnPt" presStyleCnt="0"/>
      <dgm:spPr/>
    </dgm:pt>
    <dgm:pt modelId="{C101E906-3E8E-4545-8479-5A8E5F7F5F7A}" type="pres">
      <dgm:prSet presAssocID="{D248FC03-1F35-4B2E-BF0A-9E13F581408D}" presName="node" presStyleLbl="node1" presStyleIdx="6" presStyleCnt="9" custScaleY="115827">
        <dgm:presLayoutVars>
          <dgm:bulletEnabled val="1"/>
        </dgm:presLayoutVars>
      </dgm:prSet>
      <dgm:spPr/>
    </dgm:pt>
    <dgm:pt modelId="{1EC8B9C4-E7FB-4048-BE89-8530E5286790}" type="pres">
      <dgm:prSet presAssocID="{FACB0F59-996B-432D-A703-B58A65D2241D}" presName="sibTrans" presStyleLbl="bgSibTrans2D1" presStyleIdx="6" presStyleCnt="8" custLinFactNeighborX="62446" custLinFactNeighborY="41342"/>
      <dgm:spPr/>
    </dgm:pt>
    <dgm:pt modelId="{271B17CD-4B1C-4975-84C0-B6E4917F4EDA}" type="pres">
      <dgm:prSet presAssocID="{4DA11250-0B19-4850-AC9C-6E52A6616316}" presName="compNode" presStyleCnt="0"/>
      <dgm:spPr/>
    </dgm:pt>
    <dgm:pt modelId="{137B7533-B748-4F8A-AF9B-282FF4E81591}" type="pres">
      <dgm:prSet presAssocID="{4DA11250-0B19-4850-AC9C-6E52A6616316}" presName="dummyConnPt" presStyleCnt="0"/>
      <dgm:spPr/>
    </dgm:pt>
    <dgm:pt modelId="{A0BB94C1-B36A-4B93-BBEF-2EC3987CF433}" type="pres">
      <dgm:prSet presAssocID="{4DA11250-0B19-4850-AC9C-6E52A6616316}" presName="node" presStyleLbl="node1" presStyleIdx="7" presStyleCnt="9" custScaleY="135737" custLinFactNeighborX="1196" custLinFactNeighborY="13075">
        <dgm:presLayoutVars>
          <dgm:bulletEnabled val="1"/>
        </dgm:presLayoutVars>
      </dgm:prSet>
      <dgm:spPr/>
    </dgm:pt>
    <dgm:pt modelId="{44D19237-0FF5-4B0C-8626-C64903511992}" type="pres">
      <dgm:prSet presAssocID="{3C76BE1B-7AE8-4D22-9047-3DAFB8F1D46A}" presName="sibTrans" presStyleLbl="bgSibTrans2D1" presStyleIdx="7" presStyleCnt="8" custLinFactNeighborX="71481" custLinFactNeighborY="41342"/>
      <dgm:spPr/>
    </dgm:pt>
    <dgm:pt modelId="{DC546153-3046-4733-945D-B2F87894CA71}" type="pres">
      <dgm:prSet presAssocID="{AA0A69BF-D9A3-47DA-AE99-DBDA0C85C253}" presName="compNode" presStyleCnt="0"/>
      <dgm:spPr/>
    </dgm:pt>
    <dgm:pt modelId="{F2188C6B-5F7D-48E2-B9B0-57D4C2C4EF91}" type="pres">
      <dgm:prSet presAssocID="{AA0A69BF-D9A3-47DA-AE99-DBDA0C85C253}" presName="dummyConnPt" presStyleCnt="0"/>
      <dgm:spPr/>
    </dgm:pt>
    <dgm:pt modelId="{5A96D48A-C028-42BB-A386-8EA639D20F48}" type="pres">
      <dgm:prSet presAssocID="{AA0A69BF-D9A3-47DA-AE99-DBDA0C85C253}" presName="node" presStyleLbl="node1" presStyleIdx="8" presStyleCnt="9" custLinFactNeighborX="1196" custLinFactNeighborY="13445">
        <dgm:presLayoutVars>
          <dgm:bulletEnabled val="1"/>
        </dgm:presLayoutVars>
      </dgm:prSet>
      <dgm:spPr/>
    </dgm:pt>
  </dgm:ptLst>
  <dgm:cxnLst>
    <dgm:cxn modelId="{12D3180F-4550-4820-A11B-FA14049F1113}" type="presOf" srcId="{103ECA6E-5DB5-4D50-AD24-E24AC2148EE2}" destId="{CD4487EE-1DA8-4E89-8678-D3431D11AF57}" srcOrd="0" destOrd="0" presId="urn:microsoft.com/office/officeart/2005/8/layout/bProcess4"/>
    <dgm:cxn modelId="{19C9EA16-B8BE-4347-BCC5-7CD3716635F0}" type="presOf" srcId="{409393A7-0AC7-413F-9C0B-95E10D87EBD0}" destId="{D8E8C5A9-7071-4BCC-81EF-CB9DB15FE72F}" srcOrd="0" destOrd="0" presId="urn:microsoft.com/office/officeart/2005/8/layout/bProcess4"/>
    <dgm:cxn modelId="{14F8681D-5D16-4C80-A14B-6C34B1C46A69}" type="presOf" srcId="{D248FC03-1F35-4B2E-BF0A-9E13F581408D}" destId="{C101E906-3E8E-4545-8479-5A8E5F7F5F7A}" srcOrd="0" destOrd="0" presId="urn:microsoft.com/office/officeart/2005/8/layout/bProcess4"/>
    <dgm:cxn modelId="{90F3E322-D765-4DA4-8EF0-9F6658EE2416}" srcId="{B0E0D488-E8BB-4DB6-B0B0-66BFB64A0279}" destId="{4DA11250-0B19-4850-AC9C-6E52A6616316}" srcOrd="7" destOrd="0" parTransId="{B32EFA88-E54C-41A6-989A-732C746ECDDB}" sibTransId="{3C76BE1B-7AE8-4D22-9047-3DAFB8F1D46A}"/>
    <dgm:cxn modelId="{D4804530-949A-4D57-9BCC-D9E0F54662FD}" type="presOf" srcId="{4DA11250-0B19-4850-AC9C-6E52A6616316}" destId="{A0BB94C1-B36A-4B93-BBEF-2EC3987CF433}" srcOrd="0" destOrd="0" presId="urn:microsoft.com/office/officeart/2005/8/layout/bProcess4"/>
    <dgm:cxn modelId="{366AB060-C2E9-4BBA-9F13-8F2B122EFAA0}" srcId="{B0E0D488-E8BB-4DB6-B0B0-66BFB64A0279}" destId="{2FE3C50B-4A38-4BF8-A41D-98A948C95AFC}" srcOrd="3" destOrd="0" parTransId="{90795FB6-1255-4F2B-B837-8335D0DD5386}" sibTransId="{409393A7-0AC7-413F-9C0B-95E10D87EBD0}"/>
    <dgm:cxn modelId="{B1AA9C44-3A29-4E4D-9722-6FB5FF45ED89}" srcId="{B0E0D488-E8BB-4DB6-B0B0-66BFB64A0279}" destId="{103ECA6E-5DB5-4D50-AD24-E24AC2148EE2}" srcOrd="2" destOrd="0" parTransId="{2FFFD5B1-B779-45B7-91BB-0A709C8C1FD8}" sibTransId="{26D58EE7-744D-404A-9BF6-7B37AC711F86}"/>
    <dgm:cxn modelId="{A1C83F49-286D-4925-8854-F26ED567D2C8}" srcId="{B0E0D488-E8BB-4DB6-B0B0-66BFB64A0279}" destId="{C2D55B5F-56F7-41D1-876C-BBE0BEC69865}" srcOrd="1" destOrd="0" parTransId="{8A2AB9A4-8399-4688-AB92-C8748FDC1E8F}" sibTransId="{CDC7E397-32C7-4ABB-833C-6E4EBBDD7180}"/>
    <dgm:cxn modelId="{BC4E2574-FDBE-4FF7-84CB-77532858F7B9}" type="presOf" srcId="{74AE34EB-66C2-4D7A-9963-96407DDD53FA}" destId="{CD8AC5A1-CC69-49D1-9BA3-6DC3E2B2B5C8}" srcOrd="0" destOrd="0" presId="urn:microsoft.com/office/officeart/2005/8/layout/bProcess4"/>
    <dgm:cxn modelId="{39183E78-6D1D-463F-8479-6021ACCAC40D}" type="presOf" srcId="{FACB0F59-996B-432D-A703-B58A65D2241D}" destId="{1EC8B9C4-E7FB-4048-BE89-8530E5286790}" srcOrd="0" destOrd="0" presId="urn:microsoft.com/office/officeart/2005/8/layout/bProcess4"/>
    <dgm:cxn modelId="{AC280A7B-E7D2-4BF7-99B0-B66AD1FCB088}" srcId="{B0E0D488-E8BB-4DB6-B0B0-66BFB64A0279}" destId="{9A28154A-A014-408E-AEDC-C483CEBD77A3}" srcOrd="4" destOrd="0" parTransId="{FD6D6488-8A8B-4178-832F-04FBD25E9492}" sibTransId="{AAE7048E-30ED-48B2-9214-B1EBF9C4EDD7}"/>
    <dgm:cxn modelId="{2E35F97D-99E1-4225-9E96-9B8001E1EB21}" type="presOf" srcId="{AAE7048E-30ED-48B2-9214-B1EBF9C4EDD7}" destId="{A54511C7-90F2-4710-AFAC-12C455C0503C}" srcOrd="0" destOrd="0" presId="urn:microsoft.com/office/officeart/2005/8/layout/bProcess4"/>
    <dgm:cxn modelId="{F39DEA80-E0D6-46FE-9422-DF7853022F64}" type="presOf" srcId="{2FE3C50B-4A38-4BF8-A41D-98A948C95AFC}" destId="{C062ACBE-7DF6-427B-8D18-1DCCA78969C9}" srcOrd="0" destOrd="0" presId="urn:microsoft.com/office/officeart/2005/8/layout/bProcess4"/>
    <dgm:cxn modelId="{A2E23C86-69CA-4579-BB28-E5CF1A098834}" type="presOf" srcId="{9A28154A-A014-408E-AEDC-C483CEBD77A3}" destId="{510C4E7A-1DBA-4986-9062-4B7C2061C650}" srcOrd="0" destOrd="0" presId="urn:microsoft.com/office/officeart/2005/8/layout/bProcess4"/>
    <dgm:cxn modelId="{7202678D-AD7C-441E-A12D-0FA659149E5C}" type="presOf" srcId="{B0E0D488-E8BB-4DB6-B0B0-66BFB64A0279}" destId="{C97E5AF6-6165-4D27-AE9F-A93A19BE4F38}" srcOrd="0" destOrd="0" presId="urn:microsoft.com/office/officeart/2005/8/layout/bProcess4"/>
    <dgm:cxn modelId="{67603798-FE07-4431-B4F8-97304610CB0D}" type="presOf" srcId="{3C76BE1B-7AE8-4D22-9047-3DAFB8F1D46A}" destId="{44D19237-0FF5-4B0C-8626-C64903511992}" srcOrd="0" destOrd="0" presId="urn:microsoft.com/office/officeart/2005/8/layout/bProcess4"/>
    <dgm:cxn modelId="{1859EB9B-C426-40E7-AA91-2372B19C9B42}" srcId="{B0E0D488-E8BB-4DB6-B0B0-66BFB64A0279}" destId="{FF4EE501-325A-44DD-9550-80A35623FEDF}" srcOrd="0" destOrd="0" parTransId="{4707DEF3-9573-4FF9-876C-A0A67EC7E156}" sibTransId="{74AE34EB-66C2-4D7A-9963-96407DDD53FA}"/>
    <dgm:cxn modelId="{A30E679D-19E0-4127-AAA0-A6234D05BD6F}" type="presOf" srcId="{C2D55B5F-56F7-41D1-876C-BBE0BEC69865}" destId="{D191B937-3245-457C-B9F0-466C8ABB22B8}" srcOrd="0" destOrd="0" presId="urn:microsoft.com/office/officeart/2005/8/layout/bProcess4"/>
    <dgm:cxn modelId="{9D6C40AD-F7AA-4746-A2EB-912F1B1369A2}" type="presOf" srcId="{50C46969-62F5-4454-BFA2-1134EA86DD08}" destId="{C910F81B-32B7-4526-9539-816BED453927}" srcOrd="0" destOrd="0" presId="urn:microsoft.com/office/officeart/2005/8/layout/bProcess4"/>
    <dgm:cxn modelId="{FE5729BE-CA1F-477D-86AC-64266BF87B85}" type="presOf" srcId="{FF4EE501-325A-44DD-9550-80A35623FEDF}" destId="{2204EAA2-460C-4FEF-91B8-C734707D04B1}" srcOrd="0" destOrd="0" presId="urn:microsoft.com/office/officeart/2005/8/layout/bProcess4"/>
    <dgm:cxn modelId="{397C3BDD-19E2-40AB-8A45-A51DF0FAFD40}" srcId="{B0E0D488-E8BB-4DB6-B0B0-66BFB64A0279}" destId="{AA0A69BF-D9A3-47DA-AE99-DBDA0C85C253}" srcOrd="8" destOrd="0" parTransId="{E9BB1388-15A2-42B7-B054-4C13094F743C}" sibTransId="{E6E1C500-A432-4330-81C0-4965DDC54E93}"/>
    <dgm:cxn modelId="{94175CDD-2E2D-4B49-917E-36BC5E8D9EDA}" type="presOf" srcId="{CDC7E397-32C7-4ABB-833C-6E4EBBDD7180}" destId="{0777A155-CEDD-498F-A0F4-E0D526B0A429}" srcOrd="0" destOrd="0" presId="urn:microsoft.com/office/officeart/2005/8/layout/bProcess4"/>
    <dgm:cxn modelId="{85A059E0-E4F3-4CFE-BE94-B85F0EF2506D}" srcId="{B0E0D488-E8BB-4DB6-B0B0-66BFB64A0279}" destId="{50C46969-62F5-4454-BFA2-1134EA86DD08}" srcOrd="5" destOrd="0" parTransId="{E7CB9D10-5423-4E33-B877-45D1DE9C9139}" sibTransId="{18F732D6-2708-4B56-8D18-1912F2E1EBE9}"/>
    <dgm:cxn modelId="{6E0E87E5-6C04-4E0E-82B6-12D72C727589}" type="presOf" srcId="{AA0A69BF-D9A3-47DA-AE99-DBDA0C85C253}" destId="{5A96D48A-C028-42BB-A386-8EA639D20F48}" srcOrd="0" destOrd="0" presId="urn:microsoft.com/office/officeart/2005/8/layout/bProcess4"/>
    <dgm:cxn modelId="{51F772E8-A635-40B2-8DC5-B800381466DA}" srcId="{B0E0D488-E8BB-4DB6-B0B0-66BFB64A0279}" destId="{D248FC03-1F35-4B2E-BF0A-9E13F581408D}" srcOrd="6" destOrd="0" parTransId="{BAD37AC5-F1EA-4DF1-AF7F-71CA5AB85CA5}" sibTransId="{FACB0F59-996B-432D-A703-B58A65D2241D}"/>
    <dgm:cxn modelId="{4B18D7EC-DD82-4DE3-846A-5F57623901BD}" type="presOf" srcId="{18F732D6-2708-4B56-8D18-1912F2E1EBE9}" destId="{6DE4E02C-732D-47EC-A7F5-295B925514A0}" srcOrd="0" destOrd="0" presId="urn:microsoft.com/office/officeart/2005/8/layout/bProcess4"/>
    <dgm:cxn modelId="{95553FEE-C1B1-4882-ABB7-52AEFF3CDB68}" type="presOf" srcId="{26D58EE7-744D-404A-9BF6-7B37AC711F86}" destId="{C17C6B8C-380A-4465-88BA-829C67EA60C2}" srcOrd="0" destOrd="0" presId="urn:microsoft.com/office/officeart/2005/8/layout/bProcess4"/>
    <dgm:cxn modelId="{FC34627C-8F74-4708-9F8B-A1C0EF2E7D50}" type="presParOf" srcId="{C97E5AF6-6165-4D27-AE9F-A93A19BE4F38}" destId="{A0E99690-2755-4FFF-959F-28C472A70314}" srcOrd="0" destOrd="0" presId="urn:microsoft.com/office/officeart/2005/8/layout/bProcess4"/>
    <dgm:cxn modelId="{5BE6E1BB-B3CF-4A55-96F9-5585738C6F6D}" type="presParOf" srcId="{A0E99690-2755-4FFF-959F-28C472A70314}" destId="{1AE0DAF5-AE58-4BCC-97F5-84CB25F57F70}" srcOrd="0" destOrd="0" presId="urn:microsoft.com/office/officeart/2005/8/layout/bProcess4"/>
    <dgm:cxn modelId="{9F6D1AC7-6ED3-44B7-8728-70155AC7B998}" type="presParOf" srcId="{A0E99690-2755-4FFF-959F-28C472A70314}" destId="{2204EAA2-460C-4FEF-91B8-C734707D04B1}" srcOrd="1" destOrd="0" presId="urn:microsoft.com/office/officeart/2005/8/layout/bProcess4"/>
    <dgm:cxn modelId="{45D5109D-C0F4-4EAB-BCC8-28F07E2F589B}" type="presParOf" srcId="{C97E5AF6-6165-4D27-AE9F-A93A19BE4F38}" destId="{CD8AC5A1-CC69-49D1-9BA3-6DC3E2B2B5C8}" srcOrd="1" destOrd="0" presId="urn:microsoft.com/office/officeart/2005/8/layout/bProcess4"/>
    <dgm:cxn modelId="{66170764-1D11-4843-865D-04E613EC6FE3}" type="presParOf" srcId="{C97E5AF6-6165-4D27-AE9F-A93A19BE4F38}" destId="{3DB33864-7F06-4309-B05C-55460ED8BD50}" srcOrd="2" destOrd="0" presId="urn:microsoft.com/office/officeart/2005/8/layout/bProcess4"/>
    <dgm:cxn modelId="{1D716C9F-F2D3-48EA-82E2-BD629D32CEF5}" type="presParOf" srcId="{3DB33864-7F06-4309-B05C-55460ED8BD50}" destId="{E985D4B7-E0A4-4C9C-8578-FC56D8B5823A}" srcOrd="0" destOrd="0" presId="urn:microsoft.com/office/officeart/2005/8/layout/bProcess4"/>
    <dgm:cxn modelId="{2A5863D7-4B6C-4F8A-9FD7-58934108C2DC}" type="presParOf" srcId="{3DB33864-7F06-4309-B05C-55460ED8BD50}" destId="{D191B937-3245-457C-B9F0-466C8ABB22B8}" srcOrd="1" destOrd="0" presId="urn:microsoft.com/office/officeart/2005/8/layout/bProcess4"/>
    <dgm:cxn modelId="{FB0DFA5F-7E13-4BC6-8FC5-EBFA64FB0168}" type="presParOf" srcId="{C97E5AF6-6165-4D27-AE9F-A93A19BE4F38}" destId="{0777A155-CEDD-498F-A0F4-E0D526B0A429}" srcOrd="3" destOrd="0" presId="urn:microsoft.com/office/officeart/2005/8/layout/bProcess4"/>
    <dgm:cxn modelId="{29D08915-E021-43AE-B51E-B7990CDFD064}" type="presParOf" srcId="{C97E5AF6-6165-4D27-AE9F-A93A19BE4F38}" destId="{C6120623-D81D-4080-A052-0DABAC79608C}" srcOrd="4" destOrd="0" presId="urn:microsoft.com/office/officeart/2005/8/layout/bProcess4"/>
    <dgm:cxn modelId="{D662F33D-04E9-4E3D-A74A-FBC820994FF3}" type="presParOf" srcId="{C6120623-D81D-4080-A052-0DABAC79608C}" destId="{0F9FB5AC-9549-462A-BFF1-3D7793DF393C}" srcOrd="0" destOrd="0" presId="urn:microsoft.com/office/officeart/2005/8/layout/bProcess4"/>
    <dgm:cxn modelId="{1B90391A-20CB-4BBA-8BC4-B819D7CB0FBD}" type="presParOf" srcId="{C6120623-D81D-4080-A052-0DABAC79608C}" destId="{CD4487EE-1DA8-4E89-8678-D3431D11AF57}" srcOrd="1" destOrd="0" presId="urn:microsoft.com/office/officeart/2005/8/layout/bProcess4"/>
    <dgm:cxn modelId="{898F28E5-E8CA-45D6-87D0-FFBECF17D9F0}" type="presParOf" srcId="{C97E5AF6-6165-4D27-AE9F-A93A19BE4F38}" destId="{C17C6B8C-380A-4465-88BA-829C67EA60C2}" srcOrd="5" destOrd="0" presId="urn:microsoft.com/office/officeart/2005/8/layout/bProcess4"/>
    <dgm:cxn modelId="{28E20995-091C-456B-BBCC-9ADCDF1E9302}" type="presParOf" srcId="{C97E5AF6-6165-4D27-AE9F-A93A19BE4F38}" destId="{CAFB5D8C-D2DE-45E0-AF73-E7A302AE87D3}" srcOrd="6" destOrd="0" presId="urn:microsoft.com/office/officeart/2005/8/layout/bProcess4"/>
    <dgm:cxn modelId="{B189EB24-C54E-4A03-85F4-5955A2F9C1C7}" type="presParOf" srcId="{CAFB5D8C-D2DE-45E0-AF73-E7A302AE87D3}" destId="{1C64AB67-9E6D-4121-84E2-B034816C53C8}" srcOrd="0" destOrd="0" presId="urn:microsoft.com/office/officeart/2005/8/layout/bProcess4"/>
    <dgm:cxn modelId="{07CF9D47-6728-4681-A56D-EDBF2B918ED6}" type="presParOf" srcId="{CAFB5D8C-D2DE-45E0-AF73-E7A302AE87D3}" destId="{C062ACBE-7DF6-427B-8D18-1DCCA78969C9}" srcOrd="1" destOrd="0" presId="urn:microsoft.com/office/officeart/2005/8/layout/bProcess4"/>
    <dgm:cxn modelId="{783DCB96-9895-4F3B-9F4A-2365BE04F723}" type="presParOf" srcId="{C97E5AF6-6165-4D27-AE9F-A93A19BE4F38}" destId="{D8E8C5A9-7071-4BCC-81EF-CB9DB15FE72F}" srcOrd="7" destOrd="0" presId="urn:microsoft.com/office/officeart/2005/8/layout/bProcess4"/>
    <dgm:cxn modelId="{F8F159AA-3081-4C11-87A0-480A0916F51B}" type="presParOf" srcId="{C97E5AF6-6165-4D27-AE9F-A93A19BE4F38}" destId="{94F583B3-04FC-4883-9EA2-43CF692D20CA}" srcOrd="8" destOrd="0" presId="urn:microsoft.com/office/officeart/2005/8/layout/bProcess4"/>
    <dgm:cxn modelId="{E45AE605-C479-4240-9D91-F4885B36C416}" type="presParOf" srcId="{94F583B3-04FC-4883-9EA2-43CF692D20CA}" destId="{D8AB6222-E74F-445C-A4EC-31B2AED8B3B3}" srcOrd="0" destOrd="0" presId="urn:microsoft.com/office/officeart/2005/8/layout/bProcess4"/>
    <dgm:cxn modelId="{EA955B08-F5E9-4556-A6D1-BF92A73ED7CD}" type="presParOf" srcId="{94F583B3-04FC-4883-9EA2-43CF692D20CA}" destId="{510C4E7A-1DBA-4986-9062-4B7C2061C650}" srcOrd="1" destOrd="0" presId="urn:microsoft.com/office/officeart/2005/8/layout/bProcess4"/>
    <dgm:cxn modelId="{D476C2E1-30C4-4F47-AEC8-C9716E6079BE}" type="presParOf" srcId="{C97E5AF6-6165-4D27-AE9F-A93A19BE4F38}" destId="{A54511C7-90F2-4710-AFAC-12C455C0503C}" srcOrd="9" destOrd="0" presId="urn:microsoft.com/office/officeart/2005/8/layout/bProcess4"/>
    <dgm:cxn modelId="{BF9738E3-D7DF-455E-B9C6-B7E6D9FE79BB}" type="presParOf" srcId="{C97E5AF6-6165-4D27-AE9F-A93A19BE4F38}" destId="{416BE22A-B390-46EF-B334-EA20B15488E7}" srcOrd="10" destOrd="0" presId="urn:microsoft.com/office/officeart/2005/8/layout/bProcess4"/>
    <dgm:cxn modelId="{D7A84F42-EB5C-446A-8926-EE391A7604C1}" type="presParOf" srcId="{416BE22A-B390-46EF-B334-EA20B15488E7}" destId="{C09A72CA-99B9-4ABA-A81A-5F5EF2EFD5C9}" srcOrd="0" destOrd="0" presId="urn:microsoft.com/office/officeart/2005/8/layout/bProcess4"/>
    <dgm:cxn modelId="{FF9CEE76-B1EC-48B6-ABEB-CB4C4096EC80}" type="presParOf" srcId="{416BE22A-B390-46EF-B334-EA20B15488E7}" destId="{C910F81B-32B7-4526-9539-816BED453927}" srcOrd="1" destOrd="0" presId="urn:microsoft.com/office/officeart/2005/8/layout/bProcess4"/>
    <dgm:cxn modelId="{79C64FFA-E74E-4A82-9D51-D2436081E896}" type="presParOf" srcId="{C97E5AF6-6165-4D27-AE9F-A93A19BE4F38}" destId="{6DE4E02C-732D-47EC-A7F5-295B925514A0}" srcOrd="11" destOrd="0" presId="urn:microsoft.com/office/officeart/2005/8/layout/bProcess4"/>
    <dgm:cxn modelId="{2EBAE465-DFC9-4D61-A495-88A84108B942}" type="presParOf" srcId="{C97E5AF6-6165-4D27-AE9F-A93A19BE4F38}" destId="{9D694AE0-7A45-4188-907B-97CD68CC3636}" srcOrd="12" destOrd="0" presId="urn:microsoft.com/office/officeart/2005/8/layout/bProcess4"/>
    <dgm:cxn modelId="{A02C16A4-E9D2-4AD3-B94F-FEE7D0CFE7FF}" type="presParOf" srcId="{9D694AE0-7A45-4188-907B-97CD68CC3636}" destId="{9B77B061-84EF-4FCF-AB45-79CE52AABEF1}" srcOrd="0" destOrd="0" presId="urn:microsoft.com/office/officeart/2005/8/layout/bProcess4"/>
    <dgm:cxn modelId="{3791CB20-5145-4706-A741-E5FC7DB9D143}" type="presParOf" srcId="{9D694AE0-7A45-4188-907B-97CD68CC3636}" destId="{C101E906-3E8E-4545-8479-5A8E5F7F5F7A}" srcOrd="1" destOrd="0" presId="urn:microsoft.com/office/officeart/2005/8/layout/bProcess4"/>
    <dgm:cxn modelId="{56980422-F7A6-4654-8C99-DB928E6F949C}" type="presParOf" srcId="{C97E5AF6-6165-4D27-AE9F-A93A19BE4F38}" destId="{1EC8B9C4-E7FB-4048-BE89-8530E5286790}" srcOrd="13" destOrd="0" presId="urn:microsoft.com/office/officeart/2005/8/layout/bProcess4"/>
    <dgm:cxn modelId="{93A4F447-99FC-4E4C-A302-FDF9BA3A6F23}" type="presParOf" srcId="{C97E5AF6-6165-4D27-AE9F-A93A19BE4F38}" destId="{271B17CD-4B1C-4975-84C0-B6E4917F4EDA}" srcOrd="14" destOrd="0" presId="urn:microsoft.com/office/officeart/2005/8/layout/bProcess4"/>
    <dgm:cxn modelId="{9F3A132E-2706-4BF3-96DB-548350771E25}" type="presParOf" srcId="{271B17CD-4B1C-4975-84C0-B6E4917F4EDA}" destId="{137B7533-B748-4F8A-AF9B-282FF4E81591}" srcOrd="0" destOrd="0" presId="urn:microsoft.com/office/officeart/2005/8/layout/bProcess4"/>
    <dgm:cxn modelId="{FDB51F8F-7E3F-489A-85E0-40FD3EC2B4D1}" type="presParOf" srcId="{271B17CD-4B1C-4975-84C0-B6E4917F4EDA}" destId="{A0BB94C1-B36A-4B93-BBEF-2EC3987CF433}" srcOrd="1" destOrd="0" presId="urn:microsoft.com/office/officeart/2005/8/layout/bProcess4"/>
    <dgm:cxn modelId="{0D5E1DAA-A874-404D-9B77-D6873CBB3892}" type="presParOf" srcId="{C97E5AF6-6165-4D27-AE9F-A93A19BE4F38}" destId="{44D19237-0FF5-4B0C-8626-C64903511992}" srcOrd="15" destOrd="0" presId="urn:microsoft.com/office/officeart/2005/8/layout/bProcess4"/>
    <dgm:cxn modelId="{47E57150-0B1A-4508-A921-8ECD142B420D}" type="presParOf" srcId="{C97E5AF6-6165-4D27-AE9F-A93A19BE4F38}" destId="{DC546153-3046-4733-945D-B2F87894CA71}" srcOrd="16" destOrd="0" presId="urn:microsoft.com/office/officeart/2005/8/layout/bProcess4"/>
    <dgm:cxn modelId="{3CF09F21-CC96-456A-BE6F-5071874B2BED}" type="presParOf" srcId="{DC546153-3046-4733-945D-B2F87894CA71}" destId="{F2188C6B-5F7D-48E2-B9B0-57D4C2C4EF91}" srcOrd="0" destOrd="0" presId="urn:microsoft.com/office/officeart/2005/8/layout/bProcess4"/>
    <dgm:cxn modelId="{32893762-BD01-4142-863D-A685D220CC6A}" type="presParOf" srcId="{DC546153-3046-4733-945D-B2F87894CA71}" destId="{5A96D48A-C028-42BB-A386-8EA639D20F48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03E8A84-71EB-4E6D-819B-A2B7B5C52276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04C5965-A509-4DBF-9027-E695D45B8C90}">
      <dgm:prSet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+mn-lt"/>
              <a:ea typeface="+mn-ea"/>
              <a:cs typeface="+mn-cs"/>
            </a:rPr>
            <a:t>Storage Areas: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b="1" dirty="0">
              <a:latin typeface="+mn-lt"/>
              <a:ea typeface="+mn-ea"/>
              <a:cs typeface="+mn-cs"/>
            </a:rPr>
            <a:t>In larger parks with new pavilions: 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dirty="0"/>
            <a:t>Some storage to be provided in new changing rooms or will be provided in a railed off area adjacent to a pavilion </a:t>
          </a:r>
        </a:p>
        <a:p>
          <a:pPr>
            <a:buFont typeface="Arial" panose="020B0604020202020204" pitchFamily="34" charset="0"/>
            <a:buChar char="•"/>
          </a:pPr>
          <a:endParaRPr lang="en-US" sz="1400" dirty="0"/>
        </a:p>
        <a:p>
          <a:pPr>
            <a:buFont typeface="Arial" panose="020B0604020202020204" pitchFamily="34" charset="0"/>
            <a:buChar char="•"/>
          </a:pPr>
          <a:r>
            <a:rPr lang="en-US" sz="1400" b="1" dirty="0"/>
            <a:t>In open spaces without pavilions / changing rooms: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dirty="0"/>
            <a:t>Railed off areas for storage of heavy-duty pitch infrastructure e.g. goalposts etc. will be considered.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dirty="0"/>
            <a:t>These areas should ideally be in well overlooked areas with plenty of  passive surveillance.</a:t>
          </a:r>
        </a:p>
        <a:p>
          <a:pPr>
            <a:buFont typeface="Arial" panose="020B0604020202020204" pitchFamily="34" charset="0"/>
            <a:buChar char="•"/>
          </a:pPr>
          <a:r>
            <a:rPr lang="en-US" sz="1400" dirty="0">
              <a:latin typeface="+mn-lt"/>
              <a:ea typeface="+mn-ea"/>
              <a:cs typeface="+mn-cs"/>
            </a:rPr>
            <a:t>Hierarchy of provision: High usage areas with several clubs and pitches. </a:t>
          </a:r>
        </a:p>
      </dgm:t>
    </dgm:pt>
    <dgm:pt modelId="{2B9891AB-3C51-4695-95FF-EFA42850C0D9}" type="parTrans" cxnId="{5C46583F-AD9F-4C11-852B-27B9BD39D90E}">
      <dgm:prSet/>
      <dgm:spPr/>
      <dgm:t>
        <a:bodyPr/>
        <a:lstStyle/>
        <a:p>
          <a:endParaRPr lang="en-US"/>
        </a:p>
      </dgm:t>
    </dgm:pt>
    <dgm:pt modelId="{08965370-DBE3-4770-A821-19EC50B91AA6}" type="sibTrans" cxnId="{5C46583F-AD9F-4C11-852B-27B9BD39D90E}">
      <dgm:prSet/>
      <dgm:spPr/>
      <dgm:t>
        <a:bodyPr/>
        <a:lstStyle/>
        <a:p>
          <a:endParaRPr lang="en-US"/>
        </a:p>
      </dgm:t>
    </dgm:pt>
    <dgm:pt modelId="{A5BB2B47-08E2-4887-880B-EDCE91D3DB19}">
      <dgm:prSet custT="1"/>
      <dgm:spPr/>
      <dgm:t>
        <a:bodyPr anchor="t"/>
        <a:lstStyle/>
        <a:p>
          <a:r>
            <a:rPr lang="en-US" sz="1400" b="1" dirty="0">
              <a:latin typeface="+mn-lt"/>
              <a:ea typeface="+mn-ea"/>
              <a:cs typeface="+mn-cs"/>
            </a:rPr>
            <a:t>Funding:</a:t>
          </a:r>
        </a:p>
        <a:p>
          <a:r>
            <a:rPr lang="en-US" sz="1400" b="1" dirty="0"/>
            <a:t>Subject to funding:</a:t>
          </a:r>
        </a:p>
        <a:p>
          <a:r>
            <a:rPr lang="en-US" sz="1400" dirty="0"/>
            <a:t>May be sourced by sports capital grants, large scale infrastructure grants</a:t>
          </a:r>
        </a:p>
        <a:p>
          <a:r>
            <a:rPr lang="en-US" sz="1400" dirty="0"/>
            <a:t>Sports Governing body or club contributions could be facilitated</a:t>
          </a:r>
        </a:p>
        <a:p>
          <a:endParaRPr lang="en-US" sz="1400" dirty="0"/>
        </a:p>
        <a:p>
          <a:r>
            <a:rPr lang="en-US" sz="1400" b="1" dirty="0"/>
            <a:t>Security of Provision:</a:t>
          </a:r>
        </a:p>
        <a:p>
          <a:r>
            <a:rPr lang="en-US" sz="1400" b="1" dirty="0"/>
            <a:t>All </a:t>
          </a:r>
          <a:r>
            <a:rPr lang="en-US" sz="1400" dirty="0"/>
            <a:t>ancillary facilites provided within public lands are linked to sports pitch use to allow for future proofing of provision and ownership of facilites is not limited to a club or sport. Facility shall remain available to SDCC.</a:t>
          </a:r>
        </a:p>
        <a:p>
          <a:endParaRPr lang="en-US" sz="1200" dirty="0">
            <a:latin typeface="+mn-lt"/>
            <a:ea typeface="+mn-ea"/>
            <a:cs typeface="+mn-cs"/>
          </a:endParaRPr>
        </a:p>
      </dgm:t>
    </dgm:pt>
    <dgm:pt modelId="{2FB60D50-61AA-44FB-96B0-979D53124322}" type="parTrans" cxnId="{FC30CAD6-23C9-4194-8BC1-DB4E0CCE1582}">
      <dgm:prSet/>
      <dgm:spPr/>
      <dgm:t>
        <a:bodyPr/>
        <a:lstStyle/>
        <a:p>
          <a:endParaRPr lang="en-IE"/>
        </a:p>
      </dgm:t>
    </dgm:pt>
    <dgm:pt modelId="{44782ED6-81B5-4E26-A378-9CD4447D1179}" type="sibTrans" cxnId="{FC30CAD6-23C9-4194-8BC1-DB4E0CCE1582}">
      <dgm:prSet/>
      <dgm:spPr/>
      <dgm:t>
        <a:bodyPr/>
        <a:lstStyle/>
        <a:p>
          <a:endParaRPr lang="en-IE"/>
        </a:p>
      </dgm:t>
    </dgm:pt>
    <dgm:pt modelId="{8200CE30-AD1A-4485-92B3-7FE3ED95311E}">
      <dgm:prSet custT="1"/>
      <dgm:spPr/>
      <dgm:t>
        <a:bodyPr anchor="t"/>
        <a:lstStyle/>
        <a:p>
          <a:r>
            <a:rPr lang="en-GB" sz="1400" b="1" dirty="0"/>
            <a:t>Current pavilion programme (subject to funding):</a:t>
          </a:r>
        </a:p>
        <a:p>
          <a:endParaRPr lang="en-GB" sz="1400" b="1" dirty="0"/>
        </a:p>
        <a:p>
          <a:r>
            <a:rPr lang="en-IE" sz="1400" b="0" dirty="0"/>
            <a:t>Dodder Valley Old </a:t>
          </a:r>
          <a:r>
            <a:rPr lang="en-IE" sz="1400" b="0" dirty="0" err="1"/>
            <a:t>Bawn</a:t>
          </a:r>
          <a:r>
            <a:rPr lang="en-IE" sz="1400" b="0" dirty="0"/>
            <a:t> (complete)</a:t>
          </a:r>
          <a:endParaRPr lang="en-US" sz="1400" b="0" dirty="0"/>
        </a:p>
        <a:p>
          <a:r>
            <a:rPr lang="en-IE" sz="1400" b="0" dirty="0" err="1"/>
            <a:t>Griffeen</a:t>
          </a:r>
          <a:r>
            <a:rPr lang="en-IE" sz="1400" b="0" dirty="0"/>
            <a:t> Valley Park (North) (at construction stage)</a:t>
          </a:r>
          <a:endParaRPr lang="en-US" sz="1400" b="0" dirty="0"/>
        </a:p>
        <a:p>
          <a:r>
            <a:rPr lang="en-IE" sz="1400" b="0" dirty="0"/>
            <a:t>Corkagh Park (West) (Part 8 completed)</a:t>
          </a:r>
          <a:endParaRPr lang="en-US" sz="1400" b="0" dirty="0"/>
        </a:p>
        <a:p>
          <a:r>
            <a:rPr lang="en-IE" sz="1400" b="0" dirty="0"/>
            <a:t>Tymon Park (West of M50)</a:t>
          </a:r>
          <a:endParaRPr lang="en-US" sz="1400" b="0" dirty="0"/>
        </a:p>
        <a:p>
          <a:r>
            <a:rPr lang="en-IE" sz="1400" b="0" dirty="0"/>
            <a:t>Dodder Valley Mt Carmel (Part 8 completed)</a:t>
          </a:r>
          <a:endParaRPr lang="en-US" sz="1400" b="0" dirty="0"/>
        </a:p>
        <a:p>
          <a:r>
            <a:rPr lang="en-IE" sz="1400" b="0" dirty="0" err="1"/>
            <a:t>Griffeen</a:t>
          </a:r>
          <a:r>
            <a:rPr lang="en-IE" sz="1400" b="0" dirty="0"/>
            <a:t> Valley Park (Arthur Griffith Park)</a:t>
          </a:r>
          <a:endParaRPr lang="en-US" sz="1400" b="0" dirty="0"/>
        </a:p>
        <a:p>
          <a:r>
            <a:rPr lang="en-IE" sz="1400" b="0" dirty="0" err="1"/>
            <a:t>Collinstown</a:t>
          </a:r>
          <a:r>
            <a:rPr lang="en-IE" sz="1400" b="0" dirty="0"/>
            <a:t> Park</a:t>
          </a:r>
          <a:endParaRPr lang="en-GB" sz="1400" b="0" dirty="0"/>
        </a:p>
      </dgm:t>
    </dgm:pt>
    <dgm:pt modelId="{367A44AF-0D45-4586-B840-41B3E0EA42DE}" type="sibTrans" cxnId="{4DE523A6-3778-45E0-8BF9-AD1488D4DF1D}">
      <dgm:prSet/>
      <dgm:spPr/>
      <dgm:t>
        <a:bodyPr/>
        <a:lstStyle/>
        <a:p>
          <a:endParaRPr lang="en-US"/>
        </a:p>
      </dgm:t>
    </dgm:pt>
    <dgm:pt modelId="{FF80E929-9DD1-45CD-AEC4-F47B9E724AA8}" type="parTrans" cxnId="{4DE523A6-3778-45E0-8BF9-AD1488D4DF1D}">
      <dgm:prSet/>
      <dgm:spPr/>
      <dgm:t>
        <a:bodyPr/>
        <a:lstStyle/>
        <a:p>
          <a:endParaRPr lang="en-US"/>
        </a:p>
      </dgm:t>
    </dgm:pt>
    <dgm:pt modelId="{EEE4D42D-E897-4F60-A925-839660CB3964}" type="pres">
      <dgm:prSet presAssocID="{B03E8A84-71EB-4E6D-819B-A2B7B5C52276}" presName="diagram" presStyleCnt="0">
        <dgm:presLayoutVars>
          <dgm:dir/>
          <dgm:resizeHandles val="exact"/>
        </dgm:presLayoutVars>
      </dgm:prSet>
      <dgm:spPr/>
    </dgm:pt>
    <dgm:pt modelId="{22FF008A-D5FC-4F21-8064-1AC5EA91079A}" type="pres">
      <dgm:prSet presAssocID="{8200CE30-AD1A-4485-92B3-7FE3ED95311E}" presName="node" presStyleLbl="node1" presStyleIdx="0" presStyleCnt="3">
        <dgm:presLayoutVars>
          <dgm:bulletEnabled val="1"/>
        </dgm:presLayoutVars>
      </dgm:prSet>
      <dgm:spPr/>
    </dgm:pt>
    <dgm:pt modelId="{87F2F9CB-7B37-4C7D-AB8C-5231BC32CC35}" type="pres">
      <dgm:prSet presAssocID="{367A44AF-0D45-4586-B840-41B3E0EA42DE}" presName="sibTrans" presStyleCnt="0"/>
      <dgm:spPr/>
    </dgm:pt>
    <dgm:pt modelId="{AFAB1706-91A0-4246-8876-65812C4A44A4}" type="pres">
      <dgm:prSet presAssocID="{104C5965-A509-4DBF-9027-E695D45B8C90}" presName="node" presStyleLbl="node1" presStyleIdx="1" presStyleCnt="3">
        <dgm:presLayoutVars>
          <dgm:bulletEnabled val="1"/>
        </dgm:presLayoutVars>
      </dgm:prSet>
      <dgm:spPr/>
    </dgm:pt>
    <dgm:pt modelId="{05A6F7AC-AFC6-448B-97BF-286B6B725713}" type="pres">
      <dgm:prSet presAssocID="{08965370-DBE3-4770-A821-19EC50B91AA6}" presName="sibTrans" presStyleCnt="0"/>
      <dgm:spPr/>
    </dgm:pt>
    <dgm:pt modelId="{85EB63BF-E4CB-4525-8B01-12F37E7164D1}" type="pres">
      <dgm:prSet presAssocID="{A5BB2B47-08E2-4887-880B-EDCE91D3DB19}" presName="node" presStyleLbl="node1" presStyleIdx="2" presStyleCnt="3">
        <dgm:presLayoutVars>
          <dgm:bulletEnabled val="1"/>
        </dgm:presLayoutVars>
      </dgm:prSet>
      <dgm:spPr/>
    </dgm:pt>
  </dgm:ptLst>
  <dgm:cxnLst>
    <dgm:cxn modelId="{BC8DFA2D-BDC7-42E2-B1EA-9A1E441F8B39}" type="presOf" srcId="{A5BB2B47-08E2-4887-880B-EDCE91D3DB19}" destId="{85EB63BF-E4CB-4525-8B01-12F37E7164D1}" srcOrd="0" destOrd="0" presId="urn:microsoft.com/office/officeart/2005/8/layout/default"/>
    <dgm:cxn modelId="{5C46583F-AD9F-4C11-852B-27B9BD39D90E}" srcId="{B03E8A84-71EB-4E6D-819B-A2B7B5C52276}" destId="{104C5965-A509-4DBF-9027-E695D45B8C90}" srcOrd="1" destOrd="0" parTransId="{2B9891AB-3C51-4695-95FF-EFA42850C0D9}" sibTransId="{08965370-DBE3-4770-A821-19EC50B91AA6}"/>
    <dgm:cxn modelId="{6975C070-9936-4767-B7E9-25D89B799FFD}" type="presOf" srcId="{8200CE30-AD1A-4485-92B3-7FE3ED95311E}" destId="{22FF008A-D5FC-4F21-8064-1AC5EA91079A}" srcOrd="0" destOrd="0" presId="urn:microsoft.com/office/officeart/2005/8/layout/default"/>
    <dgm:cxn modelId="{A2211A89-77C4-4FF8-A87B-068F852799BE}" type="presOf" srcId="{B03E8A84-71EB-4E6D-819B-A2B7B5C52276}" destId="{EEE4D42D-E897-4F60-A925-839660CB3964}" srcOrd="0" destOrd="0" presId="urn:microsoft.com/office/officeart/2005/8/layout/default"/>
    <dgm:cxn modelId="{4DE523A6-3778-45E0-8BF9-AD1488D4DF1D}" srcId="{B03E8A84-71EB-4E6D-819B-A2B7B5C52276}" destId="{8200CE30-AD1A-4485-92B3-7FE3ED95311E}" srcOrd="0" destOrd="0" parTransId="{FF80E929-9DD1-45CD-AEC4-F47B9E724AA8}" sibTransId="{367A44AF-0D45-4586-B840-41B3E0EA42DE}"/>
    <dgm:cxn modelId="{7C0A00D4-ED3F-4C37-BDB7-3653FBDE5F78}" type="presOf" srcId="{104C5965-A509-4DBF-9027-E695D45B8C90}" destId="{AFAB1706-91A0-4246-8876-65812C4A44A4}" srcOrd="0" destOrd="0" presId="urn:microsoft.com/office/officeart/2005/8/layout/default"/>
    <dgm:cxn modelId="{FC30CAD6-23C9-4194-8BC1-DB4E0CCE1582}" srcId="{B03E8A84-71EB-4E6D-819B-A2B7B5C52276}" destId="{A5BB2B47-08E2-4887-880B-EDCE91D3DB19}" srcOrd="2" destOrd="0" parTransId="{2FB60D50-61AA-44FB-96B0-979D53124322}" sibTransId="{44782ED6-81B5-4E26-A378-9CD4447D1179}"/>
    <dgm:cxn modelId="{B7A46EC6-9903-4D10-B71C-C25B3014087A}" type="presParOf" srcId="{EEE4D42D-E897-4F60-A925-839660CB3964}" destId="{22FF008A-D5FC-4F21-8064-1AC5EA91079A}" srcOrd="0" destOrd="0" presId="urn:microsoft.com/office/officeart/2005/8/layout/default"/>
    <dgm:cxn modelId="{B489BD1C-31F2-4D3E-B878-33A153AB95BA}" type="presParOf" srcId="{EEE4D42D-E897-4F60-A925-839660CB3964}" destId="{87F2F9CB-7B37-4C7D-AB8C-5231BC32CC35}" srcOrd="1" destOrd="0" presId="urn:microsoft.com/office/officeart/2005/8/layout/default"/>
    <dgm:cxn modelId="{B31129AA-30F4-44C2-A907-4612C4A11599}" type="presParOf" srcId="{EEE4D42D-E897-4F60-A925-839660CB3964}" destId="{AFAB1706-91A0-4246-8876-65812C4A44A4}" srcOrd="2" destOrd="0" presId="urn:microsoft.com/office/officeart/2005/8/layout/default"/>
    <dgm:cxn modelId="{BA819C99-AF25-462D-8845-89542B54830F}" type="presParOf" srcId="{EEE4D42D-E897-4F60-A925-839660CB3964}" destId="{05A6F7AC-AFC6-448B-97BF-286B6B725713}" srcOrd="3" destOrd="0" presId="urn:microsoft.com/office/officeart/2005/8/layout/default"/>
    <dgm:cxn modelId="{6A865B2A-39DC-485C-BFA7-C2C7B1254893}" type="presParOf" srcId="{EEE4D42D-E897-4F60-A925-839660CB3964}" destId="{85EB63BF-E4CB-4525-8B01-12F37E7164D1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03E8A84-71EB-4E6D-819B-A2B7B5C52276}" type="doc">
      <dgm:prSet loTypeId="urn:microsoft.com/office/officeart/2005/8/layout/default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A5BB2B47-08E2-4887-880B-EDCE91D3DB19}">
      <dgm:prSet/>
      <dgm:spPr/>
      <dgm:t>
        <a:bodyPr/>
        <a:lstStyle/>
        <a:p>
          <a:r>
            <a:rPr lang="en-IE" b="1"/>
            <a:t>SCP20 Lucan Athletics Track infield works Phase 3</a:t>
          </a:r>
          <a:endParaRPr lang="en-US">
            <a:latin typeface="+mn-lt"/>
            <a:ea typeface="+mn-ea"/>
            <a:cs typeface="+mn-cs"/>
          </a:endParaRPr>
        </a:p>
      </dgm:t>
    </dgm:pt>
    <dgm:pt modelId="{2FB60D50-61AA-44FB-96B0-979D53124322}" type="parTrans" cxnId="{FC30CAD6-23C9-4194-8BC1-DB4E0CCE1582}">
      <dgm:prSet/>
      <dgm:spPr/>
      <dgm:t>
        <a:bodyPr/>
        <a:lstStyle/>
        <a:p>
          <a:endParaRPr lang="en-IE"/>
        </a:p>
      </dgm:t>
    </dgm:pt>
    <dgm:pt modelId="{44782ED6-81B5-4E26-A378-9CD4447D1179}" type="sibTrans" cxnId="{FC30CAD6-23C9-4194-8BC1-DB4E0CCE1582}">
      <dgm:prSet/>
      <dgm:spPr/>
      <dgm:t>
        <a:bodyPr/>
        <a:lstStyle/>
        <a:p>
          <a:endParaRPr lang="en-IE"/>
        </a:p>
      </dgm:t>
    </dgm:pt>
    <dgm:pt modelId="{ADBBD0CA-0231-40A8-BAEF-F9A720974A0C}">
      <dgm:prSet/>
      <dgm:spPr/>
      <dgm:t>
        <a:bodyPr/>
        <a:lstStyle/>
        <a:p>
          <a:r>
            <a:rPr lang="en-IE" b="1"/>
            <a:t>SCP20 Ball Courts Dodder Valley</a:t>
          </a:r>
          <a:endParaRPr lang="en-IE"/>
        </a:p>
      </dgm:t>
    </dgm:pt>
    <dgm:pt modelId="{AD4DEAF5-448F-45B1-90BD-0C7344842DEA}" type="parTrans" cxnId="{FEE39F07-07B5-454D-BD66-FCC853A5EEBA}">
      <dgm:prSet/>
      <dgm:spPr/>
      <dgm:t>
        <a:bodyPr/>
        <a:lstStyle/>
        <a:p>
          <a:endParaRPr lang="en-IE"/>
        </a:p>
      </dgm:t>
    </dgm:pt>
    <dgm:pt modelId="{54960215-DBC3-460B-9388-5CAE43C2DF34}" type="sibTrans" cxnId="{FEE39F07-07B5-454D-BD66-FCC853A5EEBA}">
      <dgm:prSet/>
      <dgm:spPr/>
      <dgm:t>
        <a:bodyPr/>
        <a:lstStyle/>
        <a:p>
          <a:endParaRPr lang="en-IE"/>
        </a:p>
      </dgm:t>
    </dgm:pt>
    <dgm:pt modelId="{5C8C165E-59FB-4DD3-9C09-6047E256DE66}">
      <dgm:prSet/>
      <dgm:spPr/>
      <dgm:t>
        <a:bodyPr/>
        <a:lstStyle/>
        <a:p>
          <a:r>
            <a:rPr lang="en-IE" b="1"/>
            <a:t>SCP20 Ball Courts Beechfield Park</a:t>
          </a:r>
          <a:endParaRPr lang="en-IE"/>
        </a:p>
      </dgm:t>
    </dgm:pt>
    <dgm:pt modelId="{0B1C6F6C-7EC2-4CCD-99CE-E1702A2E8DF1}" type="parTrans" cxnId="{3C51009C-6BF9-4CA1-9CDD-D1A300B07B63}">
      <dgm:prSet/>
      <dgm:spPr/>
      <dgm:t>
        <a:bodyPr/>
        <a:lstStyle/>
        <a:p>
          <a:endParaRPr lang="en-IE"/>
        </a:p>
      </dgm:t>
    </dgm:pt>
    <dgm:pt modelId="{97BD70FF-BD7A-4C04-AFFD-FFB31673E062}" type="sibTrans" cxnId="{3C51009C-6BF9-4CA1-9CDD-D1A300B07B63}">
      <dgm:prSet/>
      <dgm:spPr/>
      <dgm:t>
        <a:bodyPr/>
        <a:lstStyle/>
        <a:p>
          <a:endParaRPr lang="en-IE"/>
        </a:p>
      </dgm:t>
    </dgm:pt>
    <dgm:pt modelId="{9E984E5A-D91B-4D71-BDD6-4051C904ED69}">
      <dgm:prSet/>
      <dgm:spPr/>
      <dgm:t>
        <a:bodyPr/>
        <a:lstStyle/>
        <a:p>
          <a:r>
            <a:rPr lang="en-IE" b="1"/>
            <a:t>SCP20 Ball Stop Net Kilnamanagh</a:t>
          </a:r>
          <a:endParaRPr lang="en-IE"/>
        </a:p>
      </dgm:t>
    </dgm:pt>
    <dgm:pt modelId="{6E3D36B2-CAA1-4FDB-A6FD-82D0E350AB57}" type="parTrans" cxnId="{FE1E7967-EB4F-49F3-B1E9-45DED8312981}">
      <dgm:prSet/>
      <dgm:spPr/>
      <dgm:t>
        <a:bodyPr/>
        <a:lstStyle/>
        <a:p>
          <a:endParaRPr lang="en-IE"/>
        </a:p>
      </dgm:t>
    </dgm:pt>
    <dgm:pt modelId="{5D1AC80F-D1C2-4EDA-8611-C9837785E7F5}" type="sibTrans" cxnId="{FE1E7967-EB4F-49F3-B1E9-45DED8312981}">
      <dgm:prSet/>
      <dgm:spPr/>
      <dgm:t>
        <a:bodyPr/>
        <a:lstStyle/>
        <a:p>
          <a:endParaRPr lang="en-IE"/>
        </a:p>
      </dgm:t>
    </dgm:pt>
    <dgm:pt modelId="{03C4A86E-5D9F-44A8-B9E3-081A093495BD}">
      <dgm:prSet/>
      <dgm:spPr/>
      <dgm:t>
        <a:bodyPr/>
        <a:lstStyle/>
        <a:p>
          <a:r>
            <a:rPr lang="en-IE" b="1"/>
            <a:t>SCP20 Storage Facilities Griffeen Park</a:t>
          </a:r>
          <a:endParaRPr lang="en-IE"/>
        </a:p>
      </dgm:t>
    </dgm:pt>
    <dgm:pt modelId="{6CA0E04C-7F40-4C42-9B84-E19A7DC7E44F}" type="parTrans" cxnId="{AB0DE8B4-C1DB-4C30-9141-39DCB3A2D7E9}">
      <dgm:prSet/>
      <dgm:spPr/>
      <dgm:t>
        <a:bodyPr/>
        <a:lstStyle/>
        <a:p>
          <a:endParaRPr lang="en-IE"/>
        </a:p>
      </dgm:t>
    </dgm:pt>
    <dgm:pt modelId="{94FB37BD-8C26-4DD0-B2A0-C836446E039F}" type="sibTrans" cxnId="{AB0DE8B4-C1DB-4C30-9141-39DCB3A2D7E9}">
      <dgm:prSet/>
      <dgm:spPr/>
      <dgm:t>
        <a:bodyPr/>
        <a:lstStyle/>
        <a:p>
          <a:endParaRPr lang="en-IE"/>
        </a:p>
      </dgm:t>
    </dgm:pt>
    <dgm:pt modelId="{32209BFD-352B-4CCA-9F05-86874FE3BD60}">
      <dgm:prSet/>
      <dgm:spPr/>
      <dgm:t>
        <a:bodyPr/>
        <a:lstStyle/>
        <a:p>
          <a:r>
            <a:rPr lang="en-IE" b="1"/>
            <a:t>SCP20 Storage Facilities Greentrees Park 1</a:t>
          </a:r>
          <a:endParaRPr lang="en-IE"/>
        </a:p>
      </dgm:t>
    </dgm:pt>
    <dgm:pt modelId="{4F2AC8FB-E19E-47C0-86BC-F6B3EA08DAC3}" type="parTrans" cxnId="{9F417B90-EAC7-4A48-89DB-0AB0032A22CC}">
      <dgm:prSet/>
      <dgm:spPr/>
      <dgm:t>
        <a:bodyPr/>
        <a:lstStyle/>
        <a:p>
          <a:endParaRPr lang="en-IE"/>
        </a:p>
      </dgm:t>
    </dgm:pt>
    <dgm:pt modelId="{0F6F8AC2-04F7-45DD-AC77-97928E519487}" type="sibTrans" cxnId="{9F417B90-EAC7-4A48-89DB-0AB0032A22CC}">
      <dgm:prSet/>
      <dgm:spPr/>
      <dgm:t>
        <a:bodyPr/>
        <a:lstStyle/>
        <a:p>
          <a:endParaRPr lang="en-IE"/>
        </a:p>
      </dgm:t>
    </dgm:pt>
    <dgm:pt modelId="{C6864EF2-F34E-4E89-9784-3A1463C92BD6}">
      <dgm:prSet/>
      <dgm:spPr/>
      <dgm:t>
        <a:bodyPr/>
        <a:lstStyle/>
        <a:p>
          <a:r>
            <a:rPr lang="en-IE" b="1"/>
            <a:t>SCP20 Storage Facilities Ballymount</a:t>
          </a:r>
          <a:endParaRPr lang="en-IE"/>
        </a:p>
      </dgm:t>
    </dgm:pt>
    <dgm:pt modelId="{862865F8-A083-45B9-8864-AE268F24EBD1}" type="parTrans" cxnId="{F6E56E2C-80FC-4DAB-A3EE-CDBFCA70D97C}">
      <dgm:prSet/>
      <dgm:spPr/>
      <dgm:t>
        <a:bodyPr/>
        <a:lstStyle/>
        <a:p>
          <a:endParaRPr lang="en-IE"/>
        </a:p>
      </dgm:t>
    </dgm:pt>
    <dgm:pt modelId="{4DE422E4-B3A9-40A7-B61C-CF850E8DD9FB}" type="sibTrans" cxnId="{F6E56E2C-80FC-4DAB-A3EE-CDBFCA70D97C}">
      <dgm:prSet/>
      <dgm:spPr/>
      <dgm:t>
        <a:bodyPr/>
        <a:lstStyle/>
        <a:p>
          <a:endParaRPr lang="en-IE"/>
        </a:p>
      </dgm:t>
    </dgm:pt>
    <dgm:pt modelId="{BA28BDCE-5C21-4676-8B48-B4D360E3536D}">
      <dgm:prSet/>
      <dgm:spPr/>
      <dgm:t>
        <a:bodyPr/>
        <a:lstStyle/>
        <a:p>
          <a:r>
            <a:rPr lang="en-IE" b="1"/>
            <a:t>SCP20 Pavillion programme Dodder Valley Mt Carmel</a:t>
          </a:r>
          <a:endParaRPr lang="en-IE"/>
        </a:p>
      </dgm:t>
    </dgm:pt>
    <dgm:pt modelId="{E2B3BC64-2516-4CD1-8768-CFC1B285049B}" type="parTrans" cxnId="{F6CC36C2-7E7E-4AD4-A06B-9FA5A3423D5A}">
      <dgm:prSet/>
      <dgm:spPr/>
      <dgm:t>
        <a:bodyPr/>
        <a:lstStyle/>
        <a:p>
          <a:endParaRPr lang="en-IE"/>
        </a:p>
      </dgm:t>
    </dgm:pt>
    <dgm:pt modelId="{7F2513B1-51EA-444A-9E5F-FDACFB270E67}" type="sibTrans" cxnId="{F6CC36C2-7E7E-4AD4-A06B-9FA5A3423D5A}">
      <dgm:prSet/>
      <dgm:spPr/>
      <dgm:t>
        <a:bodyPr/>
        <a:lstStyle/>
        <a:p>
          <a:endParaRPr lang="en-IE"/>
        </a:p>
      </dgm:t>
    </dgm:pt>
    <dgm:pt modelId="{15790954-185B-416A-B8B9-6F047F0EE382}">
      <dgm:prSet/>
      <dgm:spPr/>
      <dgm:t>
        <a:bodyPr/>
        <a:lstStyle/>
        <a:p>
          <a:r>
            <a:rPr lang="en-IE" b="1"/>
            <a:t>SCP20 Pavillion Programme Collinstown Pavillion Phase2</a:t>
          </a:r>
          <a:endParaRPr lang="en-IE"/>
        </a:p>
      </dgm:t>
    </dgm:pt>
    <dgm:pt modelId="{82B78F7E-1903-40DC-A93C-A1F98E083A1B}" type="parTrans" cxnId="{EC32286E-088C-42F4-ACF5-0FFB4043BA74}">
      <dgm:prSet/>
      <dgm:spPr/>
      <dgm:t>
        <a:bodyPr/>
        <a:lstStyle/>
        <a:p>
          <a:endParaRPr lang="en-IE"/>
        </a:p>
      </dgm:t>
    </dgm:pt>
    <dgm:pt modelId="{59E40561-569E-436C-8206-A2B2D881620E}" type="sibTrans" cxnId="{EC32286E-088C-42F4-ACF5-0FFB4043BA74}">
      <dgm:prSet/>
      <dgm:spPr/>
      <dgm:t>
        <a:bodyPr/>
        <a:lstStyle/>
        <a:p>
          <a:endParaRPr lang="en-IE"/>
        </a:p>
      </dgm:t>
    </dgm:pt>
    <dgm:pt modelId="{51BA7985-D1F6-4AE5-8FC8-9670E7591D66}">
      <dgm:prSet/>
      <dgm:spPr/>
      <dgm:t>
        <a:bodyPr/>
        <a:lstStyle/>
        <a:p>
          <a:r>
            <a:rPr lang="en-IE" b="1"/>
            <a:t>SCP20 Water Sports Facility Lucan Demesne Phase 1</a:t>
          </a:r>
          <a:endParaRPr lang="en-IE"/>
        </a:p>
      </dgm:t>
    </dgm:pt>
    <dgm:pt modelId="{D290EB57-F13B-45A3-8B0F-FCC20297609F}" type="parTrans" cxnId="{9A7F01E2-C10E-4DD4-95B8-E376FA27CFC5}">
      <dgm:prSet/>
      <dgm:spPr/>
      <dgm:t>
        <a:bodyPr/>
        <a:lstStyle/>
        <a:p>
          <a:endParaRPr lang="en-IE"/>
        </a:p>
      </dgm:t>
    </dgm:pt>
    <dgm:pt modelId="{662E5932-AF5C-4CF0-8B4F-9B09E1C1044C}" type="sibTrans" cxnId="{9A7F01E2-C10E-4DD4-95B8-E376FA27CFC5}">
      <dgm:prSet/>
      <dgm:spPr/>
      <dgm:t>
        <a:bodyPr/>
        <a:lstStyle/>
        <a:p>
          <a:endParaRPr lang="en-IE"/>
        </a:p>
      </dgm:t>
    </dgm:pt>
    <dgm:pt modelId="{78A1089A-FC2E-4F83-B32F-A4464BE0BE46}">
      <dgm:prSet/>
      <dgm:spPr/>
      <dgm:t>
        <a:bodyPr/>
        <a:lstStyle/>
        <a:p>
          <a:r>
            <a:rPr lang="en-IE" b="1" dirty="0"/>
            <a:t>SCP20 Bowling Green SWP</a:t>
          </a:r>
          <a:endParaRPr lang="en-IE" dirty="0"/>
        </a:p>
      </dgm:t>
    </dgm:pt>
    <dgm:pt modelId="{E2344DE7-DB90-4D9D-AAD1-5C8D19D21693}" type="parTrans" cxnId="{2E7E8FCF-AAB8-4003-A4EB-070BD836FF65}">
      <dgm:prSet/>
      <dgm:spPr/>
      <dgm:t>
        <a:bodyPr/>
        <a:lstStyle/>
        <a:p>
          <a:endParaRPr lang="en-IE"/>
        </a:p>
      </dgm:t>
    </dgm:pt>
    <dgm:pt modelId="{597CED7E-2870-47FC-9F6F-41626E5B8BB2}" type="sibTrans" cxnId="{2E7E8FCF-AAB8-4003-A4EB-070BD836FF65}">
      <dgm:prSet/>
      <dgm:spPr/>
      <dgm:t>
        <a:bodyPr/>
        <a:lstStyle/>
        <a:p>
          <a:endParaRPr lang="en-IE"/>
        </a:p>
      </dgm:t>
    </dgm:pt>
    <dgm:pt modelId="{80046EFF-8DD3-4E57-B596-002DEAD8ED7D}">
      <dgm:prSet/>
      <dgm:spPr/>
      <dgm:t>
        <a:bodyPr/>
        <a:lstStyle/>
        <a:p>
          <a:r>
            <a:rPr lang="en-IE" b="1"/>
            <a:t>SCP20 Dodder Valley Mt Carmel BMX</a:t>
          </a:r>
          <a:endParaRPr lang="en-IE"/>
        </a:p>
      </dgm:t>
    </dgm:pt>
    <dgm:pt modelId="{E5CA2D6F-0781-4E4F-9A70-EF7579D5C27D}" type="parTrans" cxnId="{B4CE5F01-74A5-4444-A85C-7661928B9719}">
      <dgm:prSet/>
      <dgm:spPr/>
      <dgm:t>
        <a:bodyPr/>
        <a:lstStyle/>
        <a:p>
          <a:endParaRPr lang="en-IE"/>
        </a:p>
      </dgm:t>
    </dgm:pt>
    <dgm:pt modelId="{2409EC32-EE33-44A9-9A35-CE86F0677030}" type="sibTrans" cxnId="{B4CE5F01-74A5-4444-A85C-7661928B9719}">
      <dgm:prSet/>
      <dgm:spPr/>
      <dgm:t>
        <a:bodyPr/>
        <a:lstStyle/>
        <a:p>
          <a:endParaRPr lang="en-IE"/>
        </a:p>
      </dgm:t>
    </dgm:pt>
    <dgm:pt modelId="{67132A17-A8D4-4725-B438-BCB149B06388}">
      <dgm:prSet/>
      <dgm:spPr/>
      <dgm:t>
        <a:bodyPr/>
        <a:lstStyle/>
        <a:p>
          <a:r>
            <a:rPr lang="en-IE" b="1"/>
            <a:t>SCP20 Kiltipper GAA Pitch 01</a:t>
          </a:r>
          <a:endParaRPr lang="en-IE"/>
        </a:p>
      </dgm:t>
    </dgm:pt>
    <dgm:pt modelId="{711BDB2E-DA35-4136-989C-6E0CC3F9369E}" type="parTrans" cxnId="{045EABBE-E5A4-4880-85BE-EF17D5272BE7}">
      <dgm:prSet/>
      <dgm:spPr/>
      <dgm:t>
        <a:bodyPr/>
        <a:lstStyle/>
        <a:p>
          <a:endParaRPr lang="en-IE"/>
        </a:p>
      </dgm:t>
    </dgm:pt>
    <dgm:pt modelId="{72EB8AE8-D123-490F-ADFA-0C3220A9E7FF}" type="sibTrans" cxnId="{045EABBE-E5A4-4880-85BE-EF17D5272BE7}">
      <dgm:prSet/>
      <dgm:spPr/>
      <dgm:t>
        <a:bodyPr/>
        <a:lstStyle/>
        <a:p>
          <a:endParaRPr lang="en-IE"/>
        </a:p>
      </dgm:t>
    </dgm:pt>
    <dgm:pt modelId="{4C0081FB-9B32-46CD-A8A7-B703D945CFAF}">
      <dgm:prSet/>
      <dgm:spPr/>
      <dgm:t>
        <a:bodyPr/>
        <a:lstStyle/>
        <a:p>
          <a:r>
            <a:rPr lang="en-IE" b="1"/>
            <a:t>SCP20 Kiltipper Soccer Pitch 01</a:t>
          </a:r>
          <a:endParaRPr lang="en-IE"/>
        </a:p>
      </dgm:t>
    </dgm:pt>
    <dgm:pt modelId="{ACF2B422-F945-4974-9604-70AAB528FEDD}" type="parTrans" cxnId="{8AC0CBF1-91F1-4D75-838B-BCF1F8D87BBE}">
      <dgm:prSet/>
      <dgm:spPr/>
      <dgm:t>
        <a:bodyPr/>
        <a:lstStyle/>
        <a:p>
          <a:endParaRPr lang="en-IE"/>
        </a:p>
      </dgm:t>
    </dgm:pt>
    <dgm:pt modelId="{5F33BC14-801E-4004-86AA-5A9CBCB94AA3}" type="sibTrans" cxnId="{8AC0CBF1-91F1-4D75-838B-BCF1F8D87BBE}">
      <dgm:prSet/>
      <dgm:spPr/>
      <dgm:t>
        <a:bodyPr/>
        <a:lstStyle/>
        <a:p>
          <a:endParaRPr lang="en-IE"/>
        </a:p>
      </dgm:t>
    </dgm:pt>
    <dgm:pt modelId="{98C7EA27-813E-4DA0-9F3F-DBF89DDB0E20}">
      <dgm:prSet/>
      <dgm:spPr/>
      <dgm:t>
        <a:bodyPr/>
        <a:lstStyle/>
        <a:p>
          <a:r>
            <a:rPr lang="en-IE" b="1"/>
            <a:t>SCP20 Kiltipper Soccer Pitch 02</a:t>
          </a:r>
          <a:endParaRPr lang="en-IE"/>
        </a:p>
      </dgm:t>
    </dgm:pt>
    <dgm:pt modelId="{CC131D99-1A53-4CA2-B0B0-5BE7CBD54093}" type="parTrans" cxnId="{B5FB4326-D36C-4E33-953A-21DE3A8447A5}">
      <dgm:prSet/>
      <dgm:spPr/>
      <dgm:t>
        <a:bodyPr/>
        <a:lstStyle/>
        <a:p>
          <a:endParaRPr lang="en-IE"/>
        </a:p>
      </dgm:t>
    </dgm:pt>
    <dgm:pt modelId="{88BD6469-0C03-405B-9EB4-F2BE384B687F}" type="sibTrans" cxnId="{B5FB4326-D36C-4E33-953A-21DE3A8447A5}">
      <dgm:prSet/>
      <dgm:spPr/>
      <dgm:t>
        <a:bodyPr/>
        <a:lstStyle/>
        <a:p>
          <a:endParaRPr lang="en-IE"/>
        </a:p>
      </dgm:t>
    </dgm:pt>
    <dgm:pt modelId="{0562F49E-7F7D-4163-8A01-9BB8DB99054D}">
      <dgm:prSet/>
      <dgm:spPr/>
      <dgm:t>
        <a:bodyPr/>
        <a:lstStyle/>
        <a:p>
          <a:r>
            <a:rPr lang="en-IE" b="1"/>
            <a:t>SCP20 Killinarden  GAA Pitch 82</a:t>
          </a:r>
          <a:endParaRPr lang="en-IE"/>
        </a:p>
      </dgm:t>
    </dgm:pt>
    <dgm:pt modelId="{7C5FB6EC-35E3-4F43-B450-566FF8E3BBDB}" type="parTrans" cxnId="{F5CCCDA7-5FEB-4EB1-9BA6-5704DFBBFAEA}">
      <dgm:prSet/>
      <dgm:spPr/>
      <dgm:t>
        <a:bodyPr/>
        <a:lstStyle/>
        <a:p>
          <a:endParaRPr lang="en-IE"/>
        </a:p>
      </dgm:t>
    </dgm:pt>
    <dgm:pt modelId="{02D98FA4-0B57-41F7-B39D-7434F197CC37}" type="sibTrans" cxnId="{F5CCCDA7-5FEB-4EB1-9BA6-5704DFBBFAEA}">
      <dgm:prSet/>
      <dgm:spPr/>
      <dgm:t>
        <a:bodyPr/>
        <a:lstStyle/>
        <a:p>
          <a:endParaRPr lang="en-IE"/>
        </a:p>
      </dgm:t>
    </dgm:pt>
    <dgm:pt modelId="{E0722B0E-AD71-47DA-AB0B-63B9E215EC03}">
      <dgm:prSet/>
      <dgm:spPr/>
      <dgm:t>
        <a:bodyPr/>
        <a:lstStyle/>
        <a:p>
          <a:r>
            <a:rPr lang="en-IE" b="1"/>
            <a:t>SCP20 Killinarden Soccer Pitch 83</a:t>
          </a:r>
          <a:endParaRPr lang="en-IE"/>
        </a:p>
      </dgm:t>
    </dgm:pt>
    <dgm:pt modelId="{0D147964-434A-40F6-88D0-166DDE20440D}" type="parTrans" cxnId="{812BE642-BB9D-4192-9CFB-DC5928ABBA24}">
      <dgm:prSet/>
      <dgm:spPr/>
      <dgm:t>
        <a:bodyPr/>
        <a:lstStyle/>
        <a:p>
          <a:endParaRPr lang="en-IE"/>
        </a:p>
      </dgm:t>
    </dgm:pt>
    <dgm:pt modelId="{A08FBD52-7FB7-487A-9758-59254F9C02F3}" type="sibTrans" cxnId="{812BE642-BB9D-4192-9CFB-DC5928ABBA24}">
      <dgm:prSet/>
      <dgm:spPr/>
      <dgm:t>
        <a:bodyPr/>
        <a:lstStyle/>
        <a:p>
          <a:endParaRPr lang="en-IE"/>
        </a:p>
      </dgm:t>
    </dgm:pt>
    <dgm:pt modelId="{6C64D66A-13F8-4B3C-B779-76688D03657F}">
      <dgm:prSet/>
      <dgm:spPr/>
      <dgm:t>
        <a:bodyPr/>
        <a:lstStyle/>
        <a:p>
          <a:r>
            <a:rPr lang="en-IE" b="1"/>
            <a:t>SCP 20 Ballymount GAA Pitch 94 </a:t>
          </a:r>
          <a:endParaRPr lang="en-IE"/>
        </a:p>
      </dgm:t>
    </dgm:pt>
    <dgm:pt modelId="{E635E01C-0CE8-4FDE-8BD1-50F03B7051F0}" type="parTrans" cxnId="{D7D4C023-D442-475F-BF91-E4FB91E43413}">
      <dgm:prSet/>
      <dgm:spPr/>
      <dgm:t>
        <a:bodyPr/>
        <a:lstStyle/>
        <a:p>
          <a:endParaRPr lang="en-IE"/>
        </a:p>
      </dgm:t>
    </dgm:pt>
    <dgm:pt modelId="{008CE088-564B-41CD-A53A-D0931879A9C3}" type="sibTrans" cxnId="{D7D4C023-D442-475F-BF91-E4FB91E43413}">
      <dgm:prSet/>
      <dgm:spPr/>
      <dgm:t>
        <a:bodyPr/>
        <a:lstStyle/>
        <a:p>
          <a:endParaRPr lang="en-IE"/>
        </a:p>
      </dgm:t>
    </dgm:pt>
    <dgm:pt modelId="{0B72F8E4-D885-41EA-82F2-36185FC7D265}">
      <dgm:prSet/>
      <dgm:spPr/>
      <dgm:t>
        <a:bodyPr/>
        <a:lstStyle/>
        <a:p>
          <a:r>
            <a:rPr lang="en-IE" b="1"/>
            <a:t>SCP20 Clondalkin Park GAA Pitch 50</a:t>
          </a:r>
          <a:endParaRPr lang="en-IE"/>
        </a:p>
      </dgm:t>
    </dgm:pt>
    <dgm:pt modelId="{3063406A-7AD8-4A0C-8890-5585E8167433}" type="parTrans" cxnId="{22F326D3-C76B-47C1-A12B-63D5514616E6}">
      <dgm:prSet/>
      <dgm:spPr/>
      <dgm:t>
        <a:bodyPr/>
        <a:lstStyle/>
        <a:p>
          <a:endParaRPr lang="en-IE"/>
        </a:p>
      </dgm:t>
    </dgm:pt>
    <dgm:pt modelId="{4F1559CE-1D13-47B9-A1B8-0D52B9CCA7C4}" type="sibTrans" cxnId="{22F326D3-C76B-47C1-A12B-63D5514616E6}">
      <dgm:prSet/>
      <dgm:spPr/>
      <dgm:t>
        <a:bodyPr/>
        <a:lstStyle/>
        <a:p>
          <a:endParaRPr lang="en-IE"/>
        </a:p>
      </dgm:t>
    </dgm:pt>
    <dgm:pt modelId="{63680448-24E7-40D4-A487-9D67C392C91A}">
      <dgm:prSet/>
      <dgm:spPr/>
      <dgm:t>
        <a:bodyPr/>
        <a:lstStyle/>
        <a:p>
          <a:r>
            <a:rPr lang="en-IE" b="1"/>
            <a:t>SCP20 Glenaulin GAA Pitch 24</a:t>
          </a:r>
          <a:endParaRPr lang="en-IE"/>
        </a:p>
      </dgm:t>
    </dgm:pt>
    <dgm:pt modelId="{776275AB-1813-4DD2-96BE-9B51FCB97762}" type="parTrans" cxnId="{BA9E2D90-828C-47F5-9169-08AD576DBE30}">
      <dgm:prSet/>
      <dgm:spPr/>
      <dgm:t>
        <a:bodyPr/>
        <a:lstStyle/>
        <a:p>
          <a:endParaRPr lang="en-IE"/>
        </a:p>
      </dgm:t>
    </dgm:pt>
    <dgm:pt modelId="{7348865A-14B5-4286-BA4E-9D2F53861105}" type="sibTrans" cxnId="{BA9E2D90-828C-47F5-9169-08AD576DBE30}">
      <dgm:prSet/>
      <dgm:spPr/>
      <dgm:t>
        <a:bodyPr/>
        <a:lstStyle/>
        <a:p>
          <a:endParaRPr lang="en-IE"/>
        </a:p>
      </dgm:t>
    </dgm:pt>
    <dgm:pt modelId="{8E104B90-8F90-40A2-9F81-184F22A0D3AD}">
      <dgm:prSet/>
      <dgm:spPr/>
      <dgm:t>
        <a:bodyPr/>
        <a:lstStyle/>
        <a:p>
          <a:r>
            <a:rPr lang="en-IE" b="1"/>
            <a:t>SCP20 Weston Hockey Pitch Re-surfacing</a:t>
          </a:r>
          <a:endParaRPr lang="en-IE"/>
        </a:p>
      </dgm:t>
    </dgm:pt>
    <dgm:pt modelId="{447B7D62-62AB-4623-A160-15BB30B2178E}" type="parTrans" cxnId="{EBFBFB6B-8641-43AA-9AED-C8CE32AC2EE0}">
      <dgm:prSet/>
      <dgm:spPr/>
      <dgm:t>
        <a:bodyPr/>
        <a:lstStyle/>
        <a:p>
          <a:endParaRPr lang="en-IE"/>
        </a:p>
      </dgm:t>
    </dgm:pt>
    <dgm:pt modelId="{A95C00F3-11B8-4FFD-B452-0F62CEF3923A}" type="sibTrans" cxnId="{EBFBFB6B-8641-43AA-9AED-C8CE32AC2EE0}">
      <dgm:prSet/>
      <dgm:spPr/>
      <dgm:t>
        <a:bodyPr/>
        <a:lstStyle/>
        <a:p>
          <a:endParaRPr lang="en-IE"/>
        </a:p>
      </dgm:t>
    </dgm:pt>
    <dgm:pt modelId="{CA7F9ADE-5FB9-4C4E-87DD-4A20B0752BCA}" type="pres">
      <dgm:prSet presAssocID="{B03E8A84-71EB-4E6D-819B-A2B7B5C52276}" presName="diagram" presStyleCnt="0">
        <dgm:presLayoutVars>
          <dgm:dir/>
          <dgm:resizeHandles val="exact"/>
        </dgm:presLayoutVars>
      </dgm:prSet>
      <dgm:spPr/>
    </dgm:pt>
    <dgm:pt modelId="{273297D1-76B5-4985-9AF1-DD6D4BA97900}" type="pres">
      <dgm:prSet presAssocID="{A5BB2B47-08E2-4887-880B-EDCE91D3DB19}" presName="node" presStyleLbl="node1" presStyleIdx="0" presStyleCnt="21">
        <dgm:presLayoutVars>
          <dgm:bulletEnabled val="1"/>
        </dgm:presLayoutVars>
      </dgm:prSet>
      <dgm:spPr/>
    </dgm:pt>
    <dgm:pt modelId="{13D5F45A-9B38-4FF4-8602-2E4F4D57842A}" type="pres">
      <dgm:prSet presAssocID="{44782ED6-81B5-4E26-A378-9CD4447D1179}" presName="sibTrans" presStyleCnt="0"/>
      <dgm:spPr/>
    </dgm:pt>
    <dgm:pt modelId="{DBD4FA93-D394-4D25-9955-DE632E34BFFC}" type="pres">
      <dgm:prSet presAssocID="{ADBBD0CA-0231-40A8-BAEF-F9A720974A0C}" presName="node" presStyleLbl="node1" presStyleIdx="1" presStyleCnt="21">
        <dgm:presLayoutVars>
          <dgm:bulletEnabled val="1"/>
        </dgm:presLayoutVars>
      </dgm:prSet>
      <dgm:spPr/>
    </dgm:pt>
    <dgm:pt modelId="{56FA5FCA-6924-42D4-9E95-6CC930BB635F}" type="pres">
      <dgm:prSet presAssocID="{54960215-DBC3-460B-9388-5CAE43C2DF34}" presName="sibTrans" presStyleCnt="0"/>
      <dgm:spPr/>
    </dgm:pt>
    <dgm:pt modelId="{E740DCF0-236E-413C-A2F0-1B34BBE69D6B}" type="pres">
      <dgm:prSet presAssocID="{5C8C165E-59FB-4DD3-9C09-6047E256DE66}" presName="node" presStyleLbl="node1" presStyleIdx="2" presStyleCnt="21">
        <dgm:presLayoutVars>
          <dgm:bulletEnabled val="1"/>
        </dgm:presLayoutVars>
      </dgm:prSet>
      <dgm:spPr/>
    </dgm:pt>
    <dgm:pt modelId="{E5F9DC80-A8BD-4ADB-90E9-8208962D3AAF}" type="pres">
      <dgm:prSet presAssocID="{97BD70FF-BD7A-4C04-AFFD-FFB31673E062}" presName="sibTrans" presStyleCnt="0"/>
      <dgm:spPr/>
    </dgm:pt>
    <dgm:pt modelId="{74CE9724-DCDF-4CE5-B175-8D4EE821F17E}" type="pres">
      <dgm:prSet presAssocID="{9E984E5A-D91B-4D71-BDD6-4051C904ED69}" presName="node" presStyleLbl="node1" presStyleIdx="3" presStyleCnt="21">
        <dgm:presLayoutVars>
          <dgm:bulletEnabled val="1"/>
        </dgm:presLayoutVars>
      </dgm:prSet>
      <dgm:spPr/>
    </dgm:pt>
    <dgm:pt modelId="{5E55AFA3-FF54-4144-89C5-31A31E596AB0}" type="pres">
      <dgm:prSet presAssocID="{5D1AC80F-D1C2-4EDA-8611-C9837785E7F5}" presName="sibTrans" presStyleCnt="0"/>
      <dgm:spPr/>
    </dgm:pt>
    <dgm:pt modelId="{9295C0D4-F678-4629-8ADC-5DC30AF3CB21}" type="pres">
      <dgm:prSet presAssocID="{03C4A86E-5D9F-44A8-B9E3-081A093495BD}" presName="node" presStyleLbl="node1" presStyleIdx="4" presStyleCnt="21">
        <dgm:presLayoutVars>
          <dgm:bulletEnabled val="1"/>
        </dgm:presLayoutVars>
      </dgm:prSet>
      <dgm:spPr/>
    </dgm:pt>
    <dgm:pt modelId="{A22273FF-A929-45C1-801B-2BF0C8C17298}" type="pres">
      <dgm:prSet presAssocID="{94FB37BD-8C26-4DD0-B2A0-C836446E039F}" presName="sibTrans" presStyleCnt="0"/>
      <dgm:spPr/>
    </dgm:pt>
    <dgm:pt modelId="{B1E00517-A73D-4208-A924-B1FC6B8D94BB}" type="pres">
      <dgm:prSet presAssocID="{32209BFD-352B-4CCA-9F05-86874FE3BD60}" presName="node" presStyleLbl="node1" presStyleIdx="5" presStyleCnt="21">
        <dgm:presLayoutVars>
          <dgm:bulletEnabled val="1"/>
        </dgm:presLayoutVars>
      </dgm:prSet>
      <dgm:spPr/>
    </dgm:pt>
    <dgm:pt modelId="{A84527EA-4039-4F81-8D44-EBAD3DCE9CBE}" type="pres">
      <dgm:prSet presAssocID="{0F6F8AC2-04F7-45DD-AC77-97928E519487}" presName="sibTrans" presStyleCnt="0"/>
      <dgm:spPr/>
    </dgm:pt>
    <dgm:pt modelId="{B33A5CF9-4FD7-4626-9FC7-47C467E93781}" type="pres">
      <dgm:prSet presAssocID="{C6864EF2-F34E-4E89-9784-3A1463C92BD6}" presName="node" presStyleLbl="node1" presStyleIdx="6" presStyleCnt="21">
        <dgm:presLayoutVars>
          <dgm:bulletEnabled val="1"/>
        </dgm:presLayoutVars>
      </dgm:prSet>
      <dgm:spPr/>
    </dgm:pt>
    <dgm:pt modelId="{BAB422E2-F733-42E7-BBF6-382FF670C778}" type="pres">
      <dgm:prSet presAssocID="{4DE422E4-B3A9-40A7-B61C-CF850E8DD9FB}" presName="sibTrans" presStyleCnt="0"/>
      <dgm:spPr/>
    </dgm:pt>
    <dgm:pt modelId="{80572050-6348-4F14-A6CA-474B2F868B71}" type="pres">
      <dgm:prSet presAssocID="{BA28BDCE-5C21-4676-8B48-B4D360E3536D}" presName="node" presStyleLbl="node1" presStyleIdx="7" presStyleCnt="21">
        <dgm:presLayoutVars>
          <dgm:bulletEnabled val="1"/>
        </dgm:presLayoutVars>
      </dgm:prSet>
      <dgm:spPr/>
    </dgm:pt>
    <dgm:pt modelId="{4768B840-B142-4FE4-94AD-58EB54EE7D7E}" type="pres">
      <dgm:prSet presAssocID="{7F2513B1-51EA-444A-9E5F-FDACFB270E67}" presName="sibTrans" presStyleCnt="0"/>
      <dgm:spPr/>
    </dgm:pt>
    <dgm:pt modelId="{B52B801F-4DC9-447D-A184-535CDA92B462}" type="pres">
      <dgm:prSet presAssocID="{15790954-185B-416A-B8B9-6F047F0EE382}" presName="node" presStyleLbl="node1" presStyleIdx="8" presStyleCnt="21">
        <dgm:presLayoutVars>
          <dgm:bulletEnabled val="1"/>
        </dgm:presLayoutVars>
      </dgm:prSet>
      <dgm:spPr/>
    </dgm:pt>
    <dgm:pt modelId="{FCAC6F2D-DB3F-42F0-8AD5-7266DB86830F}" type="pres">
      <dgm:prSet presAssocID="{59E40561-569E-436C-8206-A2B2D881620E}" presName="sibTrans" presStyleCnt="0"/>
      <dgm:spPr/>
    </dgm:pt>
    <dgm:pt modelId="{371AE38A-6D74-48D9-85A1-AE4211492222}" type="pres">
      <dgm:prSet presAssocID="{51BA7985-D1F6-4AE5-8FC8-9670E7591D66}" presName="node" presStyleLbl="node1" presStyleIdx="9" presStyleCnt="21">
        <dgm:presLayoutVars>
          <dgm:bulletEnabled val="1"/>
        </dgm:presLayoutVars>
      </dgm:prSet>
      <dgm:spPr/>
    </dgm:pt>
    <dgm:pt modelId="{F9BF60CF-1CE5-4425-9B7F-226B8E9BA875}" type="pres">
      <dgm:prSet presAssocID="{662E5932-AF5C-4CF0-8B4F-9B09E1C1044C}" presName="sibTrans" presStyleCnt="0"/>
      <dgm:spPr/>
    </dgm:pt>
    <dgm:pt modelId="{C6AF8211-FCA8-4B41-8C3C-894FE9B12E4D}" type="pres">
      <dgm:prSet presAssocID="{78A1089A-FC2E-4F83-B32F-A4464BE0BE46}" presName="node" presStyleLbl="node1" presStyleIdx="10" presStyleCnt="21">
        <dgm:presLayoutVars>
          <dgm:bulletEnabled val="1"/>
        </dgm:presLayoutVars>
      </dgm:prSet>
      <dgm:spPr/>
    </dgm:pt>
    <dgm:pt modelId="{AFA2EC5B-1168-4B71-A9A3-831394CD08A6}" type="pres">
      <dgm:prSet presAssocID="{597CED7E-2870-47FC-9F6F-41626E5B8BB2}" presName="sibTrans" presStyleCnt="0"/>
      <dgm:spPr/>
    </dgm:pt>
    <dgm:pt modelId="{84CDE2F7-8154-4BA6-8A07-FE5B3099CC1D}" type="pres">
      <dgm:prSet presAssocID="{80046EFF-8DD3-4E57-B596-002DEAD8ED7D}" presName="node" presStyleLbl="node1" presStyleIdx="11" presStyleCnt="21">
        <dgm:presLayoutVars>
          <dgm:bulletEnabled val="1"/>
        </dgm:presLayoutVars>
      </dgm:prSet>
      <dgm:spPr/>
    </dgm:pt>
    <dgm:pt modelId="{9382094A-2AE2-4C8B-A20D-BACEA1B29867}" type="pres">
      <dgm:prSet presAssocID="{2409EC32-EE33-44A9-9A35-CE86F0677030}" presName="sibTrans" presStyleCnt="0"/>
      <dgm:spPr/>
    </dgm:pt>
    <dgm:pt modelId="{4D266C0E-CA6E-4965-B84E-D424A2FBE916}" type="pres">
      <dgm:prSet presAssocID="{67132A17-A8D4-4725-B438-BCB149B06388}" presName="node" presStyleLbl="node1" presStyleIdx="12" presStyleCnt="21">
        <dgm:presLayoutVars>
          <dgm:bulletEnabled val="1"/>
        </dgm:presLayoutVars>
      </dgm:prSet>
      <dgm:spPr/>
    </dgm:pt>
    <dgm:pt modelId="{5BBF82CD-21C1-4FD6-AEA7-33877C8906BA}" type="pres">
      <dgm:prSet presAssocID="{72EB8AE8-D123-490F-ADFA-0C3220A9E7FF}" presName="sibTrans" presStyleCnt="0"/>
      <dgm:spPr/>
    </dgm:pt>
    <dgm:pt modelId="{5E8BFA8B-9574-4A7C-A7C2-0CA2B6A64817}" type="pres">
      <dgm:prSet presAssocID="{4C0081FB-9B32-46CD-A8A7-B703D945CFAF}" presName="node" presStyleLbl="node1" presStyleIdx="13" presStyleCnt="21">
        <dgm:presLayoutVars>
          <dgm:bulletEnabled val="1"/>
        </dgm:presLayoutVars>
      </dgm:prSet>
      <dgm:spPr/>
    </dgm:pt>
    <dgm:pt modelId="{C04E0A13-B96C-48FE-A249-BB197EC97047}" type="pres">
      <dgm:prSet presAssocID="{5F33BC14-801E-4004-86AA-5A9CBCB94AA3}" presName="sibTrans" presStyleCnt="0"/>
      <dgm:spPr/>
    </dgm:pt>
    <dgm:pt modelId="{8840EE82-0D63-43E3-871F-655DDFDBF099}" type="pres">
      <dgm:prSet presAssocID="{98C7EA27-813E-4DA0-9F3F-DBF89DDB0E20}" presName="node" presStyleLbl="node1" presStyleIdx="14" presStyleCnt="21">
        <dgm:presLayoutVars>
          <dgm:bulletEnabled val="1"/>
        </dgm:presLayoutVars>
      </dgm:prSet>
      <dgm:spPr/>
    </dgm:pt>
    <dgm:pt modelId="{5DDA7C79-D224-4C62-96C6-9B2280C9F26E}" type="pres">
      <dgm:prSet presAssocID="{88BD6469-0C03-405B-9EB4-F2BE384B687F}" presName="sibTrans" presStyleCnt="0"/>
      <dgm:spPr/>
    </dgm:pt>
    <dgm:pt modelId="{C766D01B-FBF2-4A96-A476-7AFE64DD20FF}" type="pres">
      <dgm:prSet presAssocID="{0562F49E-7F7D-4163-8A01-9BB8DB99054D}" presName="node" presStyleLbl="node1" presStyleIdx="15" presStyleCnt="21">
        <dgm:presLayoutVars>
          <dgm:bulletEnabled val="1"/>
        </dgm:presLayoutVars>
      </dgm:prSet>
      <dgm:spPr/>
    </dgm:pt>
    <dgm:pt modelId="{AAEC3955-8525-4547-9646-C5CFF3331F93}" type="pres">
      <dgm:prSet presAssocID="{02D98FA4-0B57-41F7-B39D-7434F197CC37}" presName="sibTrans" presStyleCnt="0"/>
      <dgm:spPr/>
    </dgm:pt>
    <dgm:pt modelId="{CF8FE7BC-F308-467D-9CBC-654675826361}" type="pres">
      <dgm:prSet presAssocID="{E0722B0E-AD71-47DA-AB0B-63B9E215EC03}" presName="node" presStyleLbl="node1" presStyleIdx="16" presStyleCnt="21">
        <dgm:presLayoutVars>
          <dgm:bulletEnabled val="1"/>
        </dgm:presLayoutVars>
      </dgm:prSet>
      <dgm:spPr/>
    </dgm:pt>
    <dgm:pt modelId="{CDC255BC-CDD9-4C11-ABB4-7588A22EA333}" type="pres">
      <dgm:prSet presAssocID="{A08FBD52-7FB7-487A-9758-59254F9C02F3}" presName="sibTrans" presStyleCnt="0"/>
      <dgm:spPr/>
    </dgm:pt>
    <dgm:pt modelId="{C3A6C725-40B6-45AA-9311-B34F3583A72B}" type="pres">
      <dgm:prSet presAssocID="{6C64D66A-13F8-4B3C-B779-76688D03657F}" presName="node" presStyleLbl="node1" presStyleIdx="17" presStyleCnt="21">
        <dgm:presLayoutVars>
          <dgm:bulletEnabled val="1"/>
        </dgm:presLayoutVars>
      </dgm:prSet>
      <dgm:spPr/>
    </dgm:pt>
    <dgm:pt modelId="{E7A99C75-623F-4A7C-A097-A1D679B8ADA1}" type="pres">
      <dgm:prSet presAssocID="{008CE088-564B-41CD-A53A-D0931879A9C3}" presName="sibTrans" presStyleCnt="0"/>
      <dgm:spPr/>
    </dgm:pt>
    <dgm:pt modelId="{AB529C96-DE95-401A-813C-40B0E62EAAC3}" type="pres">
      <dgm:prSet presAssocID="{0B72F8E4-D885-41EA-82F2-36185FC7D265}" presName="node" presStyleLbl="node1" presStyleIdx="18" presStyleCnt="21">
        <dgm:presLayoutVars>
          <dgm:bulletEnabled val="1"/>
        </dgm:presLayoutVars>
      </dgm:prSet>
      <dgm:spPr/>
    </dgm:pt>
    <dgm:pt modelId="{3EB83786-1764-4B1E-A39C-53BBEB6EE4EC}" type="pres">
      <dgm:prSet presAssocID="{4F1559CE-1D13-47B9-A1B8-0D52B9CCA7C4}" presName="sibTrans" presStyleCnt="0"/>
      <dgm:spPr/>
    </dgm:pt>
    <dgm:pt modelId="{F9DDE2A1-AA31-4002-903D-A4F6A5FDA7FD}" type="pres">
      <dgm:prSet presAssocID="{63680448-24E7-40D4-A487-9D67C392C91A}" presName="node" presStyleLbl="node1" presStyleIdx="19" presStyleCnt="21">
        <dgm:presLayoutVars>
          <dgm:bulletEnabled val="1"/>
        </dgm:presLayoutVars>
      </dgm:prSet>
      <dgm:spPr/>
    </dgm:pt>
    <dgm:pt modelId="{26E5F9B9-A62E-4475-B12E-2699C2F15EBD}" type="pres">
      <dgm:prSet presAssocID="{7348865A-14B5-4286-BA4E-9D2F53861105}" presName="sibTrans" presStyleCnt="0"/>
      <dgm:spPr/>
    </dgm:pt>
    <dgm:pt modelId="{0EAF49D2-0098-45FE-8FB2-7DCF06432897}" type="pres">
      <dgm:prSet presAssocID="{8E104B90-8F90-40A2-9F81-184F22A0D3AD}" presName="node" presStyleLbl="node1" presStyleIdx="20" presStyleCnt="21">
        <dgm:presLayoutVars>
          <dgm:bulletEnabled val="1"/>
        </dgm:presLayoutVars>
      </dgm:prSet>
      <dgm:spPr/>
    </dgm:pt>
  </dgm:ptLst>
  <dgm:cxnLst>
    <dgm:cxn modelId="{B4CE5F01-74A5-4444-A85C-7661928B9719}" srcId="{B03E8A84-71EB-4E6D-819B-A2B7B5C52276}" destId="{80046EFF-8DD3-4E57-B596-002DEAD8ED7D}" srcOrd="11" destOrd="0" parTransId="{E5CA2D6F-0781-4E4F-9A70-EF7579D5C27D}" sibTransId="{2409EC32-EE33-44A9-9A35-CE86F0677030}"/>
    <dgm:cxn modelId="{FEE39F07-07B5-454D-BD66-FCC853A5EEBA}" srcId="{B03E8A84-71EB-4E6D-819B-A2B7B5C52276}" destId="{ADBBD0CA-0231-40A8-BAEF-F9A720974A0C}" srcOrd="1" destOrd="0" parTransId="{AD4DEAF5-448F-45B1-90BD-0C7344842DEA}" sibTransId="{54960215-DBC3-460B-9388-5CAE43C2DF34}"/>
    <dgm:cxn modelId="{AD1C7E17-36D1-4758-B8C3-99347D5529FA}" type="presOf" srcId="{4C0081FB-9B32-46CD-A8A7-B703D945CFAF}" destId="{5E8BFA8B-9574-4A7C-A7C2-0CA2B6A64817}" srcOrd="0" destOrd="0" presId="urn:microsoft.com/office/officeart/2005/8/layout/default"/>
    <dgm:cxn modelId="{E9DFC91B-CAE1-48C5-9D4B-33D5396145CB}" type="presOf" srcId="{E0722B0E-AD71-47DA-AB0B-63B9E215EC03}" destId="{CF8FE7BC-F308-467D-9CBC-654675826361}" srcOrd="0" destOrd="0" presId="urn:microsoft.com/office/officeart/2005/8/layout/default"/>
    <dgm:cxn modelId="{D7D4C023-D442-475F-BF91-E4FB91E43413}" srcId="{B03E8A84-71EB-4E6D-819B-A2B7B5C52276}" destId="{6C64D66A-13F8-4B3C-B779-76688D03657F}" srcOrd="17" destOrd="0" parTransId="{E635E01C-0CE8-4FDE-8BD1-50F03B7051F0}" sibTransId="{008CE088-564B-41CD-A53A-D0931879A9C3}"/>
    <dgm:cxn modelId="{B5FB4326-D36C-4E33-953A-21DE3A8447A5}" srcId="{B03E8A84-71EB-4E6D-819B-A2B7B5C52276}" destId="{98C7EA27-813E-4DA0-9F3F-DBF89DDB0E20}" srcOrd="14" destOrd="0" parTransId="{CC131D99-1A53-4CA2-B0B0-5BE7CBD54093}" sibTransId="{88BD6469-0C03-405B-9EB4-F2BE384B687F}"/>
    <dgm:cxn modelId="{F6E56E2C-80FC-4DAB-A3EE-CDBFCA70D97C}" srcId="{B03E8A84-71EB-4E6D-819B-A2B7B5C52276}" destId="{C6864EF2-F34E-4E89-9784-3A1463C92BD6}" srcOrd="6" destOrd="0" parTransId="{862865F8-A083-45B9-8864-AE268F24EBD1}" sibTransId="{4DE422E4-B3A9-40A7-B61C-CF850E8DD9FB}"/>
    <dgm:cxn modelId="{D9628031-5292-4E18-B73C-ECB3DE8D9B14}" type="presOf" srcId="{9E984E5A-D91B-4D71-BDD6-4051C904ED69}" destId="{74CE9724-DCDF-4CE5-B175-8D4EE821F17E}" srcOrd="0" destOrd="0" presId="urn:microsoft.com/office/officeart/2005/8/layout/default"/>
    <dgm:cxn modelId="{993EF541-FBFA-4445-8171-339540EA6B41}" type="presOf" srcId="{0562F49E-7F7D-4163-8A01-9BB8DB99054D}" destId="{C766D01B-FBF2-4A96-A476-7AFE64DD20FF}" srcOrd="0" destOrd="0" presId="urn:microsoft.com/office/officeart/2005/8/layout/default"/>
    <dgm:cxn modelId="{812BE642-BB9D-4192-9CFB-DC5928ABBA24}" srcId="{B03E8A84-71EB-4E6D-819B-A2B7B5C52276}" destId="{E0722B0E-AD71-47DA-AB0B-63B9E215EC03}" srcOrd="16" destOrd="0" parTransId="{0D147964-434A-40F6-88D0-166DDE20440D}" sibTransId="{A08FBD52-7FB7-487A-9758-59254F9C02F3}"/>
    <dgm:cxn modelId="{F5C56544-4FEC-4642-8BFD-79583DF796E3}" type="presOf" srcId="{51BA7985-D1F6-4AE5-8FC8-9670E7591D66}" destId="{371AE38A-6D74-48D9-85A1-AE4211492222}" srcOrd="0" destOrd="0" presId="urn:microsoft.com/office/officeart/2005/8/layout/default"/>
    <dgm:cxn modelId="{FE1E7967-EB4F-49F3-B1E9-45DED8312981}" srcId="{B03E8A84-71EB-4E6D-819B-A2B7B5C52276}" destId="{9E984E5A-D91B-4D71-BDD6-4051C904ED69}" srcOrd="3" destOrd="0" parTransId="{6E3D36B2-CAA1-4FDB-A6FD-82D0E350AB57}" sibTransId="{5D1AC80F-D1C2-4EDA-8611-C9837785E7F5}"/>
    <dgm:cxn modelId="{EA36BD67-A05B-4B32-A9AD-0F5F6B5EE8B8}" type="presOf" srcId="{6C64D66A-13F8-4B3C-B779-76688D03657F}" destId="{C3A6C725-40B6-45AA-9311-B34F3583A72B}" srcOrd="0" destOrd="0" presId="urn:microsoft.com/office/officeart/2005/8/layout/default"/>
    <dgm:cxn modelId="{EBFBFB6B-8641-43AA-9AED-C8CE32AC2EE0}" srcId="{B03E8A84-71EB-4E6D-819B-A2B7B5C52276}" destId="{8E104B90-8F90-40A2-9F81-184F22A0D3AD}" srcOrd="20" destOrd="0" parTransId="{447B7D62-62AB-4623-A160-15BB30B2178E}" sibTransId="{A95C00F3-11B8-4FFD-B452-0F62CEF3923A}"/>
    <dgm:cxn modelId="{DD78894C-B025-4997-9EAB-3CD78460C462}" type="presOf" srcId="{A5BB2B47-08E2-4887-880B-EDCE91D3DB19}" destId="{273297D1-76B5-4985-9AF1-DD6D4BA97900}" srcOrd="0" destOrd="0" presId="urn:microsoft.com/office/officeart/2005/8/layout/default"/>
    <dgm:cxn modelId="{EC32286E-088C-42F4-ACF5-0FFB4043BA74}" srcId="{B03E8A84-71EB-4E6D-819B-A2B7B5C52276}" destId="{15790954-185B-416A-B8B9-6F047F0EE382}" srcOrd="8" destOrd="0" parTransId="{82B78F7E-1903-40DC-A93C-A1F98E083A1B}" sibTransId="{59E40561-569E-436C-8206-A2B2D881620E}"/>
    <dgm:cxn modelId="{7E86B96E-46A6-41AF-9D8A-F3C3696A5A3E}" type="presOf" srcId="{32209BFD-352B-4CCA-9F05-86874FE3BD60}" destId="{B1E00517-A73D-4208-A924-B1FC6B8D94BB}" srcOrd="0" destOrd="0" presId="urn:microsoft.com/office/officeart/2005/8/layout/default"/>
    <dgm:cxn modelId="{4FE9675A-4F1F-4E2E-BD6A-86669360C97B}" type="presOf" srcId="{C6864EF2-F34E-4E89-9784-3A1463C92BD6}" destId="{B33A5CF9-4FD7-4626-9FC7-47C467E93781}" srcOrd="0" destOrd="0" presId="urn:microsoft.com/office/officeart/2005/8/layout/default"/>
    <dgm:cxn modelId="{7EE03181-AC1A-4372-96D8-54DF528FEBCA}" type="presOf" srcId="{78A1089A-FC2E-4F83-B32F-A4464BE0BE46}" destId="{C6AF8211-FCA8-4B41-8C3C-894FE9B12E4D}" srcOrd="0" destOrd="0" presId="urn:microsoft.com/office/officeart/2005/8/layout/default"/>
    <dgm:cxn modelId="{FBA46388-EC17-4CC7-8E7E-6F9C1F5A79C2}" type="presOf" srcId="{67132A17-A8D4-4725-B438-BCB149B06388}" destId="{4D266C0E-CA6E-4965-B84E-D424A2FBE916}" srcOrd="0" destOrd="0" presId="urn:microsoft.com/office/officeart/2005/8/layout/default"/>
    <dgm:cxn modelId="{BA9E2D90-828C-47F5-9169-08AD576DBE30}" srcId="{B03E8A84-71EB-4E6D-819B-A2B7B5C52276}" destId="{63680448-24E7-40D4-A487-9D67C392C91A}" srcOrd="19" destOrd="0" parTransId="{776275AB-1813-4DD2-96BE-9B51FCB97762}" sibTransId="{7348865A-14B5-4286-BA4E-9D2F53861105}"/>
    <dgm:cxn modelId="{9F417B90-EAC7-4A48-89DB-0AB0032A22CC}" srcId="{B03E8A84-71EB-4E6D-819B-A2B7B5C52276}" destId="{32209BFD-352B-4CCA-9F05-86874FE3BD60}" srcOrd="5" destOrd="0" parTransId="{4F2AC8FB-E19E-47C0-86BC-F6B3EA08DAC3}" sibTransId="{0F6F8AC2-04F7-45DD-AC77-97928E519487}"/>
    <dgm:cxn modelId="{1C572597-A3C5-47E5-9DD8-EDD7D89EF321}" type="presOf" srcId="{ADBBD0CA-0231-40A8-BAEF-F9A720974A0C}" destId="{DBD4FA93-D394-4D25-9955-DE632E34BFFC}" srcOrd="0" destOrd="0" presId="urn:microsoft.com/office/officeart/2005/8/layout/default"/>
    <dgm:cxn modelId="{3C51009C-6BF9-4CA1-9CDD-D1A300B07B63}" srcId="{B03E8A84-71EB-4E6D-819B-A2B7B5C52276}" destId="{5C8C165E-59FB-4DD3-9C09-6047E256DE66}" srcOrd="2" destOrd="0" parTransId="{0B1C6F6C-7EC2-4CCD-99CE-E1702A2E8DF1}" sibTransId="{97BD70FF-BD7A-4C04-AFFD-FFB31673E062}"/>
    <dgm:cxn modelId="{4C8F119D-F409-4AF9-8C01-6BA420EFA7B8}" type="presOf" srcId="{B03E8A84-71EB-4E6D-819B-A2B7B5C52276}" destId="{CA7F9ADE-5FB9-4C4E-87DD-4A20B0752BCA}" srcOrd="0" destOrd="0" presId="urn:microsoft.com/office/officeart/2005/8/layout/default"/>
    <dgm:cxn modelId="{54387EA2-8C96-4F53-A607-7BBB9A246217}" type="presOf" srcId="{98C7EA27-813E-4DA0-9F3F-DBF89DDB0E20}" destId="{8840EE82-0D63-43E3-871F-655DDFDBF099}" srcOrd="0" destOrd="0" presId="urn:microsoft.com/office/officeart/2005/8/layout/default"/>
    <dgm:cxn modelId="{F5CCCDA7-5FEB-4EB1-9BA6-5704DFBBFAEA}" srcId="{B03E8A84-71EB-4E6D-819B-A2B7B5C52276}" destId="{0562F49E-7F7D-4163-8A01-9BB8DB99054D}" srcOrd="15" destOrd="0" parTransId="{7C5FB6EC-35E3-4F43-B450-566FF8E3BBDB}" sibTransId="{02D98FA4-0B57-41F7-B39D-7434F197CC37}"/>
    <dgm:cxn modelId="{38EB12B1-EF6B-4145-B0BF-6F623721DC00}" type="presOf" srcId="{03C4A86E-5D9F-44A8-B9E3-081A093495BD}" destId="{9295C0D4-F678-4629-8ADC-5DC30AF3CB21}" srcOrd="0" destOrd="0" presId="urn:microsoft.com/office/officeart/2005/8/layout/default"/>
    <dgm:cxn modelId="{AB0DE8B4-C1DB-4C30-9141-39DCB3A2D7E9}" srcId="{B03E8A84-71EB-4E6D-819B-A2B7B5C52276}" destId="{03C4A86E-5D9F-44A8-B9E3-081A093495BD}" srcOrd="4" destOrd="0" parTransId="{6CA0E04C-7F40-4C42-9B84-E19A7DC7E44F}" sibTransId="{94FB37BD-8C26-4DD0-B2A0-C836446E039F}"/>
    <dgm:cxn modelId="{045EABBE-E5A4-4880-85BE-EF17D5272BE7}" srcId="{B03E8A84-71EB-4E6D-819B-A2B7B5C52276}" destId="{67132A17-A8D4-4725-B438-BCB149B06388}" srcOrd="12" destOrd="0" parTransId="{711BDB2E-DA35-4136-989C-6E0CC3F9369E}" sibTransId="{72EB8AE8-D123-490F-ADFA-0C3220A9E7FF}"/>
    <dgm:cxn modelId="{F6CC36C2-7E7E-4AD4-A06B-9FA5A3423D5A}" srcId="{B03E8A84-71EB-4E6D-819B-A2B7B5C52276}" destId="{BA28BDCE-5C21-4676-8B48-B4D360E3536D}" srcOrd="7" destOrd="0" parTransId="{E2B3BC64-2516-4CD1-8768-CFC1B285049B}" sibTransId="{7F2513B1-51EA-444A-9E5F-FDACFB270E67}"/>
    <dgm:cxn modelId="{C893FBCD-ED03-4219-848F-E4C1C284CE9F}" type="presOf" srcId="{5C8C165E-59FB-4DD3-9C09-6047E256DE66}" destId="{E740DCF0-236E-413C-A2F0-1B34BBE69D6B}" srcOrd="0" destOrd="0" presId="urn:microsoft.com/office/officeart/2005/8/layout/default"/>
    <dgm:cxn modelId="{2E7E8FCF-AAB8-4003-A4EB-070BD836FF65}" srcId="{B03E8A84-71EB-4E6D-819B-A2B7B5C52276}" destId="{78A1089A-FC2E-4F83-B32F-A4464BE0BE46}" srcOrd="10" destOrd="0" parTransId="{E2344DE7-DB90-4D9D-AAD1-5C8D19D21693}" sibTransId="{597CED7E-2870-47FC-9F6F-41626E5B8BB2}"/>
    <dgm:cxn modelId="{1281B0CF-85EB-4F2A-BC48-50FE3D5761E7}" type="presOf" srcId="{63680448-24E7-40D4-A487-9D67C392C91A}" destId="{F9DDE2A1-AA31-4002-903D-A4F6A5FDA7FD}" srcOrd="0" destOrd="0" presId="urn:microsoft.com/office/officeart/2005/8/layout/default"/>
    <dgm:cxn modelId="{22F326D3-C76B-47C1-A12B-63D5514616E6}" srcId="{B03E8A84-71EB-4E6D-819B-A2B7B5C52276}" destId="{0B72F8E4-D885-41EA-82F2-36185FC7D265}" srcOrd="18" destOrd="0" parTransId="{3063406A-7AD8-4A0C-8890-5585E8167433}" sibTransId="{4F1559CE-1D13-47B9-A1B8-0D52B9CCA7C4}"/>
    <dgm:cxn modelId="{6292ACD3-70EE-49D7-82E5-E606E75A3E74}" type="presOf" srcId="{8E104B90-8F90-40A2-9F81-184F22A0D3AD}" destId="{0EAF49D2-0098-45FE-8FB2-7DCF06432897}" srcOrd="0" destOrd="0" presId="urn:microsoft.com/office/officeart/2005/8/layout/default"/>
    <dgm:cxn modelId="{FC30CAD6-23C9-4194-8BC1-DB4E0CCE1582}" srcId="{B03E8A84-71EB-4E6D-819B-A2B7B5C52276}" destId="{A5BB2B47-08E2-4887-880B-EDCE91D3DB19}" srcOrd="0" destOrd="0" parTransId="{2FB60D50-61AA-44FB-96B0-979D53124322}" sibTransId="{44782ED6-81B5-4E26-A378-9CD4447D1179}"/>
    <dgm:cxn modelId="{1FEF15D9-D043-4DD0-92FB-13298FDB99CE}" type="presOf" srcId="{BA28BDCE-5C21-4676-8B48-B4D360E3536D}" destId="{80572050-6348-4F14-A6CA-474B2F868B71}" srcOrd="0" destOrd="0" presId="urn:microsoft.com/office/officeart/2005/8/layout/default"/>
    <dgm:cxn modelId="{9A7F01E2-C10E-4DD4-95B8-E376FA27CFC5}" srcId="{B03E8A84-71EB-4E6D-819B-A2B7B5C52276}" destId="{51BA7985-D1F6-4AE5-8FC8-9670E7591D66}" srcOrd="9" destOrd="0" parTransId="{D290EB57-F13B-45A3-8B0F-FCC20297609F}" sibTransId="{662E5932-AF5C-4CF0-8B4F-9B09E1C1044C}"/>
    <dgm:cxn modelId="{8AC0CBF1-91F1-4D75-838B-BCF1F8D87BBE}" srcId="{B03E8A84-71EB-4E6D-819B-A2B7B5C52276}" destId="{4C0081FB-9B32-46CD-A8A7-B703D945CFAF}" srcOrd="13" destOrd="0" parTransId="{ACF2B422-F945-4974-9604-70AAB528FEDD}" sibTransId="{5F33BC14-801E-4004-86AA-5A9CBCB94AA3}"/>
    <dgm:cxn modelId="{D8283EF3-82F4-44C4-9DE4-0A3AC05B3CF1}" type="presOf" srcId="{0B72F8E4-D885-41EA-82F2-36185FC7D265}" destId="{AB529C96-DE95-401A-813C-40B0E62EAAC3}" srcOrd="0" destOrd="0" presId="urn:microsoft.com/office/officeart/2005/8/layout/default"/>
    <dgm:cxn modelId="{32689FFA-C6E2-49A7-BC93-BFA972D668BF}" type="presOf" srcId="{15790954-185B-416A-B8B9-6F047F0EE382}" destId="{B52B801F-4DC9-447D-A184-535CDA92B462}" srcOrd="0" destOrd="0" presId="urn:microsoft.com/office/officeart/2005/8/layout/default"/>
    <dgm:cxn modelId="{AD1004FC-6B3B-456B-8AE9-F934C25F9E54}" type="presOf" srcId="{80046EFF-8DD3-4E57-B596-002DEAD8ED7D}" destId="{84CDE2F7-8154-4BA6-8A07-FE5B3099CC1D}" srcOrd="0" destOrd="0" presId="urn:microsoft.com/office/officeart/2005/8/layout/default"/>
    <dgm:cxn modelId="{BBFD7DA1-AF74-4208-AD9C-E66F12DBA03D}" type="presParOf" srcId="{CA7F9ADE-5FB9-4C4E-87DD-4A20B0752BCA}" destId="{273297D1-76B5-4985-9AF1-DD6D4BA97900}" srcOrd="0" destOrd="0" presId="urn:microsoft.com/office/officeart/2005/8/layout/default"/>
    <dgm:cxn modelId="{2C35888E-2C42-469E-912C-4C73BCC3248E}" type="presParOf" srcId="{CA7F9ADE-5FB9-4C4E-87DD-4A20B0752BCA}" destId="{13D5F45A-9B38-4FF4-8602-2E4F4D57842A}" srcOrd="1" destOrd="0" presId="urn:microsoft.com/office/officeart/2005/8/layout/default"/>
    <dgm:cxn modelId="{CCFF3C77-F1AF-4606-BD3C-0AD8969EC491}" type="presParOf" srcId="{CA7F9ADE-5FB9-4C4E-87DD-4A20B0752BCA}" destId="{DBD4FA93-D394-4D25-9955-DE632E34BFFC}" srcOrd="2" destOrd="0" presId="urn:microsoft.com/office/officeart/2005/8/layout/default"/>
    <dgm:cxn modelId="{4B016242-67FF-4654-AB2B-23A04C13EB6B}" type="presParOf" srcId="{CA7F9ADE-5FB9-4C4E-87DD-4A20B0752BCA}" destId="{56FA5FCA-6924-42D4-9E95-6CC930BB635F}" srcOrd="3" destOrd="0" presId="urn:microsoft.com/office/officeart/2005/8/layout/default"/>
    <dgm:cxn modelId="{6615FD2A-E265-4C59-9B50-753C8308430A}" type="presParOf" srcId="{CA7F9ADE-5FB9-4C4E-87DD-4A20B0752BCA}" destId="{E740DCF0-236E-413C-A2F0-1B34BBE69D6B}" srcOrd="4" destOrd="0" presId="urn:microsoft.com/office/officeart/2005/8/layout/default"/>
    <dgm:cxn modelId="{78416E65-F775-4BDA-98D7-8DEAB7E0519E}" type="presParOf" srcId="{CA7F9ADE-5FB9-4C4E-87DD-4A20B0752BCA}" destId="{E5F9DC80-A8BD-4ADB-90E9-8208962D3AAF}" srcOrd="5" destOrd="0" presId="urn:microsoft.com/office/officeart/2005/8/layout/default"/>
    <dgm:cxn modelId="{BBB02F0B-3A62-49A8-8763-9B6ECA05B9DB}" type="presParOf" srcId="{CA7F9ADE-5FB9-4C4E-87DD-4A20B0752BCA}" destId="{74CE9724-DCDF-4CE5-B175-8D4EE821F17E}" srcOrd="6" destOrd="0" presId="urn:microsoft.com/office/officeart/2005/8/layout/default"/>
    <dgm:cxn modelId="{0118EF9F-D68D-4295-AD03-61A3782720A9}" type="presParOf" srcId="{CA7F9ADE-5FB9-4C4E-87DD-4A20B0752BCA}" destId="{5E55AFA3-FF54-4144-89C5-31A31E596AB0}" srcOrd="7" destOrd="0" presId="urn:microsoft.com/office/officeart/2005/8/layout/default"/>
    <dgm:cxn modelId="{704B56E7-E176-4E1F-8039-C1952E6DEAAA}" type="presParOf" srcId="{CA7F9ADE-5FB9-4C4E-87DD-4A20B0752BCA}" destId="{9295C0D4-F678-4629-8ADC-5DC30AF3CB21}" srcOrd="8" destOrd="0" presId="urn:microsoft.com/office/officeart/2005/8/layout/default"/>
    <dgm:cxn modelId="{BEAC6DF4-658B-4761-91ED-C129B9856782}" type="presParOf" srcId="{CA7F9ADE-5FB9-4C4E-87DD-4A20B0752BCA}" destId="{A22273FF-A929-45C1-801B-2BF0C8C17298}" srcOrd="9" destOrd="0" presId="urn:microsoft.com/office/officeart/2005/8/layout/default"/>
    <dgm:cxn modelId="{86478201-8244-434A-9524-EAB5194CFEA1}" type="presParOf" srcId="{CA7F9ADE-5FB9-4C4E-87DD-4A20B0752BCA}" destId="{B1E00517-A73D-4208-A924-B1FC6B8D94BB}" srcOrd="10" destOrd="0" presId="urn:microsoft.com/office/officeart/2005/8/layout/default"/>
    <dgm:cxn modelId="{07C859FE-5A2F-4456-8767-07F2A56FAD5D}" type="presParOf" srcId="{CA7F9ADE-5FB9-4C4E-87DD-4A20B0752BCA}" destId="{A84527EA-4039-4F81-8D44-EBAD3DCE9CBE}" srcOrd="11" destOrd="0" presId="urn:microsoft.com/office/officeart/2005/8/layout/default"/>
    <dgm:cxn modelId="{CC11AAD4-ADCA-43E0-B52F-8241D9F7B95D}" type="presParOf" srcId="{CA7F9ADE-5FB9-4C4E-87DD-4A20B0752BCA}" destId="{B33A5CF9-4FD7-4626-9FC7-47C467E93781}" srcOrd="12" destOrd="0" presId="urn:microsoft.com/office/officeart/2005/8/layout/default"/>
    <dgm:cxn modelId="{7BC4428E-8E01-4A5D-8258-28B2AD77E1E8}" type="presParOf" srcId="{CA7F9ADE-5FB9-4C4E-87DD-4A20B0752BCA}" destId="{BAB422E2-F733-42E7-BBF6-382FF670C778}" srcOrd="13" destOrd="0" presId="urn:microsoft.com/office/officeart/2005/8/layout/default"/>
    <dgm:cxn modelId="{61027C0E-C5C4-45D3-8245-280F6060F55E}" type="presParOf" srcId="{CA7F9ADE-5FB9-4C4E-87DD-4A20B0752BCA}" destId="{80572050-6348-4F14-A6CA-474B2F868B71}" srcOrd="14" destOrd="0" presId="urn:microsoft.com/office/officeart/2005/8/layout/default"/>
    <dgm:cxn modelId="{0C891475-A807-4D78-80B1-5FBE5D850E49}" type="presParOf" srcId="{CA7F9ADE-5FB9-4C4E-87DD-4A20B0752BCA}" destId="{4768B840-B142-4FE4-94AD-58EB54EE7D7E}" srcOrd="15" destOrd="0" presId="urn:microsoft.com/office/officeart/2005/8/layout/default"/>
    <dgm:cxn modelId="{39CFA4F2-1BC4-49AA-81B9-F0B296727DC2}" type="presParOf" srcId="{CA7F9ADE-5FB9-4C4E-87DD-4A20B0752BCA}" destId="{B52B801F-4DC9-447D-A184-535CDA92B462}" srcOrd="16" destOrd="0" presId="urn:microsoft.com/office/officeart/2005/8/layout/default"/>
    <dgm:cxn modelId="{5A37F995-3414-414F-881A-7A84D22788A6}" type="presParOf" srcId="{CA7F9ADE-5FB9-4C4E-87DD-4A20B0752BCA}" destId="{FCAC6F2D-DB3F-42F0-8AD5-7266DB86830F}" srcOrd="17" destOrd="0" presId="urn:microsoft.com/office/officeart/2005/8/layout/default"/>
    <dgm:cxn modelId="{D3A4D364-40CD-4A32-8E3C-D3BC7916B890}" type="presParOf" srcId="{CA7F9ADE-5FB9-4C4E-87DD-4A20B0752BCA}" destId="{371AE38A-6D74-48D9-85A1-AE4211492222}" srcOrd="18" destOrd="0" presId="urn:microsoft.com/office/officeart/2005/8/layout/default"/>
    <dgm:cxn modelId="{400F7E19-B27E-4F9C-BF2C-EA1F09D9A57E}" type="presParOf" srcId="{CA7F9ADE-5FB9-4C4E-87DD-4A20B0752BCA}" destId="{F9BF60CF-1CE5-4425-9B7F-226B8E9BA875}" srcOrd="19" destOrd="0" presId="urn:microsoft.com/office/officeart/2005/8/layout/default"/>
    <dgm:cxn modelId="{D0D0F0DC-4069-4292-8CFB-C0251CA8528E}" type="presParOf" srcId="{CA7F9ADE-5FB9-4C4E-87DD-4A20B0752BCA}" destId="{C6AF8211-FCA8-4B41-8C3C-894FE9B12E4D}" srcOrd="20" destOrd="0" presId="urn:microsoft.com/office/officeart/2005/8/layout/default"/>
    <dgm:cxn modelId="{071B44E2-D7B0-4371-A67B-9C3C1E923D33}" type="presParOf" srcId="{CA7F9ADE-5FB9-4C4E-87DD-4A20B0752BCA}" destId="{AFA2EC5B-1168-4B71-A9A3-831394CD08A6}" srcOrd="21" destOrd="0" presId="urn:microsoft.com/office/officeart/2005/8/layout/default"/>
    <dgm:cxn modelId="{D3445230-907D-44D6-974E-949F12C6ED3A}" type="presParOf" srcId="{CA7F9ADE-5FB9-4C4E-87DD-4A20B0752BCA}" destId="{84CDE2F7-8154-4BA6-8A07-FE5B3099CC1D}" srcOrd="22" destOrd="0" presId="urn:microsoft.com/office/officeart/2005/8/layout/default"/>
    <dgm:cxn modelId="{464FC175-57D1-4623-A5DA-5C95A856EF6B}" type="presParOf" srcId="{CA7F9ADE-5FB9-4C4E-87DD-4A20B0752BCA}" destId="{9382094A-2AE2-4C8B-A20D-BACEA1B29867}" srcOrd="23" destOrd="0" presId="urn:microsoft.com/office/officeart/2005/8/layout/default"/>
    <dgm:cxn modelId="{51E4DCE3-D619-4462-B07B-035DB6DF14DA}" type="presParOf" srcId="{CA7F9ADE-5FB9-4C4E-87DD-4A20B0752BCA}" destId="{4D266C0E-CA6E-4965-B84E-D424A2FBE916}" srcOrd="24" destOrd="0" presId="urn:microsoft.com/office/officeart/2005/8/layout/default"/>
    <dgm:cxn modelId="{3B706E9B-7AF9-4B6E-BE80-0971606EEAEB}" type="presParOf" srcId="{CA7F9ADE-5FB9-4C4E-87DD-4A20B0752BCA}" destId="{5BBF82CD-21C1-4FD6-AEA7-33877C8906BA}" srcOrd="25" destOrd="0" presId="urn:microsoft.com/office/officeart/2005/8/layout/default"/>
    <dgm:cxn modelId="{A0962157-2368-4CFD-ACAC-3864488A54C8}" type="presParOf" srcId="{CA7F9ADE-5FB9-4C4E-87DD-4A20B0752BCA}" destId="{5E8BFA8B-9574-4A7C-A7C2-0CA2B6A64817}" srcOrd="26" destOrd="0" presId="urn:microsoft.com/office/officeart/2005/8/layout/default"/>
    <dgm:cxn modelId="{81B73EB7-8FB1-4CF7-B9D8-E697A02F2116}" type="presParOf" srcId="{CA7F9ADE-5FB9-4C4E-87DD-4A20B0752BCA}" destId="{C04E0A13-B96C-48FE-A249-BB197EC97047}" srcOrd="27" destOrd="0" presId="urn:microsoft.com/office/officeart/2005/8/layout/default"/>
    <dgm:cxn modelId="{733F6D85-010E-40E1-A42B-965281DA83C8}" type="presParOf" srcId="{CA7F9ADE-5FB9-4C4E-87DD-4A20B0752BCA}" destId="{8840EE82-0D63-43E3-871F-655DDFDBF099}" srcOrd="28" destOrd="0" presId="urn:microsoft.com/office/officeart/2005/8/layout/default"/>
    <dgm:cxn modelId="{9E60FCA0-6852-42A6-BD45-5D37ED5A5C0B}" type="presParOf" srcId="{CA7F9ADE-5FB9-4C4E-87DD-4A20B0752BCA}" destId="{5DDA7C79-D224-4C62-96C6-9B2280C9F26E}" srcOrd="29" destOrd="0" presId="urn:microsoft.com/office/officeart/2005/8/layout/default"/>
    <dgm:cxn modelId="{207D3D14-EBE9-4665-BD97-28F2A9428A0C}" type="presParOf" srcId="{CA7F9ADE-5FB9-4C4E-87DD-4A20B0752BCA}" destId="{C766D01B-FBF2-4A96-A476-7AFE64DD20FF}" srcOrd="30" destOrd="0" presId="urn:microsoft.com/office/officeart/2005/8/layout/default"/>
    <dgm:cxn modelId="{9959B993-0F7D-423F-8DD2-98663E1EA8FB}" type="presParOf" srcId="{CA7F9ADE-5FB9-4C4E-87DD-4A20B0752BCA}" destId="{AAEC3955-8525-4547-9646-C5CFF3331F93}" srcOrd="31" destOrd="0" presId="urn:microsoft.com/office/officeart/2005/8/layout/default"/>
    <dgm:cxn modelId="{DCF01038-1136-43BF-8AE6-FFE5C7A4F8F7}" type="presParOf" srcId="{CA7F9ADE-5FB9-4C4E-87DD-4A20B0752BCA}" destId="{CF8FE7BC-F308-467D-9CBC-654675826361}" srcOrd="32" destOrd="0" presId="urn:microsoft.com/office/officeart/2005/8/layout/default"/>
    <dgm:cxn modelId="{8DB824F4-FFAF-4761-82CA-B2D283B969B2}" type="presParOf" srcId="{CA7F9ADE-5FB9-4C4E-87DD-4A20B0752BCA}" destId="{CDC255BC-CDD9-4C11-ABB4-7588A22EA333}" srcOrd="33" destOrd="0" presId="urn:microsoft.com/office/officeart/2005/8/layout/default"/>
    <dgm:cxn modelId="{5A943FE0-8731-4861-8888-A034957B0D38}" type="presParOf" srcId="{CA7F9ADE-5FB9-4C4E-87DD-4A20B0752BCA}" destId="{C3A6C725-40B6-45AA-9311-B34F3583A72B}" srcOrd="34" destOrd="0" presId="urn:microsoft.com/office/officeart/2005/8/layout/default"/>
    <dgm:cxn modelId="{009987C7-2869-4F86-85F7-8D506956E238}" type="presParOf" srcId="{CA7F9ADE-5FB9-4C4E-87DD-4A20B0752BCA}" destId="{E7A99C75-623F-4A7C-A097-A1D679B8ADA1}" srcOrd="35" destOrd="0" presId="urn:microsoft.com/office/officeart/2005/8/layout/default"/>
    <dgm:cxn modelId="{477F631F-CDE4-4C18-AC94-4A5230CBA845}" type="presParOf" srcId="{CA7F9ADE-5FB9-4C4E-87DD-4A20B0752BCA}" destId="{AB529C96-DE95-401A-813C-40B0E62EAAC3}" srcOrd="36" destOrd="0" presId="urn:microsoft.com/office/officeart/2005/8/layout/default"/>
    <dgm:cxn modelId="{1D80B4D4-B9DC-44A8-8152-C7EB78B08510}" type="presParOf" srcId="{CA7F9ADE-5FB9-4C4E-87DD-4A20B0752BCA}" destId="{3EB83786-1764-4B1E-A39C-53BBEB6EE4EC}" srcOrd="37" destOrd="0" presId="urn:microsoft.com/office/officeart/2005/8/layout/default"/>
    <dgm:cxn modelId="{76F3D001-824E-406A-849C-091587D2DCF6}" type="presParOf" srcId="{CA7F9ADE-5FB9-4C4E-87DD-4A20B0752BCA}" destId="{F9DDE2A1-AA31-4002-903D-A4F6A5FDA7FD}" srcOrd="38" destOrd="0" presId="urn:microsoft.com/office/officeart/2005/8/layout/default"/>
    <dgm:cxn modelId="{1BCF9EAB-86F5-48E6-BA76-1C957A3D9CD5}" type="presParOf" srcId="{CA7F9ADE-5FB9-4C4E-87DD-4A20B0752BCA}" destId="{26E5F9B9-A62E-4475-B12E-2699C2F15EBD}" srcOrd="39" destOrd="0" presId="urn:microsoft.com/office/officeart/2005/8/layout/default"/>
    <dgm:cxn modelId="{DF261C99-F6C2-4428-8F45-788840C7879D}" type="presParOf" srcId="{CA7F9ADE-5FB9-4C4E-87DD-4A20B0752BCA}" destId="{0EAF49D2-0098-45FE-8FB2-7DCF06432897}" srcOrd="4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C864E-F157-4758-8B73-152498D5700D}">
      <dsp:nvSpPr>
        <dsp:cNvPr id="0" name=""/>
        <dsp:cNvSpPr/>
      </dsp:nvSpPr>
      <dsp:spPr>
        <a:xfrm rot="5400000">
          <a:off x="3231258" y="-1035117"/>
          <a:ext cx="2319125" cy="438983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Targeting  higher use sites, shared sites and sites with high amount of community use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Continue high level of communication between the council and clubs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Allocation via Revenue budget for aeration, top dressing, goal mouth and damaged area repairs, provision / replacement of goal posts etc.)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Continue on a rolling basis.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Covid has led to under –use of pitches</a:t>
          </a:r>
        </a:p>
      </dsp:txBody>
      <dsp:txXfrm rot="-5400000">
        <a:off x="2195902" y="113449"/>
        <a:ext cx="4276628" cy="2092705"/>
      </dsp:txXfrm>
    </dsp:sp>
    <dsp:sp modelId="{B2DE894E-D5DC-4E4E-BCE4-7018CDB6769A}">
      <dsp:nvSpPr>
        <dsp:cNvPr id="0" name=""/>
        <dsp:cNvSpPr/>
      </dsp:nvSpPr>
      <dsp:spPr>
        <a:xfrm>
          <a:off x="748" y="23671"/>
          <a:ext cx="2195153" cy="2272261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Annual maintenance regimes: provide intensive maintenance to existing pitches</a:t>
          </a:r>
          <a:endParaRPr lang="en-US" sz="2100" kern="1200" dirty="0"/>
        </a:p>
      </dsp:txBody>
      <dsp:txXfrm>
        <a:off x="107907" y="130830"/>
        <a:ext cx="1980835" cy="2057943"/>
      </dsp:txXfrm>
    </dsp:sp>
    <dsp:sp modelId="{EF47BF6D-F3DC-4F49-AD71-94F109D34614}">
      <dsp:nvSpPr>
        <dsp:cNvPr id="0" name=""/>
        <dsp:cNvSpPr/>
      </dsp:nvSpPr>
      <dsp:spPr>
        <a:xfrm rot="5400000">
          <a:off x="3199304" y="1362940"/>
          <a:ext cx="2311049" cy="4461419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Firhouse</a:t>
          </a:r>
          <a:r>
            <a:rPr lang="en-GB" sz="1400" kern="1200" dirty="0"/>
            <a:t> pitches (3 pitches completed)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Tymon pitches (2 completed and 1 underway)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 err="1"/>
            <a:t>Jobstown</a:t>
          </a:r>
          <a:r>
            <a:rPr lang="en-GB" sz="1400" kern="1200" dirty="0"/>
            <a:t> Park and Butler McGee Park (2 pitches completed)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Dodder Valley Old </a:t>
          </a:r>
          <a:r>
            <a:rPr lang="en-GB" sz="1400" kern="1200" dirty="0" err="1"/>
            <a:t>Bawn</a:t>
          </a:r>
          <a:r>
            <a:rPr lang="en-GB" sz="1400" kern="1200" dirty="0"/>
            <a:t> (existing pitch enhancements in tandem with pavillion provision)</a:t>
          </a:r>
          <a:endParaRPr lang="en-US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Athletics Track, Lucan (phase 2 underway)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400" kern="1200" dirty="0"/>
            <a:t>Capital investment in pitches to be continued (SCGs)</a:t>
          </a:r>
          <a:endParaRPr lang="en-US" sz="1400" kern="1200" dirty="0"/>
        </a:p>
      </dsp:txBody>
      <dsp:txXfrm rot="-5400000">
        <a:off x="2124119" y="2550941"/>
        <a:ext cx="4348603" cy="2085417"/>
      </dsp:txXfrm>
    </dsp:sp>
    <dsp:sp modelId="{56C2E9CA-B85D-484B-B12C-68C5ACD5326C}">
      <dsp:nvSpPr>
        <dsp:cNvPr id="0" name=""/>
        <dsp:cNvSpPr/>
      </dsp:nvSpPr>
      <dsp:spPr>
        <a:xfrm>
          <a:off x="748" y="2398978"/>
          <a:ext cx="2123370" cy="2389342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100" kern="1200" dirty="0"/>
            <a:t>Maintain capital investment to facilitate increased match play on existing pitches:</a:t>
          </a:r>
          <a:endParaRPr lang="en-US" sz="2100" kern="1200" dirty="0"/>
        </a:p>
      </dsp:txBody>
      <dsp:txXfrm>
        <a:off x="104402" y="2502632"/>
        <a:ext cx="1916062" cy="2182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FCA9BC-74AA-4703-B8F7-B0229D9594CC}">
      <dsp:nvSpPr>
        <dsp:cNvPr id="0" name=""/>
        <dsp:cNvSpPr/>
      </dsp:nvSpPr>
      <dsp:spPr>
        <a:xfrm>
          <a:off x="0" y="106546"/>
          <a:ext cx="6263640" cy="7558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Review of current allocation model to increase pitch use efficiencies; consider:</a:t>
          </a:r>
          <a:endParaRPr lang="en-US" sz="1900" kern="1200"/>
        </a:p>
      </dsp:txBody>
      <dsp:txXfrm>
        <a:off x="36896" y="143442"/>
        <a:ext cx="6189848" cy="682028"/>
      </dsp:txXfrm>
    </dsp:sp>
    <dsp:sp modelId="{A1232F0B-02CF-4415-B499-E49AAB62B613}">
      <dsp:nvSpPr>
        <dsp:cNvPr id="0" name=""/>
        <dsp:cNvSpPr/>
      </dsp:nvSpPr>
      <dsp:spPr>
        <a:xfrm>
          <a:off x="0" y="862366"/>
          <a:ext cx="6263640" cy="173051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/>
            <a:t>Targeting shared usage of under-used or over subscribed locations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/>
            <a:t>Reviewing match fixtures to examine match pitch allocations.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>
              <a:solidFill>
                <a:schemeClr val="tx1">
                  <a:lumMod val="75000"/>
                  <a:lumOff val="25000"/>
                </a:schemeClr>
              </a:solidFill>
            </a:rPr>
            <a:t>Developing a revised allocation policy; including pitch sharing and multipurpose use of facilities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IE" sz="1500" kern="1200" dirty="0"/>
            <a:t>Maintain flexibility in pitch designation and configuration to match changing demographics or local need.</a:t>
          </a:r>
          <a:r>
            <a:rPr lang="en-GB" sz="1500" kern="1200" dirty="0"/>
            <a:t> 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/>
            <a:t>Revise current charging / fee structure versus economic cost</a:t>
          </a:r>
          <a:endParaRPr lang="en-US" sz="1500" kern="1200" dirty="0"/>
        </a:p>
      </dsp:txBody>
      <dsp:txXfrm>
        <a:off x="0" y="862366"/>
        <a:ext cx="6263640" cy="1730519"/>
      </dsp:txXfrm>
    </dsp:sp>
    <dsp:sp modelId="{DB9FAF2D-0713-4685-B2FE-295260F865F8}">
      <dsp:nvSpPr>
        <dsp:cNvPr id="0" name=""/>
        <dsp:cNvSpPr/>
      </dsp:nvSpPr>
      <dsp:spPr>
        <a:xfrm>
          <a:off x="0" y="2592886"/>
          <a:ext cx="6263640" cy="7558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Considerations to be included: capacity in the area, club buy-in, over usage of pitches and management of same.</a:t>
          </a:r>
          <a:endParaRPr lang="en-US" sz="1900" kern="1200"/>
        </a:p>
      </dsp:txBody>
      <dsp:txXfrm>
        <a:off x="36896" y="2629782"/>
        <a:ext cx="6189848" cy="682028"/>
      </dsp:txXfrm>
    </dsp:sp>
    <dsp:sp modelId="{D0B32B81-5094-45AE-B6A8-EF902E6F8BA7}">
      <dsp:nvSpPr>
        <dsp:cNvPr id="0" name=""/>
        <dsp:cNvSpPr/>
      </dsp:nvSpPr>
      <dsp:spPr>
        <a:xfrm>
          <a:off x="0" y="3403426"/>
          <a:ext cx="6263640" cy="75582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 dirty="0"/>
            <a:t>Improve on-line communication. Automate pitch allocation, pitch booking and pavilion booking systems</a:t>
          </a:r>
          <a:endParaRPr lang="en-US" sz="1900" kern="1200" dirty="0"/>
        </a:p>
      </dsp:txBody>
      <dsp:txXfrm>
        <a:off x="36896" y="3440322"/>
        <a:ext cx="6189848" cy="682028"/>
      </dsp:txXfrm>
    </dsp:sp>
    <dsp:sp modelId="{6A9DC596-A7E7-4F3B-88D9-378A81DF73D0}">
      <dsp:nvSpPr>
        <dsp:cNvPr id="0" name=""/>
        <dsp:cNvSpPr/>
      </dsp:nvSpPr>
      <dsp:spPr>
        <a:xfrm>
          <a:off x="0" y="4159246"/>
          <a:ext cx="6263640" cy="12388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24130" rIns="135128" bIns="2413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Book-a-pitch system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500" kern="1200" dirty="0"/>
            <a:t>Booking systems will generate usage reports and allow pitch provision to be planned to meet demand.</a:t>
          </a:r>
          <a:endParaRPr lang="en-US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Obligation to report usage.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1500" kern="1200" dirty="0"/>
            <a:t>Use of pitches and quality of pitches to be reviewed on on-going basis.</a:t>
          </a:r>
        </a:p>
      </dsp:txBody>
      <dsp:txXfrm>
        <a:off x="0" y="4159246"/>
        <a:ext cx="6263640" cy="12388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8AC5A1-CC69-49D1-9BA3-6DC3E2B2B5C8}">
      <dsp:nvSpPr>
        <dsp:cNvPr id="0" name=""/>
        <dsp:cNvSpPr/>
      </dsp:nvSpPr>
      <dsp:spPr>
        <a:xfrm rot="5400000">
          <a:off x="-225809" y="894203"/>
          <a:ext cx="1313841" cy="13512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04EAA2-460C-4FEF-91B8-C734707D04B1}">
      <dsp:nvSpPr>
        <dsp:cNvPr id="0" name=""/>
        <dsp:cNvSpPr/>
      </dsp:nvSpPr>
      <dsp:spPr>
        <a:xfrm>
          <a:off x="126140" y="9132"/>
          <a:ext cx="1501340" cy="103660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provide pitch capacity to meet increased population growth in higher density/ urban locations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56501" y="39493"/>
        <a:ext cx="1440618" cy="975887"/>
      </dsp:txXfrm>
    </dsp:sp>
    <dsp:sp modelId="{0777A155-CEDD-498F-A0F4-E0D526B0A429}">
      <dsp:nvSpPr>
        <dsp:cNvPr id="0" name=""/>
        <dsp:cNvSpPr/>
      </dsp:nvSpPr>
      <dsp:spPr>
        <a:xfrm rot="5400000">
          <a:off x="-240444" y="2234826"/>
          <a:ext cx="1343110" cy="135120"/>
        </a:xfrm>
        <a:prstGeom prst="rect">
          <a:avLst/>
        </a:prstGeom>
        <a:solidFill>
          <a:schemeClr val="accent5">
            <a:hueOff val="-965506"/>
            <a:satOff val="-2488"/>
            <a:lumOff val="-168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91B937-3245-457C-B9F0-466C8ABB22B8}">
      <dsp:nvSpPr>
        <dsp:cNvPr id="0" name=""/>
        <dsp:cNvSpPr/>
      </dsp:nvSpPr>
      <dsp:spPr>
        <a:xfrm>
          <a:off x="126140" y="1270943"/>
          <a:ext cx="1501340" cy="1163640"/>
        </a:xfrm>
        <a:prstGeom prst="roundRect">
          <a:avLst>
            <a:gd name="adj" fmla="val 10000"/>
          </a:avLst>
        </a:prstGeom>
        <a:solidFill>
          <a:schemeClr val="accent5">
            <a:hueOff val="-844818"/>
            <a:satOff val="-2177"/>
            <a:lumOff val="-1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Strategic locations, new development and high population areas; facilitates high use, late evening and flood lighting. 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60222" y="1305025"/>
        <a:ext cx="1433176" cy="1095476"/>
      </dsp:txXfrm>
    </dsp:sp>
    <dsp:sp modelId="{C17C6B8C-380A-4465-88BA-829C67EA60C2}">
      <dsp:nvSpPr>
        <dsp:cNvPr id="0" name=""/>
        <dsp:cNvSpPr/>
      </dsp:nvSpPr>
      <dsp:spPr>
        <a:xfrm rot="21588389">
          <a:off x="431105" y="2903009"/>
          <a:ext cx="1996794" cy="135120"/>
        </a:xfrm>
        <a:prstGeom prst="rect">
          <a:avLst/>
        </a:prstGeom>
        <a:solidFill>
          <a:schemeClr val="accent5">
            <a:hueOff val="-1931012"/>
            <a:satOff val="-4977"/>
            <a:lumOff val="-336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4487EE-1DA8-4E89-8678-D3431D11AF57}">
      <dsp:nvSpPr>
        <dsp:cNvPr id="0" name=""/>
        <dsp:cNvSpPr/>
      </dsp:nvSpPr>
      <dsp:spPr>
        <a:xfrm>
          <a:off x="126140" y="2659785"/>
          <a:ext cx="1501340" cy="1095765"/>
        </a:xfrm>
        <a:prstGeom prst="roundRect">
          <a:avLst>
            <a:gd name="adj" fmla="val 1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AGP’s provide all weather, year-round facilites. Provide ancillary facilites as required to maximise use.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158234" y="2691879"/>
        <a:ext cx="1437152" cy="1031577"/>
      </dsp:txXfrm>
    </dsp:sp>
    <dsp:sp modelId="{D8E8C5A9-7071-4BCC-81EF-CB9DB15FE72F}">
      <dsp:nvSpPr>
        <dsp:cNvPr id="0" name=""/>
        <dsp:cNvSpPr/>
      </dsp:nvSpPr>
      <dsp:spPr>
        <a:xfrm rot="16200000">
          <a:off x="2157194" y="2241546"/>
          <a:ext cx="1299687" cy="135120"/>
        </a:xfrm>
        <a:prstGeom prst="rect">
          <a:avLst/>
        </a:prstGeom>
        <a:solidFill>
          <a:schemeClr val="accent5">
            <a:hueOff val="-2896518"/>
            <a:satOff val="-7465"/>
            <a:lumOff val="-50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2ACBE-7DF6-427B-8D18-1DCCA78969C9}">
      <dsp:nvSpPr>
        <dsp:cNvPr id="0" name=""/>
        <dsp:cNvSpPr/>
      </dsp:nvSpPr>
      <dsp:spPr>
        <a:xfrm>
          <a:off x="2122923" y="2620652"/>
          <a:ext cx="1501340" cy="1137229"/>
        </a:xfrm>
        <a:prstGeom prst="roundRect">
          <a:avLst>
            <a:gd name="adj" fmla="val 10000"/>
          </a:avLst>
        </a:prstGeom>
        <a:solidFill>
          <a:srgbClr val="5B9BD5">
            <a:hueOff val="-3379271"/>
            <a:satOff val="-8710"/>
            <a:lumOff val="-5883"/>
            <a:alphaOff val="0"/>
          </a:srgbClr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meet demand for increased match play 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156231" y="2653960"/>
        <a:ext cx="1434724" cy="1070613"/>
      </dsp:txXfrm>
    </dsp:sp>
    <dsp:sp modelId="{A54511C7-90F2-4710-AFAC-12C455C0503C}">
      <dsp:nvSpPr>
        <dsp:cNvPr id="0" name=""/>
        <dsp:cNvSpPr/>
      </dsp:nvSpPr>
      <dsp:spPr>
        <a:xfrm rot="16200000">
          <a:off x="2189417" y="964675"/>
          <a:ext cx="1235245" cy="135120"/>
        </a:xfrm>
        <a:prstGeom prst="rect">
          <a:avLst/>
        </a:prstGeom>
        <a:solidFill>
          <a:schemeClr val="accent5">
            <a:hueOff val="-3862025"/>
            <a:satOff val="-9954"/>
            <a:lumOff val="-672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C4E7A-1DBA-4986-9062-4B7C2061C650}">
      <dsp:nvSpPr>
        <dsp:cNvPr id="0" name=""/>
        <dsp:cNvSpPr/>
      </dsp:nvSpPr>
      <dsp:spPr>
        <a:xfrm>
          <a:off x="2122923" y="1428538"/>
          <a:ext cx="1501340" cy="900804"/>
        </a:xfrm>
        <a:prstGeom prst="roundRect">
          <a:avLst>
            <a:gd name="adj" fmla="val 1000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meet demand for training provision which is not currently being met.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149307" y="1454922"/>
        <a:ext cx="1448572" cy="848036"/>
      </dsp:txXfrm>
    </dsp:sp>
    <dsp:sp modelId="{6DE4E02C-732D-47EC-A7F5-295B925514A0}">
      <dsp:nvSpPr>
        <dsp:cNvPr id="0" name=""/>
        <dsp:cNvSpPr/>
      </dsp:nvSpPr>
      <dsp:spPr>
        <a:xfrm>
          <a:off x="2426732" y="282061"/>
          <a:ext cx="1999104" cy="135120"/>
        </a:xfrm>
        <a:prstGeom prst="rect">
          <a:avLst/>
        </a:prstGeom>
        <a:solidFill>
          <a:schemeClr val="accent5">
            <a:hueOff val="-4827531"/>
            <a:satOff val="-12442"/>
            <a:lumOff val="-840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10F81B-32B7-4526-9539-816BED453927}">
      <dsp:nvSpPr>
        <dsp:cNvPr id="0" name=""/>
        <dsp:cNvSpPr/>
      </dsp:nvSpPr>
      <dsp:spPr>
        <a:xfrm>
          <a:off x="2122923" y="0"/>
          <a:ext cx="1501340" cy="1264783"/>
        </a:xfrm>
        <a:prstGeom prst="roundRect">
          <a:avLst>
            <a:gd name="adj" fmla="val 10000"/>
          </a:avLst>
        </a:prstGeom>
        <a:solidFill>
          <a:schemeClr val="accent5">
            <a:hueOff val="-4224089"/>
            <a:satOff val="-10887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AGP’s remove training pressure from grass pitches with resultant higher standard of grass pitches.</a:t>
          </a:r>
          <a:endParaRPr lang="en-IE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2159967" y="37044"/>
        <a:ext cx="1427252" cy="1190695"/>
      </dsp:txXfrm>
    </dsp:sp>
    <dsp:sp modelId="{1EC8B9C4-E7FB-4048-BE89-8530E5286790}">
      <dsp:nvSpPr>
        <dsp:cNvPr id="0" name=""/>
        <dsp:cNvSpPr/>
      </dsp:nvSpPr>
      <dsp:spPr>
        <a:xfrm rot="5357844">
          <a:off x="4615902" y="1021861"/>
          <a:ext cx="1464311" cy="135120"/>
        </a:xfrm>
        <a:prstGeom prst="rect">
          <a:avLst/>
        </a:prstGeom>
        <a:solidFill>
          <a:schemeClr val="accent5">
            <a:hueOff val="-5793037"/>
            <a:satOff val="-14931"/>
            <a:lumOff val="-1008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01E906-3E8E-4545-8479-5A8E5F7F5F7A}">
      <dsp:nvSpPr>
        <dsp:cNvPr id="0" name=""/>
        <dsp:cNvSpPr/>
      </dsp:nvSpPr>
      <dsp:spPr>
        <a:xfrm>
          <a:off x="4119705" y="2331"/>
          <a:ext cx="1501340" cy="1043374"/>
        </a:xfrm>
        <a:prstGeom prst="roundRect">
          <a:avLst>
            <a:gd name="adj" fmla="val 1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The multi-use nature of AGP pitches should lead to sports hubs and efficiencies in use (GAA, Soccer and Rugby Union)</a:t>
          </a:r>
          <a:endParaRPr lang="en-US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4150264" y="32890"/>
        <a:ext cx="1440222" cy="982256"/>
      </dsp:txXfrm>
    </dsp:sp>
    <dsp:sp modelId="{44D19237-0FF5-4B0C-8626-C64903511992}">
      <dsp:nvSpPr>
        <dsp:cNvPr id="0" name=""/>
        <dsp:cNvSpPr/>
      </dsp:nvSpPr>
      <dsp:spPr>
        <a:xfrm rot="5400000">
          <a:off x="4717420" y="2406334"/>
          <a:ext cx="1279213" cy="135120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BB94C1-B36A-4B93-BBEF-2EC3987CF433}">
      <dsp:nvSpPr>
        <dsp:cNvPr id="0" name=""/>
        <dsp:cNvSpPr/>
      </dsp:nvSpPr>
      <dsp:spPr>
        <a:xfrm>
          <a:off x="4137662" y="1388687"/>
          <a:ext cx="1501340" cy="1222724"/>
        </a:xfrm>
        <a:prstGeom prst="roundRect">
          <a:avLst>
            <a:gd name="adj" fmla="val 10000"/>
          </a:avLst>
        </a:prstGeom>
        <a:solidFill>
          <a:schemeClr val="accent5">
            <a:hueOff val="-5913725"/>
            <a:satOff val="-15242"/>
            <a:lumOff val="-10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rPr>
            <a:t>High capital outlay required; high use and meeting community demand shall be built into management structures</a:t>
          </a:r>
          <a:endParaRPr lang="en-US" sz="1200" kern="1200" dirty="0">
            <a:solidFill>
              <a:prstClr val="white"/>
            </a:solidFill>
            <a:latin typeface="Calibri" panose="020F0502020204030204"/>
            <a:ea typeface="+mn-ea"/>
            <a:cs typeface="+mn-cs"/>
          </a:endParaRPr>
        </a:p>
      </dsp:txBody>
      <dsp:txXfrm>
        <a:off x="4173474" y="1424499"/>
        <a:ext cx="1429716" cy="1151100"/>
      </dsp:txXfrm>
    </dsp:sp>
    <dsp:sp modelId="{5A96D48A-C028-42BB-A386-8EA639D20F48}">
      <dsp:nvSpPr>
        <dsp:cNvPr id="0" name=""/>
        <dsp:cNvSpPr/>
      </dsp:nvSpPr>
      <dsp:spPr>
        <a:xfrm>
          <a:off x="4137662" y="2839945"/>
          <a:ext cx="1501340" cy="900804"/>
        </a:xfrm>
        <a:prstGeom prst="roundRect">
          <a:avLst>
            <a:gd name="adj" fmla="val 1000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dirty="0"/>
            <a:t>Provision to be made for replacement / repair over lifetime of the facility</a:t>
          </a:r>
          <a:endParaRPr lang="en-US" sz="1200" kern="1200" dirty="0"/>
        </a:p>
      </dsp:txBody>
      <dsp:txXfrm>
        <a:off x="4164046" y="2866329"/>
        <a:ext cx="1448572" cy="84803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FF008A-D5FC-4F21-8064-1AC5EA91079A}">
      <dsp:nvSpPr>
        <dsp:cNvPr id="0" name=""/>
        <dsp:cNvSpPr/>
      </dsp:nvSpPr>
      <dsp:spPr>
        <a:xfrm>
          <a:off x="1007864" y="703"/>
          <a:ext cx="4845843" cy="290750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 dirty="0"/>
            <a:t>Current pavilion programme (subject to funding):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/>
            <a:t>Dodder Valley Old </a:t>
          </a:r>
          <a:r>
            <a:rPr lang="en-IE" sz="1400" b="0" kern="1200" dirty="0" err="1"/>
            <a:t>Bawn</a:t>
          </a:r>
          <a:r>
            <a:rPr lang="en-IE" sz="1400" b="0" kern="1200" dirty="0"/>
            <a:t> (complete)</a:t>
          </a:r>
          <a:endParaRPr lang="en-U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 err="1"/>
            <a:t>Griffeen</a:t>
          </a:r>
          <a:r>
            <a:rPr lang="en-IE" sz="1400" b="0" kern="1200" dirty="0"/>
            <a:t> Valley Park (North) (at construction stage)</a:t>
          </a:r>
          <a:endParaRPr lang="en-U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/>
            <a:t>Corkagh Park (West) (Part 8 completed)</a:t>
          </a:r>
          <a:endParaRPr lang="en-U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/>
            <a:t>Tymon Park (West of M50)</a:t>
          </a:r>
          <a:endParaRPr lang="en-U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/>
            <a:t>Dodder Valley Mt Carmel (Part 8 completed)</a:t>
          </a:r>
          <a:endParaRPr lang="en-U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 err="1"/>
            <a:t>Griffeen</a:t>
          </a:r>
          <a:r>
            <a:rPr lang="en-IE" sz="1400" b="0" kern="1200" dirty="0"/>
            <a:t> Valley Park (Arthur Griffith Park)</a:t>
          </a:r>
          <a:endParaRPr lang="en-US" sz="1400" b="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400" b="0" kern="1200" dirty="0" err="1"/>
            <a:t>Collinstown</a:t>
          </a:r>
          <a:r>
            <a:rPr lang="en-IE" sz="1400" b="0" kern="1200" dirty="0"/>
            <a:t> Park</a:t>
          </a:r>
          <a:endParaRPr lang="en-GB" sz="1400" b="0" kern="1200" dirty="0"/>
        </a:p>
      </dsp:txBody>
      <dsp:txXfrm>
        <a:off x="1007864" y="703"/>
        <a:ext cx="4845843" cy="2907506"/>
      </dsp:txXfrm>
    </dsp:sp>
    <dsp:sp modelId="{AFAB1706-91A0-4246-8876-65812C4A44A4}">
      <dsp:nvSpPr>
        <dsp:cNvPr id="0" name=""/>
        <dsp:cNvSpPr/>
      </dsp:nvSpPr>
      <dsp:spPr>
        <a:xfrm>
          <a:off x="6338292" y="703"/>
          <a:ext cx="4845843" cy="2907506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+mn-lt"/>
              <a:ea typeface="+mn-ea"/>
              <a:cs typeface="+mn-cs"/>
            </a:rPr>
            <a:t>Storage Areas: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>
              <a:latin typeface="+mn-lt"/>
              <a:ea typeface="+mn-ea"/>
              <a:cs typeface="+mn-cs"/>
            </a:rPr>
            <a:t>In larger parks with new pavilions: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Some storage to be provided in new changing rooms or will be provided in a railed off area adjacent to a pavilion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b="1" kern="1200" dirty="0"/>
            <a:t>In open spaces without pavilions / changing rooms: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Railed off areas for storage of heavy-duty pitch infrastructure e.g. goalposts etc. will be considered.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/>
            <a:t>These areas should ideally be in well overlooked areas with plenty of  passive surveillance.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US" sz="1400" kern="1200" dirty="0">
              <a:latin typeface="+mn-lt"/>
              <a:ea typeface="+mn-ea"/>
              <a:cs typeface="+mn-cs"/>
            </a:rPr>
            <a:t>Hierarchy of provision: High usage areas with several clubs and pitches. </a:t>
          </a:r>
        </a:p>
      </dsp:txBody>
      <dsp:txXfrm>
        <a:off x="6338292" y="703"/>
        <a:ext cx="4845843" cy="2907506"/>
      </dsp:txXfrm>
    </dsp:sp>
    <dsp:sp modelId="{85EB63BF-E4CB-4525-8B01-12F37E7164D1}">
      <dsp:nvSpPr>
        <dsp:cNvPr id="0" name=""/>
        <dsp:cNvSpPr/>
      </dsp:nvSpPr>
      <dsp:spPr>
        <a:xfrm>
          <a:off x="3673078" y="3392794"/>
          <a:ext cx="4845843" cy="2907506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latin typeface="+mn-lt"/>
              <a:ea typeface="+mn-ea"/>
              <a:cs typeface="+mn-cs"/>
            </a:rPr>
            <a:t>Funding: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Subject to funding: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May be sourced by sports capital grants, large scale infrastructure grants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Sports Governing body or club contributions could be facilitated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Security of Provision: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All </a:t>
          </a:r>
          <a:r>
            <a:rPr lang="en-US" sz="1400" kern="1200" dirty="0"/>
            <a:t>ancillary facilites provided within public lands are linked to sports pitch use to allow for future proofing of provision and ownership of facilites is not limited to a club or sport. Facility shall remain available to SDCC.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>
            <a:latin typeface="+mn-lt"/>
            <a:ea typeface="+mn-ea"/>
            <a:cs typeface="+mn-cs"/>
          </a:endParaRPr>
        </a:p>
      </dsp:txBody>
      <dsp:txXfrm>
        <a:off x="3673078" y="3392794"/>
        <a:ext cx="4845843" cy="29075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297D1-76B5-4985-9AF1-DD6D4BA97900}">
      <dsp:nvSpPr>
        <dsp:cNvPr id="0" name=""/>
        <dsp:cNvSpPr/>
      </dsp:nvSpPr>
      <dsp:spPr>
        <a:xfrm>
          <a:off x="26314" y="2590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Lucan Athletics Track infield works Phase 3</a:t>
          </a:r>
          <a:endParaRPr lang="en-US" sz="1500" kern="1200">
            <a:latin typeface="+mn-lt"/>
            <a:ea typeface="+mn-ea"/>
            <a:cs typeface="+mn-cs"/>
          </a:endParaRPr>
        </a:p>
      </dsp:txBody>
      <dsp:txXfrm>
        <a:off x="26314" y="2590"/>
        <a:ext cx="1609687" cy="965812"/>
      </dsp:txXfrm>
    </dsp:sp>
    <dsp:sp modelId="{DBD4FA93-D394-4D25-9955-DE632E34BFFC}">
      <dsp:nvSpPr>
        <dsp:cNvPr id="0" name=""/>
        <dsp:cNvSpPr/>
      </dsp:nvSpPr>
      <dsp:spPr>
        <a:xfrm>
          <a:off x="1796971" y="2590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Ball Courts Dodder Valley</a:t>
          </a:r>
          <a:endParaRPr lang="en-IE" sz="1500" kern="1200"/>
        </a:p>
      </dsp:txBody>
      <dsp:txXfrm>
        <a:off x="1796971" y="2590"/>
        <a:ext cx="1609687" cy="965812"/>
      </dsp:txXfrm>
    </dsp:sp>
    <dsp:sp modelId="{E740DCF0-236E-413C-A2F0-1B34BBE69D6B}">
      <dsp:nvSpPr>
        <dsp:cNvPr id="0" name=""/>
        <dsp:cNvSpPr/>
      </dsp:nvSpPr>
      <dsp:spPr>
        <a:xfrm>
          <a:off x="3567627" y="2590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Ball Courts Beechfield Park</a:t>
          </a:r>
          <a:endParaRPr lang="en-IE" sz="1500" kern="1200"/>
        </a:p>
      </dsp:txBody>
      <dsp:txXfrm>
        <a:off x="3567627" y="2590"/>
        <a:ext cx="1609687" cy="965812"/>
      </dsp:txXfrm>
    </dsp:sp>
    <dsp:sp modelId="{74CE9724-DCDF-4CE5-B175-8D4EE821F17E}">
      <dsp:nvSpPr>
        <dsp:cNvPr id="0" name=""/>
        <dsp:cNvSpPr/>
      </dsp:nvSpPr>
      <dsp:spPr>
        <a:xfrm>
          <a:off x="5338284" y="2590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Ball Stop Net Kilnamanagh</a:t>
          </a:r>
          <a:endParaRPr lang="en-IE" sz="1500" kern="1200"/>
        </a:p>
      </dsp:txBody>
      <dsp:txXfrm>
        <a:off x="5338284" y="2590"/>
        <a:ext cx="1609687" cy="965812"/>
      </dsp:txXfrm>
    </dsp:sp>
    <dsp:sp modelId="{9295C0D4-F678-4629-8ADC-5DC30AF3CB21}">
      <dsp:nvSpPr>
        <dsp:cNvPr id="0" name=""/>
        <dsp:cNvSpPr/>
      </dsp:nvSpPr>
      <dsp:spPr>
        <a:xfrm>
          <a:off x="7108940" y="2590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Storage Facilities Griffeen Park</a:t>
          </a:r>
          <a:endParaRPr lang="en-IE" sz="1500" kern="1200"/>
        </a:p>
      </dsp:txBody>
      <dsp:txXfrm>
        <a:off x="7108940" y="2590"/>
        <a:ext cx="1609687" cy="965812"/>
      </dsp:txXfrm>
    </dsp:sp>
    <dsp:sp modelId="{B1E00517-A73D-4208-A924-B1FC6B8D94BB}">
      <dsp:nvSpPr>
        <dsp:cNvPr id="0" name=""/>
        <dsp:cNvSpPr/>
      </dsp:nvSpPr>
      <dsp:spPr>
        <a:xfrm>
          <a:off x="8879597" y="2590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Storage Facilities Greentrees Park 1</a:t>
          </a:r>
          <a:endParaRPr lang="en-IE" sz="1500" kern="1200"/>
        </a:p>
      </dsp:txBody>
      <dsp:txXfrm>
        <a:off x="8879597" y="2590"/>
        <a:ext cx="1609687" cy="965812"/>
      </dsp:txXfrm>
    </dsp:sp>
    <dsp:sp modelId="{B33A5CF9-4FD7-4626-9FC7-47C467E93781}">
      <dsp:nvSpPr>
        <dsp:cNvPr id="0" name=""/>
        <dsp:cNvSpPr/>
      </dsp:nvSpPr>
      <dsp:spPr>
        <a:xfrm>
          <a:off x="26314" y="1129371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Storage Facilities Ballymount</a:t>
          </a:r>
          <a:endParaRPr lang="en-IE" sz="1500" kern="1200"/>
        </a:p>
      </dsp:txBody>
      <dsp:txXfrm>
        <a:off x="26314" y="1129371"/>
        <a:ext cx="1609687" cy="965812"/>
      </dsp:txXfrm>
    </dsp:sp>
    <dsp:sp modelId="{80572050-6348-4F14-A6CA-474B2F868B71}">
      <dsp:nvSpPr>
        <dsp:cNvPr id="0" name=""/>
        <dsp:cNvSpPr/>
      </dsp:nvSpPr>
      <dsp:spPr>
        <a:xfrm>
          <a:off x="1796971" y="1129371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Pavillion programme Dodder Valley Mt Carmel</a:t>
          </a:r>
          <a:endParaRPr lang="en-IE" sz="1500" kern="1200"/>
        </a:p>
      </dsp:txBody>
      <dsp:txXfrm>
        <a:off x="1796971" y="1129371"/>
        <a:ext cx="1609687" cy="965812"/>
      </dsp:txXfrm>
    </dsp:sp>
    <dsp:sp modelId="{B52B801F-4DC9-447D-A184-535CDA92B462}">
      <dsp:nvSpPr>
        <dsp:cNvPr id="0" name=""/>
        <dsp:cNvSpPr/>
      </dsp:nvSpPr>
      <dsp:spPr>
        <a:xfrm>
          <a:off x="3567627" y="1129371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Pavillion Programme Collinstown Pavillion Phase2</a:t>
          </a:r>
          <a:endParaRPr lang="en-IE" sz="1500" kern="1200"/>
        </a:p>
      </dsp:txBody>
      <dsp:txXfrm>
        <a:off x="3567627" y="1129371"/>
        <a:ext cx="1609687" cy="965812"/>
      </dsp:txXfrm>
    </dsp:sp>
    <dsp:sp modelId="{371AE38A-6D74-48D9-85A1-AE4211492222}">
      <dsp:nvSpPr>
        <dsp:cNvPr id="0" name=""/>
        <dsp:cNvSpPr/>
      </dsp:nvSpPr>
      <dsp:spPr>
        <a:xfrm>
          <a:off x="5338284" y="1129371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Water Sports Facility Lucan Demesne Phase 1</a:t>
          </a:r>
          <a:endParaRPr lang="en-IE" sz="1500" kern="1200"/>
        </a:p>
      </dsp:txBody>
      <dsp:txXfrm>
        <a:off x="5338284" y="1129371"/>
        <a:ext cx="1609687" cy="965812"/>
      </dsp:txXfrm>
    </dsp:sp>
    <dsp:sp modelId="{C6AF8211-FCA8-4B41-8C3C-894FE9B12E4D}">
      <dsp:nvSpPr>
        <dsp:cNvPr id="0" name=""/>
        <dsp:cNvSpPr/>
      </dsp:nvSpPr>
      <dsp:spPr>
        <a:xfrm>
          <a:off x="7108940" y="1129371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 dirty="0"/>
            <a:t>SCP20 Bowling Green SWP</a:t>
          </a:r>
          <a:endParaRPr lang="en-IE" sz="1500" kern="1200" dirty="0"/>
        </a:p>
      </dsp:txBody>
      <dsp:txXfrm>
        <a:off x="7108940" y="1129371"/>
        <a:ext cx="1609687" cy="965812"/>
      </dsp:txXfrm>
    </dsp:sp>
    <dsp:sp modelId="{84CDE2F7-8154-4BA6-8A07-FE5B3099CC1D}">
      <dsp:nvSpPr>
        <dsp:cNvPr id="0" name=""/>
        <dsp:cNvSpPr/>
      </dsp:nvSpPr>
      <dsp:spPr>
        <a:xfrm>
          <a:off x="8879597" y="1129371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Dodder Valley Mt Carmel BMX</a:t>
          </a:r>
          <a:endParaRPr lang="en-IE" sz="1500" kern="1200"/>
        </a:p>
      </dsp:txBody>
      <dsp:txXfrm>
        <a:off x="8879597" y="1129371"/>
        <a:ext cx="1609687" cy="965812"/>
      </dsp:txXfrm>
    </dsp:sp>
    <dsp:sp modelId="{4D266C0E-CA6E-4965-B84E-D424A2FBE916}">
      <dsp:nvSpPr>
        <dsp:cNvPr id="0" name=""/>
        <dsp:cNvSpPr/>
      </dsp:nvSpPr>
      <dsp:spPr>
        <a:xfrm>
          <a:off x="26314" y="2256153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Kiltipper GAA Pitch 01</a:t>
          </a:r>
          <a:endParaRPr lang="en-IE" sz="1500" kern="1200"/>
        </a:p>
      </dsp:txBody>
      <dsp:txXfrm>
        <a:off x="26314" y="2256153"/>
        <a:ext cx="1609687" cy="965812"/>
      </dsp:txXfrm>
    </dsp:sp>
    <dsp:sp modelId="{5E8BFA8B-9574-4A7C-A7C2-0CA2B6A64817}">
      <dsp:nvSpPr>
        <dsp:cNvPr id="0" name=""/>
        <dsp:cNvSpPr/>
      </dsp:nvSpPr>
      <dsp:spPr>
        <a:xfrm>
          <a:off x="1796971" y="2256153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Kiltipper Soccer Pitch 01</a:t>
          </a:r>
          <a:endParaRPr lang="en-IE" sz="1500" kern="1200"/>
        </a:p>
      </dsp:txBody>
      <dsp:txXfrm>
        <a:off x="1796971" y="2256153"/>
        <a:ext cx="1609687" cy="965812"/>
      </dsp:txXfrm>
    </dsp:sp>
    <dsp:sp modelId="{8840EE82-0D63-43E3-871F-655DDFDBF099}">
      <dsp:nvSpPr>
        <dsp:cNvPr id="0" name=""/>
        <dsp:cNvSpPr/>
      </dsp:nvSpPr>
      <dsp:spPr>
        <a:xfrm>
          <a:off x="3567627" y="2256153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Kiltipper Soccer Pitch 02</a:t>
          </a:r>
          <a:endParaRPr lang="en-IE" sz="1500" kern="1200"/>
        </a:p>
      </dsp:txBody>
      <dsp:txXfrm>
        <a:off x="3567627" y="2256153"/>
        <a:ext cx="1609687" cy="965812"/>
      </dsp:txXfrm>
    </dsp:sp>
    <dsp:sp modelId="{C766D01B-FBF2-4A96-A476-7AFE64DD20FF}">
      <dsp:nvSpPr>
        <dsp:cNvPr id="0" name=""/>
        <dsp:cNvSpPr/>
      </dsp:nvSpPr>
      <dsp:spPr>
        <a:xfrm>
          <a:off x="5338284" y="2256153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Killinarden  GAA Pitch 82</a:t>
          </a:r>
          <a:endParaRPr lang="en-IE" sz="1500" kern="1200"/>
        </a:p>
      </dsp:txBody>
      <dsp:txXfrm>
        <a:off x="5338284" y="2256153"/>
        <a:ext cx="1609687" cy="965812"/>
      </dsp:txXfrm>
    </dsp:sp>
    <dsp:sp modelId="{CF8FE7BC-F308-467D-9CBC-654675826361}">
      <dsp:nvSpPr>
        <dsp:cNvPr id="0" name=""/>
        <dsp:cNvSpPr/>
      </dsp:nvSpPr>
      <dsp:spPr>
        <a:xfrm>
          <a:off x="7108940" y="2256153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Killinarden Soccer Pitch 83</a:t>
          </a:r>
          <a:endParaRPr lang="en-IE" sz="1500" kern="1200"/>
        </a:p>
      </dsp:txBody>
      <dsp:txXfrm>
        <a:off x="7108940" y="2256153"/>
        <a:ext cx="1609687" cy="965812"/>
      </dsp:txXfrm>
    </dsp:sp>
    <dsp:sp modelId="{C3A6C725-40B6-45AA-9311-B34F3583A72B}">
      <dsp:nvSpPr>
        <dsp:cNvPr id="0" name=""/>
        <dsp:cNvSpPr/>
      </dsp:nvSpPr>
      <dsp:spPr>
        <a:xfrm>
          <a:off x="8879597" y="2256153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 20 Ballymount GAA Pitch 94 </a:t>
          </a:r>
          <a:endParaRPr lang="en-IE" sz="1500" kern="1200"/>
        </a:p>
      </dsp:txBody>
      <dsp:txXfrm>
        <a:off x="8879597" y="2256153"/>
        <a:ext cx="1609687" cy="965812"/>
      </dsp:txXfrm>
    </dsp:sp>
    <dsp:sp modelId="{AB529C96-DE95-401A-813C-40B0E62EAAC3}">
      <dsp:nvSpPr>
        <dsp:cNvPr id="0" name=""/>
        <dsp:cNvSpPr/>
      </dsp:nvSpPr>
      <dsp:spPr>
        <a:xfrm>
          <a:off x="2682299" y="3382934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Clondalkin Park GAA Pitch 50</a:t>
          </a:r>
          <a:endParaRPr lang="en-IE" sz="1500" kern="1200"/>
        </a:p>
      </dsp:txBody>
      <dsp:txXfrm>
        <a:off x="2682299" y="3382934"/>
        <a:ext cx="1609687" cy="965812"/>
      </dsp:txXfrm>
    </dsp:sp>
    <dsp:sp modelId="{F9DDE2A1-AA31-4002-903D-A4F6A5FDA7FD}">
      <dsp:nvSpPr>
        <dsp:cNvPr id="0" name=""/>
        <dsp:cNvSpPr/>
      </dsp:nvSpPr>
      <dsp:spPr>
        <a:xfrm>
          <a:off x="4452956" y="3382934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Glenaulin GAA Pitch 24</a:t>
          </a:r>
          <a:endParaRPr lang="en-IE" sz="1500" kern="1200"/>
        </a:p>
      </dsp:txBody>
      <dsp:txXfrm>
        <a:off x="4452956" y="3382934"/>
        <a:ext cx="1609687" cy="965812"/>
      </dsp:txXfrm>
    </dsp:sp>
    <dsp:sp modelId="{0EAF49D2-0098-45FE-8FB2-7DCF06432897}">
      <dsp:nvSpPr>
        <dsp:cNvPr id="0" name=""/>
        <dsp:cNvSpPr/>
      </dsp:nvSpPr>
      <dsp:spPr>
        <a:xfrm>
          <a:off x="6223612" y="3382934"/>
          <a:ext cx="1609687" cy="965812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1500" b="1" kern="1200"/>
            <a:t>SCP20 Weston Hockey Pitch Re-surfacing</a:t>
          </a:r>
          <a:endParaRPr lang="en-IE" sz="1500" kern="1200"/>
        </a:p>
      </dsp:txBody>
      <dsp:txXfrm>
        <a:off x="6223612" y="3382934"/>
        <a:ext cx="1609687" cy="9658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939" y="1"/>
            <a:ext cx="2949099" cy="4989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B423D-8B7A-1849-859C-E56DFABE4FF8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562" y="4785598"/>
            <a:ext cx="5444490" cy="3915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939" y="9445170"/>
            <a:ext cx="2949099" cy="4989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40EC68-E8A8-BC4B-809F-B7A61F95BF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41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46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551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96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5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3E48D3-0ECE-5F4E-B0DA-7672A271A98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8017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2306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582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05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40EC68-E8A8-BC4B-809F-B7A61F95BFA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0780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BLANK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2294" y="377150"/>
            <a:ext cx="10080206" cy="6455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2294" y="923165"/>
            <a:ext cx="10080206" cy="4845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0" i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035301" y="1396240"/>
            <a:ext cx="10077199" cy="50474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2609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512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39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09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384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57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in Title Vers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337" y="377150"/>
            <a:ext cx="5813674" cy="6455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337" y="923165"/>
            <a:ext cx="5157787" cy="4845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575344" y="1396240"/>
            <a:ext cx="5148931" cy="504742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821" y="1148508"/>
            <a:ext cx="8280000" cy="6455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4821" y="1866974"/>
            <a:ext cx="8280000" cy="4845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997828" y="2575333"/>
            <a:ext cx="8280000" cy="32960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&amp;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00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4821" y="1148508"/>
            <a:ext cx="7200000" cy="645528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2800" b="1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94821" y="1866974"/>
            <a:ext cx="7200000" cy="484521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0" i="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997828" y="2575333"/>
            <a:ext cx="7200000" cy="329607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40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9569918" y="-1"/>
            <a:ext cx="2622082" cy="22574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9569918" y="2299742"/>
            <a:ext cx="2622082" cy="225742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9569918" y="4600574"/>
            <a:ext cx="2622082" cy="2257426"/>
          </a:xfr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40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785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21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82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F52BD8-98D3-3E4C-B4EE-2051AA1C35C3}" type="datetimeFigureOut">
              <a:rPr lang="en-US" smtClean="0"/>
              <a:t>4/27/2021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4A2FA6-14E5-1542-9DE5-A7E9DEFAD4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09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0" r:id="rId2"/>
    <p:sldLayoutId id="2147483662" r:id="rId3"/>
    <p:sldLayoutId id="2147483663" r:id="rId4"/>
    <p:sldLayoutId id="2147483649" r:id="rId5"/>
    <p:sldLayoutId id="2147483650" r:id="rId6"/>
    <p:sldLayoutId id="2147483651" r:id="rId7"/>
    <p:sldLayoutId id="2147483652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5.jp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9EAB896-9394-496A-8C81-E4954E8A7C33}"/>
              </a:ext>
            </a:extLst>
          </p:cNvPr>
          <p:cNvSpPr txBox="1">
            <a:spLocks/>
          </p:cNvSpPr>
          <p:nvPr/>
        </p:nvSpPr>
        <p:spPr>
          <a:xfrm>
            <a:off x="2752831" y="707450"/>
            <a:ext cx="8639069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South Dublin Sports Pitch Strategy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6DAFD8-6DE6-4EFA-B70B-F56ABE60B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2831" y="1284649"/>
            <a:ext cx="8639069" cy="5082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Strategic Policy Committee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468F0A5-974A-430D-B294-86264D916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752238" y="1792851"/>
            <a:ext cx="8639662" cy="36000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May 2021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AC7A93-E9A5-452C-B1E2-C2C45C57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592" y="440958"/>
            <a:ext cx="3028742" cy="16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257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6B057-DA63-48DF-9676-CAF78122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8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SPORTS</a:t>
            </a: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PITCH STRATEGY: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5 ACTIONS TO OPTIMISE  CAPACITY</a:t>
            </a:r>
            <a:br>
              <a:rPr lang="en-US" sz="1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18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DCFAD39-25F5-4E7C-AD2B-FEE9D725D0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4691281"/>
              </p:ext>
            </p:extLst>
          </p:nvPr>
        </p:nvGraphicFramePr>
        <p:xfrm>
          <a:off x="3563884" y="666751"/>
          <a:ext cx="8342366" cy="5676899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933857">
                  <a:extLst>
                    <a:ext uri="{9D8B030D-6E8A-4147-A177-3AD203B41FA5}">
                      <a16:colId xmlns:a16="http://schemas.microsoft.com/office/drawing/2014/main" val="3658728592"/>
                    </a:ext>
                  </a:extLst>
                </a:gridCol>
                <a:gridCol w="2249081">
                  <a:extLst>
                    <a:ext uri="{9D8B030D-6E8A-4147-A177-3AD203B41FA5}">
                      <a16:colId xmlns:a16="http://schemas.microsoft.com/office/drawing/2014/main" val="4094630801"/>
                    </a:ext>
                  </a:extLst>
                </a:gridCol>
                <a:gridCol w="3363407">
                  <a:extLst>
                    <a:ext uri="{9D8B030D-6E8A-4147-A177-3AD203B41FA5}">
                      <a16:colId xmlns:a16="http://schemas.microsoft.com/office/drawing/2014/main" val="2574136848"/>
                    </a:ext>
                  </a:extLst>
                </a:gridCol>
                <a:gridCol w="1796021">
                  <a:extLst>
                    <a:ext uri="{9D8B030D-6E8A-4147-A177-3AD203B41FA5}">
                      <a16:colId xmlns:a16="http://schemas.microsoft.com/office/drawing/2014/main" val="757795439"/>
                    </a:ext>
                  </a:extLst>
                </a:gridCol>
              </a:tblGrid>
              <a:tr h="679745">
                <a:tc>
                  <a:txBody>
                    <a:bodyPr/>
                    <a:lstStyle/>
                    <a:p>
                      <a:r>
                        <a:rPr lang="en-IE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No.:</a:t>
                      </a:r>
                    </a:p>
                  </a:txBody>
                  <a:tcPr marL="200607" marR="120364" marT="120364" marB="120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Action:</a:t>
                      </a:r>
                    </a:p>
                  </a:txBody>
                  <a:tcPr marL="200607" marR="120364" marT="120364" marB="120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Location:</a:t>
                      </a:r>
                    </a:p>
                  </a:txBody>
                  <a:tcPr marL="200607" marR="120364" marT="120364" marB="120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IE" sz="16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Priority</a:t>
                      </a:r>
                    </a:p>
                  </a:txBody>
                  <a:tcPr marL="200607" marR="120364" marT="120364" marB="120364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8F9A9D">
                          <a:alpha val="60000"/>
                        </a:srgb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0125789"/>
                  </a:ext>
                </a:extLst>
              </a:tr>
              <a:tr h="1062102"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Increase maintenance of pitches to improve match play equivalents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Targeted: Areas of high use, high demand, growing population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Ongoing Lifetime of strategy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529506"/>
                  </a:ext>
                </a:extLst>
              </a:tr>
              <a:tr h="1244394"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2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Develop revised allocation policy; including pitch sharing and multipurpose use of facilities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County wide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On-going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580079"/>
                  </a:ext>
                </a:extLst>
              </a:tr>
              <a:tr h="814278"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Reserve ability to change configuration of pitches.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Targeted as tastes, demographics and / or local needs change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On-going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2958104"/>
                  </a:ext>
                </a:extLst>
              </a:tr>
              <a:tr h="814278"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4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Provide new pitches to meet capacity issues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New development areas, areas of growing population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On-going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1627648"/>
                  </a:ext>
                </a:extLst>
              </a:tr>
              <a:tr h="1062102">
                <a:tc>
                  <a:txBody>
                    <a:bodyPr/>
                    <a:lstStyle/>
                    <a:p>
                      <a:r>
                        <a:rPr lang="en-IE" sz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5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Provide AGPs to augment long term capacity and meet training need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3-5 across county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On-going</a:t>
                      </a:r>
                    </a:p>
                  </a:txBody>
                  <a:tcPr marL="200607" marR="104316" marT="104316" marB="104316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rgbClr val="B4BCBE">
                        <a:alpha val="34902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19289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2633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B057-DA63-48DF-9676-CAF78122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2368" y="228608"/>
            <a:ext cx="686061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Maintenance of existing pitches:</a:t>
            </a:r>
          </a:p>
        </p:txBody>
      </p:sp>
      <p:pic>
        <p:nvPicPr>
          <p:cNvPr id="4" name="Picture 3" descr="A large green field&#10;&#10;Description automatically generated">
            <a:extLst>
              <a:ext uri="{FF2B5EF4-FFF2-40B4-BE49-F238E27FC236}">
                <a16:creationId xmlns:a16="http://schemas.microsoft.com/office/drawing/2014/main" id="{8CFE3E15-2BB8-4BCC-B3CA-DDAA29363F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02" r="2360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2883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3052BDB9-B5A6-432C-A929-F4E265204E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1933397"/>
              </p:ext>
            </p:extLst>
          </p:nvPr>
        </p:nvGraphicFramePr>
        <p:xfrm>
          <a:off x="5080934" y="1840833"/>
          <a:ext cx="6586489" cy="4788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0671374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B057-DA63-48DF-9676-CAF78122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0392"/>
            <a:ext cx="3374136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Develop a revised allocation model in association with on-line booking system:</a:t>
            </a:r>
            <a:b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97572364-47F5-4601-AAD4-BE88609177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1447396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192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E474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799A619-8100-3E4C-B23C-C8B8DA7D6C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</a:rPr>
              <a:t>Meet the need for new pitch provision in areas of population growth</a:t>
            </a:r>
            <a:endParaRPr lang="en-US" sz="2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EBFBEB2-3195-43A9-BC90-63D9A00E58C7}"/>
              </a:ext>
            </a:extLst>
          </p:cNvPr>
          <p:cNvSpPr txBox="1"/>
          <p:nvPr/>
        </p:nvSpPr>
        <p:spPr>
          <a:xfrm>
            <a:off x="4015409" y="974035"/>
            <a:ext cx="753651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b="1" dirty="0"/>
              <a:t>New pitches planned and underway:</a:t>
            </a:r>
          </a:p>
          <a:p>
            <a:endParaRPr lang="en-IE" dirty="0"/>
          </a:p>
          <a:p>
            <a:pPr lvl="0"/>
            <a:r>
              <a:rPr lang="en-GB" sz="1800" dirty="0"/>
              <a:t>Dodder Valley Mt Carmel: (1 athletics track, 1 soccer pitch)</a:t>
            </a:r>
          </a:p>
          <a:p>
            <a:pPr lvl="0"/>
            <a:endParaRPr lang="en-US" sz="1800" dirty="0"/>
          </a:p>
          <a:p>
            <a:pPr lvl="0"/>
            <a:r>
              <a:rPr lang="en-GB" sz="1800" dirty="0"/>
              <a:t>Adamstown SDZ parks (1 multi sport sized AGP, 1 GAA pitch, 1 cricket pitch)</a:t>
            </a:r>
          </a:p>
          <a:p>
            <a:pPr lvl="0"/>
            <a:endParaRPr lang="en-US" sz="1800" dirty="0"/>
          </a:p>
          <a:p>
            <a:pPr lvl="0"/>
            <a:r>
              <a:rPr lang="en-GB" sz="1800" dirty="0" err="1"/>
              <a:t>Clonburris</a:t>
            </a:r>
            <a:r>
              <a:rPr lang="en-GB" sz="1800" dirty="0"/>
              <a:t> SDZ parks (1 multi sport sized AGP, 1 soccer sized AGP, 5 soccer pitches)</a:t>
            </a:r>
          </a:p>
          <a:p>
            <a:pPr lvl="0"/>
            <a:endParaRPr lang="en-US" sz="1800" dirty="0"/>
          </a:p>
          <a:p>
            <a:pPr lvl="0"/>
            <a:r>
              <a:rPr lang="en-US" sz="1800" dirty="0"/>
              <a:t>Kiltipper Park Phase 2 (1 GAA sized pitch, 2 soccer pitches) </a:t>
            </a:r>
          </a:p>
          <a:p>
            <a:pPr lvl="0"/>
            <a:endParaRPr lang="en-US" sz="1800" dirty="0"/>
          </a:p>
          <a:p>
            <a:pPr lvl="0"/>
            <a:r>
              <a:rPr lang="en-GB" sz="1800" dirty="0"/>
              <a:t>Fortunestown LAP area (1-2 pitches) </a:t>
            </a:r>
          </a:p>
          <a:p>
            <a:pPr lvl="0"/>
            <a:endParaRPr lang="en-US" sz="1800" dirty="0"/>
          </a:p>
          <a:p>
            <a:pPr lvl="0"/>
            <a:r>
              <a:rPr lang="en-GB" sz="1800" dirty="0" err="1"/>
              <a:t>Firhouse</a:t>
            </a:r>
            <a:r>
              <a:rPr lang="en-GB" sz="1800" dirty="0"/>
              <a:t>/ </a:t>
            </a:r>
            <a:r>
              <a:rPr lang="en-GB" sz="1800" dirty="0" err="1"/>
              <a:t>Ballycullen</a:t>
            </a:r>
            <a:r>
              <a:rPr lang="en-GB" sz="1800" dirty="0"/>
              <a:t> LAP area (1 GAA sized pitch)</a:t>
            </a:r>
          </a:p>
          <a:p>
            <a:pPr lvl="0"/>
            <a:endParaRPr lang="en-US" sz="1800" dirty="0"/>
          </a:p>
          <a:p>
            <a:pPr lvl="0"/>
            <a:r>
              <a:rPr lang="en-GB" sz="1800" dirty="0"/>
              <a:t>Newcastle LAP area (1 small sized pitch)</a:t>
            </a:r>
          </a:p>
          <a:p>
            <a:pPr lvl="0"/>
            <a:endParaRPr lang="en-US" sz="1800" dirty="0"/>
          </a:p>
          <a:p>
            <a:pPr lvl="0"/>
            <a:r>
              <a:rPr lang="en-GB" sz="1800" dirty="0"/>
              <a:t>Rathcoole area in conjunction with GAA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5316901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>
            <a:extLst>
              <a:ext uri="{FF2B5EF4-FFF2-40B4-BE49-F238E27FC236}">
                <a16:creationId xmlns:a16="http://schemas.microsoft.com/office/drawing/2014/main" id="{99899462-FC16-43B0-966B-FCA263450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654295" y="478232"/>
            <a:ext cx="7034121" cy="5918673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6B057-DA63-48DF-9676-CAF78122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098" y="647640"/>
            <a:ext cx="5638994" cy="14244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Provide 3-5 Artificial Grass Pitches (AGPs) to increase provision, usage and provide for training need. </a:t>
            </a:r>
          </a:p>
        </p:txBody>
      </p:sp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7409127-AB69-4380-8DBF-9941201FE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886" y="582071"/>
            <a:ext cx="3662730" cy="2582224"/>
          </a:xfrm>
          <a:prstGeom prst="rect">
            <a:avLst/>
          </a:prstGeom>
        </p:spPr>
      </p:pic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AFEA932-2DF1-410C-A00A-7A1E7DBF7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30098" y="2639023"/>
            <a:ext cx="4562441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ext Placeholder 3">
            <a:extLst>
              <a:ext uri="{FF2B5EF4-FFF2-40B4-BE49-F238E27FC236}">
                <a16:creationId xmlns:a16="http://schemas.microsoft.com/office/drawing/2014/main" id="{AF199D13-67CD-436E-A066-54B794A5C03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6095144"/>
              </p:ext>
            </p:extLst>
          </p:nvPr>
        </p:nvGraphicFramePr>
        <p:xfrm>
          <a:off x="5297761" y="2355554"/>
          <a:ext cx="5747187" cy="37578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51571EE-AAD2-411C-B9A2-E8D3560C9678}"/>
              </a:ext>
            </a:extLst>
          </p:cNvPr>
          <p:cNvSpPr txBox="1"/>
          <p:nvPr/>
        </p:nvSpPr>
        <p:spPr>
          <a:xfrm>
            <a:off x="433273" y="3399932"/>
            <a:ext cx="38992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AGPs: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Adamstown SDZ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err="1"/>
              <a:t>Clonburris</a:t>
            </a:r>
            <a:r>
              <a:rPr lang="en-IE" dirty="0"/>
              <a:t> SDZ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/>
              <a:t>Fortunestown LAP area / Rathcoole/ Newcastle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b="1" dirty="0"/>
              <a:t>Tallaght LAP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err="1"/>
              <a:t>Ballycullen</a:t>
            </a:r>
            <a:r>
              <a:rPr lang="en-IE" dirty="0"/>
              <a:t> /  </a:t>
            </a:r>
            <a:r>
              <a:rPr lang="en-IE" dirty="0" err="1"/>
              <a:t>Firhouse</a:t>
            </a:r>
            <a:r>
              <a:rPr lang="en-IE" dirty="0"/>
              <a:t> LAP</a:t>
            </a:r>
          </a:p>
          <a:p>
            <a:endParaRPr lang="en-IE" dirty="0"/>
          </a:p>
          <a:p>
            <a:r>
              <a:rPr lang="en-IE" dirty="0"/>
              <a:t>€3million provided within capital budget for Astros</a:t>
            </a:r>
          </a:p>
          <a:p>
            <a:endParaRPr lang="en-IE" dirty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64401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6B057-DA63-48DF-9676-CAF78122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51" y="-14504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Ancillary facilities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 Placeholder 3">
            <a:extLst>
              <a:ext uri="{FF2B5EF4-FFF2-40B4-BE49-F238E27FC236}">
                <a16:creationId xmlns:a16="http://schemas.microsoft.com/office/drawing/2014/main" id="{E6066F07-F8E6-45A2-9C62-A22BC8CFC3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531505"/>
              </p:ext>
            </p:extLst>
          </p:nvPr>
        </p:nvGraphicFramePr>
        <p:xfrm>
          <a:off x="1" y="556996"/>
          <a:ext cx="12192000" cy="630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66121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6B057-DA63-48DF-9676-CAF781227E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Recent Sports Capital Grant application 2021</a:t>
            </a:r>
            <a:b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Text Placeholder 3">
            <a:extLst>
              <a:ext uri="{FF2B5EF4-FFF2-40B4-BE49-F238E27FC236}">
                <a16:creationId xmlns:a16="http://schemas.microsoft.com/office/drawing/2014/main" id="{E6066F07-F8E6-45A2-9C62-A22BC8CFC3E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90768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42256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39EAB896-9394-496A-8C81-E4954E8A7C33}"/>
              </a:ext>
            </a:extLst>
          </p:cNvPr>
          <p:cNvSpPr txBox="1">
            <a:spLocks/>
          </p:cNvSpPr>
          <p:nvPr/>
        </p:nvSpPr>
        <p:spPr>
          <a:xfrm>
            <a:off x="2719914" y="707450"/>
            <a:ext cx="8639069" cy="360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rgbClr val="009AC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dirty="0">
                <a:solidFill>
                  <a:schemeClr val="tx1"/>
                </a:solidFill>
              </a:rPr>
              <a:t>South Dublin Sports Pitch Strategy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B6DAFD8-6DE6-4EFA-B70B-F56ABE60B4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52831" y="1284649"/>
            <a:ext cx="8639069" cy="508201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Strategic Policy Committee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1468F0A5-974A-430D-B294-86264D916E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0" y="4313169"/>
            <a:ext cx="1298713" cy="360000"/>
          </a:xfrm>
        </p:spPr>
        <p:txBody>
          <a:bodyPr>
            <a:norm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FAC7A93-E9A5-452C-B1E2-C2C45C577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6592" y="440958"/>
            <a:ext cx="3028742" cy="1687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849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1108</Words>
  <Application>Microsoft Office PowerPoint</Application>
  <PresentationFormat>Widescreen</PresentationFormat>
  <Paragraphs>151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SPORTS PITCH STRATEGY:  5 ACTIONS TO OPTIMISE  CAPACITY </vt:lpstr>
      <vt:lpstr>Maintenance of existing pitches:</vt:lpstr>
      <vt:lpstr>Develop a revised allocation model in association with on-line booking system:     </vt:lpstr>
      <vt:lpstr>Meet the need for new pitch provision in areas of population growth</vt:lpstr>
      <vt:lpstr>Provide 3-5 Artificial Grass Pitches (AGPs) to increase provision, usage and provide for training need. </vt:lpstr>
      <vt:lpstr>Ancillary facilities </vt:lpstr>
      <vt:lpstr>Recent Sports Capital Grant application 2021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Suzanne Furlong</dc:creator>
  <cp:lastModifiedBy>Suzanne Furlong</cp:lastModifiedBy>
  <cp:revision>2</cp:revision>
  <dcterms:created xsi:type="dcterms:W3CDTF">2021-04-27T16:17:10Z</dcterms:created>
  <dcterms:modified xsi:type="dcterms:W3CDTF">2021-04-27T16:22:10Z</dcterms:modified>
</cp:coreProperties>
</file>