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3.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4.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5.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88" r:id="rId5"/>
    <p:sldMasterId id="2147483944" r:id="rId6"/>
    <p:sldMasterId id="2147484086" r:id="rId7"/>
    <p:sldMasterId id="2147484095" r:id="rId8"/>
    <p:sldMasterId id="2147484038" r:id="rId9"/>
    <p:sldMasterId id="2147484062" r:id="rId10"/>
  </p:sldMasterIdLst>
  <p:notesMasterIdLst>
    <p:notesMasterId r:id="rId27"/>
  </p:notesMasterIdLst>
  <p:handoutMasterIdLst>
    <p:handoutMasterId r:id="rId28"/>
  </p:handoutMasterIdLst>
  <p:sldIdLst>
    <p:sldId id="348" r:id="rId11"/>
    <p:sldId id="625" r:id="rId12"/>
    <p:sldId id="637" r:id="rId13"/>
    <p:sldId id="259" r:id="rId14"/>
    <p:sldId id="636" r:id="rId15"/>
    <p:sldId id="626" r:id="rId16"/>
    <p:sldId id="630" r:id="rId17"/>
    <p:sldId id="631" r:id="rId18"/>
    <p:sldId id="629" r:id="rId19"/>
    <p:sldId id="627" r:id="rId20"/>
    <p:sldId id="628" r:id="rId21"/>
    <p:sldId id="632" r:id="rId22"/>
    <p:sldId id="635" r:id="rId23"/>
    <p:sldId id="634" r:id="rId24"/>
    <p:sldId id="640" r:id="rId25"/>
    <p:sldId id="633"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42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707" autoAdjust="0"/>
    <p:restoredTop sz="96327" autoAdjust="0"/>
  </p:normalViewPr>
  <p:slideViewPr>
    <p:cSldViewPr snapToGrid="0" snapToObjects="1" showGuides="1">
      <p:cViewPr varScale="1">
        <p:scale>
          <a:sx n="85" d="100"/>
          <a:sy n="85" d="100"/>
        </p:scale>
        <p:origin x="762" y="84"/>
      </p:cViewPr>
      <p:guideLst/>
    </p:cSldViewPr>
  </p:slideViewPr>
  <p:notesTextViewPr>
    <p:cViewPr>
      <p:scale>
        <a:sx n="1" d="1"/>
        <a:sy n="1" d="1"/>
      </p:scale>
      <p:origin x="0" y="0"/>
    </p:cViewPr>
  </p:notesTextViewPr>
  <p:notesViewPr>
    <p:cSldViewPr snapToGrid="0" snapToObjects="1" showGuides="1">
      <p:cViewPr varScale="1">
        <p:scale>
          <a:sx n="97" d="100"/>
          <a:sy n="97" d="100"/>
        </p:scale>
        <p:origin x="3120"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4.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 Type="http://schemas.openxmlformats.org/officeDocument/2006/relationships/customXml" Target="../customXml/item3.xml"/><Relationship Id="rId21" Type="http://schemas.openxmlformats.org/officeDocument/2006/relationships/slide" Target="slides/slide11.xml"/><Relationship Id="rId7"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handoutMaster" Target="handoutMasters/handoutMaster1.xml"/><Relationship Id="rId10" Type="http://schemas.openxmlformats.org/officeDocument/2006/relationships/slideMaster" Target="slideMasters/slideMaster6.xml"/><Relationship Id="rId19" Type="http://schemas.openxmlformats.org/officeDocument/2006/relationships/slide" Target="slides/slide9.xml"/><Relationship Id="rId31"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notesMaster" Target="notesMasters/notesMaster1.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B19DE7A-389E-42AD-B43F-DDF6A0550CAB}"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en-GB"/>
        </a:p>
      </dgm:t>
    </dgm:pt>
    <dgm:pt modelId="{0BCB7684-82E6-4A41-891C-580717E20C52}">
      <dgm:prSet phldrT="[Text]"/>
      <dgm:spPr/>
      <dgm:t>
        <a:bodyPr/>
        <a:lstStyle/>
        <a:p>
          <a:r>
            <a:rPr lang="en-GB" dirty="0"/>
            <a:t>Stage 1</a:t>
          </a:r>
        </a:p>
      </dgm:t>
    </dgm:pt>
    <dgm:pt modelId="{375B5C33-520A-4EEC-8B18-67472D872455}" type="parTrans" cxnId="{60022611-C193-4977-B6E8-A5EB652272F2}">
      <dgm:prSet/>
      <dgm:spPr/>
      <dgm:t>
        <a:bodyPr/>
        <a:lstStyle/>
        <a:p>
          <a:endParaRPr lang="en-GB"/>
        </a:p>
      </dgm:t>
    </dgm:pt>
    <dgm:pt modelId="{FC8D1672-41CF-4A61-BA00-985C8A8D2F4E}" type="sibTrans" cxnId="{60022611-C193-4977-B6E8-A5EB652272F2}">
      <dgm:prSet/>
      <dgm:spPr/>
      <dgm:t>
        <a:bodyPr/>
        <a:lstStyle/>
        <a:p>
          <a:endParaRPr lang="en-GB"/>
        </a:p>
      </dgm:t>
    </dgm:pt>
    <dgm:pt modelId="{D9E70D59-D670-423D-AC44-56DF451B1AF0}">
      <dgm:prSet phldrT="[Text]"/>
      <dgm:spPr/>
      <dgm:t>
        <a:bodyPr/>
        <a:lstStyle/>
        <a:p>
          <a:r>
            <a:rPr lang="en-GB" dirty="0"/>
            <a:t>Scheme development</a:t>
          </a:r>
        </a:p>
      </dgm:t>
    </dgm:pt>
    <dgm:pt modelId="{BA2BED64-3DD3-40CA-827E-3D4DBC70E36A}" type="parTrans" cxnId="{AA249E8E-BFC3-46FA-B9FD-C2C0FE69643B}">
      <dgm:prSet/>
      <dgm:spPr/>
      <dgm:t>
        <a:bodyPr/>
        <a:lstStyle/>
        <a:p>
          <a:endParaRPr lang="en-GB"/>
        </a:p>
      </dgm:t>
    </dgm:pt>
    <dgm:pt modelId="{E562A6C6-5BBE-4E6D-A233-0467104A7861}" type="sibTrans" cxnId="{AA249E8E-BFC3-46FA-B9FD-C2C0FE69643B}">
      <dgm:prSet/>
      <dgm:spPr/>
      <dgm:t>
        <a:bodyPr/>
        <a:lstStyle/>
        <a:p>
          <a:endParaRPr lang="en-GB"/>
        </a:p>
      </dgm:t>
    </dgm:pt>
    <dgm:pt modelId="{BD76875A-F7AD-4C78-8FE0-D05B8591549A}">
      <dgm:prSet phldrT="[Text]"/>
      <dgm:spPr/>
      <dgm:t>
        <a:bodyPr/>
        <a:lstStyle/>
        <a:p>
          <a:r>
            <a:rPr lang="en-GB" dirty="0"/>
            <a:t>Stage 2</a:t>
          </a:r>
        </a:p>
      </dgm:t>
    </dgm:pt>
    <dgm:pt modelId="{9CA399C7-174E-45EC-9948-714EF3B2841D}" type="parTrans" cxnId="{513AA79B-C628-4B7C-93DA-C7213A573089}">
      <dgm:prSet/>
      <dgm:spPr/>
      <dgm:t>
        <a:bodyPr/>
        <a:lstStyle/>
        <a:p>
          <a:endParaRPr lang="en-GB"/>
        </a:p>
      </dgm:t>
    </dgm:pt>
    <dgm:pt modelId="{1F8348EF-D700-41D1-86A1-ECAF47AF3EE5}" type="sibTrans" cxnId="{513AA79B-C628-4B7C-93DA-C7213A573089}">
      <dgm:prSet/>
      <dgm:spPr/>
      <dgm:t>
        <a:bodyPr/>
        <a:lstStyle/>
        <a:p>
          <a:endParaRPr lang="en-GB"/>
        </a:p>
      </dgm:t>
    </dgm:pt>
    <dgm:pt modelId="{B19367DF-29AC-40B0-B357-B6A11210BF28}">
      <dgm:prSet phldrT="[Text]"/>
      <dgm:spPr/>
      <dgm:t>
        <a:bodyPr/>
        <a:lstStyle/>
        <a:p>
          <a:r>
            <a:rPr lang="en-GB" dirty="0"/>
            <a:t>Planning Permissions </a:t>
          </a:r>
        </a:p>
      </dgm:t>
    </dgm:pt>
    <dgm:pt modelId="{AE473366-A446-419A-AB78-15858FE11B08}" type="parTrans" cxnId="{ACCE609D-AEA6-48DF-B71F-6197276B1CA7}">
      <dgm:prSet/>
      <dgm:spPr/>
      <dgm:t>
        <a:bodyPr/>
        <a:lstStyle/>
        <a:p>
          <a:endParaRPr lang="en-GB"/>
        </a:p>
      </dgm:t>
    </dgm:pt>
    <dgm:pt modelId="{11B15AFA-7598-4471-986B-B8A73ACC3EE7}" type="sibTrans" cxnId="{ACCE609D-AEA6-48DF-B71F-6197276B1CA7}">
      <dgm:prSet/>
      <dgm:spPr/>
      <dgm:t>
        <a:bodyPr/>
        <a:lstStyle/>
        <a:p>
          <a:endParaRPr lang="en-GB"/>
        </a:p>
      </dgm:t>
    </dgm:pt>
    <dgm:pt modelId="{D09FDAAF-59B3-4C73-AF49-F295152D3667}">
      <dgm:prSet phldrT="[Text]"/>
      <dgm:spPr/>
      <dgm:t>
        <a:bodyPr/>
        <a:lstStyle/>
        <a:p>
          <a:r>
            <a:rPr lang="en-GB" dirty="0"/>
            <a:t>Stage 3</a:t>
          </a:r>
        </a:p>
      </dgm:t>
    </dgm:pt>
    <dgm:pt modelId="{48625E18-0853-4EB3-91C4-96277FE1B3A9}" type="parTrans" cxnId="{2284DF26-1BFC-4E09-9D0D-63EA4C2FA36D}">
      <dgm:prSet/>
      <dgm:spPr/>
      <dgm:t>
        <a:bodyPr/>
        <a:lstStyle/>
        <a:p>
          <a:endParaRPr lang="en-GB"/>
        </a:p>
      </dgm:t>
    </dgm:pt>
    <dgm:pt modelId="{C1086F4B-E792-442C-A506-5BA581F3E99D}" type="sibTrans" cxnId="{2284DF26-1BFC-4E09-9D0D-63EA4C2FA36D}">
      <dgm:prSet/>
      <dgm:spPr/>
      <dgm:t>
        <a:bodyPr/>
        <a:lstStyle/>
        <a:p>
          <a:endParaRPr lang="en-GB"/>
        </a:p>
      </dgm:t>
    </dgm:pt>
    <dgm:pt modelId="{87BF7240-FD0D-496D-9A1E-9818EAC69B90}">
      <dgm:prSet phldrT="[Text]"/>
      <dgm:spPr/>
      <dgm:t>
        <a:bodyPr/>
        <a:lstStyle/>
        <a:p>
          <a:r>
            <a:rPr lang="en-GB" dirty="0"/>
            <a:t>Detailed Design </a:t>
          </a:r>
        </a:p>
      </dgm:t>
    </dgm:pt>
    <dgm:pt modelId="{43B64E94-BB7A-4B37-B60B-1C7FA06833DC}" type="parTrans" cxnId="{EA261950-8DD6-4021-A75F-91606CA39D70}">
      <dgm:prSet/>
      <dgm:spPr/>
      <dgm:t>
        <a:bodyPr/>
        <a:lstStyle/>
        <a:p>
          <a:endParaRPr lang="en-GB"/>
        </a:p>
      </dgm:t>
    </dgm:pt>
    <dgm:pt modelId="{6F170081-19E9-44B1-AE0F-8A30C2FD7C78}" type="sibTrans" cxnId="{EA261950-8DD6-4021-A75F-91606CA39D70}">
      <dgm:prSet/>
      <dgm:spPr/>
      <dgm:t>
        <a:bodyPr/>
        <a:lstStyle/>
        <a:p>
          <a:endParaRPr lang="en-GB"/>
        </a:p>
      </dgm:t>
    </dgm:pt>
    <dgm:pt modelId="{DA1B685E-39C5-4C55-9AAB-8476625D3A51}">
      <dgm:prSet phldrT="[Text]"/>
      <dgm:spPr/>
      <dgm:t>
        <a:bodyPr/>
        <a:lstStyle/>
        <a:p>
          <a:r>
            <a:rPr lang="en-GB" dirty="0"/>
            <a:t>Surveys</a:t>
          </a:r>
        </a:p>
      </dgm:t>
    </dgm:pt>
    <dgm:pt modelId="{39D910F0-0D1C-49AE-9E64-E6380A0E646C}" type="parTrans" cxnId="{DA01B530-BCB3-4631-95E8-B4427C376430}">
      <dgm:prSet/>
      <dgm:spPr/>
      <dgm:t>
        <a:bodyPr/>
        <a:lstStyle/>
        <a:p>
          <a:endParaRPr lang="en-GB"/>
        </a:p>
      </dgm:t>
    </dgm:pt>
    <dgm:pt modelId="{0B0BAD4D-FF3A-49B5-9F9D-5AB4A96D4C8D}" type="sibTrans" cxnId="{DA01B530-BCB3-4631-95E8-B4427C376430}">
      <dgm:prSet/>
      <dgm:spPr/>
      <dgm:t>
        <a:bodyPr/>
        <a:lstStyle/>
        <a:p>
          <a:endParaRPr lang="en-GB"/>
        </a:p>
      </dgm:t>
    </dgm:pt>
    <dgm:pt modelId="{6BC34FBE-F018-424F-B22C-A27B9FAFE4EC}">
      <dgm:prSet phldrT="[Text]"/>
      <dgm:spPr/>
      <dgm:t>
        <a:bodyPr/>
        <a:lstStyle/>
        <a:p>
          <a:r>
            <a:rPr lang="en-GB" dirty="0"/>
            <a:t>Preliminary Design </a:t>
          </a:r>
        </a:p>
      </dgm:t>
    </dgm:pt>
    <dgm:pt modelId="{39695186-3EF0-40A1-A1EC-C3B235206F69}" type="parTrans" cxnId="{B9FF1E7C-D4C3-4CA9-8906-B8476815E8DD}">
      <dgm:prSet/>
      <dgm:spPr/>
      <dgm:t>
        <a:bodyPr/>
        <a:lstStyle/>
        <a:p>
          <a:endParaRPr lang="en-GB"/>
        </a:p>
      </dgm:t>
    </dgm:pt>
    <dgm:pt modelId="{825E4FB8-EABF-4C9D-B934-804342F77750}" type="sibTrans" cxnId="{B9FF1E7C-D4C3-4CA9-8906-B8476815E8DD}">
      <dgm:prSet/>
      <dgm:spPr/>
      <dgm:t>
        <a:bodyPr/>
        <a:lstStyle/>
        <a:p>
          <a:endParaRPr lang="en-GB"/>
        </a:p>
      </dgm:t>
    </dgm:pt>
    <dgm:pt modelId="{7C0086FC-A838-4801-8B10-4793BC505046}">
      <dgm:prSet phldrT="[Text]"/>
      <dgm:spPr/>
      <dgm:t>
        <a:bodyPr/>
        <a:lstStyle/>
        <a:p>
          <a:r>
            <a:rPr lang="en-GB" dirty="0"/>
            <a:t>Public Exhibition </a:t>
          </a:r>
        </a:p>
      </dgm:t>
    </dgm:pt>
    <dgm:pt modelId="{C3E4D2C3-F238-4772-B181-CCC4DC53A237}" type="parTrans" cxnId="{3D2DE496-CA13-40FE-8462-A1F0231200C3}">
      <dgm:prSet/>
      <dgm:spPr/>
      <dgm:t>
        <a:bodyPr/>
        <a:lstStyle/>
        <a:p>
          <a:endParaRPr lang="en-GB"/>
        </a:p>
      </dgm:t>
    </dgm:pt>
    <dgm:pt modelId="{3A755C56-4DF2-40CC-831B-3077A785502F}" type="sibTrans" cxnId="{3D2DE496-CA13-40FE-8462-A1F0231200C3}">
      <dgm:prSet/>
      <dgm:spPr/>
      <dgm:t>
        <a:bodyPr/>
        <a:lstStyle/>
        <a:p>
          <a:endParaRPr lang="en-GB"/>
        </a:p>
      </dgm:t>
    </dgm:pt>
    <dgm:pt modelId="{E5EA55B3-72F2-4356-8838-16273CC39895}">
      <dgm:prSet phldrT="[Text]"/>
      <dgm:spPr/>
      <dgm:t>
        <a:bodyPr/>
        <a:lstStyle/>
        <a:p>
          <a:r>
            <a:rPr lang="en-GB" dirty="0"/>
            <a:t>Public Procurement </a:t>
          </a:r>
        </a:p>
      </dgm:t>
    </dgm:pt>
    <dgm:pt modelId="{7DA74FE4-A82D-4757-8DC8-FC18CED935AA}" type="parTrans" cxnId="{1834B9C1-8EAA-40E5-ACD4-458C447CA9A0}">
      <dgm:prSet/>
      <dgm:spPr/>
      <dgm:t>
        <a:bodyPr/>
        <a:lstStyle/>
        <a:p>
          <a:endParaRPr lang="en-GB"/>
        </a:p>
      </dgm:t>
    </dgm:pt>
    <dgm:pt modelId="{F2A22442-AED6-49A9-BC0E-66C1F7136343}" type="sibTrans" cxnId="{1834B9C1-8EAA-40E5-ACD4-458C447CA9A0}">
      <dgm:prSet/>
      <dgm:spPr/>
      <dgm:t>
        <a:bodyPr/>
        <a:lstStyle/>
        <a:p>
          <a:endParaRPr lang="en-GB"/>
        </a:p>
      </dgm:t>
    </dgm:pt>
    <dgm:pt modelId="{5D852DDB-67C0-4F84-A48C-CF0A70DDD7C8}">
      <dgm:prSet/>
      <dgm:spPr/>
      <dgm:t>
        <a:bodyPr/>
        <a:lstStyle/>
        <a:p>
          <a:r>
            <a:rPr lang="en-GB" dirty="0"/>
            <a:t>Stage 4</a:t>
          </a:r>
        </a:p>
      </dgm:t>
    </dgm:pt>
    <dgm:pt modelId="{9527538C-CDF5-4256-80EF-B5301024C623}" type="parTrans" cxnId="{0BD3B8D3-2043-4312-8EA2-57991DDDB421}">
      <dgm:prSet/>
      <dgm:spPr/>
      <dgm:t>
        <a:bodyPr/>
        <a:lstStyle/>
        <a:p>
          <a:endParaRPr lang="en-GB"/>
        </a:p>
      </dgm:t>
    </dgm:pt>
    <dgm:pt modelId="{9497A244-78E7-4AA8-B7C5-F78397A67229}" type="sibTrans" cxnId="{0BD3B8D3-2043-4312-8EA2-57991DDDB421}">
      <dgm:prSet/>
      <dgm:spPr/>
      <dgm:t>
        <a:bodyPr/>
        <a:lstStyle/>
        <a:p>
          <a:endParaRPr lang="en-GB"/>
        </a:p>
      </dgm:t>
    </dgm:pt>
    <dgm:pt modelId="{B157D0D7-B2BF-4394-BAF8-612784931D14}">
      <dgm:prSet/>
      <dgm:spPr/>
      <dgm:t>
        <a:bodyPr/>
        <a:lstStyle/>
        <a:p>
          <a:r>
            <a:rPr lang="en-GB" dirty="0"/>
            <a:t>Stage 5</a:t>
          </a:r>
        </a:p>
      </dgm:t>
    </dgm:pt>
    <dgm:pt modelId="{B0F099CB-F0D9-4A79-BBBB-2D0530773C52}" type="parTrans" cxnId="{1D626F52-4554-4637-A88B-7E3F772A9B33}">
      <dgm:prSet/>
      <dgm:spPr/>
      <dgm:t>
        <a:bodyPr/>
        <a:lstStyle/>
        <a:p>
          <a:endParaRPr lang="en-GB"/>
        </a:p>
      </dgm:t>
    </dgm:pt>
    <dgm:pt modelId="{133D38B5-6976-4FD4-89CF-7EBFD7D36D07}" type="sibTrans" cxnId="{1D626F52-4554-4637-A88B-7E3F772A9B33}">
      <dgm:prSet/>
      <dgm:spPr/>
      <dgm:t>
        <a:bodyPr/>
        <a:lstStyle/>
        <a:p>
          <a:endParaRPr lang="en-GB"/>
        </a:p>
      </dgm:t>
    </dgm:pt>
    <dgm:pt modelId="{61185A13-E9E0-45F3-B0BE-118B5806171E}">
      <dgm:prSet/>
      <dgm:spPr/>
      <dgm:t>
        <a:bodyPr/>
        <a:lstStyle/>
        <a:p>
          <a:r>
            <a:rPr lang="en-GB" dirty="0"/>
            <a:t>Construction on Site </a:t>
          </a:r>
        </a:p>
      </dgm:t>
    </dgm:pt>
    <dgm:pt modelId="{970691B6-1A8B-4394-A306-77199E3EBE62}" type="parTrans" cxnId="{9A06F437-2077-425D-AFB4-6E56ADA83895}">
      <dgm:prSet/>
      <dgm:spPr/>
      <dgm:t>
        <a:bodyPr/>
        <a:lstStyle/>
        <a:p>
          <a:endParaRPr lang="en-GB"/>
        </a:p>
      </dgm:t>
    </dgm:pt>
    <dgm:pt modelId="{59F3E44B-C7F7-4077-8215-3C20DAA2FB2E}" type="sibTrans" cxnId="{9A06F437-2077-425D-AFB4-6E56ADA83895}">
      <dgm:prSet/>
      <dgm:spPr/>
      <dgm:t>
        <a:bodyPr/>
        <a:lstStyle/>
        <a:p>
          <a:endParaRPr lang="en-GB"/>
        </a:p>
      </dgm:t>
    </dgm:pt>
    <dgm:pt modelId="{4BD61FDD-3360-4637-BC09-495109E7257D}">
      <dgm:prSet/>
      <dgm:spPr/>
      <dgm:t>
        <a:bodyPr/>
        <a:lstStyle/>
        <a:p>
          <a:r>
            <a:rPr lang="en-GB" dirty="0"/>
            <a:t>Handover </a:t>
          </a:r>
        </a:p>
      </dgm:t>
    </dgm:pt>
    <dgm:pt modelId="{9C63BEFC-8BBE-4C90-80FD-183A7D726EEF}" type="parTrans" cxnId="{CDC0F417-08A1-4800-A632-A20A23318C24}">
      <dgm:prSet/>
      <dgm:spPr/>
      <dgm:t>
        <a:bodyPr/>
        <a:lstStyle/>
        <a:p>
          <a:endParaRPr lang="en-GB"/>
        </a:p>
      </dgm:t>
    </dgm:pt>
    <dgm:pt modelId="{B483A152-7040-4E74-AB58-659225964694}" type="sibTrans" cxnId="{CDC0F417-08A1-4800-A632-A20A23318C24}">
      <dgm:prSet/>
      <dgm:spPr/>
      <dgm:t>
        <a:bodyPr/>
        <a:lstStyle/>
        <a:p>
          <a:endParaRPr lang="en-GB"/>
        </a:p>
      </dgm:t>
    </dgm:pt>
    <dgm:pt modelId="{99C02491-7711-415E-870B-FF590E99D8AD}" type="pres">
      <dgm:prSet presAssocID="{AB19DE7A-389E-42AD-B43F-DDF6A0550CAB}" presName="linearFlow" presStyleCnt="0">
        <dgm:presLayoutVars>
          <dgm:dir/>
          <dgm:animLvl val="lvl"/>
          <dgm:resizeHandles val="exact"/>
        </dgm:presLayoutVars>
      </dgm:prSet>
      <dgm:spPr/>
    </dgm:pt>
    <dgm:pt modelId="{F40F2D0F-D080-4E32-8AD5-92497B61D613}" type="pres">
      <dgm:prSet presAssocID="{0BCB7684-82E6-4A41-891C-580717E20C52}" presName="composite" presStyleCnt="0"/>
      <dgm:spPr/>
    </dgm:pt>
    <dgm:pt modelId="{1575451C-54A6-4F63-B2BC-1144CB2E5945}" type="pres">
      <dgm:prSet presAssocID="{0BCB7684-82E6-4A41-891C-580717E20C52}" presName="parTx" presStyleLbl="node1" presStyleIdx="0" presStyleCnt="5">
        <dgm:presLayoutVars>
          <dgm:chMax val="0"/>
          <dgm:chPref val="0"/>
          <dgm:bulletEnabled val="1"/>
        </dgm:presLayoutVars>
      </dgm:prSet>
      <dgm:spPr/>
    </dgm:pt>
    <dgm:pt modelId="{0939DF9B-543F-4883-B949-73DDD5AB7A12}" type="pres">
      <dgm:prSet presAssocID="{0BCB7684-82E6-4A41-891C-580717E20C52}" presName="parSh" presStyleLbl="node1" presStyleIdx="0" presStyleCnt="5"/>
      <dgm:spPr/>
    </dgm:pt>
    <dgm:pt modelId="{7849E09A-969A-4FAC-93C5-7EDADE09A6E7}" type="pres">
      <dgm:prSet presAssocID="{0BCB7684-82E6-4A41-891C-580717E20C52}" presName="desTx" presStyleLbl="fgAcc1" presStyleIdx="0" presStyleCnt="5">
        <dgm:presLayoutVars>
          <dgm:bulletEnabled val="1"/>
        </dgm:presLayoutVars>
      </dgm:prSet>
      <dgm:spPr/>
    </dgm:pt>
    <dgm:pt modelId="{5909DEF0-6BE8-489E-A721-66326368A2D6}" type="pres">
      <dgm:prSet presAssocID="{FC8D1672-41CF-4A61-BA00-985C8A8D2F4E}" presName="sibTrans" presStyleLbl="sibTrans2D1" presStyleIdx="0" presStyleCnt="4"/>
      <dgm:spPr/>
    </dgm:pt>
    <dgm:pt modelId="{0FF44A65-9BE2-4E7C-B36B-FB169080C008}" type="pres">
      <dgm:prSet presAssocID="{FC8D1672-41CF-4A61-BA00-985C8A8D2F4E}" presName="connTx" presStyleLbl="sibTrans2D1" presStyleIdx="0" presStyleCnt="4"/>
      <dgm:spPr/>
    </dgm:pt>
    <dgm:pt modelId="{A0F26107-A773-4293-8277-8B984A7BC553}" type="pres">
      <dgm:prSet presAssocID="{BD76875A-F7AD-4C78-8FE0-D05B8591549A}" presName="composite" presStyleCnt="0"/>
      <dgm:spPr/>
    </dgm:pt>
    <dgm:pt modelId="{9A24D940-32F6-43F1-866A-93625D59EBF0}" type="pres">
      <dgm:prSet presAssocID="{BD76875A-F7AD-4C78-8FE0-D05B8591549A}" presName="parTx" presStyleLbl="node1" presStyleIdx="0" presStyleCnt="5">
        <dgm:presLayoutVars>
          <dgm:chMax val="0"/>
          <dgm:chPref val="0"/>
          <dgm:bulletEnabled val="1"/>
        </dgm:presLayoutVars>
      </dgm:prSet>
      <dgm:spPr/>
    </dgm:pt>
    <dgm:pt modelId="{EB248846-B884-4ACF-93AD-4139C898F007}" type="pres">
      <dgm:prSet presAssocID="{BD76875A-F7AD-4C78-8FE0-D05B8591549A}" presName="parSh" presStyleLbl="node1" presStyleIdx="1" presStyleCnt="5"/>
      <dgm:spPr/>
    </dgm:pt>
    <dgm:pt modelId="{B7DB5FF8-7FC3-40CF-93AD-241B6DD767FA}" type="pres">
      <dgm:prSet presAssocID="{BD76875A-F7AD-4C78-8FE0-D05B8591549A}" presName="desTx" presStyleLbl="fgAcc1" presStyleIdx="1" presStyleCnt="5">
        <dgm:presLayoutVars>
          <dgm:bulletEnabled val="1"/>
        </dgm:presLayoutVars>
      </dgm:prSet>
      <dgm:spPr/>
    </dgm:pt>
    <dgm:pt modelId="{248914D5-3420-42DB-852E-78538AA4067B}" type="pres">
      <dgm:prSet presAssocID="{1F8348EF-D700-41D1-86A1-ECAF47AF3EE5}" presName="sibTrans" presStyleLbl="sibTrans2D1" presStyleIdx="1" presStyleCnt="4"/>
      <dgm:spPr/>
    </dgm:pt>
    <dgm:pt modelId="{BEC7A0DE-2D86-4662-8169-D2085473BAE9}" type="pres">
      <dgm:prSet presAssocID="{1F8348EF-D700-41D1-86A1-ECAF47AF3EE5}" presName="connTx" presStyleLbl="sibTrans2D1" presStyleIdx="1" presStyleCnt="4"/>
      <dgm:spPr/>
    </dgm:pt>
    <dgm:pt modelId="{B1EF55B3-E781-4071-838E-30E7491E4BC0}" type="pres">
      <dgm:prSet presAssocID="{D09FDAAF-59B3-4C73-AF49-F295152D3667}" presName="composite" presStyleCnt="0"/>
      <dgm:spPr/>
    </dgm:pt>
    <dgm:pt modelId="{CC250050-E53A-4D97-ABB8-20108103DB7F}" type="pres">
      <dgm:prSet presAssocID="{D09FDAAF-59B3-4C73-AF49-F295152D3667}" presName="parTx" presStyleLbl="node1" presStyleIdx="1" presStyleCnt="5">
        <dgm:presLayoutVars>
          <dgm:chMax val="0"/>
          <dgm:chPref val="0"/>
          <dgm:bulletEnabled val="1"/>
        </dgm:presLayoutVars>
      </dgm:prSet>
      <dgm:spPr/>
    </dgm:pt>
    <dgm:pt modelId="{0AE27710-F099-4559-803D-B8E9A693829D}" type="pres">
      <dgm:prSet presAssocID="{D09FDAAF-59B3-4C73-AF49-F295152D3667}" presName="parSh" presStyleLbl="node1" presStyleIdx="2" presStyleCnt="5"/>
      <dgm:spPr/>
    </dgm:pt>
    <dgm:pt modelId="{FF864F89-D812-4ADA-AEBD-60046DF96526}" type="pres">
      <dgm:prSet presAssocID="{D09FDAAF-59B3-4C73-AF49-F295152D3667}" presName="desTx" presStyleLbl="fgAcc1" presStyleIdx="2" presStyleCnt="5">
        <dgm:presLayoutVars>
          <dgm:bulletEnabled val="1"/>
        </dgm:presLayoutVars>
      </dgm:prSet>
      <dgm:spPr/>
    </dgm:pt>
    <dgm:pt modelId="{6E50F922-58E5-42D5-BA96-1E2C23FE55CC}" type="pres">
      <dgm:prSet presAssocID="{C1086F4B-E792-442C-A506-5BA581F3E99D}" presName="sibTrans" presStyleLbl="sibTrans2D1" presStyleIdx="2" presStyleCnt="4"/>
      <dgm:spPr/>
    </dgm:pt>
    <dgm:pt modelId="{8FB792C9-0529-43AD-9D58-969855B1949A}" type="pres">
      <dgm:prSet presAssocID="{C1086F4B-E792-442C-A506-5BA581F3E99D}" presName="connTx" presStyleLbl="sibTrans2D1" presStyleIdx="2" presStyleCnt="4"/>
      <dgm:spPr/>
    </dgm:pt>
    <dgm:pt modelId="{DC602668-125E-48EE-A2F3-1674AEB85CB5}" type="pres">
      <dgm:prSet presAssocID="{5D852DDB-67C0-4F84-A48C-CF0A70DDD7C8}" presName="composite" presStyleCnt="0"/>
      <dgm:spPr/>
    </dgm:pt>
    <dgm:pt modelId="{A649D9BE-8943-409B-95CA-0B1FFF654250}" type="pres">
      <dgm:prSet presAssocID="{5D852DDB-67C0-4F84-A48C-CF0A70DDD7C8}" presName="parTx" presStyleLbl="node1" presStyleIdx="2" presStyleCnt="5">
        <dgm:presLayoutVars>
          <dgm:chMax val="0"/>
          <dgm:chPref val="0"/>
          <dgm:bulletEnabled val="1"/>
        </dgm:presLayoutVars>
      </dgm:prSet>
      <dgm:spPr/>
    </dgm:pt>
    <dgm:pt modelId="{90932A9A-97ED-41DE-A4FA-8F1E00D08B5B}" type="pres">
      <dgm:prSet presAssocID="{5D852DDB-67C0-4F84-A48C-CF0A70DDD7C8}" presName="parSh" presStyleLbl="node1" presStyleIdx="3" presStyleCnt="5"/>
      <dgm:spPr/>
    </dgm:pt>
    <dgm:pt modelId="{3312CB89-CC64-4EF6-873E-F910664099DF}" type="pres">
      <dgm:prSet presAssocID="{5D852DDB-67C0-4F84-A48C-CF0A70DDD7C8}" presName="desTx" presStyleLbl="fgAcc1" presStyleIdx="3" presStyleCnt="5">
        <dgm:presLayoutVars>
          <dgm:bulletEnabled val="1"/>
        </dgm:presLayoutVars>
      </dgm:prSet>
      <dgm:spPr/>
    </dgm:pt>
    <dgm:pt modelId="{11567C30-676F-4224-A61F-0E30AE3CD91B}" type="pres">
      <dgm:prSet presAssocID="{9497A244-78E7-4AA8-B7C5-F78397A67229}" presName="sibTrans" presStyleLbl="sibTrans2D1" presStyleIdx="3" presStyleCnt="4"/>
      <dgm:spPr/>
    </dgm:pt>
    <dgm:pt modelId="{8F0FB6D3-B7A5-4FD8-9A45-D226360D4569}" type="pres">
      <dgm:prSet presAssocID="{9497A244-78E7-4AA8-B7C5-F78397A67229}" presName="connTx" presStyleLbl="sibTrans2D1" presStyleIdx="3" presStyleCnt="4"/>
      <dgm:spPr/>
    </dgm:pt>
    <dgm:pt modelId="{33C1074A-C9DF-443C-B781-A71347298F41}" type="pres">
      <dgm:prSet presAssocID="{B157D0D7-B2BF-4394-BAF8-612784931D14}" presName="composite" presStyleCnt="0"/>
      <dgm:spPr/>
    </dgm:pt>
    <dgm:pt modelId="{DC23CDAC-22AF-4876-A2B5-422E683A558D}" type="pres">
      <dgm:prSet presAssocID="{B157D0D7-B2BF-4394-BAF8-612784931D14}" presName="parTx" presStyleLbl="node1" presStyleIdx="3" presStyleCnt="5">
        <dgm:presLayoutVars>
          <dgm:chMax val="0"/>
          <dgm:chPref val="0"/>
          <dgm:bulletEnabled val="1"/>
        </dgm:presLayoutVars>
      </dgm:prSet>
      <dgm:spPr/>
    </dgm:pt>
    <dgm:pt modelId="{D3EFE410-5B4A-40FF-932D-8BAD4D216A44}" type="pres">
      <dgm:prSet presAssocID="{B157D0D7-B2BF-4394-BAF8-612784931D14}" presName="parSh" presStyleLbl="node1" presStyleIdx="4" presStyleCnt="5"/>
      <dgm:spPr/>
    </dgm:pt>
    <dgm:pt modelId="{660F3749-8B70-400D-BC22-90D42283722D}" type="pres">
      <dgm:prSet presAssocID="{B157D0D7-B2BF-4394-BAF8-612784931D14}" presName="desTx" presStyleLbl="fgAcc1" presStyleIdx="4" presStyleCnt="5">
        <dgm:presLayoutVars>
          <dgm:bulletEnabled val="1"/>
        </dgm:presLayoutVars>
      </dgm:prSet>
      <dgm:spPr/>
    </dgm:pt>
  </dgm:ptLst>
  <dgm:cxnLst>
    <dgm:cxn modelId="{C6BE490F-B4E7-440C-AD8A-3E6B017C93A7}" type="presOf" srcId="{61185A13-E9E0-45F3-B0BE-118B5806171E}" destId="{3312CB89-CC64-4EF6-873E-F910664099DF}" srcOrd="0" destOrd="0" presId="urn:microsoft.com/office/officeart/2005/8/layout/process3"/>
    <dgm:cxn modelId="{60022611-C193-4977-B6E8-A5EB652272F2}" srcId="{AB19DE7A-389E-42AD-B43F-DDF6A0550CAB}" destId="{0BCB7684-82E6-4A41-891C-580717E20C52}" srcOrd="0" destOrd="0" parTransId="{375B5C33-520A-4EEC-8B18-67472D872455}" sibTransId="{FC8D1672-41CF-4A61-BA00-985C8A8D2F4E}"/>
    <dgm:cxn modelId="{4BAD4E14-AFE9-4783-B45E-5D044A9D9EAC}" type="presOf" srcId="{9497A244-78E7-4AA8-B7C5-F78397A67229}" destId="{8F0FB6D3-B7A5-4FD8-9A45-D226360D4569}" srcOrd="1" destOrd="0" presId="urn:microsoft.com/office/officeart/2005/8/layout/process3"/>
    <dgm:cxn modelId="{8917D415-CA76-478F-8E82-306320193490}" type="presOf" srcId="{D09FDAAF-59B3-4C73-AF49-F295152D3667}" destId="{CC250050-E53A-4D97-ABB8-20108103DB7F}" srcOrd="0" destOrd="0" presId="urn:microsoft.com/office/officeart/2005/8/layout/process3"/>
    <dgm:cxn modelId="{CDC0F417-08A1-4800-A632-A20A23318C24}" srcId="{B157D0D7-B2BF-4394-BAF8-612784931D14}" destId="{4BD61FDD-3360-4637-BC09-495109E7257D}" srcOrd="0" destOrd="0" parTransId="{9C63BEFC-8BBE-4C90-80FD-183A7D726EEF}" sibTransId="{B483A152-7040-4E74-AB58-659225964694}"/>
    <dgm:cxn modelId="{D9B4D224-DD3B-4B73-B51A-AB5F983DBAD6}" type="presOf" srcId="{B19367DF-29AC-40B0-B357-B6A11210BF28}" destId="{B7DB5FF8-7FC3-40CF-93AD-241B6DD767FA}" srcOrd="0" destOrd="0" presId="urn:microsoft.com/office/officeart/2005/8/layout/process3"/>
    <dgm:cxn modelId="{2284DF26-1BFC-4E09-9D0D-63EA4C2FA36D}" srcId="{AB19DE7A-389E-42AD-B43F-DDF6A0550CAB}" destId="{D09FDAAF-59B3-4C73-AF49-F295152D3667}" srcOrd="2" destOrd="0" parTransId="{48625E18-0853-4EB3-91C4-96277FE1B3A9}" sibTransId="{C1086F4B-E792-442C-A506-5BA581F3E99D}"/>
    <dgm:cxn modelId="{D5642E2F-DE45-4E79-A233-A546B0B4E918}" type="presOf" srcId="{C1086F4B-E792-442C-A506-5BA581F3E99D}" destId="{8FB792C9-0529-43AD-9D58-969855B1949A}" srcOrd="1" destOrd="0" presId="urn:microsoft.com/office/officeart/2005/8/layout/process3"/>
    <dgm:cxn modelId="{DA01B530-BCB3-4631-95E8-B4427C376430}" srcId="{0BCB7684-82E6-4A41-891C-580717E20C52}" destId="{DA1B685E-39C5-4C55-9AAB-8476625D3A51}" srcOrd="1" destOrd="0" parTransId="{39D910F0-0D1C-49AE-9E64-E6380A0E646C}" sibTransId="{0B0BAD4D-FF3A-49B5-9F9D-5AB4A96D4C8D}"/>
    <dgm:cxn modelId="{9A06F437-2077-425D-AFB4-6E56ADA83895}" srcId="{5D852DDB-67C0-4F84-A48C-CF0A70DDD7C8}" destId="{61185A13-E9E0-45F3-B0BE-118B5806171E}" srcOrd="0" destOrd="0" parTransId="{970691B6-1A8B-4394-A306-77199E3EBE62}" sibTransId="{59F3E44B-C7F7-4077-8215-3C20DAA2FB2E}"/>
    <dgm:cxn modelId="{4D3C053D-D74B-476E-8512-1B1A7320E3A9}" type="presOf" srcId="{1F8348EF-D700-41D1-86A1-ECAF47AF3EE5}" destId="{248914D5-3420-42DB-852E-78538AA4067B}" srcOrd="0" destOrd="0" presId="urn:microsoft.com/office/officeart/2005/8/layout/process3"/>
    <dgm:cxn modelId="{F535B35B-9D53-4A3B-9F3E-D5E3A7280C0C}" type="presOf" srcId="{FC8D1672-41CF-4A61-BA00-985C8A8D2F4E}" destId="{0FF44A65-9BE2-4E7C-B36B-FB169080C008}" srcOrd="1" destOrd="0" presId="urn:microsoft.com/office/officeart/2005/8/layout/process3"/>
    <dgm:cxn modelId="{61BAC668-2E1A-48EC-A387-44C1B382C82C}" type="presOf" srcId="{5D852DDB-67C0-4F84-A48C-CF0A70DDD7C8}" destId="{90932A9A-97ED-41DE-A4FA-8F1E00D08B5B}" srcOrd="1" destOrd="0" presId="urn:microsoft.com/office/officeart/2005/8/layout/process3"/>
    <dgm:cxn modelId="{EA261950-8DD6-4021-A75F-91606CA39D70}" srcId="{D09FDAAF-59B3-4C73-AF49-F295152D3667}" destId="{87BF7240-FD0D-496D-9A1E-9818EAC69B90}" srcOrd="0" destOrd="0" parTransId="{43B64E94-BB7A-4B37-B60B-1C7FA06833DC}" sibTransId="{6F170081-19E9-44B1-AE0F-8A30C2FD7C78}"/>
    <dgm:cxn modelId="{1D626F52-4554-4637-A88B-7E3F772A9B33}" srcId="{AB19DE7A-389E-42AD-B43F-DDF6A0550CAB}" destId="{B157D0D7-B2BF-4394-BAF8-612784931D14}" srcOrd="4" destOrd="0" parTransId="{B0F099CB-F0D9-4A79-BBBB-2D0530773C52}" sibTransId="{133D38B5-6976-4FD4-89CF-7EBFD7D36D07}"/>
    <dgm:cxn modelId="{9C3D8C73-69C8-4C05-9B9C-F7CFE2351FAB}" type="presOf" srcId="{6BC34FBE-F018-424F-B22C-A27B9FAFE4EC}" destId="{7849E09A-969A-4FAC-93C5-7EDADE09A6E7}" srcOrd="0" destOrd="2" presId="urn:microsoft.com/office/officeart/2005/8/layout/process3"/>
    <dgm:cxn modelId="{0C130B55-AC23-4F62-B042-A9FD67C627AB}" type="presOf" srcId="{AB19DE7A-389E-42AD-B43F-DDF6A0550CAB}" destId="{99C02491-7711-415E-870B-FF590E99D8AD}" srcOrd="0" destOrd="0" presId="urn:microsoft.com/office/officeart/2005/8/layout/process3"/>
    <dgm:cxn modelId="{DCBF9556-15E9-4522-9E6E-D56B99ABFBC0}" type="presOf" srcId="{87BF7240-FD0D-496D-9A1E-9818EAC69B90}" destId="{FF864F89-D812-4ADA-AEBD-60046DF96526}" srcOrd="0" destOrd="0" presId="urn:microsoft.com/office/officeart/2005/8/layout/process3"/>
    <dgm:cxn modelId="{ED3BA576-8852-4407-A6B1-6723A523D5E1}" type="presOf" srcId="{B157D0D7-B2BF-4394-BAF8-612784931D14}" destId="{DC23CDAC-22AF-4876-A2B5-422E683A558D}" srcOrd="0" destOrd="0" presId="urn:microsoft.com/office/officeart/2005/8/layout/process3"/>
    <dgm:cxn modelId="{40BD6B58-F9E4-4811-A7D0-4E959D6D9AE8}" type="presOf" srcId="{D9E70D59-D670-423D-AC44-56DF451B1AF0}" destId="{7849E09A-969A-4FAC-93C5-7EDADE09A6E7}" srcOrd="0" destOrd="0" presId="urn:microsoft.com/office/officeart/2005/8/layout/process3"/>
    <dgm:cxn modelId="{B9FF1E7C-D4C3-4CA9-8906-B8476815E8DD}" srcId="{0BCB7684-82E6-4A41-891C-580717E20C52}" destId="{6BC34FBE-F018-424F-B22C-A27B9FAFE4EC}" srcOrd="2" destOrd="0" parTransId="{39695186-3EF0-40A1-A1EC-C3B235206F69}" sibTransId="{825E4FB8-EABF-4C9D-B934-804342F77750}"/>
    <dgm:cxn modelId="{B8C50E86-4258-433B-AE01-FDE5206BCAE4}" type="presOf" srcId="{B157D0D7-B2BF-4394-BAF8-612784931D14}" destId="{D3EFE410-5B4A-40FF-932D-8BAD4D216A44}" srcOrd="1" destOrd="0" presId="urn:microsoft.com/office/officeart/2005/8/layout/process3"/>
    <dgm:cxn modelId="{A5BFCE86-1A81-4364-BAF1-AC33FA32FC7A}" type="presOf" srcId="{0BCB7684-82E6-4A41-891C-580717E20C52}" destId="{1575451C-54A6-4F63-B2BC-1144CB2E5945}" srcOrd="0" destOrd="0" presId="urn:microsoft.com/office/officeart/2005/8/layout/process3"/>
    <dgm:cxn modelId="{AA249E8E-BFC3-46FA-B9FD-C2C0FE69643B}" srcId="{0BCB7684-82E6-4A41-891C-580717E20C52}" destId="{D9E70D59-D670-423D-AC44-56DF451B1AF0}" srcOrd="0" destOrd="0" parTransId="{BA2BED64-3DD3-40CA-827E-3D4DBC70E36A}" sibTransId="{E562A6C6-5BBE-4E6D-A233-0467104A7861}"/>
    <dgm:cxn modelId="{EA7B3693-0DBD-4F07-BCCE-DB046236D146}" type="presOf" srcId="{DA1B685E-39C5-4C55-9AAB-8476625D3A51}" destId="{7849E09A-969A-4FAC-93C5-7EDADE09A6E7}" srcOrd="0" destOrd="1" presId="urn:microsoft.com/office/officeart/2005/8/layout/process3"/>
    <dgm:cxn modelId="{3D2DE496-CA13-40FE-8462-A1F0231200C3}" srcId="{BD76875A-F7AD-4C78-8FE0-D05B8591549A}" destId="{7C0086FC-A838-4801-8B10-4793BC505046}" srcOrd="1" destOrd="0" parTransId="{C3E4D2C3-F238-4772-B181-CCC4DC53A237}" sibTransId="{3A755C56-4DF2-40CC-831B-3077A785502F}"/>
    <dgm:cxn modelId="{513AA79B-C628-4B7C-93DA-C7213A573089}" srcId="{AB19DE7A-389E-42AD-B43F-DDF6A0550CAB}" destId="{BD76875A-F7AD-4C78-8FE0-D05B8591549A}" srcOrd="1" destOrd="0" parTransId="{9CA399C7-174E-45EC-9948-714EF3B2841D}" sibTransId="{1F8348EF-D700-41D1-86A1-ECAF47AF3EE5}"/>
    <dgm:cxn modelId="{ACCE609D-AEA6-48DF-B71F-6197276B1CA7}" srcId="{BD76875A-F7AD-4C78-8FE0-D05B8591549A}" destId="{B19367DF-29AC-40B0-B357-B6A11210BF28}" srcOrd="0" destOrd="0" parTransId="{AE473366-A446-419A-AB78-15858FE11B08}" sibTransId="{11B15AFA-7598-4471-986B-B8A73ACC3EE7}"/>
    <dgm:cxn modelId="{6B2A98A4-1C1B-4945-B86B-8E8839CED0BE}" type="presOf" srcId="{4BD61FDD-3360-4637-BC09-495109E7257D}" destId="{660F3749-8B70-400D-BC22-90D42283722D}" srcOrd="0" destOrd="0" presId="urn:microsoft.com/office/officeart/2005/8/layout/process3"/>
    <dgm:cxn modelId="{F8B8AAA4-31DD-488B-B0AB-57C99CBD38D5}" type="presOf" srcId="{D09FDAAF-59B3-4C73-AF49-F295152D3667}" destId="{0AE27710-F099-4559-803D-B8E9A693829D}" srcOrd="1" destOrd="0" presId="urn:microsoft.com/office/officeart/2005/8/layout/process3"/>
    <dgm:cxn modelId="{637FC0A7-53F7-4D53-B118-532938B3A527}" type="presOf" srcId="{0BCB7684-82E6-4A41-891C-580717E20C52}" destId="{0939DF9B-543F-4883-B949-73DDD5AB7A12}" srcOrd="1" destOrd="0" presId="urn:microsoft.com/office/officeart/2005/8/layout/process3"/>
    <dgm:cxn modelId="{2CAE47B6-0FD2-40DA-A1A4-3197544F4200}" type="presOf" srcId="{C1086F4B-E792-442C-A506-5BA581F3E99D}" destId="{6E50F922-58E5-42D5-BA96-1E2C23FE55CC}" srcOrd="0" destOrd="0" presId="urn:microsoft.com/office/officeart/2005/8/layout/process3"/>
    <dgm:cxn modelId="{4B924FB8-58D7-4D19-8433-98543AE95ECA}" type="presOf" srcId="{9497A244-78E7-4AA8-B7C5-F78397A67229}" destId="{11567C30-676F-4224-A61F-0E30AE3CD91B}" srcOrd="0" destOrd="0" presId="urn:microsoft.com/office/officeart/2005/8/layout/process3"/>
    <dgm:cxn modelId="{9F8944BD-4251-4347-AE86-3AE874B90D69}" type="presOf" srcId="{7C0086FC-A838-4801-8B10-4793BC505046}" destId="{B7DB5FF8-7FC3-40CF-93AD-241B6DD767FA}" srcOrd="0" destOrd="1" presId="urn:microsoft.com/office/officeart/2005/8/layout/process3"/>
    <dgm:cxn modelId="{1834B9C1-8EAA-40E5-ACD4-458C447CA9A0}" srcId="{D09FDAAF-59B3-4C73-AF49-F295152D3667}" destId="{E5EA55B3-72F2-4356-8838-16273CC39895}" srcOrd="1" destOrd="0" parTransId="{7DA74FE4-A82D-4757-8DC8-FC18CED935AA}" sibTransId="{F2A22442-AED6-49A9-BC0E-66C1F7136343}"/>
    <dgm:cxn modelId="{E49C24CD-AB5D-4100-B350-9825C1F64AD5}" type="presOf" srcId="{BD76875A-F7AD-4C78-8FE0-D05B8591549A}" destId="{EB248846-B884-4ACF-93AD-4139C898F007}" srcOrd="1" destOrd="0" presId="urn:microsoft.com/office/officeart/2005/8/layout/process3"/>
    <dgm:cxn modelId="{0BD3B8D3-2043-4312-8EA2-57991DDDB421}" srcId="{AB19DE7A-389E-42AD-B43F-DDF6A0550CAB}" destId="{5D852DDB-67C0-4F84-A48C-CF0A70DDD7C8}" srcOrd="3" destOrd="0" parTransId="{9527538C-CDF5-4256-80EF-B5301024C623}" sibTransId="{9497A244-78E7-4AA8-B7C5-F78397A67229}"/>
    <dgm:cxn modelId="{8C051EDE-0739-4CF7-AA9C-5BAD18E87DA2}" type="presOf" srcId="{BD76875A-F7AD-4C78-8FE0-D05B8591549A}" destId="{9A24D940-32F6-43F1-866A-93625D59EBF0}" srcOrd="0" destOrd="0" presId="urn:microsoft.com/office/officeart/2005/8/layout/process3"/>
    <dgm:cxn modelId="{2CA07AE9-433E-43A5-85D3-331853ABEA57}" type="presOf" srcId="{E5EA55B3-72F2-4356-8838-16273CC39895}" destId="{FF864F89-D812-4ADA-AEBD-60046DF96526}" srcOrd="0" destOrd="1" presId="urn:microsoft.com/office/officeart/2005/8/layout/process3"/>
    <dgm:cxn modelId="{0D1C58F3-AE40-40F4-A8E0-08F3122903CE}" type="presOf" srcId="{5D852DDB-67C0-4F84-A48C-CF0A70DDD7C8}" destId="{A649D9BE-8943-409B-95CA-0B1FFF654250}" srcOrd="0" destOrd="0" presId="urn:microsoft.com/office/officeart/2005/8/layout/process3"/>
    <dgm:cxn modelId="{C81B0CF6-EA89-4628-816F-B15413B061CB}" type="presOf" srcId="{1F8348EF-D700-41D1-86A1-ECAF47AF3EE5}" destId="{BEC7A0DE-2D86-4662-8169-D2085473BAE9}" srcOrd="1" destOrd="0" presId="urn:microsoft.com/office/officeart/2005/8/layout/process3"/>
    <dgm:cxn modelId="{511D86F9-CB4D-4D87-8227-3C5D926747D9}" type="presOf" srcId="{FC8D1672-41CF-4A61-BA00-985C8A8D2F4E}" destId="{5909DEF0-6BE8-489E-A721-66326368A2D6}" srcOrd="0" destOrd="0" presId="urn:microsoft.com/office/officeart/2005/8/layout/process3"/>
    <dgm:cxn modelId="{49C0763F-7699-492C-85D0-F317C8261B45}" type="presParOf" srcId="{99C02491-7711-415E-870B-FF590E99D8AD}" destId="{F40F2D0F-D080-4E32-8AD5-92497B61D613}" srcOrd="0" destOrd="0" presId="urn:microsoft.com/office/officeart/2005/8/layout/process3"/>
    <dgm:cxn modelId="{FB4A51BC-1D6B-4D54-A740-936078BCCE9F}" type="presParOf" srcId="{F40F2D0F-D080-4E32-8AD5-92497B61D613}" destId="{1575451C-54A6-4F63-B2BC-1144CB2E5945}" srcOrd="0" destOrd="0" presId="urn:microsoft.com/office/officeart/2005/8/layout/process3"/>
    <dgm:cxn modelId="{BE797BDA-14A4-49B9-8191-66CF0D356403}" type="presParOf" srcId="{F40F2D0F-D080-4E32-8AD5-92497B61D613}" destId="{0939DF9B-543F-4883-B949-73DDD5AB7A12}" srcOrd="1" destOrd="0" presId="urn:microsoft.com/office/officeart/2005/8/layout/process3"/>
    <dgm:cxn modelId="{7D58246B-E530-4491-A6C8-15E6CC1AC3DB}" type="presParOf" srcId="{F40F2D0F-D080-4E32-8AD5-92497B61D613}" destId="{7849E09A-969A-4FAC-93C5-7EDADE09A6E7}" srcOrd="2" destOrd="0" presId="urn:microsoft.com/office/officeart/2005/8/layout/process3"/>
    <dgm:cxn modelId="{D39C0BCB-1775-47B0-BFE7-D0C0D36C31C5}" type="presParOf" srcId="{99C02491-7711-415E-870B-FF590E99D8AD}" destId="{5909DEF0-6BE8-489E-A721-66326368A2D6}" srcOrd="1" destOrd="0" presId="urn:microsoft.com/office/officeart/2005/8/layout/process3"/>
    <dgm:cxn modelId="{CCDCC55F-8D21-4BB8-AFBC-CCDEBD1EC602}" type="presParOf" srcId="{5909DEF0-6BE8-489E-A721-66326368A2D6}" destId="{0FF44A65-9BE2-4E7C-B36B-FB169080C008}" srcOrd="0" destOrd="0" presId="urn:microsoft.com/office/officeart/2005/8/layout/process3"/>
    <dgm:cxn modelId="{4C95B490-EF1B-423A-B6AD-BF16EBA45B51}" type="presParOf" srcId="{99C02491-7711-415E-870B-FF590E99D8AD}" destId="{A0F26107-A773-4293-8277-8B984A7BC553}" srcOrd="2" destOrd="0" presId="urn:microsoft.com/office/officeart/2005/8/layout/process3"/>
    <dgm:cxn modelId="{33754B22-CFD8-4744-B34F-6A163E226CB5}" type="presParOf" srcId="{A0F26107-A773-4293-8277-8B984A7BC553}" destId="{9A24D940-32F6-43F1-866A-93625D59EBF0}" srcOrd="0" destOrd="0" presId="urn:microsoft.com/office/officeart/2005/8/layout/process3"/>
    <dgm:cxn modelId="{E6A9B74B-B2DA-4283-AC28-6F1F817D92FB}" type="presParOf" srcId="{A0F26107-A773-4293-8277-8B984A7BC553}" destId="{EB248846-B884-4ACF-93AD-4139C898F007}" srcOrd="1" destOrd="0" presId="urn:microsoft.com/office/officeart/2005/8/layout/process3"/>
    <dgm:cxn modelId="{6E4103DD-9158-4F9A-9648-8B8087FC0051}" type="presParOf" srcId="{A0F26107-A773-4293-8277-8B984A7BC553}" destId="{B7DB5FF8-7FC3-40CF-93AD-241B6DD767FA}" srcOrd="2" destOrd="0" presId="urn:microsoft.com/office/officeart/2005/8/layout/process3"/>
    <dgm:cxn modelId="{C41B1B5F-06EA-44C9-9ED3-BBFF13F8EA5C}" type="presParOf" srcId="{99C02491-7711-415E-870B-FF590E99D8AD}" destId="{248914D5-3420-42DB-852E-78538AA4067B}" srcOrd="3" destOrd="0" presId="urn:microsoft.com/office/officeart/2005/8/layout/process3"/>
    <dgm:cxn modelId="{14272F10-DD51-4FD9-8BC7-8A3A730C6F24}" type="presParOf" srcId="{248914D5-3420-42DB-852E-78538AA4067B}" destId="{BEC7A0DE-2D86-4662-8169-D2085473BAE9}" srcOrd="0" destOrd="0" presId="urn:microsoft.com/office/officeart/2005/8/layout/process3"/>
    <dgm:cxn modelId="{0303882B-8B39-473D-9F57-1AB4138A3B44}" type="presParOf" srcId="{99C02491-7711-415E-870B-FF590E99D8AD}" destId="{B1EF55B3-E781-4071-838E-30E7491E4BC0}" srcOrd="4" destOrd="0" presId="urn:microsoft.com/office/officeart/2005/8/layout/process3"/>
    <dgm:cxn modelId="{C3F59611-66F2-4347-A1E0-68C5751962A7}" type="presParOf" srcId="{B1EF55B3-E781-4071-838E-30E7491E4BC0}" destId="{CC250050-E53A-4D97-ABB8-20108103DB7F}" srcOrd="0" destOrd="0" presId="urn:microsoft.com/office/officeart/2005/8/layout/process3"/>
    <dgm:cxn modelId="{8A0C4355-B35D-41A4-84E0-8A882368E2CB}" type="presParOf" srcId="{B1EF55B3-E781-4071-838E-30E7491E4BC0}" destId="{0AE27710-F099-4559-803D-B8E9A693829D}" srcOrd="1" destOrd="0" presId="urn:microsoft.com/office/officeart/2005/8/layout/process3"/>
    <dgm:cxn modelId="{F6417947-C150-4360-9F94-3EC4E5EAF83D}" type="presParOf" srcId="{B1EF55B3-E781-4071-838E-30E7491E4BC0}" destId="{FF864F89-D812-4ADA-AEBD-60046DF96526}" srcOrd="2" destOrd="0" presId="urn:microsoft.com/office/officeart/2005/8/layout/process3"/>
    <dgm:cxn modelId="{3A610525-CE4D-4166-B8F6-A104A3732D63}" type="presParOf" srcId="{99C02491-7711-415E-870B-FF590E99D8AD}" destId="{6E50F922-58E5-42D5-BA96-1E2C23FE55CC}" srcOrd="5" destOrd="0" presId="urn:microsoft.com/office/officeart/2005/8/layout/process3"/>
    <dgm:cxn modelId="{97AE5127-887D-4EF8-B404-3C3602B3C1E7}" type="presParOf" srcId="{6E50F922-58E5-42D5-BA96-1E2C23FE55CC}" destId="{8FB792C9-0529-43AD-9D58-969855B1949A}" srcOrd="0" destOrd="0" presId="urn:microsoft.com/office/officeart/2005/8/layout/process3"/>
    <dgm:cxn modelId="{8B4F2FCA-E1B6-499A-A5ED-27D08D706169}" type="presParOf" srcId="{99C02491-7711-415E-870B-FF590E99D8AD}" destId="{DC602668-125E-48EE-A2F3-1674AEB85CB5}" srcOrd="6" destOrd="0" presId="urn:microsoft.com/office/officeart/2005/8/layout/process3"/>
    <dgm:cxn modelId="{C2540BBE-5050-4AB2-8ACD-E3F5417E810B}" type="presParOf" srcId="{DC602668-125E-48EE-A2F3-1674AEB85CB5}" destId="{A649D9BE-8943-409B-95CA-0B1FFF654250}" srcOrd="0" destOrd="0" presId="urn:microsoft.com/office/officeart/2005/8/layout/process3"/>
    <dgm:cxn modelId="{8DA6B8BD-1E2F-40AE-B2DB-54E3C6289661}" type="presParOf" srcId="{DC602668-125E-48EE-A2F3-1674AEB85CB5}" destId="{90932A9A-97ED-41DE-A4FA-8F1E00D08B5B}" srcOrd="1" destOrd="0" presId="urn:microsoft.com/office/officeart/2005/8/layout/process3"/>
    <dgm:cxn modelId="{4C29A8CF-689B-4D2A-B625-C397E82D3442}" type="presParOf" srcId="{DC602668-125E-48EE-A2F3-1674AEB85CB5}" destId="{3312CB89-CC64-4EF6-873E-F910664099DF}" srcOrd="2" destOrd="0" presId="urn:microsoft.com/office/officeart/2005/8/layout/process3"/>
    <dgm:cxn modelId="{F7857D12-43A3-4402-AC47-66A14671ABEF}" type="presParOf" srcId="{99C02491-7711-415E-870B-FF590E99D8AD}" destId="{11567C30-676F-4224-A61F-0E30AE3CD91B}" srcOrd="7" destOrd="0" presId="urn:microsoft.com/office/officeart/2005/8/layout/process3"/>
    <dgm:cxn modelId="{F5C8744A-4309-4F24-B77E-4DDA25B33C47}" type="presParOf" srcId="{11567C30-676F-4224-A61F-0E30AE3CD91B}" destId="{8F0FB6D3-B7A5-4FD8-9A45-D226360D4569}" srcOrd="0" destOrd="0" presId="urn:microsoft.com/office/officeart/2005/8/layout/process3"/>
    <dgm:cxn modelId="{85E5F0A2-5AA3-4671-9339-FCF7B2CEB768}" type="presParOf" srcId="{99C02491-7711-415E-870B-FF590E99D8AD}" destId="{33C1074A-C9DF-443C-B781-A71347298F41}" srcOrd="8" destOrd="0" presId="urn:microsoft.com/office/officeart/2005/8/layout/process3"/>
    <dgm:cxn modelId="{11AF243C-C4BA-4A32-B117-4A34964C3885}" type="presParOf" srcId="{33C1074A-C9DF-443C-B781-A71347298F41}" destId="{DC23CDAC-22AF-4876-A2B5-422E683A558D}" srcOrd="0" destOrd="0" presId="urn:microsoft.com/office/officeart/2005/8/layout/process3"/>
    <dgm:cxn modelId="{F5BD3434-2B12-4FD0-AF41-1FFA9E6AB636}" type="presParOf" srcId="{33C1074A-C9DF-443C-B781-A71347298F41}" destId="{D3EFE410-5B4A-40FF-932D-8BAD4D216A44}" srcOrd="1" destOrd="0" presId="urn:microsoft.com/office/officeart/2005/8/layout/process3"/>
    <dgm:cxn modelId="{BD0C117C-DB3C-4484-854C-632DFC94F64E}" type="presParOf" srcId="{33C1074A-C9DF-443C-B781-A71347298F41}" destId="{660F3749-8B70-400D-BC22-90D42283722D}" srcOrd="2" destOrd="0" presId="urn:microsoft.com/office/officeart/2005/8/layout/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8CFCD61-496F-41E4-AB2A-8BF101B9E939}" type="doc">
      <dgm:prSet loTypeId="urn:microsoft.com/office/officeart/2005/8/layout/hProcess9" loCatId="process" qsTypeId="urn:microsoft.com/office/officeart/2005/8/quickstyle/simple1" qsCatId="simple" csTypeId="urn:microsoft.com/office/officeart/2005/8/colors/accent1_2" csCatId="accent1" phldr="1"/>
      <dgm:spPr/>
    </dgm:pt>
    <dgm:pt modelId="{F9CF846D-CD80-4466-B498-5F4FDFD14291}">
      <dgm:prSet phldrT="[Text]" custT="1"/>
      <dgm:spPr/>
      <dgm:t>
        <a:bodyPr/>
        <a:lstStyle/>
        <a:p>
          <a:r>
            <a:rPr lang="en-GB" sz="1400" dirty="0"/>
            <a:t>Current</a:t>
          </a:r>
        </a:p>
      </dgm:t>
    </dgm:pt>
    <dgm:pt modelId="{517CDD7F-FD4B-428A-847F-5831647DDA24}" type="parTrans" cxnId="{323A5EF3-9C41-4256-8AD4-351CF94587EA}">
      <dgm:prSet/>
      <dgm:spPr/>
      <dgm:t>
        <a:bodyPr/>
        <a:lstStyle/>
        <a:p>
          <a:endParaRPr lang="en-GB" sz="1400"/>
        </a:p>
      </dgm:t>
    </dgm:pt>
    <dgm:pt modelId="{117B6D62-6218-4713-BAEF-4244B5BCFF49}" type="sibTrans" cxnId="{323A5EF3-9C41-4256-8AD4-351CF94587EA}">
      <dgm:prSet/>
      <dgm:spPr/>
      <dgm:t>
        <a:bodyPr/>
        <a:lstStyle/>
        <a:p>
          <a:endParaRPr lang="en-GB" sz="1400"/>
        </a:p>
      </dgm:t>
    </dgm:pt>
    <dgm:pt modelId="{872044C8-3DB6-41DD-B872-18E997B8DB8D}">
      <dgm:prSet phldrT="[Text]" custT="1"/>
      <dgm:spPr/>
      <dgm:t>
        <a:bodyPr/>
        <a:lstStyle/>
        <a:p>
          <a:r>
            <a:rPr lang="en-GB" sz="1400" dirty="0"/>
            <a:t>2023</a:t>
          </a:r>
        </a:p>
      </dgm:t>
    </dgm:pt>
    <dgm:pt modelId="{58211AF2-1D1E-4369-A125-F3594AA5401A}" type="parTrans" cxnId="{A606A36D-13D7-4365-B41D-ABAC793DAA67}">
      <dgm:prSet/>
      <dgm:spPr/>
      <dgm:t>
        <a:bodyPr/>
        <a:lstStyle/>
        <a:p>
          <a:endParaRPr lang="en-GB" sz="1400"/>
        </a:p>
      </dgm:t>
    </dgm:pt>
    <dgm:pt modelId="{C4BC4FAE-F1F2-46E0-A8E4-083BB64C831B}" type="sibTrans" cxnId="{A606A36D-13D7-4365-B41D-ABAC793DAA67}">
      <dgm:prSet/>
      <dgm:spPr/>
      <dgm:t>
        <a:bodyPr/>
        <a:lstStyle/>
        <a:p>
          <a:endParaRPr lang="en-GB" sz="1400"/>
        </a:p>
      </dgm:t>
    </dgm:pt>
    <dgm:pt modelId="{B5D496F6-179A-4024-B658-7F94FD1A3FA9}">
      <dgm:prSet phldrT="[Text]" custT="1"/>
      <dgm:spPr/>
      <dgm:t>
        <a:bodyPr/>
        <a:lstStyle/>
        <a:p>
          <a:r>
            <a:rPr lang="en-GB" sz="1400" dirty="0"/>
            <a:t>2024/2025</a:t>
          </a:r>
        </a:p>
      </dgm:t>
    </dgm:pt>
    <dgm:pt modelId="{67DEAFDD-6DED-44EE-A9CE-93B91BA89EC6}" type="parTrans" cxnId="{CF9EBD2B-65F1-4494-9AD1-B8841E1CBCDF}">
      <dgm:prSet/>
      <dgm:spPr/>
      <dgm:t>
        <a:bodyPr/>
        <a:lstStyle/>
        <a:p>
          <a:endParaRPr lang="en-GB" sz="1400"/>
        </a:p>
      </dgm:t>
    </dgm:pt>
    <dgm:pt modelId="{3B6D36DA-DFB5-4B24-82E0-780E25157040}" type="sibTrans" cxnId="{CF9EBD2B-65F1-4494-9AD1-B8841E1CBCDF}">
      <dgm:prSet/>
      <dgm:spPr/>
      <dgm:t>
        <a:bodyPr/>
        <a:lstStyle/>
        <a:p>
          <a:endParaRPr lang="en-GB" sz="1400"/>
        </a:p>
      </dgm:t>
    </dgm:pt>
    <dgm:pt modelId="{3E36609D-4609-4047-AA9D-03D511BDD01E}">
      <dgm:prSet custT="1"/>
      <dgm:spPr/>
      <dgm:t>
        <a:bodyPr/>
        <a:lstStyle/>
        <a:p>
          <a:r>
            <a:rPr lang="en-GB" sz="1400" dirty="0"/>
            <a:t> Summer 2022</a:t>
          </a:r>
        </a:p>
      </dgm:t>
    </dgm:pt>
    <dgm:pt modelId="{42C5AC40-067A-4C9F-9AF5-E4CDE38B5D2B}" type="parTrans" cxnId="{A76C64F3-B916-4866-A8FE-9CE16C78DBB1}">
      <dgm:prSet/>
      <dgm:spPr/>
      <dgm:t>
        <a:bodyPr/>
        <a:lstStyle/>
        <a:p>
          <a:endParaRPr lang="en-GB" sz="1400"/>
        </a:p>
      </dgm:t>
    </dgm:pt>
    <dgm:pt modelId="{F1288E76-ADAD-4B8C-A89B-2AA12FAE2A2E}" type="sibTrans" cxnId="{A76C64F3-B916-4866-A8FE-9CE16C78DBB1}">
      <dgm:prSet/>
      <dgm:spPr/>
      <dgm:t>
        <a:bodyPr/>
        <a:lstStyle/>
        <a:p>
          <a:endParaRPr lang="en-GB" sz="1400"/>
        </a:p>
      </dgm:t>
    </dgm:pt>
    <dgm:pt modelId="{1A6AEA63-4C10-4F65-9D41-ABE260B06AA1}">
      <dgm:prSet custT="1"/>
      <dgm:spPr/>
      <dgm:t>
        <a:bodyPr/>
        <a:lstStyle/>
        <a:p>
          <a:r>
            <a:rPr lang="en-GB" sz="1400" dirty="0"/>
            <a:t>Autumn 2022</a:t>
          </a:r>
        </a:p>
      </dgm:t>
    </dgm:pt>
    <dgm:pt modelId="{1D1536CF-2316-45FD-BF98-8EC739C488A5}" type="parTrans" cxnId="{E9D600EB-41FE-45E1-8508-6BF4C979BC47}">
      <dgm:prSet/>
      <dgm:spPr/>
      <dgm:t>
        <a:bodyPr/>
        <a:lstStyle/>
        <a:p>
          <a:endParaRPr lang="en-GB" sz="1400"/>
        </a:p>
      </dgm:t>
    </dgm:pt>
    <dgm:pt modelId="{6FBA1DE9-20BD-4441-AB58-4DDC6D4185F2}" type="sibTrans" cxnId="{E9D600EB-41FE-45E1-8508-6BF4C979BC47}">
      <dgm:prSet/>
      <dgm:spPr/>
      <dgm:t>
        <a:bodyPr/>
        <a:lstStyle/>
        <a:p>
          <a:endParaRPr lang="en-GB" sz="1400"/>
        </a:p>
      </dgm:t>
    </dgm:pt>
    <dgm:pt modelId="{6F88786D-768D-4D67-ADF8-6CC615D6990D}" type="pres">
      <dgm:prSet presAssocID="{28CFCD61-496F-41E4-AB2A-8BF101B9E939}" presName="CompostProcess" presStyleCnt="0">
        <dgm:presLayoutVars>
          <dgm:dir/>
          <dgm:resizeHandles val="exact"/>
        </dgm:presLayoutVars>
      </dgm:prSet>
      <dgm:spPr/>
    </dgm:pt>
    <dgm:pt modelId="{D4891A52-60CE-4D3C-9A06-5E68AE9707E6}" type="pres">
      <dgm:prSet presAssocID="{28CFCD61-496F-41E4-AB2A-8BF101B9E939}" presName="arrow" presStyleLbl="bgShp" presStyleIdx="0" presStyleCnt="1"/>
      <dgm:spPr/>
    </dgm:pt>
    <dgm:pt modelId="{5DAAEE26-CA53-4FAF-A866-C46104C58809}" type="pres">
      <dgm:prSet presAssocID="{28CFCD61-496F-41E4-AB2A-8BF101B9E939}" presName="linearProcess" presStyleCnt="0"/>
      <dgm:spPr/>
    </dgm:pt>
    <dgm:pt modelId="{5CE58EC5-D854-4813-97C2-5800549A0BC3}" type="pres">
      <dgm:prSet presAssocID="{F9CF846D-CD80-4466-B498-5F4FDFD14291}" presName="textNode" presStyleLbl="node1" presStyleIdx="0" presStyleCnt="5">
        <dgm:presLayoutVars>
          <dgm:bulletEnabled val="1"/>
        </dgm:presLayoutVars>
      </dgm:prSet>
      <dgm:spPr/>
    </dgm:pt>
    <dgm:pt modelId="{8CEFD012-CF83-47C8-AE28-04CFB97BC7E2}" type="pres">
      <dgm:prSet presAssocID="{117B6D62-6218-4713-BAEF-4244B5BCFF49}" presName="sibTrans" presStyleCnt="0"/>
      <dgm:spPr/>
    </dgm:pt>
    <dgm:pt modelId="{D3240656-0549-4A73-A9A0-0DCA2F5834D7}" type="pres">
      <dgm:prSet presAssocID="{3E36609D-4609-4047-AA9D-03D511BDD01E}" presName="textNode" presStyleLbl="node1" presStyleIdx="1" presStyleCnt="5">
        <dgm:presLayoutVars>
          <dgm:bulletEnabled val="1"/>
        </dgm:presLayoutVars>
      </dgm:prSet>
      <dgm:spPr/>
    </dgm:pt>
    <dgm:pt modelId="{E2F408E2-CFB6-43D7-8EF1-100D42C33175}" type="pres">
      <dgm:prSet presAssocID="{F1288E76-ADAD-4B8C-A89B-2AA12FAE2A2E}" presName="sibTrans" presStyleCnt="0"/>
      <dgm:spPr/>
    </dgm:pt>
    <dgm:pt modelId="{26043D87-6518-49EC-A257-6FDF1394D400}" type="pres">
      <dgm:prSet presAssocID="{1A6AEA63-4C10-4F65-9D41-ABE260B06AA1}" presName="textNode" presStyleLbl="node1" presStyleIdx="2" presStyleCnt="5">
        <dgm:presLayoutVars>
          <dgm:bulletEnabled val="1"/>
        </dgm:presLayoutVars>
      </dgm:prSet>
      <dgm:spPr/>
    </dgm:pt>
    <dgm:pt modelId="{839CEF8F-BD5F-4F0E-9D39-305C72E9D66E}" type="pres">
      <dgm:prSet presAssocID="{6FBA1DE9-20BD-4441-AB58-4DDC6D4185F2}" presName="sibTrans" presStyleCnt="0"/>
      <dgm:spPr/>
    </dgm:pt>
    <dgm:pt modelId="{D3B5890B-476F-40C2-BC58-C289154AD545}" type="pres">
      <dgm:prSet presAssocID="{872044C8-3DB6-41DD-B872-18E997B8DB8D}" presName="textNode" presStyleLbl="node1" presStyleIdx="3" presStyleCnt="5">
        <dgm:presLayoutVars>
          <dgm:bulletEnabled val="1"/>
        </dgm:presLayoutVars>
      </dgm:prSet>
      <dgm:spPr/>
    </dgm:pt>
    <dgm:pt modelId="{8B220DCD-D6FD-4C4C-A11F-8F3325016C81}" type="pres">
      <dgm:prSet presAssocID="{C4BC4FAE-F1F2-46E0-A8E4-083BB64C831B}" presName="sibTrans" presStyleCnt="0"/>
      <dgm:spPr/>
    </dgm:pt>
    <dgm:pt modelId="{EF44A649-8FAB-4566-899D-CE51E3CAF9A5}" type="pres">
      <dgm:prSet presAssocID="{B5D496F6-179A-4024-B658-7F94FD1A3FA9}" presName="textNode" presStyleLbl="node1" presStyleIdx="4" presStyleCnt="5">
        <dgm:presLayoutVars>
          <dgm:bulletEnabled val="1"/>
        </dgm:presLayoutVars>
      </dgm:prSet>
      <dgm:spPr/>
    </dgm:pt>
  </dgm:ptLst>
  <dgm:cxnLst>
    <dgm:cxn modelId="{6DD7C910-BE72-4287-93AF-3C1F29AF3D4E}" type="presOf" srcId="{872044C8-3DB6-41DD-B872-18E997B8DB8D}" destId="{D3B5890B-476F-40C2-BC58-C289154AD545}" srcOrd="0" destOrd="0" presId="urn:microsoft.com/office/officeart/2005/8/layout/hProcess9"/>
    <dgm:cxn modelId="{CF9EBD2B-65F1-4494-9AD1-B8841E1CBCDF}" srcId="{28CFCD61-496F-41E4-AB2A-8BF101B9E939}" destId="{B5D496F6-179A-4024-B658-7F94FD1A3FA9}" srcOrd="4" destOrd="0" parTransId="{67DEAFDD-6DED-44EE-A9CE-93B91BA89EC6}" sibTransId="{3B6D36DA-DFB5-4B24-82E0-780E25157040}"/>
    <dgm:cxn modelId="{8DC4AD2D-4FA4-411F-BD85-862DF952D082}" type="presOf" srcId="{3E36609D-4609-4047-AA9D-03D511BDD01E}" destId="{D3240656-0549-4A73-A9A0-0DCA2F5834D7}" srcOrd="0" destOrd="0" presId="urn:microsoft.com/office/officeart/2005/8/layout/hProcess9"/>
    <dgm:cxn modelId="{A606A36D-13D7-4365-B41D-ABAC793DAA67}" srcId="{28CFCD61-496F-41E4-AB2A-8BF101B9E939}" destId="{872044C8-3DB6-41DD-B872-18E997B8DB8D}" srcOrd="3" destOrd="0" parTransId="{58211AF2-1D1E-4369-A125-F3594AA5401A}" sibTransId="{C4BC4FAE-F1F2-46E0-A8E4-083BB64C831B}"/>
    <dgm:cxn modelId="{B03725A4-0FA0-42BE-8DF7-A3B3083441E7}" type="presOf" srcId="{F9CF846D-CD80-4466-B498-5F4FDFD14291}" destId="{5CE58EC5-D854-4813-97C2-5800549A0BC3}" srcOrd="0" destOrd="0" presId="urn:microsoft.com/office/officeart/2005/8/layout/hProcess9"/>
    <dgm:cxn modelId="{B3C292AD-BCF7-495A-AEDA-30746B73D797}" type="presOf" srcId="{28CFCD61-496F-41E4-AB2A-8BF101B9E939}" destId="{6F88786D-768D-4D67-ADF8-6CC615D6990D}" srcOrd="0" destOrd="0" presId="urn:microsoft.com/office/officeart/2005/8/layout/hProcess9"/>
    <dgm:cxn modelId="{89B431B8-3765-4026-9DC6-E210D24F3431}" type="presOf" srcId="{B5D496F6-179A-4024-B658-7F94FD1A3FA9}" destId="{EF44A649-8FAB-4566-899D-CE51E3CAF9A5}" srcOrd="0" destOrd="0" presId="urn:microsoft.com/office/officeart/2005/8/layout/hProcess9"/>
    <dgm:cxn modelId="{657B80E9-9C3C-4938-A60A-E3BB04CF8AAD}" type="presOf" srcId="{1A6AEA63-4C10-4F65-9D41-ABE260B06AA1}" destId="{26043D87-6518-49EC-A257-6FDF1394D400}" srcOrd="0" destOrd="0" presId="urn:microsoft.com/office/officeart/2005/8/layout/hProcess9"/>
    <dgm:cxn modelId="{E9D600EB-41FE-45E1-8508-6BF4C979BC47}" srcId="{28CFCD61-496F-41E4-AB2A-8BF101B9E939}" destId="{1A6AEA63-4C10-4F65-9D41-ABE260B06AA1}" srcOrd="2" destOrd="0" parTransId="{1D1536CF-2316-45FD-BF98-8EC739C488A5}" sibTransId="{6FBA1DE9-20BD-4441-AB58-4DDC6D4185F2}"/>
    <dgm:cxn modelId="{323A5EF3-9C41-4256-8AD4-351CF94587EA}" srcId="{28CFCD61-496F-41E4-AB2A-8BF101B9E939}" destId="{F9CF846D-CD80-4466-B498-5F4FDFD14291}" srcOrd="0" destOrd="0" parTransId="{517CDD7F-FD4B-428A-847F-5831647DDA24}" sibTransId="{117B6D62-6218-4713-BAEF-4244B5BCFF49}"/>
    <dgm:cxn modelId="{A76C64F3-B916-4866-A8FE-9CE16C78DBB1}" srcId="{28CFCD61-496F-41E4-AB2A-8BF101B9E939}" destId="{3E36609D-4609-4047-AA9D-03D511BDD01E}" srcOrd="1" destOrd="0" parTransId="{42C5AC40-067A-4C9F-9AF5-E4CDE38B5D2B}" sibTransId="{F1288E76-ADAD-4B8C-A89B-2AA12FAE2A2E}"/>
    <dgm:cxn modelId="{CEFD68AD-9482-45A7-83A3-76F35D233642}" type="presParOf" srcId="{6F88786D-768D-4D67-ADF8-6CC615D6990D}" destId="{D4891A52-60CE-4D3C-9A06-5E68AE9707E6}" srcOrd="0" destOrd="0" presId="urn:microsoft.com/office/officeart/2005/8/layout/hProcess9"/>
    <dgm:cxn modelId="{3135B25A-FDAF-45DC-A76D-7379EC75B0E6}" type="presParOf" srcId="{6F88786D-768D-4D67-ADF8-6CC615D6990D}" destId="{5DAAEE26-CA53-4FAF-A866-C46104C58809}" srcOrd="1" destOrd="0" presId="urn:microsoft.com/office/officeart/2005/8/layout/hProcess9"/>
    <dgm:cxn modelId="{3F03DF01-2639-45F0-9230-F2EAFE1888AC}" type="presParOf" srcId="{5DAAEE26-CA53-4FAF-A866-C46104C58809}" destId="{5CE58EC5-D854-4813-97C2-5800549A0BC3}" srcOrd="0" destOrd="0" presId="urn:microsoft.com/office/officeart/2005/8/layout/hProcess9"/>
    <dgm:cxn modelId="{EDC0BABF-FFB7-4EF3-8657-0C3F26636BF2}" type="presParOf" srcId="{5DAAEE26-CA53-4FAF-A866-C46104C58809}" destId="{8CEFD012-CF83-47C8-AE28-04CFB97BC7E2}" srcOrd="1" destOrd="0" presId="urn:microsoft.com/office/officeart/2005/8/layout/hProcess9"/>
    <dgm:cxn modelId="{543579BC-5045-4091-B11F-449FFA977E26}" type="presParOf" srcId="{5DAAEE26-CA53-4FAF-A866-C46104C58809}" destId="{D3240656-0549-4A73-A9A0-0DCA2F5834D7}" srcOrd="2" destOrd="0" presId="urn:microsoft.com/office/officeart/2005/8/layout/hProcess9"/>
    <dgm:cxn modelId="{3A459DD6-F9C3-48B5-8715-1AC304D15712}" type="presParOf" srcId="{5DAAEE26-CA53-4FAF-A866-C46104C58809}" destId="{E2F408E2-CFB6-43D7-8EF1-100D42C33175}" srcOrd="3" destOrd="0" presId="urn:microsoft.com/office/officeart/2005/8/layout/hProcess9"/>
    <dgm:cxn modelId="{621A5C23-7C7A-47D6-B1E8-823385098071}" type="presParOf" srcId="{5DAAEE26-CA53-4FAF-A866-C46104C58809}" destId="{26043D87-6518-49EC-A257-6FDF1394D400}" srcOrd="4" destOrd="0" presId="urn:microsoft.com/office/officeart/2005/8/layout/hProcess9"/>
    <dgm:cxn modelId="{A880B169-7A38-4815-BC35-1565E57EF8E3}" type="presParOf" srcId="{5DAAEE26-CA53-4FAF-A866-C46104C58809}" destId="{839CEF8F-BD5F-4F0E-9D39-305C72E9D66E}" srcOrd="5" destOrd="0" presId="urn:microsoft.com/office/officeart/2005/8/layout/hProcess9"/>
    <dgm:cxn modelId="{F78BB09B-58B9-4A0E-867B-4FA2AD1BF733}" type="presParOf" srcId="{5DAAEE26-CA53-4FAF-A866-C46104C58809}" destId="{D3B5890B-476F-40C2-BC58-C289154AD545}" srcOrd="6" destOrd="0" presId="urn:microsoft.com/office/officeart/2005/8/layout/hProcess9"/>
    <dgm:cxn modelId="{85D527CE-3ED7-4FCC-AC26-F1C9C4628444}" type="presParOf" srcId="{5DAAEE26-CA53-4FAF-A866-C46104C58809}" destId="{8B220DCD-D6FD-4C4C-A11F-8F3325016C81}" srcOrd="7" destOrd="0" presId="urn:microsoft.com/office/officeart/2005/8/layout/hProcess9"/>
    <dgm:cxn modelId="{08E52B9C-4CEE-448F-8FA9-3249E52FD39F}" type="presParOf" srcId="{5DAAEE26-CA53-4FAF-A866-C46104C58809}" destId="{EF44A649-8FAB-4566-899D-CE51E3CAF9A5}" srcOrd="8" destOrd="0" presId="urn:microsoft.com/office/officeart/2005/8/layout/hProcess9"/>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39DF9B-543F-4883-B949-73DDD5AB7A12}">
      <dsp:nvSpPr>
        <dsp:cNvPr id="0" name=""/>
        <dsp:cNvSpPr/>
      </dsp:nvSpPr>
      <dsp:spPr>
        <a:xfrm>
          <a:off x="5649" y="506262"/>
          <a:ext cx="1274704" cy="51839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45720" numCol="1" spcCol="1270" anchor="t" anchorCtr="0">
          <a:noAutofit/>
        </a:bodyPr>
        <a:lstStyle/>
        <a:p>
          <a:pPr marL="0" lvl="0" indent="0" algn="l" defTabSz="533400">
            <a:lnSpc>
              <a:spcPct val="90000"/>
            </a:lnSpc>
            <a:spcBef>
              <a:spcPct val="0"/>
            </a:spcBef>
            <a:spcAft>
              <a:spcPct val="35000"/>
            </a:spcAft>
            <a:buNone/>
          </a:pPr>
          <a:r>
            <a:rPr lang="en-GB" sz="1200" kern="1200" dirty="0"/>
            <a:t>Stage 1</a:t>
          </a:r>
        </a:p>
      </dsp:txBody>
      <dsp:txXfrm>
        <a:off x="5649" y="506262"/>
        <a:ext cx="1274704" cy="345600"/>
      </dsp:txXfrm>
    </dsp:sp>
    <dsp:sp modelId="{7849E09A-969A-4FAC-93C5-7EDADE09A6E7}">
      <dsp:nvSpPr>
        <dsp:cNvPr id="0" name=""/>
        <dsp:cNvSpPr/>
      </dsp:nvSpPr>
      <dsp:spPr>
        <a:xfrm>
          <a:off x="266733" y="851862"/>
          <a:ext cx="1274704" cy="10800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85344" bIns="85344" numCol="1" spcCol="1270" anchor="t" anchorCtr="0">
          <a:noAutofit/>
        </a:bodyPr>
        <a:lstStyle/>
        <a:p>
          <a:pPr marL="114300" lvl="1" indent="-114300" algn="l" defTabSz="533400">
            <a:lnSpc>
              <a:spcPct val="90000"/>
            </a:lnSpc>
            <a:spcBef>
              <a:spcPct val="0"/>
            </a:spcBef>
            <a:spcAft>
              <a:spcPct val="15000"/>
            </a:spcAft>
            <a:buChar char="•"/>
          </a:pPr>
          <a:r>
            <a:rPr lang="en-GB" sz="1200" kern="1200" dirty="0"/>
            <a:t>Scheme development</a:t>
          </a:r>
        </a:p>
        <a:p>
          <a:pPr marL="114300" lvl="1" indent="-114300" algn="l" defTabSz="533400">
            <a:lnSpc>
              <a:spcPct val="90000"/>
            </a:lnSpc>
            <a:spcBef>
              <a:spcPct val="0"/>
            </a:spcBef>
            <a:spcAft>
              <a:spcPct val="15000"/>
            </a:spcAft>
            <a:buChar char="•"/>
          </a:pPr>
          <a:r>
            <a:rPr lang="en-GB" sz="1200" kern="1200" dirty="0"/>
            <a:t>Surveys</a:t>
          </a:r>
        </a:p>
        <a:p>
          <a:pPr marL="114300" lvl="1" indent="-114300" algn="l" defTabSz="533400">
            <a:lnSpc>
              <a:spcPct val="90000"/>
            </a:lnSpc>
            <a:spcBef>
              <a:spcPct val="0"/>
            </a:spcBef>
            <a:spcAft>
              <a:spcPct val="15000"/>
            </a:spcAft>
            <a:buChar char="•"/>
          </a:pPr>
          <a:r>
            <a:rPr lang="en-GB" sz="1200" kern="1200" dirty="0"/>
            <a:t>Preliminary Design </a:t>
          </a:r>
        </a:p>
      </dsp:txBody>
      <dsp:txXfrm>
        <a:off x="298365" y="883494"/>
        <a:ext cx="1211440" cy="1016736"/>
      </dsp:txXfrm>
    </dsp:sp>
    <dsp:sp modelId="{5909DEF0-6BE8-489E-A721-66326368A2D6}">
      <dsp:nvSpPr>
        <dsp:cNvPr id="0" name=""/>
        <dsp:cNvSpPr/>
      </dsp:nvSpPr>
      <dsp:spPr>
        <a:xfrm>
          <a:off x="1473594" y="520380"/>
          <a:ext cx="409670" cy="31736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GB" sz="1000" kern="1200"/>
        </a:p>
      </dsp:txBody>
      <dsp:txXfrm>
        <a:off x="1473594" y="583853"/>
        <a:ext cx="314461" cy="190418"/>
      </dsp:txXfrm>
    </dsp:sp>
    <dsp:sp modelId="{EB248846-B884-4ACF-93AD-4139C898F007}">
      <dsp:nvSpPr>
        <dsp:cNvPr id="0" name=""/>
        <dsp:cNvSpPr/>
      </dsp:nvSpPr>
      <dsp:spPr>
        <a:xfrm>
          <a:off x="2053316" y="506262"/>
          <a:ext cx="1274704" cy="51839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45720" numCol="1" spcCol="1270" anchor="t" anchorCtr="0">
          <a:noAutofit/>
        </a:bodyPr>
        <a:lstStyle/>
        <a:p>
          <a:pPr marL="0" lvl="0" indent="0" algn="l" defTabSz="533400">
            <a:lnSpc>
              <a:spcPct val="90000"/>
            </a:lnSpc>
            <a:spcBef>
              <a:spcPct val="0"/>
            </a:spcBef>
            <a:spcAft>
              <a:spcPct val="35000"/>
            </a:spcAft>
            <a:buNone/>
          </a:pPr>
          <a:r>
            <a:rPr lang="en-GB" sz="1200" kern="1200" dirty="0"/>
            <a:t>Stage 2</a:t>
          </a:r>
        </a:p>
      </dsp:txBody>
      <dsp:txXfrm>
        <a:off x="2053316" y="506262"/>
        <a:ext cx="1274704" cy="345600"/>
      </dsp:txXfrm>
    </dsp:sp>
    <dsp:sp modelId="{B7DB5FF8-7FC3-40CF-93AD-241B6DD767FA}">
      <dsp:nvSpPr>
        <dsp:cNvPr id="0" name=""/>
        <dsp:cNvSpPr/>
      </dsp:nvSpPr>
      <dsp:spPr>
        <a:xfrm>
          <a:off x="2314400" y="851862"/>
          <a:ext cx="1274704" cy="10800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85344" bIns="85344" numCol="1" spcCol="1270" anchor="t" anchorCtr="0">
          <a:noAutofit/>
        </a:bodyPr>
        <a:lstStyle/>
        <a:p>
          <a:pPr marL="114300" lvl="1" indent="-114300" algn="l" defTabSz="533400">
            <a:lnSpc>
              <a:spcPct val="90000"/>
            </a:lnSpc>
            <a:spcBef>
              <a:spcPct val="0"/>
            </a:spcBef>
            <a:spcAft>
              <a:spcPct val="15000"/>
            </a:spcAft>
            <a:buChar char="•"/>
          </a:pPr>
          <a:r>
            <a:rPr lang="en-GB" sz="1200" kern="1200" dirty="0"/>
            <a:t>Planning Permissions </a:t>
          </a:r>
        </a:p>
        <a:p>
          <a:pPr marL="114300" lvl="1" indent="-114300" algn="l" defTabSz="533400">
            <a:lnSpc>
              <a:spcPct val="90000"/>
            </a:lnSpc>
            <a:spcBef>
              <a:spcPct val="0"/>
            </a:spcBef>
            <a:spcAft>
              <a:spcPct val="15000"/>
            </a:spcAft>
            <a:buChar char="•"/>
          </a:pPr>
          <a:r>
            <a:rPr lang="en-GB" sz="1200" kern="1200" dirty="0"/>
            <a:t>Public Exhibition </a:t>
          </a:r>
        </a:p>
      </dsp:txBody>
      <dsp:txXfrm>
        <a:off x="2346032" y="883494"/>
        <a:ext cx="1211440" cy="1016736"/>
      </dsp:txXfrm>
    </dsp:sp>
    <dsp:sp modelId="{248914D5-3420-42DB-852E-78538AA4067B}">
      <dsp:nvSpPr>
        <dsp:cNvPr id="0" name=""/>
        <dsp:cNvSpPr/>
      </dsp:nvSpPr>
      <dsp:spPr>
        <a:xfrm>
          <a:off x="3521261" y="520380"/>
          <a:ext cx="409670" cy="31736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GB" sz="1000" kern="1200"/>
        </a:p>
      </dsp:txBody>
      <dsp:txXfrm>
        <a:off x="3521261" y="583853"/>
        <a:ext cx="314461" cy="190418"/>
      </dsp:txXfrm>
    </dsp:sp>
    <dsp:sp modelId="{0AE27710-F099-4559-803D-B8E9A693829D}">
      <dsp:nvSpPr>
        <dsp:cNvPr id="0" name=""/>
        <dsp:cNvSpPr/>
      </dsp:nvSpPr>
      <dsp:spPr>
        <a:xfrm>
          <a:off x="4100983" y="506262"/>
          <a:ext cx="1274704" cy="51839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45720" numCol="1" spcCol="1270" anchor="t" anchorCtr="0">
          <a:noAutofit/>
        </a:bodyPr>
        <a:lstStyle/>
        <a:p>
          <a:pPr marL="0" lvl="0" indent="0" algn="l" defTabSz="533400">
            <a:lnSpc>
              <a:spcPct val="90000"/>
            </a:lnSpc>
            <a:spcBef>
              <a:spcPct val="0"/>
            </a:spcBef>
            <a:spcAft>
              <a:spcPct val="35000"/>
            </a:spcAft>
            <a:buNone/>
          </a:pPr>
          <a:r>
            <a:rPr lang="en-GB" sz="1200" kern="1200" dirty="0"/>
            <a:t>Stage 3</a:t>
          </a:r>
        </a:p>
      </dsp:txBody>
      <dsp:txXfrm>
        <a:off x="4100983" y="506262"/>
        <a:ext cx="1274704" cy="345600"/>
      </dsp:txXfrm>
    </dsp:sp>
    <dsp:sp modelId="{FF864F89-D812-4ADA-AEBD-60046DF96526}">
      <dsp:nvSpPr>
        <dsp:cNvPr id="0" name=""/>
        <dsp:cNvSpPr/>
      </dsp:nvSpPr>
      <dsp:spPr>
        <a:xfrm>
          <a:off x="4362067" y="851862"/>
          <a:ext cx="1274704" cy="10800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85344" bIns="85344" numCol="1" spcCol="1270" anchor="t" anchorCtr="0">
          <a:noAutofit/>
        </a:bodyPr>
        <a:lstStyle/>
        <a:p>
          <a:pPr marL="114300" lvl="1" indent="-114300" algn="l" defTabSz="533400">
            <a:lnSpc>
              <a:spcPct val="90000"/>
            </a:lnSpc>
            <a:spcBef>
              <a:spcPct val="0"/>
            </a:spcBef>
            <a:spcAft>
              <a:spcPct val="15000"/>
            </a:spcAft>
            <a:buChar char="•"/>
          </a:pPr>
          <a:r>
            <a:rPr lang="en-GB" sz="1200" kern="1200" dirty="0"/>
            <a:t>Detailed Design </a:t>
          </a:r>
        </a:p>
        <a:p>
          <a:pPr marL="114300" lvl="1" indent="-114300" algn="l" defTabSz="533400">
            <a:lnSpc>
              <a:spcPct val="90000"/>
            </a:lnSpc>
            <a:spcBef>
              <a:spcPct val="0"/>
            </a:spcBef>
            <a:spcAft>
              <a:spcPct val="15000"/>
            </a:spcAft>
            <a:buChar char="•"/>
          </a:pPr>
          <a:r>
            <a:rPr lang="en-GB" sz="1200" kern="1200" dirty="0"/>
            <a:t>Public Procurement </a:t>
          </a:r>
        </a:p>
      </dsp:txBody>
      <dsp:txXfrm>
        <a:off x="4393699" y="883494"/>
        <a:ext cx="1211440" cy="1016736"/>
      </dsp:txXfrm>
    </dsp:sp>
    <dsp:sp modelId="{6E50F922-58E5-42D5-BA96-1E2C23FE55CC}">
      <dsp:nvSpPr>
        <dsp:cNvPr id="0" name=""/>
        <dsp:cNvSpPr/>
      </dsp:nvSpPr>
      <dsp:spPr>
        <a:xfrm>
          <a:off x="5568928" y="520380"/>
          <a:ext cx="409670" cy="31736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GB" sz="1000" kern="1200"/>
        </a:p>
      </dsp:txBody>
      <dsp:txXfrm>
        <a:off x="5568928" y="583853"/>
        <a:ext cx="314461" cy="190418"/>
      </dsp:txXfrm>
    </dsp:sp>
    <dsp:sp modelId="{90932A9A-97ED-41DE-A4FA-8F1E00D08B5B}">
      <dsp:nvSpPr>
        <dsp:cNvPr id="0" name=""/>
        <dsp:cNvSpPr/>
      </dsp:nvSpPr>
      <dsp:spPr>
        <a:xfrm>
          <a:off x="6148650" y="506262"/>
          <a:ext cx="1274704" cy="51839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45720" numCol="1" spcCol="1270" anchor="t" anchorCtr="0">
          <a:noAutofit/>
        </a:bodyPr>
        <a:lstStyle/>
        <a:p>
          <a:pPr marL="0" lvl="0" indent="0" algn="l" defTabSz="533400">
            <a:lnSpc>
              <a:spcPct val="90000"/>
            </a:lnSpc>
            <a:spcBef>
              <a:spcPct val="0"/>
            </a:spcBef>
            <a:spcAft>
              <a:spcPct val="35000"/>
            </a:spcAft>
            <a:buNone/>
          </a:pPr>
          <a:r>
            <a:rPr lang="en-GB" sz="1200" kern="1200" dirty="0"/>
            <a:t>Stage 4</a:t>
          </a:r>
        </a:p>
      </dsp:txBody>
      <dsp:txXfrm>
        <a:off x="6148650" y="506262"/>
        <a:ext cx="1274704" cy="345600"/>
      </dsp:txXfrm>
    </dsp:sp>
    <dsp:sp modelId="{3312CB89-CC64-4EF6-873E-F910664099DF}">
      <dsp:nvSpPr>
        <dsp:cNvPr id="0" name=""/>
        <dsp:cNvSpPr/>
      </dsp:nvSpPr>
      <dsp:spPr>
        <a:xfrm>
          <a:off x="6409734" y="851862"/>
          <a:ext cx="1274704" cy="10800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85344" bIns="85344" numCol="1" spcCol="1270" anchor="t" anchorCtr="0">
          <a:noAutofit/>
        </a:bodyPr>
        <a:lstStyle/>
        <a:p>
          <a:pPr marL="114300" lvl="1" indent="-114300" algn="l" defTabSz="533400">
            <a:lnSpc>
              <a:spcPct val="90000"/>
            </a:lnSpc>
            <a:spcBef>
              <a:spcPct val="0"/>
            </a:spcBef>
            <a:spcAft>
              <a:spcPct val="15000"/>
            </a:spcAft>
            <a:buChar char="•"/>
          </a:pPr>
          <a:r>
            <a:rPr lang="en-GB" sz="1200" kern="1200" dirty="0"/>
            <a:t>Construction on Site </a:t>
          </a:r>
        </a:p>
      </dsp:txBody>
      <dsp:txXfrm>
        <a:off x="6441366" y="883494"/>
        <a:ext cx="1211440" cy="1016736"/>
      </dsp:txXfrm>
    </dsp:sp>
    <dsp:sp modelId="{11567C30-676F-4224-A61F-0E30AE3CD91B}">
      <dsp:nvSpPr>
        <dsp:cNvPr id="0" name=""/>
        <dsp:cNvSpPr/>
      </dsp:nvSpPr>
      <dsp:spPr>
        <a:xfrm>
          <a:off x="7616595" y="520380"/>
          <a:ext cx="409670" cy="31736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GB" sz="1000" kern="1200"/>
        </a:p>
      </dsp:txBody>
      <dsp:txXfrm>
        <a:off x="7616595" y="583853"/>
        <a:ext cx="314461" cy="190418"/>
      </dsp:txXfrm>
    </dsp:sp>
    <dsp:sp modelId="{D3EFE410-5B4A-40FF-932D-8BAD4D216A44}">
      <dsp:nvSpPr>
        <dsp:cNvPr id="0" name=""/>
        <dsp:cNvSpPr/>
      </dsp:nvSpPr>
      <dsp:spPr>
        <a:xfrm>
          <a:off x="8196316" y="506262"/>
          <a:ext cx="1274704" cy="51839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45720" numCol="1" spcCol="1270" anchor="t" anchorCtr="0">
          <a:noAutofit/>
        </a:bodyPr>
        <a:lstStyle/>
        <a:p>
          <a:pPr marL="0" lvl="0" indent="0" algn="l" defTabSz="533400">
            <a:lnSpc>
              <a:spcPct val="90000"/>
            </a:lnSpc>
            <a:spcBef>
              <a:spcPct val="0"/>
            </a:spcBef>
            <a:spcAft>
              <a:spcPct val="35000"/>
            </a:spcAft>
            <a:buNone/>
          </a:pPr>
          <a:r>
            <a:rPr lang="en-GB" sz="1200" kern="1200" dirty="0"/>
            <a:t>Stage 5</a:t>
          </a:r>
        </a:p>
      </dsp:txBody>
      <dsp:txXfrm>
        <a:off x="8196316" y="506262"/>
        <a:ext cx="1274704" cy="345600"/>
      </dsp:txXfrm>
    </dsp:sp>
    <dsp:sp modelId="{660F3749-8B70-400D-BC22-90D42283722D}">
      <dsp:nvSpPr>
        <dsp:cNvPr id="0" name=""/>
        <dsp:cNvSpPr/>
      </dsp:nvSpPr>
      <dsp:spPr>
        <a:xfrm>
          <a:off x="8457400" y="851862"/>
          <a:ext cx="1274704" cy="10800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85344" bIns="85344" numCol="1" spcCol="1270" anchor="t" anchorCtr="0">
          <a:noAutofit/>
        </a:bodyPr>
        <a:lstStyle/>
        <a:p>
          <a:pPr marL="114300" lvl="1" indent="-114300" algn="l" defTabSz="533400">
            <a:lnSpc>
              <a:spcPct val="90000"/>
            </a:lnSpc>
            <a:spcBef>
              <a:spcPct val="0"/>
            </a:spcBef>
            <a:spcAft>
              <a:spcPct val="15000"/>
            </a:spcAft>
            <a:buChar char="•"/>
          </a:pPr>
          <a:r>
            <a:rPr lang="en-GB" sz="1200" kern="1200" dirty="0"/>
            <a:t>Handover </a:t>
          </a:r>
        </a:p>
      </dsp:txBody>
      <dsp:txXfrm>
        <a:off x="8489032" y="883494"/>
        <a:ext cx="1211440" cy="101673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891A52-60CE-4D3C-9A06-5E68AE9707E6}">
      <dsp:nvSpPr>
        <dsp:cNvPr id="0" name=""/>
        <dsp:cNvSpPr/>
      </dsp:nvSpPr>
      <dsp:spPr>
        <a:xfrm>
          <a:off x="735994" y="0"/>
          <a:ext cx="8341266" cy="2304873"/>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CE58EC5-D854-4813-97C2-5800549A0BC3}">
      <dsp:nvSpPr>
        <dsp:cNvPr id="0" name=""/>
        <dsp:cNvSpPr/>
      </dsp:nvSpPr>
      <dsp:spPr>
        <a:xfrm>
          <a:off x="2874" y="691461"/>
          <a:ext cx="1730736" cy="92194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Current</a:t>
          </a:r>
        </a:p>
      </dsp:txBody>
      <dsp:txXfrm>
        <a:off x="47880" y="736467"/>
        <a:ext cx="1640724" cy="831937"/>
      </dsp:txXfrm>
    </dsp:sp>
    <dsp:sp modelId="{D3240656-0549-4A73-A9A0-0DCA2F5834D7}">
      <dsp:nvSpPr>
        <dsp:cNvPr id="0" name=""/>
        <dsp:cNvSpPr/>
      </dsp:nvSpPr>
      <dsp:spPr>
        <a:xfrm>
          <a:off x="2022067" y="691461"/>
          <a:ext cx="1730736" cy="92194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 Summer 2022</a:t>
          </a:r>
        </a:p>
      </dsp:txBody>
      <dsp:txXfrm>
        <a:off x="2067073" y="736467"/>
        <a:ext cx="1640724" cy="831937"/>
      </dsp:txXfrm>
    </dsp:sp>
    <dsp:sp modelId="{26043D87-6518-49EC-A257-6FDF1394D400}">
      <dsp:nvSpPr>
        <dsp:cNvPr id="0" name=""/>
        <dsp:cNvSpPr/>
      </dsp:nvSpPr>
      <dsp:spPr>
        <a:xfrm>
          <a:off x="4041259" y="691461"/>
          <a:ext cx="1730736" cy="92194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Autumn 2022</a:t>
          </a:r>
        </a:p>
      </dsp:txBody>
      <dsp:txXfrm>
        <a:off x="4086265" y="736467"/>
        <a:ext cx="1640724" cy="831937"/>
      </dsp:txXfrm>
    </dsp:sp>
    <dsp:sp modelId="{D3B5890B-476F-40C2-BC58-C289154AD545}">
      <dsp:nvSpPr>
        <dsp:cNvPr id="0" name=""/>
        <dsp:cNvSpPr/>
      </dsp:nvSpPr>
      <dsp:spPr>
        <a:xfrm>
          <a:off x="6060451" y="691461"/>
          <a:ext cx="1730736" cy="92194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2023</a:t>
          </a:r>
        </a:p>
      </dsp:txBody>
      <dsp:txXfrm>
        <a:off x="6105457" y="736467"/>
        <a:ext cx="1640724" cy="831937"/>
      </dsp:txXfrm>
    </dsp:sp>
    <dsp:sp modelId="{EF44A649-8FAB-4566-899D-CE51E3CAF9A5}">
      <dsp:nvSpPr>
        <dsp:cNvPr id="0" name=""/>
        <dsp:cNvSpPr/>
      </dsp:nvSpPr>
      <dsp:spPr>
        <a:xfrm>
          <a:off x="8079643" y="691461"/>
          <a:ext cx="1730736" cy="92194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2024/2025</a:t>
          </a:r>
        </a:p>
      </dsp:txBody>
      <dsp:txXfrm>
        <a:off x="8124649" y="736467"/>
        <a:ext cx="1640724" cy="831937"/>
      </dsp:txXfrm>
    </dsp:sp>
  </dsp:spTree>
</dsp:drawing>
</file>

<file path=ppt/diagrams/layout1.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21D0115-48A7-6E48-B687-12C5190D397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F97F077-7707-BB41-B248-E7C3D32E9A4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67E3882-0BF3-5946-AD16-CB31A6186C76}" type="datetimeFigureOut">
              <a:rPr lang="en-US" smtClean="0"/>
              <a:t>4/19/2021</a:t>
            </a:fld>
            <a:endParaRPr lang="en-US"/>
          </a:p>
        </p:txBody>
      </p:sp>
      <p:sp>
        <p:nvSpPr>
          <p:cNvPr id="4" name="Footer Placeholder 3">
            <a:extLst>
              <a:ext uri="{FF2B5EF4-FFF2-40B4-BE49-F238E27FC236}">
                <a16:creationId xmlns:a16="http://schemas.microsoft.com/office/drawing/2014/main" id="{D41066F3-08A7-D14C-A4C1-4C34A63632F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AD344CE-3537-7C49-B00B-64F201665FA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B6093B4-28C5-2C41-96A7-876B0C3BBCAA}" type="slidenum">
              <a:rPr lang="en-US" smtClean="0"/>
              <a:t>‹#›</a:t>
            </a:fld>
            <a:endParaRPr lang="en-US"/>
          </a:p>
        </p:txBody>
      </p:sp>
    </p:spTree>
    <p:extLst>
      <p:ext uri="{BB962C8B-B14F-4D97-AF65-F5344CB8AC3E}">
        <p14:creationId xmlns:p14="http://schemas.microsoft.com/office/powerpoint/2010/main" val="10685757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5C0BD8-5BB6-1644-9134-A1B76167D788}" type="datetimeFigureOut">
              <a:rPr lang="en-US" smtClean="0"/>
              <a:t>4/19/2021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C55B8A-C5DE-4D47-97EA-5DFACE786064}" type="slidenum">
              <a:rPr lang="en-US" smtClean="0"/>
              <a:t>‹#›</a:t>
            </a:fld>
            <a:endParaRPr lang="en-US"/>
          </a:p>
        </p:txBody>
      </p:sp>
    </p:spTree>
    <p:extLst>
      <p:ext uri="{BB962C8B-B14F-4D97-AF65-F5344CB8AC3E}">
        <p14:creationId xmlns:p14="http://schemas.microsoft.com/office/powerpoint/2010/main" val="29113464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C55B8A-C5DE-4D47-97EA-5DFACE786064}" type="slidenum">
              <a:rPr lang="en-US" smtClean="0"/>
              <a:t>1</a:t>
            </a:fld>
            <a:endParaRPr lang="en-US"/>
          </a:p>
        </p:txBody>
      </p:sp>
    </p:spTree>
    <p:extLst>
      <p:ext uri="{BB962C8B-B14F-4D97-AF65-F5344CB8AC3E}">
        <p14:creationId xmlns:p14="http://schemas.microsoft.com/office/powerpoint/2010/main" val="4121845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C55B8A-C5DE-4D47-97EA-5DFACE786064}" type="slidenum">
              <a:rPr lang="en-US" smtClean="0"/>
              <a:t>2</a:t>
            </a:fld>
            <a:endParaRPr lang="en-US"/>
          </a:p>
        </p:txBody>
      </p:sp>
    </p:spTree>
    <p:extLst>
      <p:ext uri="{BB962C8B-B14F-4D97-AF65-F5344CB8AC3E}">
        <p14:creationId xmlns:p14="http://schemas.microsoft.com/office/powerpoint/2010/main" val="31247292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F5A2BD3-B72F-344B-A30D-8C3365691ECB}"/>
              </a:ext>
            </a:extLst>
          </p:cNvPr>
          <p:cNvSpPr>
            <a:spLocks noGrp="1"/>
          </p:cNvSpPr>
          <p:nvPr>
            <p:ph type="body" sz="quarter" idx="10" hasCustomPrompt="1"/>
          </p:nvPr>
        </p:nvSpPr>
        <p:spPr>
          <a:xfrm>
            <a:off x="192087" y="1484313"/>
            <a:ext cx="11807825" cy="1765300"/>
          </a:xfrm>
        </p:spPr>
        <p:txBody>
          <a:bodyPr anchor="b" anchorCtr="0"/>
          <a:lstStyle>
            <a:lvl1pPr marL="0" indent="0">
              <a:buNone/>
              <a:defRPr sz="6000" b="1" i="0">
                <a:solidFill>
                  <a:schemeClr val="accent1"/>
                </a:solidFill>
                <a:latin typeface="Arial" panose="020B0604020202020204" pitchFamily="34" charset="0"/>
                <a:ea typeface="AECOM Sans" panose="020B0504020202020204" pitchFamily="34" charset="0"/>
                <a:cs typeface="Arial" panose="020B0604020202020204" pitchFamily="34" charset="0"/>
              </a:defRPr>
            </a:lvl1pPr>
          </a:lstStyle>
          <a:p>
            <a:pPr lvl="0"/>
            <a:r>
              <a:rPr lang="en-GB" dirty="0"/>
              <a:t>Presentation name</a:t>
            </a:r>
          </a:p>
        </p:txBody>
      </p:sp>
      <p:sp>
        <p:nvSpPr>
          <p:cNvPr id="8" name="Text Placeholder 4">
            <a:extLst>
              <a:ext uri="{FF2B5EF4-FFF2-40B4-BE49-F238E27FC236}">
                <a16:creationId xmlns:a16="http://schemas.microsoft.com/office/drawing/2014/main" id="{48B15545-CDE4-2D46-87A4-4286855F50B5}"/>
              </a:ext>
            </a:extLst>
          </p:cNvPr>
          <p:cNvSpPr>
            <a:spLocks noGrp="1"/>
          </p:cNvSpPr>
          <p:nvPr>
            <p:ph type="body" sz="quarter" idx="11" hasCustomPrompt="1"/>
          </p:nvPr>
        </p:nvSpPr>
        <p:spPr>
          <a:xfrm>
            <a:off x="192088" y="3429001"/>
            <a:ext cx="5759450" cy="1620837"/>
          </a:xfrm>
        </p:spPr>
        <p:txBody>
          <a:bodyPr anchor="t" anchorCtr="0"/>
          <a:lstStyle>
            <a:lvl1pPr marL="0" indent="0">
              <a:buNone/>
              <a:defRPr sz="2500" b="1" i="0">
                <a:solidFill>
                  <a:schemeClr val="tx2"/>
                </a:solidFill>
                <a:latin typeface="Arial" panose="020B0604020202020204" pitchFamily="34" charset="0"/>
                <a:ea typeface="AECOM Sans" panose="020B0504020202020204" pitchFamily="34" charset="0"/>
                <a:cs typeface="Arial" panose="020B0604020202020204" pitchFamily="34" charset="0"/>
              </a:defRPr>
            </a:lvl1pPr>
          </a:lstStyle>
          <a:p>
            <a:pPr lvl="0"/>
            <a:r>
              <a:rPr lang="en-GB" dirty="0"/>
              <a:t>Presentation description / </a:t>
            </a:r>
            <a:br>
              <a:rPr lang="en-GB" dirty="0"/>
            </a:br>
            <a:r>
              <a:rPr lang="en-GB" dirty="0"/>
              <a:t>event name</a:t>
            </a:r>
          </a:p>
        </p:txBody>
      </p:sp>
      <p:sp>
        <p:nvSpPr>
          <p:cNvPr id="9" name="Text Placeholder 4">
            <a:extLst>
              <a:ext uri="{FF2B5EF4-FFF2-40B4-BE49-F238E27FC236}">
                <a16:creationId xmlns:a16="http://schemas.microsoft.com/office/drawing/2014/main" id="{D1DFB937-D895-0545-8B74-E2AA56A85F9D}"/>
              </a:ext>
            </a:extLst>
          </p:cNvPr>
          <p:cNvSpPr>
            <a:spLocks noGrp="1"/>
          </p:cNvSpPr>
          <p:nvPr>
            <p:ph type="body" sz="quarter" idx="12" hasCustomPrompt="1"/>
          </p:nvPr>
        </p:nvSpPr>
        <p:spPr>
          <a:xfrm>
            <a:off x="192088" y="5373688"/>
            <a:ext cx="5759450" cy="935036"/>
          </a:xfrm>
        </p:spPr>
        <p:txBody>
          <a:bodyPr anchor="t" anchorCtr="0"/>
          <a:lstStyle>
            <a:lvl1pPr marL="0" indent="0">
              <a:lnSpc>
                <a:spcPct val="90000"/>
              </a:lnSpc>
              <a:spcBef>
                <a:spcPts val="0"/>
              </a:spcBef>
              <a:buNone/>
              <a:defRPr sz="2100" b="0" i="0">
                <a:solidFill>
                  <a:schemeClr val="tx2"/>
                </a:solidFill>
                <a:latin typeface="Arial" panose="020B0604020202020204" pitchFamily="34" charset="0"/>
                <a:ea typeface="AECOM Sans" panose="020B0504020202020204" pitchFamily="34" charset="0"/>
                <a:cs typeface="Arial" panose="020B0604020202020204" pitchFamily="34" charset="0"/>
              </a:defRPr>
            </a:lvl1pPr>
          </a:lstStyle>
          <a:p>
            <a:pPr lvl="0"/>
            <a:r>
              <a:rPr lang="en-GB" dirty="0"/>
              <a:t>Presenter name</a:t>
            </a:r>
          </a:p>
          <a:p>
            <a:pPr lvl="0"/>
            <a:r>
              <a:rPr lang="en-GB" dirty="0"/>
              <a:t>Title</a:t>
            </a:r>
          </a:p>
        </p:txBody>
      </p:sp>
      <p:pic>
        <p:nvPicPr>
          <p:cNvPr id="7" name="Picture 6">
            <a:extLst>
              <a:ext uri="{FF2B5EF4-FFF2-40B4-BE49-F238E27FC236}">
                <a16:creationId xmlns:a16="http://schemas.microsoft.com/office/drawing/2014/main" id="{B268983C-442E-3442-A885-2EBC4210D127}"/>
              </a:ext>
            </a:extLst>
          </p:cNvPr>
          <p:cNvPicPr>
            <a:picLocks noChangeAspect="1"/>
          </p:cNvPicPr>
          <p:nvPr userDrawn="1"/>
        </p:nvPicPr>
        <p:blipFill>
          <a:blip r:embed="rId2"/>
          <a:srcRect/>
          <a:stretch/>
        </p:blipFill>
        <p:spPr>
          <a:xfrm>
            <a:off x="9374961" y="368300"/>
            <a:ext cx="2447397" cy="337974"/>
          </a:xfrm>
          <a:prstGeom prst="rect">
            <a:avLst/>
          </a:prstGeom>
        </p:spPr>
      </p:pic>
    </p:spTree>
    <p:extLst>
      <p:ext uri="{BB962C8B-B14F-4D97-AF65-F5344CB8AC3E}">
        <p14:creationId xmlns:p14="http://schemas.microsoft.com/office/powerpoint/2010/main" val="3440714677"/>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x2 layout">
    <p:bg>
      <p:bgPr>
        <a:solidFill>
          <a:schemeClr val="bg1"/>
        </a:solid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C141A7C7-A628-B348-B888-367265BE3A21}"/>
              </a:ext>
            </a:extLst>
          </p:cNvPr>
          <p:cNvSpPr>
            <a:spLocks noGrp="1"/>
          </p:cNvSpPr>
          <p:nvPr>
            <p:ph type="title"/>
          </p:nvPr>
        </p:nvSpPr>
        <p:spPr>
          <a:xfrm>
            <a:off x="192089" y="368313"/>
            <a:ext cx="11807824" cy="792149"/>
          </a:xfrm>
        </p:spPr>
        <p:txBody>
          <a:bodyPr lIns="0" tIns="0" rIns="0" bIns="0" anchor="t" anchorCtr="0">
            <a:noAutofit/>
          </a:bodyPr>
          <a:lstStyle>
            <a:lvl1pPr>
              <a:defRPr sz="2500" b="1" i="0">
                <a:latin typeface="Arial" panose="020B0604020202020204" pitchFamily="34" charset="0"/>
                <a:ea typeface="AECOM Sans" panose="020B0504020202020204" pitchFamily="34" charset="0"/>
                <a:cs typeface="Arial" panose="020B0604020202020204" pitchFamily="34" charset="0"/>
              </a:defRPr>
            </a:lvl1pPr>
          </a:lstStyle>
          <a:p>
            <a:r>
              <a:rPr lang="en-US"/>
              <a:t>Click to edit Master title style</a:t>
            </a:r>
            <a:endParaRPr lang="en-US" dirty="0"/>
          </a:p>
        </p:txBody>
      </p:sp>
      <p:sp>
        <p:nvSpPr>
          <p:cNvPr id="17" name="Content Placeholder 2">
            <a:extLst>
              <a:ext uri="{FF2B5EF4-FFF2-40B4-BE49-F238E27FC236}">
                <a16:creationId xmlns:a16="http://schemas.microsoft.com/office/drawing/2014/main" id="{A1EA6029-0BE2-2E48-8B98-4D2CAAA38C3D}"/>
              </a:ext>
            </a:extLst>
          </p:cNvPr>
          <p:cNvSpPr>
            <a:spLocks noGrp="1"/>
          </p:cNvSpPr>
          <p:nvPr>
            <p:ph sz="quarter" idx="25"/>
          </p:nvPr>
        </p:nvSpPr>
        <p:spPr>
          <a:xfrm>
            <a:off x="192088" y="4058162"/>
            <a:ext cx="5759450" cy="2250000"/>
          </a:xfrm>
        </p:spPr>
        <p:txBody>
          <a:bodyPr/>
          <a:lstStyle>
            <a:lvl1pPr marL="0" indent="0">
              <a:buFont typeface="System Font"/>
              <a:buNone/>
              <a:defRPr sz="2100"/>
            </a:lvl1pPr>
          </a:lstStyle>
          <a:p>
            <a:pPr lvl="0"/>
            <a:r>
              <a:rPr lang="en-US"/>
              <a:t>Click to edit Master text styles</a:t>
            </a:r>
          </a:p>
        </p:txBody>
      </p:sp>
      <p:sp>
        <p:nvSpPr>
          <p:cNvPr id="18" name="Content Placeholder 2">
            <a:extLst>
              <a:ext uri="{FF2B5EF4-FFF2-40B4-BE49-F238E27FC236}">
                <a16:creationId xmlns:a16="http://schemas.microsoft.com/office/drawing/2014/main" id="{78595847-1813-6B47-B848-F94A612FF956}"/>
              </a:ext>
            </a:extLst>
          </p:cNvPr>
          <p:cNvSpPr>
            <a:spLocks noGrp="1"/>
          </p:cNvSpPr>
          <p:nvPr>
            <p:ph sz="quarter" idx="24"/>
          </p:nvPr>
        </p:nvSpPr>
        <p:spPr>
          <a:xfrm>
            <a:off x="192086" y="1484312"/>
            <a:ext cx="5759451" cy="2250000"/>
          </a:xfrm>
        </p:spPr>
        <p:txBody>
          <a:bodyPr/>
          <a:lstStyle>
            <a:lvl1pPr marL="0" indent="0">
              <a:buFont typeface="System Font"/>
              <a:buNone/>
              <a:defRPr sz="2100"/>
            </a:lvl1pPr>
          </a:lstStyle>
          <a:p>
            <a:pPr lvl="0"/>
            <a:r>
              <a:rPr lang="en-US"/>
              <a:t>Click to edit Master text styles</a:t>
            </a:r>
          </a:p>
        </p:txBody>
      </p:sp>
      <p:sp>
        <p:nvSpPr>
          <p:cNvPr id="21" name="Content Placeholder 2">
            <a:extLst>
              <a:ext uri="{FF2B5EF4-FFF2-40B4-BE49-F238E27FC236}">
                <a16:creationId xmlns:a16="http://schemas.microsoft.com/office/drawing/2014/main" id="{D8315F38-52A3-C148-9FE6-DA617FF1EAAA}"/>
              </a:ext>
            </a:extLst>
          </p:cNvPr>
          <p:cNvSpPr>
            <a:spLocks noGrp="1"/>
          </p:cNvSpPr>
          <p:nvPr>
            <p:ph sz="quarter" idx="26"/>
          </p:nvPr>
        </p:nvSpPr>
        <p:spPr>
          <a:xfrm>
            <a:off x="6240464" y="4058725"/>
            <a:ext cx="5759449" cy="2250000"/>
          </a:xfrm>
        </p:spPr>
        <p:txBody>
          <a:bodyPr/>
          <a:lstStyle>
            <a:lvl1pPr marL="0" indent="0">
              <a:buFont typeface="System Font"/>
              <a:buNone/>
              <a:defRPr sz="2100"/>
            </a:lvl1pPr>
          </a:lstStyle>
          <a:p>
            <a:pPr lvl="0"/>
            <a:r>
              <a:rPr lang="en-US"/>
              <a:t>Click to edit Master text styles</a:t>
            </a:r>
          </a:p>
        </p:txBody>
      </p:sp>
      <p:sp>
        <p:nvSpPr>
          <p:cNvPr id="22" name="Content Placeholder 2">
            <a:extLst>
              <a:ext uri="{FF2B5EF4-FFF2-40B4-BE49-F238E27FC236}">
                <a16:creationId xmlns:a16="http://schemas.microsoft.com/office/drawing/2014/main" id="{1D507689-3D81-7D40-A2C1-78D03B642078}"/>
              </a:ext>
            </a:extLst>
          </p:cNvPr>
          <p:cNvSpPr>
            <a:spLocks noGrp="1"/>
          </p:cNvSpPr>
          <p:nvPr>
            <p:ph sz="quarter" idx="27"/>
          </p:nvPr>
        </p:nvSpPr>
        <p:spPr>
          <a:xfrm>
            <a:off x="6240464" y="1484313"/>
            <a:ext cx="5759449" cy="2250000"/>
          </a:xfrm>
        </p:spPr>
        <p:txBody>
          <a:bodyPr/>
          <a:lstStyle>
            <a:lvl1pPr marL="0" indent="0">
              <a:buFont typeface="System Font"/>
              <a:buNone/>
              <a:defRPr sz="2100"/>
            </a:lvl1pPr>
          </a:lstStyle>
          <a:p>
            <a:pPr lvl="0"/>
            <a:r>
              <a:rPr lang="en-US"/>
              <a:t>Click to edit Master text styles</a:t>
            </a:r>
          </a:p>
        </p:txBody>
      </p:sp>
      <p:pic>
        <p:nvPicPr>
          <p:cNvPr id="11" name="Picture 10">
            <a:extLst>
              <a:ext uri="{FF2B5EF4-FFF2-40B4-BE49-F238E27FC236}">
                <a16:creationId xmlns:a16="http://schemas.microsoft.com/office/drawing/2014/main" id="{860F1DD5-48FC-4E4C-9BD5-06B014EA5FC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81046" y="6445333"/>
            <a:ext cx="909001" cy="324000"/>
          </a:xfrm>
          <a:prstGeom prst="rect">
            <a:avLst/>
          </a:prstGeom>
        </p:spPr>
      </p:pic>
      <p:cxnSp>
        <p:nvCxnSpPr>
          <p:cNvPr id="9" name="Straight Connector 8">
            <a:extLst>
              <a:ext uri="{FF2B5EF4-FFF2-40B4-BE49-F238E27FC236}">
                <a16:creationId xmlns:a16="http://schemas.microsoft.com/office/drawing/2014/main" id="{14900454-7C11-214F-B74C-EAD0692E5BB2}"/>
              </a:ext>
            </a:extLst>
          </p:cNvPr>
          <p:cNvCxnSpPr>
            <a:cxnSpLocks/>
          </p:cNvCxnSpPr>
          <p:nvPr userDrawn="1"/>
        </p:nvCxnSpPr>
        <p:spPr>
          <a:xfrm>
            <a:off x="192087" y="192381"/>
            <a:ext cx="432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393027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2 image (top)">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774FF524-3FC6-3549-AF1C-918B93B668A5}"/>
              </a:ext>
            </a:extLst>
          </p:cNvPr>
          <p:cNvSpPr>
            <a:spLocks noGrp="1"/>
          </p:cNvSpPr>
          <p:nvPr>
            <p:ph type="pic" sz="quarter" idx="25"/>
          </p:nvPr>
        </p:nvSpPr>
        <p:spPr>
          <a:xfrm>
            <a:off x="0" y="0"/>
            <a:ext cx="12192000" cy="3429000"/>
          </a:xfrm>
          <a:blipFill>
            <a:blip r:embed="rId2"/>
            <a:stretch>
              <a:fillRect/>
            </a:stretch>
          </a:blipFill>
        </p:spPr>
        <p:txBody>
          <a:bodyPr/>
          <a:lstStyle/>
          <a:p>
            <a:endParaRPr lang="en-US"/>
          </a:p>
        </p:txBody>
      </p:sp>
      <p:sp>
        <p:nvSpPr>
          <p:cNvPr id="17" name="Content Placeholder 2">
            <a:extLst>
              <a:ext uri="{FF2B5EF4-FFF2-40B4-BE49-F238E27FC236}">
                <a16:creationId xmlns:a16="http://schemas.microsoft.com/office/drawing/2014/main" id="{7E0F511F-41D3-CF45-9BDC-34E8F387C136}"/>
              </a:ext>
            </a:extLst>
          </p:cNvPr>
          <p:cNvSpPr>
            <a:spLocks noGrp="1"/>
          </p:cNvSpPr>
          <p:nvPr>
            <p:ph sz="quarter" idx="24" hasCustomPrompt="1"/>
          </p:nvPr>
        </p:nvSpPr>
        <p:spPr>
          <a:xfrm>
            <a:off x="192088" y="3797300"/>
            <a:ext cx="11807828" cy="2511425"/>
          </a:xfrm>
        </p:spPr>
        <p:txBody>
          <a:bodyPr anchor="ctr" anchorCtr="0"/>
          <a:lstStyle>
            <a:lvl1pPr marL="0" indent="0">
              <a:buFont typeface="System Font"/>
              <a:buNone/>
              <a:tabLst/>
              <a:defRPr sz="3600" b="1" i="0">
                <a:solidFill>
                  <a:schemeClr val="bg1"/>
                </a:solidFill>
                <a:latin typeface="Arial" panose="020B0604020202020204" pitchFamily="34" charset="0"/>
                <a:ea typeface="AECOM Sans" panose="020B0504020202020204" pitchFamily="34" charset="0"/>
                <a:cs typeface="Arial" panose="020B0604020202020204" pitchFamily="34" charset="0"/>
              </a:defRPr>
            </a:lvl1pPr>
          </a:lstStyle>
          <a:p>
            <a:pPr lvl="0"/>
            <a:r>
              <a:rPr lang="en-US" dirty="0"/>
              <a:t>Text</a:t>
            </a:r>
            <a:endParaRPr lang="en-GB" dirty="0"/>
          </a:p>
        </p:txBody>
      </p:sp>
      <p:sp>
        <p:nvSpPr>
          <p:cNvPr id="14" name="Title 1">
            <a:extLst>
              <a:ext uri="{FF2B5EF4-FFF2-40B4-BE49-F238E27FC236}">
                <a16:creationId xmlns:a16="http://schemas.microsoft.com/office/drawing/2014/main" id="{C141A7C7-A628-B348-B888-367265BE3A21}"/>
              </a:ext>
            </a:extLst>
          </p:cNvPr>
          <p:cNvSpPr>
            <a:spLocks noGrp="1"/>
          </p:cNvSpPr>
          <p:nvPr>
            <p:ph type="title"/>
          </p:nvPr>
        </p:nvSpPr>
        <p:spPr>
          <a:xfrm>
            <a:off x="192089" y="368300"/>
            <a:ext cx="11807824" cy="792162"/>
          </a:xfrm>
        </p:spPr>
        <p:txBody>
          <a:bodyPr lIns="0" tIns="0" rIns="0" bIns="0" anchor="t" anchorCtr="0">
            <a:noAutofit/>
          </a:bodyPr>
          <a:lstStyle>
            <a:lvl1pPr>
              <a:defRPr sz="2500" b="1" i="0">
                <a:solidFill>
                  <a:schemeClr val="bg1"/>
                </a:solidFill>
                <a:latin typeface="Arial" panose="020B0604020202020204" pitchFamily="34" charset="0"/>
                <a:ea typeface="AECOM Sans" panose="020B0504020202020204" pitchFamily="34" charset="0"/>
                <a:cs typeface="Arial" panose="020B0604020202020204" pitchFamily="34" charset="0"/>
              </a:defRPr>
            </a:lvl1pPr>
          </a:lstStyle>
          <a:p>
            <a:r>
              <a:rPr lang="en-US" dirty="0"/>
              <a:t>Click to edit Master title style</a:t>
            </a:r>
          </a:p>
        </p:txBody>
      </p:sp>
      <p:pic>
        <p:nvPicPr>
          <p:cNvPr id="15" name="Picture 14">
            <a:extLst>
              <a:ext uri="{FF2B5EF4-FFF2-40B4-BE49-F238E27FC236}">
                <a16:creationId xmlns:a16="http://schemas.microsoft.com/office/drawing/2014/main" id="{EC57F44A-A091-EA4A-8388-607E1E2FD79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1181046" y="6445333"/>
            <a:ext cx="909000" cy="324000"/>
          </a:xfrm>
          <a:prstGeom prst="rect">
            <a:avLst/>
          </a:prstGeom>
        </p:spPr>
      </p:pic>
      <p:cxnSp>
        <p:nvCxnSpPr>
          <p:cNvPr id="7" name="Straight Connector 6">
            <a:extLst>
              <a:ext uri="{FF2B5EF4-FFF2-40B4-BE49-F238E27FC236}">
                <a16:creationId xmlns:a16="http://schemas.microsoft.com/office/drawing/2014/main" id="{5C24DFC8-DB80-F44F-A94E-31710D0E08AD}"/>
              </a:ext>
            </a:extLst>
          </p:cNvPr>
          <p:cNvCxnSpPr>
            <a:cxnSpLocks/>
          </p:cNvCxnSpPr>
          <p:nvPr userDrawn="1"/>
        </p:nvCxnSpPr>
        <p:spPr>
          <a:xfrm>
            <a:off x="192087" y="192381"/>
            <a:ext cx="43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926417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Call out smal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361F1-4A98-B04B-B95B-7B0BAF4FE49F}"/>
              </a:ext>
            </a:extLst>
          </p:cNvPr>
          <p:cNvSpPr>
            <a:spLocks noGrp="1"/>
          </p:cNvSpPr>
          <p:nvPr>
            <p:ph type="title" hasCustomPrompt="1"/>
          </p:nvPr>
        </p:nvSpPr>
        <p:spPr>
          <a:xfrm>
            <a:off x="192089" y="368309"/>
            <a:ext cx="11807824" cy="5940415"/>
          </a:xfrm>
        </p:spPr>
        <p:txBody>
          <a:bodyPr lIns="0" tIns="0" rIns="0" bIns="0" anchor="ctr" anchorCtr="0">
            <a:normAutofit/>
          </a:bodyPr>
          <a:lstStyle>
            <a:lvl1pPr>
              <a:lnSpc>
                <a:spcPct val="90000"/>
              </a:lnSpc>
              <a:defRPr sz="4800" b="1">
                <a:solidFill>
                  <a:schemeClr val="accent2"/>
                </a:solidFill>
                <a:latin typeface="Arial" panose="020B0604020202020204" pitchFamily="34" charset="0"/>
                <a:ea typeface="AECOM Sans" panose="020B0504020202020204" pitchFamily="34" charset="0"/>
                <a:cs typeface="Arial" panose="020B0604020202020204" pitchFamily="34" charset="0"/>
              </a:defRPr>
            </a:lvl1pPr>
          </a:lstStyle>
          <a:p>
            <a:r>
              <a:rPr lang="en-US" dirty="0"/>
              <a:t>Small text call out</a:t>
            </a:r>
          </a:p>
        </p:txBody>
      </p:sp>
      <p:pic>
        <p:nvPicPr>
          <p:cNvPr id="7" name="Picture 6">
            <a:extLst>
              <a:ext uri="{FF2B5EF4-FFF2-40B4-BE49-F238E27FC236}">
                <a16:creationId xmlns:a16="http://schemas.microsoft.com/office/drawing/2014/main" id="{B57E3DBC-C178-0C44-82CC-857EFE5EFC8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81046" y="6445333"/>
            <a:ext cx="909000" cy="324000"/>
          </a:xfrm>
          <a:prstGeom prst="rect">
            <a:avLst/>
          </a:prstGeom>
        </p:spPr>
      </p:pic>
      <p:cxnSp>
        <p:nvCxnSpPr>
          <p:cNvPr id="5" name="Straight Connector 4">
            <a:extLst>
              <a:ext uri="{FF2B5EF4-FFF2-40B4-BE49-F238E27FC236}">
                <a16:creationId xmlns:a16="http://schemas.microsoft.com/office/drawing/2014/main" id="{1051D66A-6AE6-8943-8D13-408C1B164421}"/>
              </a:ext>
            </a:extLst>
          </p:cNvPr>
          <p:cNvCxnSpPr>
            <a:cxnSpLocks/>
          </p:cNvCxnSpPr>
          <p:nvPr userDrawn="1"/>
        </p:nvCxnSpPr>
        <p:spPr>
          <a:xfrm>
            <a:off x="192087" y="192381"/>
            <a:ext cx="43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534651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Call out mediu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361F1-4A98-B04B-B95B-7B0BAF4FE49F}"/>
              </a:ext>
            </a:extLst>
          </p:cNvPr>
          <p:cNvSpPr>
            <a:spLocks noGrp="1"/>
          </p:cNvSpPr>
          <p:nvPr>
            <p:ph type="title" hasCustomPrompt="1"/>
          </p:nvPr>
        </p:nvSpPr>
        <p:spPr>
          <a:xfrm>
            <a:off x="192087" y="368299"/>
            <a:ext cx="11807826" cy="5940421"/>
          </a:xfrm>
        </p:spPr>
        <p:txBody>
          <a:bodyPr lIns="0" tIns="0" rIns="0" bIns="0" anchor="ctr" anchorCtr="0">
            <a:normAutofit/>
          </a:bodyPr>
          <a:lstStyle>
            <a:lvl1pPr>
              <a:lnSpc>
                <a:spcPct val="90000"/>
              </a:lnSpc>
              <a:defRPr sz="7200" b="1">
                <a:solidFill>
                  <a:schemeClr val="accent2"/>
                </a:solidFill>
                <a:latin typeface="Arial" panose="020B0604020202020204" pitchFamily="34" charset="0"/>
                <a:ea typeface="AECOM Sans" panose="020B0504020202020204" pitchFamily="34" charset="0"/>
                <a:cs typeface="Arial" panose="020B0604020202020204" pitchFamily="34" charset="0"/>
              </a:defRPr>
            </a:lvl1pPr>
          </a:lstStyle>
          <a:p>
            <a:r>
              <a:rPr lang="en-US" dirty="0"/>
              <a:t>Medium text call out</a:t>
            </a:r>
          </a:p>
        </p:txBody>
      </p:sp>
      <p:pic>
        <p:nvPicPr>
          <p:cNvPr id="7" name="Picture 6">
            <a:extLst>
              <a:ext uri="{FF2B5EF4-FFF2-40B4-BE49-F238E27FC236}">
                <a16:creationId xmlns:a16="http://schemas.microsoft.com/office/drawing/2014/main" id="{73237A8C-31B3-C34C-96AE-88E109D4D1E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81046" y="6445333"/>
            <a:ext cx="909000" cy="324000"/>
          </a:xfrm>
          <a:prstGeom prst="rect">
            <a:avLst/>
          </a:prstGeom>
        </p:spPr>
      </p:pic>
      <p:cxnSp>
        <p:nvCxnSpPr>
          <p:cNvPr id="5" name="Straight Connector 4">
            <a:extLst>
              <a:ext uri="{FF2B5EF4-FFF2-40B4-BE49-F238E27FC236}">
                <a16:creationId xmlns:a16="http://schemas.microsoft.com/office/drawing/2014/main" id="{74A58CC3-4324-CB44-A342-B374FB6F05C5}"/>
              </a:ext>
            </a:extLst>
          </p:cNvPr>
          <p:cNvCxnSpPr>
            <a:cxnSpLocks/>
          </p:cNvCxnSpPr>
          <p:nvPr userDrawn="1"/>
        </p:nvCxnSpPr>
        <p:spPr>
          <a:xfrm>
            <a:off x="192087" y="192381"/>
            <a:ext cx="43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284373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_Call out lar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361F1-4A98-B04B-B95B-7B0BAF4FE49F}"/>
              </a:ext>
            </a:extLst>
          </p:cNvPr>
          <p:cNvSpPr>
            <a:spLocks noGrp="1"/>
          </p:cNvSpPr>
          <p:nvPr>
            <p:ph type="title" hasCustomPrompt="1"/>
          </p:nvPr>
        </p:nvSpPr>
        <p:spPr>
          <a:xfrm>
            <a:off x="192089" y="368299"/>
            <a:ext cx="11807824" cy="5940421"/>
          </a:xfrm>
        </p:spPr>
        <p:txBody>
          <a:bodyPr lIns="0" tIns="0" rIns="0" bIns="0" anchor="ctr" anchorCtr="0">
            <a:normAutofit/>
          </a:bodyPr>
          <a:lstStyle>
            <a:lvl1pPr>
              <a:lnSpc>
                <a:spcPct val="90000"/>
              </a:lnSpc>
              <a:defRPr sz="9600" b="1">
                <a:solidFill>
                  <a:schemeClr val="accent2"/>
                </a:solidFill>
                <a:latin typeface="Arial" panose="020B0604020202020204" pitchFamily="34" charset="0"/>
                <a:ea typeface="AECOM Sans" panose="020B0504020202020204" pitchFamily="34" charset="0"/>
                <a:cs typeface="Arial" panose="020B0604020202020204" pitchFamily="34" charset="0"/>
              </a:defRPr>
            </a:lvl1pPr>
          </a:lstStyle>
          <a:p>
            <a:r>
              <a:rPr lang="en-US" dirty="0"/>
              <a:t>Large text call out</a:t>
            </a:r>
          </a:p>
        </p:txBody>
      </p:sp>
      <p:pic>
        <p:nvPicPr>
          <p:cNvPr id="7" name="Picture 6">
            <a:extLst>
              <a:ext uri="{FF2B5EF4-FFF2-40B4-BE49-F238E27FC236}">
                <a16:creationId xmlns:a16="http://schemas.microsoft.com/office/drawing/2014/main" id="{F73F3679-D46C-A748-AB6C-5A481154A5F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81046" y="6445333"/>
            <a:ext cx="909000" cy="324000"/>
          </a:xfrm>
          <a:prstGeom prst="rect">
            <a:avLst/>
          </a:prstGeom>
        </p:spPr>
      </p:pic>
      <p:cxnSp>
        <p:nvCxnSpPr>
          <p:cNvPr id="5" name="Straight Connector 4">
            <a:extLst>
              <a:ext uri="{FF2B5EF4-FFF2-40B4-BE49-F238E27FC236}">
                <a16:creationId xmlns:a16="http://schemas.microsoft.com/office/drawing/2014/main" id="{518B517E-3869-6D45-BC5A-FABAA3C889BD}"/>
              </a:ext>
            </a:extLst>
          </p:cNvPr>
          <p:cNvCxnSpPr>
            <a:cxnSpLocks/>
          </p:cNvCxnSpPr>
          <p:nvPr userDrawn="1"/>
        </p:nvCxnSpPr>
        <p:spPr>
          <a:xfrm>
            <a:off x="192087" y="192381"/>
            <a:ext cx="43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356910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Close">
    <p:bg>
      <p:bgPr>
        <a:solidFill>
          <a:schemeClr val="tx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7251F6C-4489-4D48-8BAA-11D2730B2020}"/>
              </a:ext>
            </a:extLst>
          </p:cNvPr>
          <p:cNvPicPr>
            <a:picLocks noChangeAspect="1"/>
          </p:cNvPicPr>
          <p:nvPr userDrawn="1"/>
        </p:nvPicPr>
        <p:blipFill>
          <a:blip r:embed="rId2"/>
          <a:srcRect/>
          <a:stretch/>
        </p:blipFill>
        <p:spPr>
          <a:xfrm>
            <a:off x="4036309" y="2965179"/>
            <a:ext cx="4119381" cy="568867"/>
          </a:xfrm>
          <a:prstGeom prst="rect">
            <a:avLst/>
          </a:prstGeom>
        </p:spPr>
      </p:pic>
    </p:spTree>
    <p:extLst>
      <p:ext uri="{BB962C8B-B14F-4D97-AF65-F5344CB8AC3E}">
        <p14:creationId xmlns:p14="http://schemas.microsoft.com/office/powerpoint/2010/main" val="402007327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F5A2BD3-B72F-344B-A30D-8C3365691ECB}"/>
              </a:ext>
            </a:extLst>
          </p:cNvPr>
          <p:cNvSpPr>
            <a:spLocks noGrp="1"/>
          </p:cNvSpPr>
          <p:nvPr>
            <p:ph type="body" sz="quarter" idx="10" hasCustomPrompt="1"/>
          </p:nvPr>
        </p:nvSpPr>
        <p:spPr>
          <a:xfrm>
            <a:off x="192087" y="1484313"/>
            <a:ext cx="11807825" cy="1765300"/>
          </a:xfrm>
        </p:spPr>
        <p:txBody>
          <a:bodyPr anchor="b" anchorCtr="0"/>
          <a:lstStyle>
            <a:lvl1pPr>
              <a:defRPr sz="6000" b="1" i="0">
                <a:solidFill>
                  <a:schemeClr val="tx2"/>
                </a:solidFill>
                <a:latin typeface="Arial" panose="020B0604020202020204" pitchFamily="34" charset="0"/>
                <a:ea typeface="AECOM Sans" panose="020B0504020202020204" pitchFamily="34" charset="0"/>
                <a:cs typeface="Arial" panose="020B0604020202020204" pitchFamily="34" charset="0"/>
              </a:defRPr>
            </a:lvl1pPr>
          </a:lstStyle>
          <a:p>
            <a:pPr lvl="0"/>
            <a:r>
              <a:rPr lang="en-GB" dirty="0"/>
              <a:t>Presentation name</a:t>
            </a:r>
          </a:p>
        </p:txBody>
      </p:sp>
      <p:sp>
        <p:nvSpPr>
          <p:cNvPr id="8" name="Text Placeholder 4">
            <a:extLst>
              <a:ext uri="{FF2B5EF4-FFF2-40B4-BE49-F238E27FC236}">
                <a16:creationId xmlns:a16="http://schemas.microsoft.com/office/drawing/2014/main" id="{48B15545-CDE4-2D46-87A4-4286855F50B5}"/>
              </a:ext>
            </a:extLst>
          </p:cNvPr>
          <p:cNvSpPr>
            <a:spLocks noGrp="1"/>
          </p:cNvSpPr>
          <p:nvPr>
            <p:ph type="body" sz="quarter" idx="11" hasCustomPrompt="1"/>
          </p:nvPr>
        </p:nvSpPr>
        <p:spPr>
          <a:xfrm>
            <a:off x="192088" y="3429001"/>
            <a:ext cx="5759450" cy="1620837"/>
          </a:xfrm>
        </p:spPr>
        <p:txBody>
          <a:bodyPr anchor="t" anchorCtr="0"/>
          <a:lstStyle>
            <a:lvl1pPr>
              <a:defRPr sz="2500" b="1" i="0">
                <a:solidFill>
                  <a:schemeClr val="tx2"/>
                </a:solidFill>
                <a:latin typeface="Arial" panose="020B0604020202020204" pitchFamily="34" charset="0"/>
                <a:ea typeface="AECOM Sans" panose="020B0504020202020204" pitchFamily="34" charset="0"/>
                <a:cs typeface="Arial" panose="020B0604020202020204" pitchFamily="34" charset="0"/>
              </a:defRPr>
            </a:lvl1pPr>
          </a:lstStyle>
          <a:p>
            <a:pPr lvl="0"/>
            <a:r>
              <a:rPr lang="en-GB" dirty="0"/>
              <a:t>Presentation description / </a:t>
            </a:r>
            <a:br>
              <a:rPr lang="en-GB" dirty="0"/>
            </a:br>
            <a:r>
              <a:rPr lang="en-GB" dirty="0"/>
              <a:t>event name</a:t>
            </a:r>
          </a:p>
        </p:txBody>
      </p:sp>
      <p:sp>
        <p:nvSpPr>
          <p:cNvPr id="9" name="Text Placeholder 4">
            <a:extLst>
              <a:ext uri="{FF2B5EF4-FFF2-40B4-BE49-F238E27FC236}">
                <a16:creationId xmlns:a16="http://schemas.microsoft.com/office/drawing/2014/main" id="{D1DFB937-D895-0545-8B74-E2AA56A85F9D}"/>
              </a:ext>
            </a:extLst>
          </p:cNvPr>
          <p:cNvSpPr>
            <a:spLocks noGrp="1"/>
          </p:cNvSpPr>
          <p:nvPr>
            <p:ph type="body" sz="quarter" idx="12" hasCustomPrompt="1"/>
          </p:nvPr>
        </p:nvSpPr>
        <p:spPr>
          <a:xfrm>
            <a:off x="192088" y="5373687"/>
            <a:ext cx="5759450" cy="935037"/>
          </a:xfrm>
        </p:spPr>
        <p:txBody>
          <a:bodyPr anchor="t" anchorCtr="0"/>
          <a:lstStyle>
            <a:lvl1pPr>
              <a:lnSpc>
                <a:spcPct val="90000"/>
              </a:lnSpc>
              <a:spcBef>
                <a:spcPts val="0"/>
              </a:spcBef>
              <a:defRPr sz="2100" b="0" i="0">
                <a:solidFill>
                  <a:schemeClr val="tx2"/>
                </a:solidFill>
                <a:latin typeface="Arial" panose="020B0604020202020204" pitchFamily="34" charset="0"/>
                <a:ea typeface="AECOM Sans" panose="020B0504020202020204" pitchFamily="34" charset="0"/>
                <a:cs typeface="Arial" panose="020B0604020202020204" pitchFamily="34" charset="0"/>
              </a:defRPr>
            </a:lvl1pPr>
          </a:lstStyle>
          <a:p>
            <a:pPr lvl="0"/>
            <a:r>
              <a:rPr lang="en-GB" dirty="0"/>
              <a:t>Presenter name</a:t>
            </a:r>
          </a:p>
          <a:p>
            <a:pPr lvl="0"/>
            <a:r>
              <a:rPr lang="en-GB" dirty="0"/>
              <a:t>Title</a:t>
            </a:r>
          </a:p>
        </p:txBody>
      </p:sp>
      <p:pic>
        <p:nvPicPr>
          <p:cNvPr id="6" name="Picture 5">
            <a:extLst>
              <a:ext uri="{FF2B5EF4-FFF2-40B4-BE49-F238E27FC236}">
                <a16:creationId xmlns:a16="http://schemas.microsoft.com/office/drawing/2014/main" id="{C1865188-4B3E-EE4F-8DDE-9F18E2595596}"/>
              </a:ext>
            </a:extLst>
          </p:cNvPr>
          <p:cNvPicPr>
            <a:picLocks noChangeAspect="1"/>
          </p:cNvPicPr>
          <p:nvPr userDrawn="1"/>
        </p:nvPicPr>
        <p:blipFill>
          <a:blip r:embed="rId2"/>
          <a:srcRect/>
          <a:stretch/>
        </p:blipFill>
        <p:spPr>
          <a:xfrm>
            <a:off x="9374961" y="368300"/>
            <a:ext cx="2447397" cy="337974"/>
          </a:xfrm>
          <a:prstGeom prst="rect">
            <a:avLst/>
          </a:prstGeom>
        </p:spPr>
      </p:pic>
    </p:spTree>
    <p:extLst>
      <p:ext uri="{BB962C8B-B14F-4D97-AF65-F5344CB8AC3E}">
        <p14:creationId xmlns:p14="http://schemas.microsoft.com/office/powerpoint/2010/main" val="239337458"/>
      </p:ext>
    </p:extLst>
  </p:cSld>
  <p:clrMapOvr>
    <a:masterClrMapping/>
  </p:clrMapOvr>
  <p:extLst>
    <p:ext uri="{DCECCB84-F9BA-43D5-87BE-67443E8EF086}">
      <p15:sldGuideLst xmlns:p15="http://schemas.microsoft.com/office/powerpoint/2012/main"/>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361F1-4A98-B04B-B95B-7B0BAF4FE49F}"/>
              </a:ext>
            </a:extLst>
          </p:cNvPr>
          <p:cNvSpPr>
            <a:spLocks noGrp="1"/>
          </p:cNvSpPr>
          <p:nvPr>
            <p:ph type="title" hasCustomPrompt="1"/>
          </p:nvPr>
        </p:nvSpPr>
        <p:spPr>
          <a:xfrm>
            <a:off x="192089" y="1484313"/>
            <a:ext cx="11807824" cy="3565525"/>
          </a:xfrm>
          <a:prstGeom prst="rect">
            <a:avLst/>
          </a:prstGeom>
        </p:spPr>
        <p:txBody>
          <a:bodyPr lIns="0" tIns="0" rIns="0" bIns="0" anchor="ctr" anchorCtr="0">
            <a:normAutofit/>
          </a:bodyPr>
          <a:lstStyle>
            <a:lvl1pPr algn="l">
              <a:defRPr sz="4800" b="1" i="0">
                <a:solidFill>
                  <a:schemeClr val="tx2"/>
                </a:solidFill>
                <a:latin typeface="Arial" panose="020B0604020202020204" pitchFamily="34" charset="0"/>
                <a:ea typeface="AECOM Sans" panose="020B0504020202020204" pitchFamily="34" charset="0"/>
                <a:cs typeface="Arial" panose="020B0604020202020204" pitchFamily="34" charset="0"/>
              </a:defRPr>
            </a:lvl1pPr>
          </a:lstStyle>
          <a:p>
            <a:r>
              <a:rPr lang="en-US" dirty="0"/>
              <a:t>Section title</a:t>
            </a:r>
          </a:p>
        </p:txBody>
      </p:sp>
      <p:sp>
        <p:nvSpPr>
          <p:cNvPr id="5" name="Text Placeholder 4">
            <a:extLst>
              <a:ext uri="{FF2B5EF4-FFF2-40B4-BE49-F238E27FC236}">
                <a16:creationId xmlns:a16="http://schemas.microsoft.com/office/drawing/2014/main" id="{A4CF0C63-95D4-244A-8BFB-5B1AC1B0FCD4}"/>
              </a:ext>
            </a:extLst>
          </p:cNvPr>
          <p:cNvSpPr>
            <a:spLocks noGrp="1"/>
          </p:cNvSpPr>
          <p:nvPr>
            <p:ph type="body" sz="quarter" idx="12" hasCustomPrompt="1"/>
          </p:nvPr>
        </p:nvSpPr>
        <p:spPr>
          <a:xfrm>
            <a:off x="192088" y="5373687"/>
            <a:ext cx="5759450" cy="935037"/>
          </a:xfrm>
        </p:spPr>
        <p:txBody>
          <a:bodyPr anchor="t" anchorCtr="0"/>
          <a:lstStyle>
            <a:lvl1pPr>
              <a:lnSpc>
                <a:spcPct val="90000"/>
              </a:lnSpc>
              <a:spcBef>
                <a:spcPts val="0"/>
              </a:spcBef>
              <a:defRPr sz="2100" b="0" i="0">
                <a:solidFill>
                  <a:schemeClr val="tx2"/>
                </a:solidFill>
                <a:latin typeface="Arial" panose="020B0604020202020204" pitchFamily="34" charset="0"/>
                <a:ea typeface="AECOM Sans" panose="020B0504020202020204" pitchFamily="34" charset="0"/>
                <a:cs typeface="Arial" panose="020B0604020202020204" pitchFamily="34" charset="0"/>
              </a:defRPr>
            </a:lvl1pPr>
          </a:lstStyle>
          <a:p>
            <a:pPr lvl="0"/>
            <a:r>
              <a:rPr lang="en-GB" dirty="0"/>
              <a:t>Presenter name</a:t>
            </a:r>
          </a:p>
          <a:p>
            <a:pPr lvl="0"/>
            <a:r>
              <a:rPr lang="en-GB" dirty="0"/>
              <a:t>Title</a:t>
            </a:r>
          </a:p>
        </p:txBody>
      </p:sp>
      <p:pic>
        <p:nvPicPr>
          <p:cNvPr id="6" name="Picture 5">
            <a:extLst>
              <a:ext uri="{FF2B5EF4-FFF2-40B4-BE49-F238E27FC236}">
                <a16:creationId xmlns:a16="http://schemas.microsoft.com/office/drawing/2014/main" id="{1BB0136F-9B37-2345-8AF0-3710925C1BA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81046" y="6445333"/>
            <a:ext cx="909001" cy="324000"/>
          </a:xfrm>
          <a:prstGeom prst="rect">
            <a:avLst/>
          </a:prstGeom>
        </p:spPr>
      </p:pic>
    </p:spTree>
    <p:extLst>
      <p:ext uri="{BB962C8B-B14F-4D97-AF65-F5344CB8AC3E}">
        <p14:creationId xmlns:p14="http://schemas.microsoft.com/office/powerpoint/2010/main" val="99324117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6B8A7-34F1-2F44-BFD0-5B0963106CEC}"/>
              </a:ext>
            </a:extLst>
          </p:cNvPr>
          <p:cNvSpPr>
            <a:spLocks noGrp="1"/>
          </p:cNvSpPr>
          <p:nvPr>
            <p:ph type="title"/>
          </p:nvPr>
        </p:nvSpPr>
        <p:spPr>
          <a:xfrm>
            <a:off x="192089" y="368301"/>
            <a:ext cx="11807824" cy="792162"/>
          </a:xfrm>
        </p:spPr>
        <p:txBody>
          <a:bodyPr lIns="0" tIns="0" rIns="0" bIns="0" anchor="t" anchorCtr="0">
            <a:normAutofit/>
          </a:bodyPr>
          <a:lstStyle>
            <a:lvl1pPr>
              <a:defRPr sz="2500" b="1" i="0">
                <a:solidFill>
                  <a:schemeClr val="tx2"/>
                </a:solidFill>
                <a:latin typeface="Arial" panose="020B0604020202020204" pitchFamily="34" charset="0"/>
                <a:ea typeface="AECOM Sans" panose="020B0504020202020204" pitchFamily="34" charset="0"/>
                <a:cs typeface="Arial" panose="020B060402020202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F1C71466-8AFC-0F44-BFA7-5A78EF317063}"/>
              </a:ext>
            </a:extLst>
          </p:cNvPr>
          <p:cNvCxnSpPr>
            <a:cxnSpLocks/>
          </p:cNvCxnSpPr>
          <p:nvPr userDrawn="1"/>
        </p:nvCxnSpPr>
        <p:spPr>
          <a:xfrm>
            <a:off x="192087" y="192381"/>
            <a:ext cx="432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4573FB8C-301C-5F47-B7ED-1B6E7902920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81046" y="6445333"/>
            <a:ext cx="909001" cy="324000"/>
          </a:xfrm>
          <a:prstGeom prst="rect">
            <a:avLst/>
          </a:prstGeom>
        </p:spPr>
      </p:pic>
    </p:spTree>
    <p:extLst>
      <p:ext uri="{BB962C8B-B14F-4D97-AF65-F5344CB8AC3E}">
        <p14:creationId xmlns:p14="http://schemas.microsoft.com/office/powerpoint/2010/main" val="1979330840"/>
      </p:ext>
    </p:extLst>
  </p:cSld>
  <p:clrMapOvr>
    <a:masterClrMapping/>
  </p:clrMapOvr>
  <p:extLst>
    <p:ext uri="{DCECCB84-F9BA-43D5-87BE-67443E8EF086}">
      <p15:sldGuideLst xmlns:p15="http://schemas.microsoft.com/office/powerpoint/2012/main"/>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_Call out smal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361F1-4A98-B04B-B95B-7B0BAF4FE49F}"/>
              </a:ext>
            </a:extLst>
          </p:cNvPr>
          <p:cNvSpPr>
            <a:spLocks noGrp="1"/>
          </p:cNvSpPr>
          <p:nvPr>
            <p:ph type="title" hasCustomPrompt="1"/>
          </p:nvPr>
        </p:nvSpPr>
        <p:spPr>
          <a:xfrm>
            <a:off x="192089" y="368309"/>
            <a:ext cx="11807824" cy="5940415"/>
          </a:xfrm>
        </p:spPr>
        <p:txBody>
          <a:bodyPr lIns="0" tIns="0" rIns="0" bIns="0" anchor="ctr" anchorCtr="0">
            <a:normAutofit/>
          </a:bodyPr>
          <a:lstStyle>
            <a:lvl1pPr>
              <a:lnSpc>
                <a:spcPct val="90000"/>
              </a:lnSpc>
              <a:defRPr sz="4800" b="1">
                <a:solidFill>
                  <a:schemeClr val="tx2"/>
                </a:solidFill>
                <a:latin typeface="Arial" panose="020B0604020202020204" pitchFamily="34" charset="0"/>
                <a:ea typeface="AECOM Sans" panose="020B0504020202020204" pitchFamily="34" charset="0"/>
                <a:cs typeface="Arial" panose="020B0604020202020204" pitchFamily="34" charset="0"/>
              </a:defRPr>
            </a:lvl1pPr>
          </a:lstStyle>
          <a:p>
            <a:r>
              <a:rPr lang="en-US" dirty="0"/>
              <a:t>Small text call out</a:t>
            </a:r>
          </a:p>
        </p:txBody>
      </p:sp>
      <p:cxnSp>
        <p:nvCxnSpPr>
          <p:cNvPr id="5" name="Straight Connector 4">
            <a:extLst>
              <a:ext uri="{FF2B5EF4-FFF2-40B4-BE49-F238E27FC236}">
                <a16:creationId xmlns:a16="http://schemas.microsoft.com/office/drawing/2014/main" id="{1051D66A-6AE6-8943-8D13-408C1B164421}"/>
              </a:ext>
            </a:extLst>
          </p:cNvPr>
          <p:cNvCxnSpPr>
            <a:cxnSpLocks/>
          </p:cNvCxnSpPr>
          <p:nvPr userDrawn="1"/>
        </p:nvCxnSpPr>
        <p:spPr>
          <a:xfrm>
            <a:off x="192087" y="192381"/>
            <a:ext cx="43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FA008084-C363-FD43-860E-2C10F8B4AE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81046" y="6445333"/>
            <a:ext cx="909001" cy="324000"/>
          </a:xfrm>
          <a:prstGeom prst="rect">
            <a:avLst/>
          </a:prstGeom>
        </p:spPr>
      </p:pic>
    </p:spTree>
    <p:extLst>
      <p:ext uri="{BB962C8B-B14F-4D97-AF65-F5344CB8AC3E}">
        <p14:creationId xmlns:p14="http://schemas.microsoft.com/office/powerpoint/2010/main" val="268415072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_Call out mediu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361F1-4A98-B04B-B95B-7B0BAF4FE49F}"/>
              </a:ext>
            </a:extLst>
          </p:cNvPr>
          <p:cNvSpPr>
            <a:spLocks noGrp="1"/>
          </p:cNvSpPr>
          <p:nvPr>
            <p:ph type="title" hasCustomPrompt="1"/>
          </p:nvPr>
        </p:nvSpPr>
        <p:spPr>
          <a:xfrm>
            <a:off x="192087" y="368299"/>
            <a:ext cx="11807826" cy="5940421"/>
          </a:xfrm>
        </p:spPr>
        <p:txBody>
          <a:bodyPr lIns="0" tIns="0" rIns="0" bIns="0" anchor="ctr" anchorCtr="0">
            <a:normAutofit/>
          </a:bodyPr>
          <a:lstStyle>
            <a:lvl1pPr>
              <a:lnSpc>
                <a:spcPct val="90000"/>
              </a:lnSpc>
              <a:defRPr sz="7200" b="1">
                <a:solidFill>
                  <a:schemeClr val="tx2"/>
                </a:solidFill>
                <a:latin typeface="Arial" panose="020B0604020202020204" pitchFamily="34" charset="0"/>
                <a:ea typeface="AECOM Sans" panose="020B0504020202020204" pitchFamily="34" charset="0"/>
                <a:cs typeface="Arial" panose="020B0604020202020204" pitchFamily="34" charset="0"/>
              </a:defRPr>
            </a:lvl1pPr>
          </a:lstStyle>
          <a:p>
            <a:r>
              <a:rPr lang="en-US" dirty="0"/>
              <a:t>Medium text call out</a:t>
            </a:r>
          </a:p>
        </p:txBody>
      </p:sp>
      <p:cxnSp>
        <p:nvCxnSpPr>
          <p:cNvPr id="5" name="Straight Connector 4">
            <a:extLst>
              <a:ext uri="{FF2B5EF4-FFF2-40B4-BE49-F238E27FC236}">
                <a16:creationId xmlns:a16="http://schemas.microsoft.com/office/drawing/2014/main" id="{74A58CC3-4324-CB44-A342-B374FB6F05C5}"/>
              </a:ext>
            </a:extLst>
          </p:cNvPr>
          <p:cNvCxnSpPr>
            <a:cxnSpLocks/>
          </p:cNvCxnSpPr>
          <p:nvPr userDrawn="1"/>
        </p:nvCxnSpPr>
        <p:spPr>
          <a:xfrm>
            <a:off x="192087" y="192381"/>
            <a:ext cx="43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8B339E35-8242-7149-AAFE-2C3DE2847CD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81046" y="6445333"/>
            <a:ext cx="909001" cy="324000"/>
          </a:xfrm>
          <a:prstGeom prst="rect">
            <a:avLst/>
          </a:prstGeom>
        </p:spPr>
      </p:pic>
    </p:spTree>
    <p:extLst>
      <p:ext uri="{BB962C8B-B14F-4D97-AF65-F5344CB8AC3E}">
        <p14:creationId xmlns:p14="http://schemas.microsoft.com/office/powerpoint/2010/main" val="27837272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x2 layout">
    <p:bg>
      <p:bgPr>
        <a:solidFill>
          <a:schemeClr val="bg1"/>
        </a:solid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C141A7C7-A628-B348-B888-367265BE3A21}"/>
              </a:ext>
            </a:extLst>
          </p:cNvPr>
          <p:cNvSpPr>
            <a:spLocks noGrp="1"/>
          </p:cNvSpPr>
          <p:nvPr>
            <p:ph type="title"/>
          </p:nvPr>
        </p:nvSpPr>
        <p:spPr>
          <a:xfrm>
            <a:off x="192087" y="368310"/>
            <a:ext cx="11807826" cy="792152"/>
          </a:xfrm>
        </p:spPr>
        <p:txBody>
          <a:bodyPr lIns="0" tIns="0" rIns="0" bIns="0" anchor="t" anchorCtr="0">
            <a:noAutofit/>
          </a:bodyPr>
          <a:lstStyle>
            <a:lvl1pPr>
              <a:defRPr sz="2500" b="1" i="0">
                <a:latin typeface="Arial" panose="020B0604020202020204" pitchFamily="34" charset="0"/>
                <a:ea typeface="AECOM Sans" panose="020B0504020202020204" pitchFamily="34" charset="0"/>
                <a:cs typeface="Arial" panose="020B0604020202020204" pitchFamily="34" charset="0"/>
              </a:defRPr>
            </a:lvl1pPr>
          </a:lstStyle>
          <a:p>
            <a:r>
              <a:rPr lang="en-US"/>
              <a:t>Click to edit Master title style</a:t>
            </a:r>
            <a:endParaRPr lang="en-US" dirty="0"/>
          </a:p>
        </p:txBody>
      </p:sp>
      <p:sp>
        <p:nvSpPr>
          <p:cNvPr id="17" name="Content Placeholder 2">
            <a:extLst>
              <a:ext uri="{FF2B5EF4-FFF2-40B4-BE49-F238E27FC236}">
                <a16:creationId xmlns:a16="http://schemas.microsoft.com/office/drawing/2014/main" id="{A1EA6029-0BE2-2E48-8B98-4D2CAAA38C3D}"/>
              </a:ext>
            </a:extLst>
          </p:cNvPr>
          <p:cNvSpPr>
            <a:spLocks noGrp="1"/>
          </p:cNvSpPr>
          <p:nvPr>
            <p:ph sz="quarter" idx="25"/>
          </p:nvPr>
        </p:nvSpPr>
        <p:spPr>
          <a:xfrm>
            <a:off x="184024" y="4058725"/>
            <a:ext cx="3743325" cy="2250000"/>
          </a:xfrm>
        </p:spPr>
        <p:txBody>
          <a:bodyPr/>
          <a:lstStyle>
            <a:lvl1pPr marL="0" indent="0">
              <a:buNone/>
              <a:defRPr sz="1800"/>
            </a:lvl1pPr>
          </a:lstStyle>
          <a:p>
            <a:pPr lvl="0"/>
            <a:r>
              <a:rPr lang="en-US"/>
              <a:t>Click to edit Master text styles</a:t>
            </a:r>
          </a:p>
        </p:txBody>
      </p:sp>
      <p:sp>
        <p:nvSpPr>
          <p:cNvPr id="18" name="Content Placeholder 2">
            <a:extLst>
              <a:ext uri="{FF2B5EF4-FFF2-40B4-BE49-F238E27FC236}">
                <a16:creationId xmlns:a16="http://schemas.microsoft.com/office/drawing/2014/main" id="{78595847-1813-6B47-B848-F94A612FF956}"/>
              </a:ext>
            </a:extLst>
          </p:cNvPr>
          <p:cNvSpPr>
            <a:spLocks noGrp="1"/>
          </p:cNvSpPr>
          <p:nvPr>
            <p:ph sz="quarter" idx="24"/>
          </p:nvPr>
        </p:nvSpPr>
        <p:spPr>
          <a:xfrm>
            <a:off x="192087" y="1484312"/>
            <a:ext cx="3743325" cy="2250000"/>
          </a:xfrm>
        </p:spPr>
        <p:txBody>
          <a:bodyPr/>
          <a:lstStyle>
            <a:lvl1pPr marL="0" indent="0">
              <a:buNone/>
              <a:defRPr sz="1800"/>
            </a:lvl1pPr>
          </a:lstStyle>
          <a:p>
            <a:pPr lvl="0"/>
            <a:r>
              <a:rPr lang="en-US"/>
              <a:t>Click to edit Master text styles</a:t>
            </a:r>
          </a:p>
        </p:txBody>
      </p:sp>
      <p:sp>
        <p:nvSpPr>
          <p:cNvPr id="21" name="Content Placeholder 2">
            <a:extLst>
              <a:ext uri="{FF2B5EF4-FFF2-40B4-BE49-F238E27FC236}">
                <a16:creationId xmlns:a16="http://schemas.microsoft.com/office/drawing/2014/main" id="{D8315F38-52A3-C148-9FE6-DA617FF1EAAA}"/>
              </a:ext>
            </a:extLst>
          </p:cNvPr>
          <p:cNvSpPr>
            <a:spLocks noGrp="1"/>
          </p:cNvSpPr>
          <p:nvPr>
            <p:ph sz="quarter" idx="26"/>
          </p:nvPr>
        </p:nvSpPr>
        <p:spPr>
          <a:xfrm>
            <a:off x="4224338" y="4058725"/>
            <a:ext cx="3735260" cy="2250000"/>
          </a:xfrm>
        </p:spPr>
        <p:txBody>
          <a:bodyPr/>
          <a:lstStyle>
            <a:lvl1pPr marL="0" indent="0">
              <a:buNone/>
              <a:defRPr sz="1800"/>
            </a:lvl1pPr>
          </a:lstStyle>
          <a:p>
            <a:pPr lvl="0"/>
            <a:r>
              <a:rPr lang="en-US"/>
              <a:t>Click to edit Master text styles</a:t>
            </a:r>
          </a:p>
        </p:txBody>
      </p:sp>
      <p:sp>
        <p:nvSpPr>
          <p:cNvPr id="22" name="Content Placeholder 2">
            <a:extLst>
              <a:ext uri="{FF2B5EF4-FFF2-40B4-BE49-F238E27FC236}">
                <a16:creationId xmlns:a16="http://schemas.microsoft.com/office/drawing/2014/main" id="{1D507689-3D81-7D40-A2C1-78D03B642078}"/>
              </a:ext>
            </a:extLst>
          </p:cNvPr>
          <p:cNvSpPr>
            <a:spLocks noGrp="1"/>
          </p:cNvSpPr>
          <p:nvPr>
            <p:ph sz="quarter" idx="27"/>
          </p:nvPr>
        </p:nvSpPr>
        <p:spPr>
          <a:xfrm>
            <a:off x="4224338" y="1484312"/>
            <a:ext cx="3743325" cy="2250000"/>
          </a:xfrm>
        </p:spPr>
        <p:txBody>
          <a:bodyPr/>
          <a:lstStyle>
            <a:lvl1pPr marL="0" indent="0">
              <a:buNone/>
              <a:defRPr sz="1800"/>
            </a:lvl1pPr>
          </a:lstStyle>
          <a:p>
            <a:pPr lvl="0"/>
            <a:r>
              <a:rPr lang="en-US"/>
              <a:t>Click to edit Master text styles</a:t>
            </a:r>
          </a:p>
        </p:txBody>
      </p:sp>
      <p:sp>
        <p:nvSpPr>
          <p:cNvPr id="24" name="Content Placeholder 2">
            <a:extLst>
              <a:ext uri="{FF2B5EF4-FFF2-40B4-BE49-F238E27FC236}">
                <a16:creationId xmlns:a16="http://schemas.microsoft.com/office/drawing/2014/main" id="{EC73F26E-D8F7-F546-89B9-4D7299F01568}"/>
              </a:ext>
            </a:extLst>
          </p:cNvPr>
          <p:cNvSpPr>
            <a:spLocks noGrp="1"/>
          </p:cNvSpPr>
          <p:nvPr>
            <p:ph sz="quarter" idx="29"/>
          </p:nvPr>
        </p:nvSpPr>
        <p:spPr>
          <a:xfrm>
            <a:off x="8256588" y="1484313"/>
            <a:ext cx="3743325" cy="2250000"/>
          </a:xfrm>
        </p:spPr>
        <p:txBody>
          <a:bodyPr/>
          <a:lstStyle>
            <a:lvl1pPr marL="0" indent="0">
              <a:buNone/>
              <a:defRPr sz="1800"/>
            </a:lvl1pPr>
          </a:lstStyle>
          <a:p>
            <a:pPr lvl="0"/>
            <a:r>
              <a:rPr lang="en-US"/>
              <a:t>Click to edit Master text styles</a:t>
            </a:r>
          </a:p>
        </p:txBody>
      </p:sp>
      <p:sp>
        <p:nvSpPr>
          <p:cNvPr id="12" name="Content Placeholder 2">
            <a:extLst>
              <a:ext uri="{FF2B5EF4-FFF2-40B4-BE49-F238E27FC236}">
                <a16:creationId xmlns:a16="http://schemas.microsoft.com/office/drawing/2014/main" id="{4701359C-DFD8-F847-ADA9-9F9CDB2CDD98}"/>
              </a:ext>
            </a:extLst>
          </p:cNvPr>
          <p:cNvSpPr>
            <a:spLocks noGrp="1"/>
          </p:cNvSpPr>
          <p:nvPr>
            <p:ph sz="quarter" idx="30"/>
          </p:nvPr>
        </p:nvSpPr>
        <p:spPr>
          <a:xfrm>
            <a:off x="8264653" y="4058725"/>
            <a:ext cx="3735260" cy="2250000"/>
          </a:xfrm>
        </p:spPr>
        <p:txBody>
          <a:bodyPr/>
          <a:lstStyle>
            <a:lvl1pPr marL="0" indent="0">
              <a:buNone/>
              <a:defRPr sz="1800"/>
            </a:lvl1pPr>
          </a:lstStyle>
          <a:p>
            <a:pPr lvl="0"/>
            <a:r>
              <a:rPr lang="en-US"/>
              <a:t>Click to edit Master text styles</a:t>
            </a:r>
          </a:p>
        </p:txBody>
      </p:sp>
      <p:pic>
        <p:nvPicPr>
          <p:cNvPr id="15" name="Picture 14">
            <a:extLst>
              <a:ext uri="{FF2B5EF4-FFF2-40B4-BE49-F238E27FC236}">
                <a16:creationId xmlns:a16="http://schemas.microsoft.com/office/drawing/2014/main" id="{02506EF0-F315-7845-A1FF-1CDB316FBCB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81046" y="6445333"/>
            <a:ext cx="909001" cy="324000"/>
          </a:xfrm>
          <a:prstGeom prst="rect">
            <a:avLst/>
          </a:prstGeom>
        </p:spPr>
      </p:pic>
      <p:cxnSp>
        <p:nvCxnSpPr>
          <p:cNvPr id="11" name="Straight Connector 10">
            <a:extLst>
              <a:ext uri="{FF2B5EF4-FFF2-40B4-BE49-F238E27FC236}">
                <a16:creationId xmlns:a16="http://schemas.microsoft.com/office/drawing/2014/main" id="{82D42E44-2F7E-5F44-B014-DAC1320AEE9B}"/>
              </a:ext>
            </a:extLst>
          </p:cNvPr>
          <p:cNvCxnSpPr>
            <a:cxnSpLocks/>
          </p:cNvCxnSpPr>
          <p:nvPr userDrawn="1"/>
        </p:nvCxnSpPr>
        <p:spPr>
          <a:xfrm>
            <a:off x="192087" y="192381"/>
            <a:ext cx="432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209310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Call out lar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361F1-4A98-B04B-B95B-7B0BAF4FE49F}"/>
              </a:ext>
            </a:extLst>
          </p:cNvPr>
          <p:cNvSpPr>
            <a:spLocks noGrp="1"/>
          </p:cNvSpPr>
          <p:nvPr>
            <p:ph type="title" hasCustomPrompt="1"/>
          </p:nvPr>
        </p:nvSpPr>
        <p:spPr>
          <a:xfrm>
            <a:off x="192089" y="368299"/>
            <a:ext cx="11807824" cy="5940421"/>
          </a:xfrm>
        </p:spPr>
        <p:txBody>
          <a:bodyPr lIns="0" tIns="0" rIns="0" bIns="0" anchor="ctr" anchorCtr="0">
            <a:normAutofit/>
          </a:bodyPr>
          <a:lstStyle>
            <a:lvl1pPr>
              <a:lnSpc>
                <a:spcPct val="90000"/>
              </a:lnSpc>
              <a:defRPr sz="9600" b="1">
                <a:solidFill>
                  <a:schemeClr val="tx2"/>
                </a:solidFill>
                <a:latin typeface="Arial" panose="020B0604020202020204" pitchFamily="34" charset="0"/>
                <a:ea typeface="AECOM Sans" panose="020B0504020202020204" pitchFamily="34" charset="0"/>
                <a:cs typeface="Arial" panose="020B0604020202020204" pitchFamily="34" charset="0"/>
              </a:defRPr>
            </a:lvl1pPr>
          </a:lstStyle>
          <a:p>
            <a:r>
              <a:rPr lang="en-US" dirty="0"/>
              <a:t>Large text call out</a:t>
            </a:r>
          </a:p>
        </p:txBody>
      </p:sp>
      <p:cxnSp>
        <p:nvCxnSpPr>
          <p:cNvPr id="5" name="Straight Connector 4">
            <a:extLst>
              <a:ext uri="{FF2B5EF4-FFF2-40B4-BE49-F238E27FC236}">
                <a16:creationId xmlns:a16="http://schemas.microsoft.com/office/drawing/2014/main" id="{518B517E-3869-6D45-BC5A-FABAA3C889BD}"/>
              </a:ext>
            </a:extLst>
          </p:cNvPr>
          <p:cNvCxnSpPr>
            <a:cxnSpLocks/>
          </p:cNvCxnSpPr>
          <p:nvPr userDrawn="1"/>
        </p:nvCxnSpPr>
        <p:spPr>
          <a:xfrm>
            <a:off x="192087" y="192381"/>
            <a:ext cx="43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5613846E-7C65-474F-B095-6CC29203A90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81046" y="6445333"/>
            <a:ext cx="909001" cy="324000"/>
          </a:xfrm>
          <a:prstGeom prst="rect">
            <a:avLst/>
          </a:prstGeom>
        </p:spPr>
      </p:pic>
    </p:spTree>
    <p:extLst>
      <p:ext uri="{BB962C8B-B14F-4D97-AF65-F5344CB8AC3E}">
        <p14:creationId xmlns:p14="http://schemas.microsoft.com/office/powerpoint/2010/main" val="183466868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Clos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249C2D-D03B-0E44-B305-62F063694800}"/>
              </a:ext>
            </a:extLst>
          </p:cNvPr>
          <p:cNvPicPr>
            <a:picLocks noChangeAspect="1"/>
          </p:cNvPicPr>
          <p:nvPr userDrawn="1"/>
        </p:nvPicPr>
        <p:blipFill>
          <a:blip r:embed="rId2"/>
          <a:stretch>
            <a:fillRect/>
          </a:stretch>
        </p:blipFill>
        <p:spPr>
          <a:xfrm>
            <a:off x="4036309" y="2965179"/>
            <a:ext cx="4119382" cy="568867"/>
          </a:xfrm>
          <a:prstGeom prst="rect">
            <a:avLst/>
          </a:prstGeom>
        </p:spPr>
      </p:pic>
    </p:spTree>
    <p:extLst>
      <p:ext uri="{BB962C8B-B14F-4D97-AF65-F5344CB8AC3E}">
        <p14:creationId xmlns:p14="http://schemas.microsoft.com/office/powerpoint/2010/main" val="31757256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x2 layout">
    <p:bg>
      <p:bgPr>
        <a:solidFill>
          <a:schemeClr val="bg1"/>
        </a:solid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C141A7C7-A628-B348-B888-367265BE3A21}"/>
              </a:ext>
            </a:extLst>
          </p:cNvPr>
          <p:cNvSpPr>
            <a:spLocks noGrp="1"/>
          </p:cNvSpPr>
          <p:nvPr>
            <p:ph type="title"/>
          </p:nvPr>
        </p:nvSpPr>
        <p:spPr>
          <a:xfrm>
            <a:off x="192089" y="368300"/>
            <a:ext cx="11807824" cy="792162"/>
          </a:xfrm>
        </p:spPr>
        <p:txBody>
          <a:bodyPr lIns="0" tIns="0" rIns="0" bIns="0" anchor="t" anchorCtr="0">
            <a:noAutofit/>
          </a:bodyPr>
          <a:lstStyle>
            <a:lvl1pPr>
              <a:defRPr sz="2500" b="1" i="0">
                <a:latin typeface="Arial" panose="020B0604020202020204" pitchFamily="34" charset="0"/>
                <a:ea typeface="AECOM Sans" panose="020B0504020202020204" pitchFamily="34" charset="0"/>
                <a:cs typeface="Arial" panose="020B0604020202020204" pitchFamily="34" charset="0"/>
              </a:defRPr>
            </a:lvl1pPr>
          </a:lstStyle>
          <a:p>
            <a:r>
              <a:rPr lang="en-US"/>
              <a:t>Click to edit Master title style</a:t>
            </a:r>
            <a:endParaRPr lang="en-US" dirty="0"/>
          </a:p>
        </p:txBody>
      </p:sp>
      <p:sp>
        <p:nvSpPr>
          <p:cNvPr id="18" name="Content Placeholder 2">
            <a:extLst>
              <a:ext uri="{FF2B5EF4-FFF2-40B4-BE49-F238E27FC236}">
                <a16:creationId xmlns:a16="http://schemas.microsoft.com/office/drawing/2014/main" id="{78595847-1813-6B47-B848-F94A612FF956}"/>
              </a:ext>
            </a:extLst>
          </p:cNvPr>
          <p:cNvSpPr>
            <a:spLocks noGrp="1"/>
          </p:cNvSpPr>
          <p:nvPr>
            <p:ph sz="quarter" idx="24"/>
          </p:nvPr>
        </p:nvSpPr>
        <p:spPr>
          <a:xfrm>
            <a:off x="192089" y="1484312"/>
            <a:ext cx="2735262" cy="2250000"/>
          </a:xfrm>
        </p:spPr>
        <p:txBody>
          <a:bodyPr/>
          <a:lstStyle>
            <a:lvl1pPr marL="0" indent="0">
              <a:buNone/>
              <a:defRPr sz="1600"/>
            </a:lvl1pPr>
          </a:lstStyle>
          <a:p>
            <a:pPr lvl="0"/>
            <a:r>
              <a:rPr lang="en-US"/>
              <a:t>Click to edit Master text styles</a:t>
            </a:r>
          </a:p>
        </p:txBody>
      </p:sp>
      <p:pic>
        <p:nvPicPr>
          <p:cNvPr id="15" name="Picture 14">
            <a:extLst>
              <a:ext uri="{FF2B5EF4-FFF2-40B4-BE49-F238E27FC236}">
                <a16:creationId xmlns:a16="http://schemas.microsoft.com/office/drawing/2014/main" id="{EC57F44A-A091-EA4A-8388-607E1E2FD79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81046" y="6445333"/>
            <a:ext cx="909001" cy="324000"/>
          </a:xfrm>
          <a:prstGeom prst="rect">
            <a:avLst/>
          </a:prstGeom>
        </p:spPr>
      </p:pic>
      <p:sp>
        <p:nvSpPr>
          <p:cNvPr id="16" name="Content Placeholder 2">
            <a:extLst>
              <a:ext uri="{FF2B5EF4-FFF2-40B4-BE49-F238E27FC236}">
                <a16:creationId xmlns:a16="http://schemas.microsoft.com/office/drawing/2014/main" id="{85FC02E4-8F2D-0C49-969E-6DB03AED7BDD}"/>
              </a:ext>
            </a:extLst>
          </p:cNvPr>
          <p:cNvSpPr>
            <a:spLocks noGrp="1"/>
          </p:cNvSpPr>
          <p:nvPr>
            <p:ph sz="quarter" idx="33"/>
          </p:nvPr>
        </p:nvSpPr>
        <p:spPr>
          <a:xfrm>
            <a:off x="3216276" y="1484313"/>
            <a:ext cx="2735262" cy="2250000"/>
          </a:xfrm>
        </p:spPr>
        <p:txBody>
          <a:bodyPr/>
          <a:lstStyle>
            <a:lvl1pPr marL="0" indent="0">
              <a:buNone/>
              <a:defRPr sz="1600"/>
            </a:lvl1pPr>
          </a:lstStyle>
          <a:p>
            <a:pPr lvl="0"/>
            <a:r>
              <a:rPr lang="en-US"/>
              <a:t>Click to edit Master text styles</a:t>
            </a:r>
          </a:p>
        </p:txBody>
      </p:sp>
      <p:sp>
        <p:nvSpPr>
          <p:cNvPr id="19" name="Content Placeholder 2">
            <a:extLst>
              <a:ext uri="{FF2B5EF4-FFF2-40B4-BE49-F238E27FC236}">
                <a16:creationId xmlns:a16="http://schemas.microsoft.com/office/drawing/2014/main" id="{E9821FB0-5481-CB43-9A17-66B388706941}"/>
              </a:ext>
            </a:extLst>
          </p:cNvPr>
          <p:cNvSpPr>
            <a:spLocks noGrp="1"/>
          </p:cNvSpPr>
          <p:nvPr>
            <p:ph sz="quarter" idx="34"/>
          </p:nvPr>
        </p:nvSpPr>
        <p:spPr>
          <a:xfrm>
            <a:off x="6240463" y="1484313"/>
            <a:ext cx="2735262" cy="2250000"/>
          </a:xfrm>
        </p:spPr>
        <p:txBody>
          <a:bodyPr/>
          <a:lstStyle>
            <a:lvl1pPr marL="0" indent="0">
              <a:buNone/>
              <a:defRPr sz="1600"/>
            </a:lvl1pPr>
          </a:lstStyle>
          <a:p>
            <a:pPr lvl="0"/>
            <a:r>
              <a:rPr lang="en-US"/>
              <a:t>Click to edit Master text styles</a:t>
            </a:r>
          </a:p>
        </p:txBody>
      </p:sp>
      <p:sp>
        <p:nvSpPr>
          <p:cNvPr id="20" name="Content Placeholder 2">
            <a:extLst>
              <a:ext uri="{FF2B5EF4-FFF2-40B4-BE49-F238E27FC236}">
                <a16:creationId xmlns:a16="http://schemas.microsoft.com/office/drawing/2014/main" id="{700C7E43-69DC-A64D-8E37-1A5C66C0DE0B}"/>
              </a:ext>
            </a:extLst>
          </p:cNvPr>
          <p:cNvSpPr>
            <a:spLocks noGrp="1"/>
          </p:cNvSpPr>
          <p:nvPr>
            <p:ph sz="quarter" idx="35"/>
          </p:nvPr>
        </p:nvSpPr>
        <p:spPr>
          <a:xfrm>
            <a:off x="9264651" y="1484313"/>
            <a:ext cx="2735262" cy="2250000"/>
          </a:xfrm>
        </p:spPr>
        <p:txBody>
          <a:bodyPr/>
          <a:lstStyle>
            <a:lvl1pPr marL="0" indent="0">
              <a:buNone/>
              <a:defRPr sz="1600"/>
            </a:lvl1pPr>
          </a:lstStyle>
          <a:p>
            <a:pPr lvl="0"/>
            <a:r>
              <a:rPr lang="en-US"/>
              <a:t>Click to edit Master text styles</a:t>
            </a:r>
          </a:p>
        </p:txBody>
      </p:sp>
      <p:sp>
        <p:nvSpPr>
          <p:cNvPr id="28" name="Content Placeholder 2">
            <a:extLst>
              <a:ext uri="{FF2B5EF4-FFF2-40B4-BE49-F238E27FC236}">
                <a16:creationId xmlns:a16="http://schemas.microsoft.com/office/drawing/2014/main" id="{637AD8E3-8813-D74C-87CA-80D331FE2EB4}"/>
              </a:ext>
            </a:extLst>
          </p:cNvPr>
          <p:cNvSpPr>
            <a:spLocks noGrp="1"/>
          </p:cNvSpPr>
          <p:nvPr>
            <p:ph sz="quarter" idx="36"/>
          </p:nvPr>
        </p:nvSpPr>
        <p:spPr>
          <a:xfrm>
            <a:off x="192087" y="4058724"/>
            <a:ext cx="2735262" cy="2250000"/>
          </a:xfrm>
        </p:spPr>
        <p:txBody>
          <a:bodyPr/>
          <a:lstStyle>
            <a:lvl1pPr marL="0" indent="0">
              <a:buNone/>
              <a:defRPr sz="1600"/>
            </a:lvl1pPr>
          </a:lstStyle>
          <a:p>
            <a:pPr lvl="0"/>
            <a:r>
              <a:rPr lang="en-US"/>
              <a:t>Click to edit Master text styles</a:t>
            </a:r>
          </a:p>
        </p:txBody>
      </p:sp>
      <p:sp>
        <p:nvSpPr>
          <p:cNvPr id="29" name="Content Placeholder 2">
            <a:extLst>
              <a:ext uri="{FF2B5EF4-FFF2-40B4-BE49-F238E27FC236}">
                <a16:creationId xmlns:a16="http://schemas.microsoft.com/office/drawing/2014/main" id="{3555FD05-F617-EF4F-8A3F-9C9AD6AA040C}"/>
              </a:ext>
            </a:extLst>
          </p:cNvPr>
          <p:cNvSpPr>
            <a:spLocks noGrp="1"/>
          </p:cNvSpPr>
          <p:nvPr>
            <p:ph sz="quarter" idx="37"/>
          </p:nvPr>
        </p:nvSpPr>
        <p:spPr>
          <a:xfrm>
            <a:off x="3216274" y="4058725"/>
            <a:ext cx="2735261" cy="2250000"/>
          </a:xfrm>
        </p:spPr>
        <p:txBody>
          <a:bodyPr/>
          <a:lstStyle>
            <a:lvl1pPr marL="0" indent="0">
              <a:buNone/>
              <a:defRPr sz="1600"/>
            </a:lvl1pPr>
          </a:lstStyle>
          <a:p>
            <a:pPr lvl="0"/>
            <a:r>
              <a:rPr lang="en-US"/>
              <a:t>Click to edit Master text styles</a:t>
            </a:r>
          </a:p>
        </p:txBody>
      </p:sp>
      <p:sp>
        <p:nvSpPr>
          <p:cNvPr id="30" name="Content Placeholder 2">
            <a:extLst>
              <a:ext uri="{FF2B5EF4-FFF2-40B4-BE49-F238E27FC236}">
                <a16:creationId xmlns:a16="http://schemas.microsoft.com/office/drawing/2014/main" id="{40E6E57E-617C-9E45-86A8-0B0A4E5D8657}"/>
              </a:ext>
            </a:extLst>
          </p:cNvPr>
          <p:cNvSpPr>
            <a:spLocks noGrp="1"/>
          </p:cNvSpPr>
          <p:nvPr>
            <p:ph sz="quarter" idx="38"/>
          </p:nvPr>
        </p:nvSpPr>
        <p:spPr>
          <a:xfrm>
            <a:off x="6240461" y="4058725"/>
            <a:ext cx="2735262" cy="2250000"/>
          </a:xfrm>
        </p:spPr>
        <p:txBody>
          <a:bodyPr/>
          <a:lstStyle>
            <a:lvl1pPr marL="0" indent="0">
              <a:buNone/>
              <a:defRPr sz="1600"/>
            </a:lvl1pPr>
          </a:lstStyle>
          <a:p>
            <a:pPr lvl="0"/>
            <a:r>
              <a:rPr lang="en-US"/>
              <a:t>Click to edit Master text styles</a:t>
            </a:r>
          </a:p>
        </p:txBody>
      </p:sp>
      <p:sp>
        <p:nvSpPr>
          <p:cNvPr id="31" name="Content Placeholder 2">
            <a:extLst>
              <a:ext uri="{FF2B5EF4-FFF2-40B4-BE49-F238E27FC236}">
                <a16:creationId xmlns:a16="http://schemas.microsoft.com/office/drawing/2014/main" id="{EA5C7136-DD5F-394A-BC8C-AE3A6365E3BF}"/>
              </a:ext>
            </a:extLst>
          </p:cNvPr>
          <p:cNvSpPr>
            <a:spLocks noGrp="1"/>
          </p:cNvSpPr>
          <p:nvPr>
            <p:ph sz="quarter" idx="39"/>
          </p:nvPr>
        </p:nvSpPr>
        <p:spPr>
          <a:xfrm>
            <a:off x="9264649" y="4058725"/>
            <a:ext cx="2735262" cy="2250000"/>
          </a:xfrm>
        </p:spPr>
        <p:txBody>
          <a:bodyPr/>
          <a:lstStyle>
            <a:lvl1pPr marL="0" indent="0">
              <a:buNone/>
              <a:defRPr sz="1600"/>
            </a:lvl1pPr>
          </a:lstStyle>
          <a:p>
            <a:pPr lvl="0"/>
            <a:r>
              <a:rPr lang="en-US"/>
              <a:t>Click to edit Master text styles</a:t>
            </a:r>
          </a:p>
        </p:txBody>
      </p:sp>
      <p:cxnSp>
        <p:nvCxnSpPr>
          <p:cNvPr id="17" name="Straight Connector 16">
            <a:extLst>
              <a:ext uri="{FF2B5EF4-FFF2-40B4-BE49-F238E27FC236}">
                <a16:creationId xmlns:a16="http://schemas.microsoft.com/office/drawing/2014/main" id="{FAF98FC1-1143-E74A-AF36-716E3EFC3D18}"/>
              </a:ext>
            </a:extLst>
          </p:cNvPr>
          <p:cNvCxnSpPr>
            <a:cxnSpLocks/>
          </p:cNvCxnSpPr>
          <p:nvPr userDrawn="1"/>
        </p:nvCxnSpPr>
        <p:spPr>
          <a:xfrm>
            <a:off x="192087" y="192381"/>
            <a:ext cx="432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26350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ull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C141A7C7-A628-B348-B888-367265BE3A21}"/>
              </a:ext>
            </a:extLst>
          </p:cNvPr>
          <p:cNvSpPr>
            <a:spLocks noGrp="1"/>
          </p:cNvSpPr>
          <p:nvPr>
            <p:ph type="title"/>
          </p:nvPr>
        </p:nvSpPr>
        <p:spPr>
          <a:xfrm>
            <a:off x="192089" y="368300"/>
            <a:ext cx="11807824" cy="792162"/>
          </a:xfrm>
        </p:spPr>
        <p:txBody>
          <a:bodyPr lIns="0" tIns="0" rIns="0" bIns="0" anchor="t" anchorCtr="0">
            <a:noAutofit/>
          </a:bodyPr>
          <a:lstStyle>
            <a:lvl1pPr>
              <a:defRPr sz="2500" b="1" i="0">
                <a:solidFill>
                  <a:schemeClr val="bg1"/>
                </a:solidFill>
                <a:latin typeface="Arial" panose="020B0604020202020204" pitchFamily="34" charset="0"/>
                <a:ea typeface="AECOM Sans" panose="020B0504020202020204" pitchFamily="34" charset="0"/>
                <a:cs typeface="Arial" panose="020B0604020202020204" pitchFamily="34" charset="0"/>
              </a:defRPr>
            </a:lvl1pPr>
          </a:lstStyle>
          <a:p>
            <a:r>
              <a:rPr lang="en-US"/>
              <a:t>Click to edit Master title style</a:t>
            </a:r>
            <a:endParaRPr lang="en-US" dirty="0"/>
          </a:p>
        </p:txBody>
      </p:sp>
      <p:pic>
        <p:nvPicPr>
          <p:cNvPr id="15" name="Picture 14">
            <a:extLst>
              <a:ext uri="{FF2B5EF4-FFF2-40B4-BE49-F238E27FC236}">
                <a16:creationId xmlns:a16="http://schemas.microsoft.com/office/drawing/2014/main" id="{EC57F44A-A091-EA4A-8388-607E1E2FD79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1181046" y="6445333"/>
            <a:ext cx="909000" cy="324000"/>
          </a:xfrm>
          <a:prstGeom prst="rect">
            <a:avLst/>
          </a:prstGeom>
        </p:spPr>
      </p:pic>
      <p:sp>
        <p:nvSpPr>
          <p:cNvPr id="17" name="Content Placeholder 2">
            <a:extLst>
              <a:ext uri="{FF2B5EF4-FFF2-40B4-BE49-F238E27FC236}">
                <a16:creationId xmlns:a16="http://schemas.microsoft.com/office/drawing/2014/main" id="{7E0F511F-41D3-CF45-9BDC-34E8F387C136}"/>
              </a:ext>
            </a:extLst>
          </p:cNvPr>
          <p:cNvSpPr>
            <a:spLocks noGrp="1"/>
          </p:cNvSpPr>
          <p:nvPr>
            <p:ph sz="quarter" idx="24" hasCustomPrompt="1"/>
          </p:nvPr>
        </p:nvSpPr>
        <p:spPr>
          <a:xfrm>
            <a:off x="192086" y="1484315"/>
            <a:ext cx="5759452" cy="3565524"/>
          </a:xfrm>
        </p:spPr>
        <p:txBody>
          <a:bodyPr anchor="ctr" anchorCtr="0"/>
          <a:lstStyle>
            <a:lvl1pPr marL="0" indent="0">
              <a:buFont typeface="System Font"/>
              <a:buNone/>
              <a:tabLst/>
              <a:defRPr sz="3600" b="1" i="0">
                <a:solidFill>
                  <a:schemeClr val="bg1"/>
                </a:solidFill>
                <a:latin typeface="Arial" panose="020B0604020202020204" pitchFamily="34" charset="0"/>
                <a:ea typeface="AECOM Sans" panose="020B0504020202020204" pitchFamily="34" charset="0"/>
                <a:cs typeface="Arial" panose="020B0604020202020204" pitchFamily="34" charset="0"/>
              </a:defRPr>
            </a:lvl1pPr>
          </a:lstStyle>
          <a:p>
            <a:pPr lvl="0"/>
            <a:r>
              <a:rPr lang="en-US" dirty="0"/>
              <a:t>Text</a:t>
            </a:r>
            <a:endParaRPr lang="en-GB" dirty="0"/>
          </a:p>
        </p:txBody>
      </p:sp>
      <p:cxnSp>
        <p:nvCxnSpPr>
          <p:cNvPr id="6" name="Straight Connector 5">
            <a:extLst>
              <a:ext uri="{FF2B5EF4-FFF2-40B4-BE49-F238E27FC236}">
                <a16:creationId xmlns:a16="http://schemas.microsoft.com/office/drawing/2014/main" id="{BCF60261-BA6C-2142-B71D-37994ED4A04B}"/>
              </a:ext>
            </a:extLst>
          </p:cNvPr>
          <p:cNvCxnSpPr>
            <a:cxnSpLocks/>
          </p:cNvCxnSpPr>
          <p:nvPr userDrawn="1"/>
        </p:nvCxnSpPr>
        <p:spPr>
          <a:xfrm>
            <a:off x="192087" y="192381"/>
            <a:ext cx="43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72087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3 image (left)">
    <p:bg>
      <p:bgPr>
        <a:solidFill>
          <a:schemeClr val="bg1"/>
        </a:solidFill>
        <a:effectLst/>
      </p:bgPr>
    </p:bg>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19AF1E0F-19C5-B747-BD0C-64ECB9AFC60F}"/>
              </a:ext>
            </a:extLst>
          </p:cNvPr>
          <p:cNvSpPr>
            <a:spLocks noGrp="1"/>
          </p:cNvSpPr>
          <p:nvPr>
            <p:ph sz="quarter" idx="24" hasCustomPrompt="1"/>
          </p:nvPr>
        </p:nvSpPr>
        <p:spPr>
          <a:xfrm>
            <a:off x="6240463" y="1484313"/>
            <a:ext cx="5759450" cy="3565526"/>
          </a:xfrm>
        </p:spPr>
        <p:txBody>
          <a:bodyPr anchor="ctr" anchorCtr="0"/>
          <a:lstStyle>
            <a:lvl1pPr marL="0" indent="0">
              <a:buFont typeface="System Font"/>
              <a:buNone/>
              <a:tabLst/>
              <a:defRPr sz="3600" b="1" i="0">
                <a:solidFill>
                  <a:schemeClr val="tx2"/>
                </a:solidFill>
                <a:latin typeface="Arial" panose="020B0604020202020204" pitchFamily="34" charset="0"/>
                <a:ea typeface="AECOM Sans" panose="020B0504020202020204" pitchFamily="34" charset="0"/>
                <a:cs typeface="Arial" panose="020B0604020202020204" pitchFamily="34" charset="0"/>
              </a:defRPr>
            </a:lvl1pPr>
          </a:lstStyle>
          <a:p>
            <a:pPr lvl="0"/>
            <a:r>
              <a:rPr lang="en-US" dirty="0"/>
              <a:t>Text</a:t>
            </a:r>
            <a:endParaRPr lang="en-GB" dirty="0"/>
          </a:p>
        </p:txBody>
      </p:sp>
      <p:cxnSp>
        <p:nvCxnSpPr>
          <p:cNvPr id="13" name="Straight Connector 12">
            <a:extLst>
              <a:ext uri="{FF2B5EF4-FFF2-40B4-BE49-F238E27FC236}">
                <a16:creationId xmlns:a16="http://schemas.microsoft.com/office/drawing/2014/main" id="{8F6E73A7-BA38-1E48-A15B-AFDF4974DF9B}"/>
              </a:ext>
            </a:extLst>
          </p:cNvPr>
          <p:cNvCxnSpPr>
            <a:cxnSpLocks/>
          </p:cNvCxnSpPr>
          <p:nvPr userDrawn="1"/>
        </p:nvCxnSpPr>
        <p:spPr>
          <a:xfrm>
            <a:off x="192087" y="206669"/>
            <a:ext cx="43200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B534BBE3-AC4A-A64A-9737-8BA870D69446}"/>
              </a:ext>
            </a:extLst>
          </p:cNvPr>
          <p:cNvSpPr>
            <a:spLocks noGrp="1"/>
          </p:cNvSpPr>
          <p:nvPr>
            <p:ph type="title"/>
          </p:nvPr>
        </p:nvSpPr>
        <p:spPr>
          <a:xfrm>
            <a:off x="6240463" y="368300"/>
            <a:ext cx="5759449" cy="792162"/>
          </a:xfrm>
        </p:spPr>
        <p:txBody>
          <a:bodyPr lIns="0" tIns="0" rIns="0" bIns="0" anchor="t" anchorCtr="0">
            <a:noAutofit/>
          </a:bodyPr>
          <a:lstStyle>
            <a:lvl1pPr>
              <a:defRPr sz="2500" b="1" i="0">
                <a:solidFill>
                  <a:schemeClr val="accent1"/>
                </a:solidFill>
                <a:latin typeface="Arial" panose="020B0604020202020204" pitchFamily="34" charset="0"/>
                <a:ea typeface="AECOM Sans" panose="020B0504020202020204" pitchFamily="34" charset="0"/>
                <a:cs typeface="Arial" panose="020B0604020202020204" pitchFamily="34" charset="0"/>
              </a:defRPr>
            </a:lvl1pPr>
          </a:lstStyle>
          <a:p>
            <a:r>
              <a:rPr lang="en-US"/>
              <a:t>Click to edit Master title style</a:t>
            </a:r>
            <a:endParaRPr lang="en-US" dirty="0"/>
          </a:p>
        </p:txBody>
      </p:sp>
      <p:pic>
        <p:nvPicPr>
          <p:cNvPr id="10" name="Picture 9">
            <a:extLst>
              <a:ext uri="{FF2B5EF4-FFF2-40B4-BE49-F238E27FC236}">
                <a16:creationId xmlns:a16="http://schemas.microsoft.com/office/drawing/2014/main" id="{06E268D1-3C47-474E-A601-6236191E279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81046" y="6445333"/>
            <a:ext cx="909001" cy="324000"/>
          </a:xfrm>
          <a:prstGeom prst="rect">
            <a:avLst/>
          </a:prstGeom>
        </p:spPr>
      </p:pic>
      <p:cxnSp>
        <p:nvCxnSpPr>
          <p:cNvPr id="11" name="Straight Connector 10">
            <a:extLst>
              <a:ext uri="{FF2B5EF4-FFF2-40B4-BE49-F238E27FC236}">
                <a16:creationId xmlns:a16="http://schemas.microsoft.com/office/drawing/2014/main" id="{125D2655-77D9-BB44-A9F7-604618321FBF}"/>
              </a:ext>
            </a:extLst>
          </p:cNvPr>
          <p:cNvCxnSpPr>
            <a:cxnSpLocks/>
          </p:cNvCxnSpPr>
          <p:nvPr userDrawn="1"/>
        </p:nvCxnSpPr>
        <p:spPr>
          <a:xfrm>
            <a:off x="192087" y="192381"/>
            <a:ext cx="43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Picture Placeholder 4">
            <a:extLst>
              <a:ext uri="{FF2B5EF4-FFF2-40B4-BE49-F238E27FC236}">
                <a16:creationId xmlns:a16="http://schemas.microsoft.com/office/drawing/2014/main" id="{C57F217F-D4AA-A141-BF24-68CCE02BE45B}"/>
              </a:ext>
            </a:extLst>
          </p:cNvPr>
          <p:cNvSpPr>
            <a:spLocks noGrp="1"/>
          </p:cNvSpPr>
          <p:nvPr>
            <p:ph type="pic" sz="quarter" idx="25"/>
          </p:nvPr>
        </p:nvSpPr>
        <p:spPr>
          <a:xfrm>
            <a:off x="0" y="0"/>
            <a:ext cx="3935413" cy="6858000"/>
          </a:xfrm>
          <a:blipFill>
            <a:blip r:embed="rId3"/>
            <a:stretch>
              <a:fillRect/>
            </a:stretch>
          </a:blipFill>
        </p:spPr>
        <p:txBody>
          <a:bodyPr/>
          <a:lstStyle/>
          <a:p>
            <a:r>
              <a:rPr lang="en-US"/>
              <a:t>Click icon to add picture</a:t>
            </a:r>
          </a:p>
        </p:txBody>
      </p:sp>
    </p:spTree>
    <p:extLst>
      <p:ext uri="{BB962C8B-B14F-4D97-AF65-F5344CB8AC3E}">
        <p14:creationId xmlns:p14="http://schemas.microsoft.com/office/powerpoint/2010/main" val="26551470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3 image (right)">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19AF1E0F-19C5-B747-BD0C-64ECB9AFC60F}"/>
              </a:ext>
            </a:extLst>
          </p:cNvPr>
          <p:cNvSpPr>
            <a:spLocks noGrp="1"/>
          </p:cNvSpPr>
          <p:nvPr>
            <p:ph sz="quarter" idx="24" hasCustomPrompt="1"/>
          </p:nvPr>
        </p:nvSpPr>
        <p:spPr>
          <a:xfrm>
            <a:off x="192087" y="1484313"/>
            <a:ext cx="5759449" cy="3565526"/>
          </a:xfrm>
        </p:spPr>
        <p:txBody>
          <a:bodyPr anchor="ctr" anchorCtr="0"/>
          <a:lstStyle>
            <a:lvl1pPr marL="0" indent="0">
              <a:buFont typeface="System Font"/>
              <a:buNone/>
              <a:tabLst/>
              <a:defRPr sz="3600" b="1" i="0">
                <a:solidFill>
                  <a:schemeClr val="tx2"/>
                </a:solidFill>
                <a:latin typeface="Arial" panose="020B0604020202020204" pitchFamily="34" charset="0"/>
                <a:ea typeface="AECOM Sans" panose="020B0504020202020204" pitchFamily="34" charset="0"/>
                <a:cs typeface="Arial" panose="020B0604020202020204" pitchFamily="34" charset="0"/>
              </a:defRPr>
            </a:lvl1pPr>
          </a:lstStyle>
          <a:p>
            <a:pPr lvl="0"/>
            <a:r>
              <a:rPr lang="en-US" dirty="0"/>
              <a:t>Text</a:t>
            </a:r>
            <a:endParaRPr lang="en-GB" dirty="0"/>
          </a:p>
        </p:txBody>
      </p:sp>
      <p:pic>
        <p:nvPicPr>
          <p:cNvPr id="15" name="Picture 14">
            <a:extLst>
              <a:ext uri="{FF2B5EF4-FFF2-40B4-BE49-F238E27FC236}">
                <a16:creationId xmlns:a16="http://schemas.microsoft.com/office/drawing/2014/main" id="{EC57F44A-A091-EA4A-8388-607E1E2FD79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81046" y="6445333"/>
            <a:ext cx="909000" cy="324000"/>
          </a:xfrm>
          <a:prstGeom prst="rect">
            <a:avLst/>
          </a:prstGeom>
        </p:spPr>
      </p:pic>
      <p:sp>
        <p:nvSpPr>
          <p:cNvPr id="7" name="Title 1">
            <a:extLst>
              <a:ext uri="{FF2B5EF4-FFF2-40B4-BE49-F238E27FC236}">
                <a16:creationId xmlns:a16="http://schemas.microsoft.com/office/drawing/2014/main" id="{C3758102-AAC4-EF4E-95BE-C05953CF1361}"/>
              </a:ext>
            </a:extLst>
          </p:cNvPr>
          <p:cNvSpPr>
            <a:spLocks noGrp="1"/>
          </p:cNvSpPr>
          <p:nvPr>
            <p:ph type="title"/>
          </p:nvPr>
        </p:nvSpPr>
        <p:spPr>
          <a:xfrm>
            <a:off x="192089" y="368300"/>
            <a:ext cx="5759449" cy="792162"/>
          </a:xfrm>
        </p:spPr>
        <p:txBody>
          <a:bodyPr lIns="0" tIns="0" rIns="0" bIns="0" anchor="t" anchorCtr="0">
            <a:noAutofit/>
          </a:bodyPr>
          <a:lstStyle>
            <a:lvl1pPr>
              <a:defRPr sz="2500" b="1" i="0">
                <a:solidFill>
                  <a:schemeClr val="accent1"/>
                </a:solidFill>
                <a:latin typeface="Arial" panose="020B0604020202020204" pitchFamily="34" charset="0"/>
                <a:ea typeface="AECOM Sans" panose="020B0504020202020204" pitchFamily="34" charset="0"/>
                <a:cs typeface="Arial" panose="020B0604020202020204" pitchFamily="34" charset="0"/>
              </a:defRPr>
            </a:lvl1pPr>
          </a:lstStyle>
          <a:p>
            <a:r>
              <a:rPr lang="en-US"/>
              <a:t>Click to edit Master title style</a:t>
            </a:r>
            <a:endParaRPr lang="en-US" dirty="0"/>
          </a:p>
        </p:txBody>
      </p:sp>
      <p:cxnSp>
        <p:nvCxnSpPr>
          <p:cNvPr id="8" name="Straight Connector 7">
            <a:extLst>
              <a:ext uri="{FF2B5EF4-FFF2-40B4-BE49-F238E27FC236}">
                <a16:creationId xmlns:a16="http://schemas.microsoft.com/office/drawing/2014/main" id="{49739721-2CBA-0E49-8EA4-C7900908454C}"/>
              </a:ext>
            </a:extLst>
          </p:cNvPr>
          <p:cNvCxnSpPr>
            <a:cxnSpLocks/>
          </p:cNvCxnSpPr>
          <p:nvPr userDrawn="1"/>
        </p:nvCxnSpPr>
        <p:spPr>
          <a:xfrm>
            <a:off x="192087" y="192381"/>
            <a:ext cx="432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Picture Placeholder 4">
            <a:extLst>
              <a:ext uri="{FF2B5EF4-FFF2-40B4-BE49-F238E27FC236}">
                <a16:creationId xmlns:a16="http://schemas.microsoft.com/office/drawing/2014/main" id="{BAAA2378-A01C-5846-9EE5-133ECA587609}"/>
              </a:ext>
            </a:extLst>
          </p:cNvPr>
          <p:cNvSpPr>
            <a:spLocks noGrp="1"/>
          </p:cNvSpPr>
          <p:nvPr>
            <p:ph type="pic" sz="quarter" idx="25"/>
          </p:nvPr>
        </p:nvSpPr>
        <p:spPr>
          <a:xfrm>
            <a:off x="8256587" y="0"/>
            <a:ext cx="3935413" cy="6858000"/>
          </a:xfrm>
          <a:blipFill>
            <a:blip r:embed="rId3"/>
            <a:stretch>
              <a:fillRect/>
            </a:stretch>
          </a:blipFill>
        </p:spPr>
        <p:txBody>
          <a:bodyPr/>
          <a:lstStyle/>
          <a:p>
            <a:r>
              <a:rPr lang="en-US"/>
              <a:t>Click icon to add picture</a:t>
            </a:r>
          </a:p>
        </p:txBody>
      </p:sp>
    </p:spTree>
    <p:extLst>
      <p:ext uri="{BB962C8B-B14F-4D97-AF65-F5344CB8AC3E}">
        <p14:creationId xmlns:p14="http://schemas.microsoft.com/office/powerpoint/2010/main" val="13827110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2 image (left)">
    <p:spTree>
      <p:nvGrpSpPr>
        <p:cNvPr id="1" name=""/>
        <p:cNvGrpSpPr/>
        <p:nvPr/>
      </p:nvGrpSpPr>
      <p:grpSpPr>
        <a:xfrm>
          <a:off x="0" y="0"/>
          <a:ext cx="0" cy="0"/>
          <a:chOff x="0" y="0"/>
          <a:chExt cx="0" cy="0"/>
        </a:xfrm>
      </p:grpSpPr>
      <p:sp>
        <p:nvSpPr>
          <p:cNvPr id="17" name="Content Placeholder 2">
            <a:extLst>
              <a:ext uri="{FF2B5EF4-FFF2-40B4-BE49-F238E27FC236}">
                <a16:creationId xmlns:a16="http://schemas.microsoft.com/office/drawing/2014/main" id="{7E0F511F-41D3-CF45-9BDC-34E8F387C136}"/>
              </a:ext>
            </a:extLst>
          </p:cNvPr>
          <p:cNvSpPr>
            <a:spLocks noGrp="1"/>
          </p:cNvSpPr>
          <p:nvPr>
            <p:ph sz="quarter" idx="24" hasCustomPrompt="1"/>
          </p:nvPr>
        </p:nvSpPr>
        <p:spPr>
          <a:xfrm>
            <a:off x="6240461" y="1484313"/>
            <a:ext cx="5759452" cy="3565525"/>
          </a:xfrm>
        </p:spPr>
        <p:txBody>
          <a:bodyPr anchor="ctr" anchorCtr="0"/>
          <a:lstStyle>
            <a:lvl1pPr marL="0" indent="0">
              <a:buFont typeface="System Font"/>
              <a:buNone/>
              <a:tabLst/>
              <a:defRPr sz="3600" b="1" i="0">
                <a:solidFill>
                  <a:schemeClr val="tx2"/>
                </a:solidFill>
                <a:latin typeface="Arial" panose="020B0604020202020204" pitchFamily="34" charset="0"/>
                <a:ea typeface="AECOM Sans" panose="020B0504020202020204" pitchFamily="34" charset="0"/>
                <a:cs typeface="Arial" panose="020B0604020202020204" pitchFamily="34" charset="0"/>
              </a:defRPr>
            </a:lvl1pPr>
          </a:lstStyle>
          <a:p>
            <a:pPr lvl="0"/>
            <a:r>
              <a:rPr lang="en-US" dirty="0"/>
              <a:t>Text</a:t>
            </a:r>
            <a:endParaRPr lang="en-GB" dirty="0"/>
          </a:p>
        </p:txBody>
      </p:sp>
      <p:sp>
        <p:nvSpPr>
          <p:cNvPr id="5" name="Title 1">
            <a:extLst>
              <a:ext uri="{FF2B5EF4-FFF2-40B4-BE49-F238E27FC236}">
                <a16:creationId xmlns:a16="http://schemas.microsoft.com/office/drawing/2014/main" id="{34B80CB2-8BC8-B245-9E9B-97E154FB3FE6}"/>
              </a:ext>
            </a:extLst>
          </p:cNvPr>
          <p:cNvSpPr>
            <a:spLocks noGrp="1"/>
          </p:cNvSpPr>
          <p:nvPr>
            <p:ph type="title"/>
          </p:nvPr>
        </p:nvSpPr>
        <p:spPr>
          <a:xfrm>
            <a:off x="6240461" y="368300"/>
            <a:ext cx="5759449" cy="792162"/>
          </a:xfrm>
        </p:spPr>
        <p:txBody>
          <a:bodyPr lIns="0" tIns="0" rIns="0" bIns="0" anchor="t" anchorCtr="0">
            <a:noAutofit/>
          </a:bodyPr>
          <a:lstStyle>
            <a:lvl1pPr>
              <a:defRPr sz="2500" b="1" i="0">
                <a:solidFill>
                  <a:schemeClr val="accent1"/>
                </a:solidFill>
                <a:latin typeface="Arial" panose="020B0604020202020204" pitchFamily="34" charset="0"/>
                <a:ea typeface="AECOM Sans" panose="020B0504020202020204" pitchFamily="34" charset="0"/>
                <a:cs typeface="Arial" panose="020B0604020202020204" pitchFamily="34" charset="0"/>
              </a:defRPr>
            </a:lvl1pPr>
          </a:lstStyle>
          <a:p>
            <a:r>
              <a:rPr lang="en-US"/>
              <a:t>Click to edit Master title style</a:t>
            </a:r>
            <a:endParaRPr lang="en-US" dirty="0"/>
          </a:p>
        </p:txBody>
      </p:sp>
      <p:pic>
        <p:nvPicPr>
          <p:cNvPr id="8" name="Picture 7">
            <a:extLst>
              <a:ext uri="{FF2B5EF4-FFF2-40B4-BE49-F238E27FC236}">
                <a16:creationId xmlns:a16="http://schemas.microsoft.com/office/drawing/2014/main" id="{312FCA2F-0D64-2F43-A09E-6E56CEE6924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81046" y="6445333"/>
            <a:ext cx="909001" cy="324000"/>
          </a:xfrm>
          <a:prstGeom prst="rect">
            <a:avLst/>
          </a:prstGeom>
        </p:spPr>
      </p:pic>
      <p:cxnSp>
        <p:nvCxnSpPr>
          <p:cNvPr id="9" name="Straight Connector 8">
            <a:extLst>
              <a:ext uri="{FF2B5EF4-FFF2-40B4-BE49-F238E27FC236}">
                <a16:creationId xmlns:a16="http://schemas.microsoft.com/office/drawing/2014/main" id="{AD06ADE0-0810-2D43-92F8-BDC1658E9298}"/>
              </a:ext>
            </a:extLst>
          </p:cNvPr>
          <p:cNvCxnSpPr>
            <a:cxnSpLocks/>
          </p:cNvCxnSpPr>
          <p:nvPr userDrawn="1"/>
        </p:nvCxnSpPr>
        <p:spPr>
          <a:xfrm>
            <a:off x="192087" y="192381"/>
            <a:ext cx="43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Picture Placeholder 4">
            <a:extLst>
              <a:ext uri="{FF2B5EF4-FFF2-40B4-BE49-F238E27FC236}">
                <a16:creationId xmlns:a16="http://schemas.microsoft.com/office/drawing/2014/main" id="{C314BF0D-CD40-924D-8097-A6F680C70D59}"/>
              </a:ext>
            </a:extLst>
          </p:cNvPr>
          <p:cNvSpPr>
            <a:spLocks noGrp="1"/>
          </p:cNvSpPr>
          <p:nvPr>
            <p:ph type="pic" sz="quarter" idx="25"/>
          </p:nvPr>
        </p:nvSpPr>
        <p:spPr>
          <a:xfrm>
            <a:off x="0" y="0"/>
            <a:ext cx="5951540" cy="6858000"/>
          </a:xfrm>
          <a:blipFill>
            <a:blip r:embed="rId3"/>
            <a:stretch>
              <a:fillRect/>
            </a:stretch>
          </a:blipFill>
        </p:spPr>
        <p:txBody>
          <a:bodyPr/>
          <a:lstStyle/>
          <a:p>
            <a:r>
              <a:rPr lang="en-US"/>
              <a:t>Click icon to add picture</a:t>
            </a:r>
          </a:p>
        </p:txBody>
      </p:sp>
    </p:spTree>
    <p:extLst>
      <p:ext uri="{BB962C8B-B14F-4D97-AF65-F5344CB8AC3E}">
        <p14:creationId xmlns:p14="http://schemas.microsoft.com/office/powerpoint/2010/main" val="35454615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2 image (right)">
    <p:spTree>
      <p:nvGrpSpPr>
        <p:cNvPr id="1" name=""/>
        <p:cNvGrpSpPr/>
        <p:nvPr/>
      </p:nvGrpSpPr>
      <p:grpSpPr>
        <a:xfrm>
          <a:off x="0" y="0"/>
          <a:ext cx="0" cy="0"/>
          <a:chOff x="0" y="0"/>
          <a:chExt cx="0" cy="0"/>
        </a:xfrm>
      </p:grpSpPr>
      <p:sp>
        <p:nvSpPr>
          <p:cNvPr id="17" name="Content Placeholder 2">
            <a:extLst>
              <a:ext uri="{FF2B5EF4-FFF2-40B4-BE49-F238E27FC236}">
                <a16:creationId xmlns:a16="http://schemas.microsoft.com/office/drawing/2014/main" id="{7E0F511F-41D3-CF45-9BDC-34E8F387C136}"/>
              </a:ext>
            </a:extLst>
          </p:cNvPr>
          <p:cNvSpPr>
            <a:spLocks noGrp="1"/>
          </p:cNvSpPr>
          <p:nvPr>
            <p:ph sz="quarter" idx="24" hasCustomPrompt="1"/>
          </p:nvPr>
        </p:nvSpPr>
        <p:spPr>
          <a:xfrm>
            <a:off x="192086" y="1484316"/>
            <a:ext cx="5759452" cy="3565522"/>
          </a:xfrm>
        </p:spPr>
        <p:txBody>
          <a:bodyPr anchor="ctr" anchorCtr="0"/>
          <a:lstStyle>
            <a:lvl1pPr marL="0" indent="0">
              <a:buFont typeface="System Font"/>
              <a:buNone/>
              <a:tabLst/>
              <a:defRPr sz="3600" b="1" i="0">
                <a:solidFill>
                  <a:schemeClr val="tx2"/>
                </a:solidFill>
                <a:latin typeface="Arial" panose="020B0604020202020204" pitchFamily="34" charset="0"/>
                <a:ea typeface="AECOM Sans" panose="020B0504020202020204" pitchFamily="34" charset="0"/>
                <a:cs typeface="Arial" panose="020B0604020202020204" pitchFamily="34" charset="0"/>
              </a:defRPr>
            </a:lvl1pPr>
          </a:lstStyle>
          <a:p>
            <a:pPr lvl="0"/>
            <a:r>
              <a:rPr lang="en-US" dirty="0"/>
              <a:t>Text</a:t>
            </a:r>
            <a:endParaRPr lang="en-GB" dirty="0"/>
          </a:p>
        </p:txBody>
      </p:sp>
      <p:sp>
        <p:nvSpPr>
          <p:cNvPr id="14" name="Title 1">
            <a:extLst>
              <a:ext uri="{FF2B5EF4-FFF2-40B4-BE49-F238E27FC236}">
                <a16:creationId xmlns:a16="http://schemas.microsoft.com/office/drawing/2014/main" id="{C141A7C7-A628-B348-B888-367265BE3A21}"/>
              </a:ext>
            </a:extLst>
          </p:cNvPr>
          <p:cNvSpPr>
            <a:spLocks noGrp="1"/>
          </p:cNvSpPr>
          <p:nvPr>
            <p:ph type="title"/>
          </p:nvPr>
        </p:nvSpPr>
        <p:spPr>
          <a:xfrm>
            <a:off x="192089" y="368300"/>
            <a:ext cx="5759449" cy="792162"/>
          </a:xfrm>
        </p:spPr>
        <p:txBody>
          <a:bodyPr lIns="0" tIns="0" rIns="0" bIns="0" anchor="t" anchorCtr="0">
            <a:noAutofit/>
          </a:bodyPr>
          <a:lstStyle>
            <a:lvl1pPr>
              <a:defRPr sz="2500" b="1" i="0">
                <a:solidFill>
                  <a:schemeClr val="accent1"/>
                </a:solidFill>
                <a:latin typeface="Arial" panose="020B0604020202020204" pitchFamily="34" charset="0"/>
                <a:ea typeface="AECOM Sans" panose="020B0504020202020204" pitchFamily="34" charset="0"/>
                <a:cs typeface="Arial" panose="020B0604020202020204" pitchFamily="34" charset="0"/>
              </a:defRPr>
            </a:lvl1pPr>
          </a:lstStyle>
          <a:p>
            <a:r>
              <a:rPr lang="en-US"/>
              <a:t>Click to edit Master title style</a:t>
            </a:r>
            <a:endParaRPr lang="en-US" dirty="0"/>
          </a:p>
        </p:txBody>
      </p:sp>
      <p:pic>
        <p:nvPicPr>
          <p:cNvPr id="15" name="Picture 14">
            <a:extLst>
              <a:ext uri="{FF2B5EF4-FFF2-40B4-BE49-F238E27FC236}">
                <a16:creationId xmlns:a16="http://schemas.microsoft.com/office/drawing/2014/main" id="{EC57F44A-A091-EA4A-8388-607E1E2FD79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81046" y="6445333"/>
            <a:ext cx="909000" cy="324000"/>
          </a:xfrm>
          <a:prstGeom prst="rect">
            <a:avLst/>
          </a:prstGeom>
        </p:spPr>
      </p:pic>
      <p:cxnSp>
        <p:nvCxnSpPr>
          <p:cNvPr id="7" name="Straight Connector 6">
            <a:extLst>
              <a:ext uri="{FF2B5EF4-FFF2-40B4-BE49-F238E27FC236}">
                <a16:creationId xmlns:a16="http://schemas.microsoft.com/office/drawing/2014/main" id="{2976A4C4-FD62-1A4A-BACD-014A5D830A35}"/>
              </a:ext>
            </a:extLst>
          </p:cNvPr>
          <p:cNvCxnSpPr>
            <a:cxnSpLocks/>
          </p:cNvCxnSpPr>
          <p:nvPr userDrawn="1"/>
        </p:nvCxnSpPr>
        <p:spPr>
          <a:xfrm>
            <a:off x="192087" y="192381"/>
            <a:ext cx="432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Picture Placeholder 4">
            <a:extLst>
              <a:ext uri="{FF2B5EF4-FFF2-40B4-BE49-F238E27FC236}">
                <a16:creationId xmlns:a16="http://schemas.microsoft.com/office/drawing/2014/main" id="{3ABB104A-DA56-C54E-80D5-9BE7CE4447D0}"/>
              </a:ext>
            </a:extLst>
          </p:cNvPr>
          <p:cNvSpPr>
            <a:spLocks noGrp="1"/>
          </p:cNvSpPr>
          <p:nvPr>
            <p:ph type="pic" sz="quarter" idx="25"/>
          </p:nvPr>
        </p:nvSpPr>
        <p:spPr>
          <a:xfrm>
            <a:off x="6240460" y="-1584"/>
            <a:ext cx="5951540" cy="6858000"/>
          </a:xfrm>
          <a:blipFill>
            <a:blip r:embed="rId3"/>
            <a:stretch>
              <a:fillRect/>
            </a:stretch>
          </a:blipFill>
        </p:spPr>
        <p:txBody>
          <a:bodyPr/>
          <a:lstStyle/>
          <a:p>
            <a:r>
              <a:rPr lang="en-US"/>
              <a:t>Click icon to add picture</a:t>
            </a:r>
          </a:p>
        </p:txBody>
      </p:sp>
    </p:spTree>
    <p:extLst>
      <p:ext uri="{BB962C8B-B14F-4D97-AF65-F5344CB8AC3E}">
        <p14:creationId xmlns:p14="http://schemas.microsoft.com/office/powerpoint/2010/main" val="27703823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2 image (bottom)">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D0FCA007-03B6-434E-8212-6AB5A68EE665}"/>
              </a:ext>
            </a:extLst>
          </p:cNvPr>
          <p:cNvSpPr>
            <a:spLocks noGrp="1"/>
          </p:cNvSpPr>
          <p:nvPr>
            <p:ph type="pic" sz="quarter" idx="25"/>
          </p:nvPr>
        </p:nvSpPr>
        <p:spPr>
          <a:xfrm>
            <a:off x="0" y="3429000"/>
            <a:ext cx="12192000" cy="3429000"/>
          </a:xfrm>
          <a:blipFill>
            <a:blip r:embed="rId2"/>
            <a:stretch>
              <a:fillRect/>
            </a:stretch>
          </a:blipFill>
        </p:spPr>
        <p:txBody>
          <a:bodyPr/>
          <a:lstStyle/>
          <a:p>
            <a:r>
              <a:rPr lang="en-US"/>
              <a:t>Click icon to add picture</a:t>
            </a:r>
          </a:p>
        </p:txBody>
      </p:sp>
      <p:sp>
        <p:nvSpPr>
          <p:cNvPr id="17" name="Content Placeholder 2">
            <a:extLst>
              <a:ext uri="{FF2B5EF4-FFF2-40B4-BE49-F238E27FC236}">
                <a16:creationId xmlns:a16="http://schemas.microsoft.com/office/drawing/2014/main" id="{7E0F511F-41D3-CF45-9BDC-34E8F387C136}"/>
              </a:ext>
            </a:extLst>
          </p:cNvPr>
          <p:cNvSpPr>
            <a:spLocks noGrp="1"/>
          </p:cNvSpPr>
          <p:nvPr>
            <p:ph sz="quarter" idx="24" hasCustomPrompt="1"/>
          </p:nvPr>
        </p:nvSpPr>
        <p:spPr>
          <a:xfrm>
            <a:off x="192085" y="1484316"/>
            <a:ext cx="11807828" cy="1584321"/>
          </a:xfrm>
        </p:spPr>
        <p:txBody>
          <a:bodyPr anchor="ctr" anchorCtr="0"/>
          <a:lstStyle>
            <a:lvl1pPr marL="0" indent="0">
              <a:buFont typeface="System Font"/>
              <a:buNone/>
              <a:tabLst/>
              <a:defRPr sz="3600" b="1" i="0">
                <a:solidFill>
                  <a:schemeClr val="tx2"/>
                </a:solidFill>
                <a:latin typeface="Arial" panose="020B0604020202020204" pitchFamily="34" charset="0"/>
                <a:ea typeface="AECOM Sans" panose="020B0504020202020204" pitchFamily="34" charset="0"/>
                <a:cs typeface="Arial" panose="020B0604020202020204" pitchFamily="34" charset="0"/>
              </a:defRPr>
            </a:lvl1pPr>
          </a:lstStyle>
          <a:p>
            <a:pPr lvl="0"/>
            <a:r>
              <a:rPr lang="en-US" dirty="0"/>
              <a:t>Text</a:t>
            </a:r>
            <a:endParaRPr lang="en-GB" dirty="0"/>
          </a:p>
        </p:txBody>
      </p:sp>
      <p:sp>
        <p:nvSpPr>
          <p:cNvPr id="14" name="Title 1">
            <a:extLst>
              <a:ext uri="{FF2B5EF4-FFF2-40B4-BE49-F238E27FC236}">
                <a16:creationId xmlns:a16="http://schemas.microsoft.com/office/drawing/2014/main" id="{C141A7C7-A628-B348-B888-367265BE3A21}"/>
              </a:ext>
            </a:extLst>
          </p:cNvPr>
          <p:cNvSpPr>
            <a:spLocks noGrp="1"/>
          </p:cNvSpPr>
          <p:nvPr>
            <p:ph type="title"/>
          </p:nvPr>
        </p:nvSpPr>
        <p:spPr>
          <a:xfrm>
            <a:off x="192089" y="368300"/>
            <a:ext cx="11807824" cy="792162"/>
          </a:xfrm>
        </p:spPr>
        <p:txBody>
          <a:bodyPr lIns="0" tIns="0" rIns="0" bIns="0" anchor="t" anchorCtr="0">
            <a:noAutofit/>
          </a:bodyPr>
          <a:lstStyle>
            <a:lvl1pPr>
              <a:defRPr sz="2500" b="1" i="0">
                <a:solidFill>
                  <a:schemeClr val="accent1"/>
                </a:solidFill>
                <a:latin typeface="Arial" panose="020B0604020202020204" pitchFamily="34" charset="0"/>
                <a:ea typeface="AECOM Sans" panose="020B0504020202020204" pitchFamily="34" charset="0"/>
                <a:cs typeface="Arial" panose="020B0604020202020204" pitchFamily="34" charset="0"/>
              </a:defRPr>
            </a:lvl1pPr>
          </a:lstStyle>
          <a:p>
            <a:r>
              <a:rPr lang="en-US"/>
              <a:t>Click to edit Master title style</a:t>
            </a:r>
            <a:endParaRPr lang="en-US" dirty="0"/>
          </a:p>
        </p:txBody>
      </p:sp>
      <p:pic>
        <p:nvPicPr>
          <p:cNvPr id="15" name="Picture 14">
            <a:extLst>
              <a:ext uri="{FF2B5EF4-FFF2-40B4-BE49-F238E27FC236}">
                <a16:creationId xmlns:a16="http://schemas.microsoft.com/office/drawing/2014/main" id="{EC57F44A-A091-EA4A-8388-607E1E2FD79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1181046" y="6445333"/>
            <a:ext cx="909000" cy="324000"/>
          </a:xfrm>
          <a:prstGeom prst="rect">
            <a:avLst/>
          </a:prstGeom>
        </p:spPr>
      </p:pic>
      <p:cxnSp>
        <p:nvCxnSpPr>
          <p:cNvPr id="7" name="Straight Connector 6">
            <a:extLst>
              <a:ext uri="{FF2B5EF4-FFF2-40B4-BE49-F238E27FC236}">
                <a16:creationId xmlns:a16="http://schemas.microsoft.com/office/drawing/2014/main" id="{BF6CECA7-98DD-F446-B1FC-E4551883F807}"/>
              </a:ext>
            </a:extLst>
          </p:cNvPr>
          <p:cNvCxnSpPr>
            <a:cxnSpLocks/>
          </p:cNvCxnSpPr>
          <p:nvPr userDrawn="1"/>
        </p:nvCxnSpPr>
        <p:spPr>
          <a:xfrm>
            <a:off x="192087" y="192381"/>
            <a:ext cx="432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4587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2 image (top)">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7FF59F05-8043-7048-9449-8E7676FE6449}"/>
              </a:ext>
            </a:extLst>
          </p:cNvPr>
          <p:cNvSpPr>
            <a:spLocks noGrp="1"/>
          </p:cNvSpPr>
          <p:nvPr>
            <p:ph type="pic" sz="quarter" idx="25"/>
          </p:nvPr>
        </p:nvSpPr>
        <p:spPr>
          <a:xfrm>
            <a:off x="0" y="0"/>
            <a:ext cx="12192000" cy="3429000"/>
          </a:xfrm>
          <a:blipFill>
            <a:blip r:embed="rId2"/>
            <a:stretch>
              <a:fillRect/>
            </a:stretch>
          </a:blipFill>
        </p:spPr>
        <p:txBody>
          <a:bodyPr/>
          <a:lstStyle/>
          <a:p>
            <a:r>
              <a:rPr lang="en-US"/>
              <a:t>Click icon to add picture</a:t>
            </a:r>
          </a:p>
        </p:txBody>
      </p:sp>
      <p:sp>
        <p:nvSpPr>
          <p:cNvPr id="17" name="Content Placeholder 2">
            <a:extLst>
              <a:ext uri="{FF2B5EF4-FFF2-40B4-BE49-F238E27FC236}">
                <a16:creationId xmlns:a16="http://schemas.microsoft.com/office/drawing/2014/main" id="{7E0F511F-41D3-CF45-9BDC-34E8F387C136}"/>
              </a:ext>
            </a:extLst>
          </p:cNvPr>
          <p:cNvSpPr>
            <a:spLocks noGrp="1"/>
          </p:cNvSpPr>
          <p:nvPr>
            <p:ph sz="quarter" idx="24" hasCustomPrompt="1"/>
          </p:nvPr>
        </p:nvSpPr>
        <p:spPr>
          <a:xfrm>
            <a:off x="192088" y="3797300"/>
            <a:ext cx="11807828" cy="2511425"/>
          </a:xfrm>
        </p:spPr>
        <p:txBody>
          <a:bodyPr anchor="ctr" anchorCtr="0"/>
          <a:lstStyle>
            <a:lvl1pPr marL="0" indent="0">
              <a:buFont typeface="System Font"/>
              <a:buNone/>
              <a:tabLst/>
              <a:defRPr sz="3600" b="1" i="0">
                <a:solidFill>
                  <a:schemeClr val="tx2"/>
                </a:solidFill>
                <a:latin typeface="Arial" panose="020B0604020202020204" pitchFamily="34" charset="0"/>
                <a:ea typeface="AECOM Sans" panose="020B0504020202020204" pitchFamily="34" charset="0"/>
                <a:cs typeface="Arial" panose="020B0604020202020204" pitchFamily="34" charset="0"/>
              </a:defRPr>
            </a:lvl1pPr>
          </a:lstStyle>
          <a:p>
            <a:pPr lvl="0"/>
            <a:r>
              <a:rPr lang="en-US" dirty="0"/>
              <a:t>Text</a:t>
            </a:r>
            <a:endParaRPr lang="en-GB" dirty="0"/>
          </a:p>
        </p:txBody>
      </p:sp>
      <p:sp>
        <p:nvSpPr>
          <p:cNvPr id="14" name="Title 1">
            <a:extLst>
              <a:ext uri="{FF2B5EF4-FFF2-40B4-BE49-F238E27FC236}">
                <a16:creationId xmlns:a16="http://schemas.microsoft.com/office/drawing/2014/main" id="{C141A7C7-A628-B348-B888-367265BE3A21}"/>
              </a:ext>
            </a:extLst>
          </p:cNvPr>
          <p:cNvSpPr>
            <a:spLocks noGrp="1"/>
          </p:cNvSpPr>
          <p:nvPr>
            <p:ph type="title"/>
          </p:nvPr>
        </p:nvSpPr>
        <p:spPr>
          <a:xfrm>
            <a:off x="192089" y="368300"/>
            <a:ext cx="11807824" cy="792162"/>
          </a:xfrm>
        </p:spPr>
        <p:txBody>
          <a:bodyPr lIns="0" tIns="0" rIns="0" bIns="0" anchor="t" anchorCtr="0">
            <a:noAutofit/>
          </a:bodyPr>
          <a:lstStyle>
            <a:lvl1pPr>
              <a:defRPr sz="2500" b="1" i="0">
                <a:solidFill>
                  <a:schemeClr val="bg1"/>
                </a:solidFill>
                <a:latin typeface="Arial" panose="020B0604020202020204" pitchFamily="34" charset="0"/>
                <a:ea typeface="AECOM Sans" panose="020B0504020202020204" pitchFamily="34" charset="0"/>
                <a:cs typeface="Arial" panose="020B0604020202020204" pitchFamily="34" charset="0"/>
              </a:defRPr>
            </a:lvl1pPr>
          </a:lstStyle>
          <a:p>
            <a:r>
              <a:rPr lang="en-US"/>
              <a:t>Click to edit Master title style</a:t>
            </a:r>
            <a:endParaRPr lang="en-US" dirty="0"/>
          </a:p>
        </p:txBody>
      </p:sp>
      <p:pic>
        <p:nvPicPr>
          <p:cNvPr id="7" name="Picture 6">
            <a:extLst>
              <a:ext uri="{FF2B5EF4-FFF2-40B4-BE49-F238E27FC236}">
                <a16:creationId xmlns:a16="http://schemas.microsoft.com/office/drawing/2014/main" id="{6AD4E17F-74A7-2947-94B5-436B235D58D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181046" y="6445333"/>
            <a:ext cx="909001" cy="324000"/>
          </a:xfrm>
          <a:prstGeom prst="rect">
            <a:avLst/>
          </a:prstGeom>
        </p:spPr>
      </p:pic>
      <p:cxnSp>
        <p:nvCxnSpPr>
          <p:cNvPr id="8" name="Straight Connector 7">
            <a:extLst>
              <a:ext uri="{FF2B5EF4-FFF2-40B4-BE49-F238E27FC236}">
                <a16:creationId xmlns:a16="http://schemas.microsoft.com/office/drawing/2014/main" id="{0F2177D9-5305-6C4A-9E06-E122FA493D8E}"/>
              </a:ext>
            </a:extLst>
          </p:cNvPr>
          <p:cNvCxnSpPr>
            <a:cxnSpLocks/>
          </p:cNvCxnSpPr>
          <p:nvPr userDrawn="1"/>
        </p:nvCxnSpPr>
        <p:spPr>
          <a:xfrm>
            <a:off x="192087" y="192381"/>
            <a:ext cx="43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04241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Section divider">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361F1-4A98-B04B-B95B-7B0BAF4FE49F}"/>
              </a:ext>
            </a:extLst>
          </p:cNvPr>
          <p:cNvSpPr>
            <a:spLocks noGrp="1"/>
          </p:cNvSpPr>
          <p:nvPr>
            <p:ph type="title" hasCustomPrompt="1"/>
          </p:nvPr>
        </p:nvSpPr>
        <p:spPr>
          <a:xfrm>
            <a:off x="192089" y="1484313"/>
            <a:ext cx="11807824" cy="3565525"/>
          </a:xfrm>
          <a:prstGeom prst="rect">
            <a:avLst/>
          </a:prstGeom>
        </p:spPr>
        <p:txBody>
          <a:bodyPr lIns="0" tIns="0" rIns="0" bIns="0" anchor="ctr" anchorCtr="0">
            <a:normAutofit/>
          </a:bodyPr>
          <a:lstStyle>
            <a:lvl1pPr algn="l">
              <a:defRPr sz="4800" b="1" i="0">
                <a:solidFill>
                  <a:schemeClr val="accent1"/>
                </a:solidFill>
                <a:latin typeface="Arial" panose="020B0604020202020204" pitchFamily="34" charset="0"/>
                <a:ea typeface="AECOM Sans" panose="020B0504020202020204" pitchFamily="34" charset="0"/>
                <a:cs typeface="Arial" panose="020B0604020202020204" pitchFamily="34" charset="0"/>
              </a:defRPr>
            </a:lvl1pPr>
          </a:lstStyle>
          <a:p>
            <a:r>
              <a:rPr lang="en-US" dirty="0"/>
              <a:t>Section title</a:t>
            </a:r>
          </a:p>
        </p:txBody>
      </p:sp>
      <p:pic>
        <p:nvPicPr>
          <p:cNvPr id="4" name="Picture 3">
            <a:extLst>
              <a:ext uri="{FF2B5EF4-FFF2-40B4-BE49-F238E27FC236}">
                <a16:creationId xmlns:a16="http://schemas.microsoft.com/office/drawing/2014/main" id="{EE7FC0A9-5455-DB4B-AE29-B1A50FD47B6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81046" y="6445333"/>
            <a:ext cx="909001" cy="324000"/>
          </a:xfrm>
          <a:prstGeom prst="rect">
            <a:avLst/>
          </a:prstGeom>
        </p:spPr>
      </p:pic>
      <p:sp>
        <p:nvSpPr>
          <p:cNvPr id="5" name="Text Placeholder 4">
            <a:extLst>
              <a:ext uri="{FF2B5EF4-FFF2-40B4-BE49-F238E27FC236}">
                <a16:creationId xmlns:a16="http://schemas.microsoft.com/office/drawing/2014/main" id="{7776D6F3-E33F-3C43-86D2-BF31B939C16F}"/>
              </a:ext>
            </a:extLst>
          </p:cNvPr>
          <p:cNvSpPr>
            <a:spLocks noGrp="1"/>
          </p:cNvSpPr>
          <p:nvPr>
            <p:ph type="body" sz="quarter" idx="12" hasCustomPrompt="1"/>
          </p:nvPr>
        </p:nvSpPr>
        <p:spPr>
          <a:xfrm>
            <a:off x="192089" y="5373689"/>
            <a:ext cx="5759449" cy="935036"/>
          </a:xfrm>
        </p:spPr>
        <p:txBody>
          <a:bodyPr anchor="t" anchorCtr="0"/>
          <a:lstStyle>
            <a:lvl1pPr marL="0" indent="0">
              <a:lnSpc>
                <a:spcPct val="90000"/>
              </a:lnSpc>
              <a:spcBef>
                <a:spcPts val="0"/>
              </a:spcBef>
              <a:buNone/>
              <a:defRPr sz="2100" b="0" i="0">
                <a:solidFill>
                  <a:schemeClr val="tx2"/>
                </a:solidFill>
                <a:latin typeface="Arial" panose="020B0604020202020204" pitchFamily="34" charset="0"/>
                <a:ea typeface="AECOM Sans" panose="020B0504020202020204" pitchFamily="34" charset="0"/>
                <a:cs typeface="Arial" panose="020B0604020202020204" pitchFamily="34" charset="0"/>
              </a:defRPr>
            </a:lvl1pPr>
          </a:lstStyle>
          <a:p>
            <a:pPr lvl="0"/>
            <a:r>
              <a:rPr lang="en-GB" dirty="0"/>
              <a:t>Presenter name</a:t>
            </a:r>
          </a:p>
          <a:p>
            <a:pPr lvl="0"/>
            <a:r>
              <a:rPr lang="en-GB" dirty="0"/>
              <a:t>Title</a:t>
            </a:r>
          </a:p>
        </p:txBody>
      </p:sp>
    </p:spTree>
    <p:extLst>
      <p:ext uri="{BB962C8B-B14F-4D97-AF65-F5344CB8AC3E}">
        <p14:creationId xmlns:p14="http://schemas.microsoft.com/office/powerpoint/2010/main" val="25129070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all out larg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361F1-4A98-B04B-B95B-7B0BAF4FE49F}"/>
              </a:ext>
            </a:extLst>
          </p:cNvPr>
          <p:cNvSpPr>
            <a:spLocks noGrp="1"/>
          </p:cNvSpPr>
          <p:nvPr>
            <p:ph type="title" hasCustomPrompt="1"/>
          </p:nvPr>
        </p:nvSpPr>
        <p:spPr>
          <a:xfrm>
            <a:off x="192087" y="368299"/>
            <a:ext cx="11807825" cy="5940421"/>
          </a:xfrm>
        </p:spPr>
        <p:txBody>
          <a:bodyPr lIns="0" tIns="0" rIns="0" bIns="0" anchor="ctr" anchorCtr="0">
            <a:normAutofit/>
          </a:bodyPr>
          <a:lstStyle>
            <a:lvl1pPr>
              <a:lnSpc>
                <a:spcPct val="90000"/>
              </a:lnSpc>
              <a:defRPr sz="9600" b="1">
                <a:solidFill>
                  <a:schemeClr val="accent1"/>
                </a:solidFill>
                <a:latin typeface="Arial" panose="020B0604020202020204" pitchFamily="34" charset="0"/>
                <a:ea typeface="AECOM Sans" panose="020B0504020202020204" pitchFamily="34" charset="0"/>
                <a:cs typeface="Arial" panose="020B0604020202020204" pitchFamily="34" charset="0"/>
              </a:defRPr>
            </a:lvl1pPr>
          </a:lstStyle>
          <a:p>
            <a:r>
              <a:rPr lang="en-US" dirty="0"/>
              <a:t>Large text call out</a:t>
            </a:r>
          </a:p>
        </p:txBody>
      </p:sp>
      <p:pic>
        <p:nvPicPr>
          <p:cNvPr id="6" name="Picture 5">
            <a:extLst>
              <a:ext uri="{FF2B5EF4-FFF2-40B4-BE49-F238E27FC236}">
                <a16:creationId xmlns:a16="http://schemas.microsoft.com/office/drawing/2014/main" id="{AD035055-A5CA-7940-ACDE-DBD340E72C8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81046" y="6445333"/>
            <a:ext cx="909001" cy="324000"/>
          </a:xfrm>
          <a:prstGeom prst="rect">
            <a:avLst/>
          </a:prstGeom>
        </p:spPr>
      </p:pic>
      <p:cxnSp>
        <p:nvCxnSpPr>
          <p:cNvPr id="5" name="Straight Connector 4">
            <a:extLst>
              <a:ext uri="{FF2B5EF4-FFF2-40B4-BE49-F238E27FC236}">
                <a16:creationId xmlns:a16="http://schemas.microsoft.com/office/drawing/2014/main" id="{8D30EC1D-CCD2-F74F-B01D-7DEFEA58C43C}"/>
              </a:ext>
            </a:extLst>
          </p:cNvPr>
          <p:cNvCxnSpPr>
            <a:cxnSpLocks/>
          </p:cNvCxnSpPr>
          <p:nvPr userDrawn="1"/>
        </p:nvCxnSpPr>
        <p:spPr>
          <a:xfrm>
            <a:off x="192087" y="192381"/>
            <a:ext cx="432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97719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all out medium">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361F1-4A98-B04B-B95B-7B0BAF4FE49F}"/>
              </a:ext>
            </a:extLst>
          </p:cNvPr>
          <p:cNvSpPr>
            <a:spLocks noGrp="1"/>
          </p:cNvSpPr>
          <p:nvPr>
            <p:ph type="title" hasCustomPrompt="1"/>
          </p:nvPr>
        </p:nvSpPr>
        <p:spPr>
          <a:xfrm>
            <a:off x="192087" y="368299"/>
            <a:ext cx="11807825" cy="5940421"/>
          </a:xfrm>
        </p:spPr>
        <p:txBody>
          <a:bodyPr lIns="0" tIns="0" rIns="0" bIns="0" anchor="ctr" anchorCtr="0">
            <a:normAutofit/>
          </a:bodyPr>
          <a:lstStyle>
            <a:lvl1pPr>
              <a:lnSpc>
                <a:spcPct val="90000"/>
              </a:lnSpc>
              <a:defRPr sz="7200" b="1">
                <a:solidFill>
                  <a:schemeClr val="accent1"/>
                </a:solidFill>
                <a:latin typeface="Arial" panose="020B0604020202020204" pitchFamily="34" charset="0"/>
                <a:ea typeface="AECOM Sans" panose="020B0504020202020204" pitchFamily="34" charset="0"/>
                <a:cs typeface="Arial" panose="020B0604020202020204" pitchFamily="34" charset="0"/>
              </a:defRPr>
            </a:lvl1pPr>
          </a:lstStyle>
          <a:p>
            <a:r>
              <a:rPr lang="en-US" dirty="0"/>
              <a:t>Medium text call out</a:t>
            </a:r>
          </a:p>
        </p:txBody>
      </p:sp>
      <p:pic>
        <p:nvPicPr>
          <p:cNvPr id="6" name="Picture 5">
            <a:extLst>
              <a:ext uri="{FF2B5EF4-FFF2-40B4-BE49-F238E27FC236}">
                <a16:creationId xmlns:a16="http://schemas.microsoft.com/office/drawing/2014/main" id="{AD035055-A5CA-7940-ACDE-DBD340E72C8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81046" y="6445333"/>
            <a:ext cx="909001" cy="324000"/>
          </a:xfrm>
          <a:prstGeom prst="rect">
            <a:avLst/>
          </a:prstGeom>
        </p:spPr>
      </p:pic>
      <p:cxnSp>
        <p:nvCxnSpPr>
          <p:cNvPr id="5" name="Straight Connector 4">
            <a:extLst>
              <a:ext uri="{FF2B5EF4-FFF2-40B4-BE49-F238E27FC236}">
                <a16:creationId xmlns:a16="http://schemas.microsoft.com/office/drawing/2014/main" id="{4AF89B31-A97E-CB48-8F8E-BA781A569224}"/>
              </a:ext>
            </a:extLst>
          </p:cNvPr>
          <p:cNvCxnSpPr>
            <a:cxnSpLocks/>
          </p:cNvCxnSpPr>
          <p:nvPr userDrawn="1"/>
        </p:nvCxnSpPr>
        <p:spPr>
          <a:xfrm>
            <a:off x="192087" y="192381"/>
            <a:ext cx="432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09913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all out smal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361F1-4A98-B04B-B95B-7B0BAF4FE49F}"/>
              </a:ext>
            </a:extLst>
          </p:cNvPr>
          <p:cNvSpPr>
            <a:spLocks noGrp="1"/>
          </p:cNvSpPr>
          <p:nvPr>
            <p:ph type="title" hasCustomPrompt="1"/>
          </p:nvPr>
        </p:nvSpPr>
        <p:spPr>
          <a:xfrm>
            <a:off x="192087" y="368309"/>
            <a:ext cx="11807825" cy="5940415"/>
          </a:xfrm>
        </p:spPr>
        <p:txBody>
          <a:bodyPr lIns="0" tIns="0" rIns="0" bIns="0" anchor="ctr" anchorCtr="0">
            <a:normAutofit/>
          </a:bodyPr>
          <a:lstStyle>
            <a:lvl1pPr>
              <a:lnSpc>
                <a:spcPct val="90000"/>
              </a:lnSpc>
              <a:defRPr sz="4800" b="1">
                <a:solidFill>
                  <a:schemeClr val="accent1"/>
                </a:solidFill>
                <a:latin typeface="Arial" panose="020B0604020202020204" pitchFamily="34" charset="0"/>
                <a:ea typeface="AECOM Sans" panose="020B0504020202020204" pitchFamily="34" charset="0"/>
                <a:cs typeface="Arial" panose="020B0604020202020204" pitchFamily="34" charset="0"/>
              </a:defRPr>
            </a:lvl1pPr>
          </a:lstStyle>
          <a:p>
            <a:r>
              <a:rPr lang="en-US" dirty="0"/>
              <a:t>Small text call out</a:t>
            </a:r>
          </a:p>
        </p:txBody>
      </p:sp>
      <p:pic>
        <p:nvPicPr>
          <p:cNvPr id="5" name="Picture 4">
            <a:extLst>
              <a:ext uri="{FF2B5EF4-FFF2-40B4-BE49-F238E27FC236}">
                <a16:creationId xmlns:a16="http://schemas.microsoft.com/office/drawing/2014/main" id="{85637AB9-D00C-544F-AA4F-4C7AC5A60FB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81046" y="6445333"/>
            <a:ext cx="909001" cy="324000"/>
          </a:xfrm>
          <a:prstGeom prst="rect">
            <a:avLst/>
          </a:prstGeom>
        </p:spPr>
      </p:pic>
      <p:cxnSp>
        <p:nvCxnSpPr>
          <p:cNvPr id="7" name="Straight Connector 6">
            <a:extLst>
              <a:ext uri="{FF2B5EF4-FFF2-40B4-BE49-F238E27FC236}">
                <a16:creationId xmlns:a16="http://schemas.microsoft.com/office/drawing/2014/main" id="{2B8A033A-55CD-424E-8CA2-639E3BB65422}"/>
              </a:ext>
            </a:extLst>
          </p:cNvPr>
          <p:cNvCxnSpPr>
            <a:cxnSpLocks/>
          </p:cNvCxnSpPr>
          <p:nvPr userDrawn="1"/>
        </p:nvCxnSpPr>
        <p:spPr>
          <a:xfrm>
            <a:off x="192087" y="192381"/>
            <a:ext cx="432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35842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Only ">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9191E849-2800-4BF6-8648-1810868AFEEF}"/>
              </a:ext>
            </a:extLst>
          </p:cNvPr>
          <p:cNvSpPr>
            <a:spLocks noGrp="1"/>
          </p:cNvSpPr>
          <p:nvPr>
            <p:ph type="pic" sz="quarter" idx="10"/>
          </p:nvPr>
        </p:nvSpPr>
        <p:spPr>
          <a:xfrm>
            <a:off x="666754" y="1163684"/>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9" name="Picture Placeholder 3">
            <a:extLst>
              <a:ext uri="{FF2B5EF4-FFF2-40B4-BE49-F238E27FC236}">
                <a16:creationId xmlns:a16="http://schemas.microsoft.com/office/drawing/2014/main" id="{EAC093F2-4A94-4EC7-BFC5-282DC86922D3}"/>
              </a:ext>
            </a:extLst>
          </p:cNvPr>
          <p:cNvSpPr>
            <a:spLocks noGrp="1"/>
          </p:cNvSpPr>
          <p:nvPr>
            <p:ph type="pic" sz="quarter" idx="11"/>
          </p:nvPr>
        </p:nvSpPr>
        <p:spPr>
          <a:xfrm>
            <a:off x="1240371" y="1163684"/>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11" name="Picture Placeholder 3">
            <a:extLst>
              <a:ext uri="{FF2B5EF4-FFF2-40B4-BE49-F238E27FC236}">
                <a16:creationId xmlns:a16="http://schemas.microsoft.com/office/drawing/2014/main" id="{4AB8F044-DB76-470F-8712-563C8D77DAFA}"/>
              </a:ext>
            </a:extLst>
          </p:cNvPr>
          <p:cNvSpPr>
            <a:spLocks noGrp="1"/>
          </p:cNvSpPr>
          <p:nvPr>
            <p:ph type="pic" sz="quarter" idx="12"/>
          </p:nvPr>
        </p:nvSpPr>
        <p:spPr>
          <a:xfrm>
            <a:off x="1813988" y="1163684"/>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12" name="Picture Placeholder 3">
            <a:extLst>
              <a:ext uri="{FF2B5EF4-FFF2-40B4-BE49-F238E27FC236}">
                <a16:creationId xmlns:a16="http://schemas.microsoft.com/office/drawing/2014/main" id="{6100BE5D-F975-4662-A5D8-73DD0F666316}"/>
              </a:ext>
            </a:extLst>
          </p:cNvPr>
          <p:cNvSpPr>
            <a:spLocks noGrp="1"/>
          </p:cNvSpPr>
          <p:nvPr>
            <p:ph type="pic" sz="quarter" idx="13"/>
          </p:nvPr>
        </p:nvSpPr>
        <p:spPr>
          <a:xfrm>
            <a:off x="2387605" y="1163684"/>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13" name="Picture Placeholder 3">
            <a:extLst>
              <a:ext uri="{FF2B5EF4-FFF2-40B4-BE49-F238E27FC236}">
                <a16:creationId xmlns:a16="http://schemas.microsoft.com/office/drawing/2014/main" id="{3F780AC3-2DC9-4EBB-9F4A-4B369FDC7358}"/>
              </a:ext>
            </a:extLst>
          </p:cNvPr>
          <p:cNvSpPr>
            <a:spLocks noGrp="1"/>
          </p:cNvSpPr>
          <p:nvPr>
            <p:ph type="pic" sz="quarter" idx="14"/>
          </p:nvPr>
        </p:nvSpPr>
        <p:spPr>
          <a:xfrm>
            <a:off x="2961222" y="1163684"/>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14" name="Picture Placeholder 3">
            <a:extLst>
              <a:ext uri="{FF2B5EF4-FFF2-40B4-BE49-F238E27FC236}">
                <a16:creationId xmlns:a16="http://schemas.microsoft.com/office/drawing/2014/main" id="{F4241E2C-AEC5-4C2F-A388-B4005397B913}"/>
              </a:ext>
            </a:extLst>
          </p:cNvPr>
          <p:cNvSpPr>
            <a:spLocks noGrp="1"/>
          </p:cNvSpPr>
          <p:nvPr>
            <p:ph type="pic" sz="quarter" idx="15"/>
          </p:nvPr>
        </p:nvSpPr>
        <p:spPr>
          <a:xfrm>
            <a:off x="3534839" y="1163684"/>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15" name="Picture Placeholder 3">
            <a:extLst>
              <a:ext uri="{FF2B5EF4-FFF2-40B4-BE49-F238E27FC236}">
                <a16:creationId xmlns:a16="http://schemas.microsoft.com/office/drawing/2014/main" id="{BA3AED32-46CB-466C-8765-2739AAC2E45A}"/>
              </a:ext>
            </a:extLst>
          </p:cNvPr>
          <p:cNvSpPr>
            <a:spLocks noGrp="1"/>
          </p:cNvSpPr>
          <p:nvPr>
            <p:ph type="pic" sz="quarter" idx="16"/>
          </p:nvPr>
        </p:nvSpPr>
        <p:spPr>
          <a:xfrm>
            <a:off x="4108456" y="1163684"/>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16" name="Picture Placeholder 3">
            <a:extLst>
              <a:ext uri="{FF2B5EF4-FFF2-40B4-BE49-F238E27FC236}">
                <a16:creationId xmlns:a16="http://schemas.microsoft.com/office/drawing/2014/main" id="{AB8256EC-2FE2-400D-A4E4-37966548E293}"/>
              </a:ext>
            </a:extLst>
          </p:cNvPr>
          <p:cNvSpPr>
            <a:spLocks noGrp="1"/>
          </p:cNvSpPr>
          <p:nvPr>
            <p:ph type="pic" sz="quarter" idx="17"/>
          </p:nvPr>
        </p:nvSpPr>
        <p:spPr>
          <a:xfrm>
            <a:off x="4682073" y="1163684"/>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17" name="Picture Placeholder 3">
            <a:extLst>
              <a:ext uri="{FF2B5EF4-FFF2-40B4-BE49-F238E27FC236}">
                <a16:creationId xmlns:a16="http://schemas.microsoft.com/office/drawing/2014/main" id="{EED6D159-A3F2-4B02-A7D4-A0B7B2A98000}"/>
              </a:ext>
            </a:extLst>
          </p:cNvPr>
          <p:cNvSpPr>
            <a:spLocks noGrp="1"/>
          </p:cNvSpPr>
          <p:nvPr>
            <p:ph type="pic" sz="quarter" idx="18"/>
          </p:nvPr>
        </p:nvSpPr>
        <p:spPr>
          <a:xfrm>
            <a:off x="5255690" y="1163684"/>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18" name="Picture Placeholder 3">
            <a:extLst>
              <a:ext uri="{FF2B5EF4-FFF2-40B4-BE49-F238E27FC236}">
                <a16:creationId xmlns:a16="http://schemas.microsoft.com/office/drawing/2014/main" id="{39B61045-8A1E-4798-B8A2-EE3524BDB5B1}"/>
              </a:ext>
            </a:extLst>
          </p:cNvPr>
          <p:cNvSpPr>
            <a:spLocks noGrp="1"/>
          </p:cNvSpPr>
          <p:nvPr>
            <p:ph type="pic" sz="quarter" idx="19"/>
          </p:nvPr>
        </p:nvSpPr>
        <p:spPr>
          <a:xfrm>
            <a:off x="5829307" y="1163684"/>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19" name="Picture Placeholder 3">
            <a:extLst>
              <a:ext uri="{FF2B5EF4-FFF2-40B4-BE49-F238E27FC236}">
                <a16:creationId xmlns:a16="http://schemas.microsoft.com/office/drawing/2014/main" id="{24E153D6-CC1A-4C88-B1FD-0A426D1D03A0}"/>
              </a:ext>
            </a:extLst>
          </p:cNvPr>
          <p:cNvSpPr>
            <a:spLocks noGrp="1"/>
          </p:cNvSpPr>
          <p:nvPr>
            <p:ph type="pic" sz="quarter" idx="20"/>
          </p:nvPr>
        </p:nvSpPr>
        <p:spPr>
          <a:xfrm>
            <a:off x="6402924" y="1163684"/>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20" name="Picture Placeholder 3">
            <a:extLst>
              <a:ext uri="{FF2B5EF4-FFF2-40B4-BE49-F238E27FC236}">
                <a16:creationId xmlns:a16="http://schemas.microsoft.com/office/drawing/2014/main" id="{6D96D149-215E-4BD5-A884-53D586135DB9}"/>
              </a:ext>
            </a:extLst>
          </p:cNvPr>
          <p:cNvSpPr>
            <a:spLocks noGrp="1"/>
          </p:cNvSpPr>
          <p:nvPr>
            <p:ph type="pic" sz="quarter" idx="21"/>
          </p:nvPr>
        </p:nvSpPr>
        <p:spPr>
          <a:xfrm>
            <a:off x="6976541" y="1163684"/>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21" name="Picture Placeholder 3">
            <a:extLst>
              <a:ext uri="{FF2B5EF4-FFF2-40B4-BE49-F238E27FC236}">
                <a16:creationId xmlns:a16="http://schemas.microsoft.com/office/drawing/2014/main" id="{CD5BF7F5-BDD5-40DB-BD6D-939B542632FE}"/>
              </a:ext>
            </a:extLst>
          </p:cNvPr>
          <p:cNvSpPr>
            <a:spLocks noGrp="1"/>
          </p:cNvSpPr>
          <p:nvPr>
            <p:ph type="pic" sz="quarter" idx="22"/>
          </p:nvPr>
        </p:nvSpPr>
        <p:spPr>
          <a:xfrm>
            <a:off x="7550158" y="1163684"/>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22" name="Picture Placeholder 3">
            <a:extLst>
              <a:ext uri="{FF2B5EF4-FFF2-40B4-BE49-F238E27FC236}">
                <a16:creationId xmlns:a16="http://schemas.microsoft.com/office/drawing/2014/main" id="{164B8FCE-B1CA-42F7-B454-3438E06D865D}"/>
              </a:ext>
            </a:extLst>
          </p:cNvPr>
          <p:cNvSpPr>
            <a:spLocks noGrp="1"/>
          </p:cNvSpPr>
          <p:nvPr>
            <p:ph type="pic" sz="quarter" idx="23"/>
          </p:nvPr>
        </p:nvSpPr>
        <p:spPr>
          <a:xfrm>
            <a:off x="8123775" y="1163684"/>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23" name="Picture Placeholder 3">
            <a:extLst>
              <a:ext uri="{FF2B5EF4-FFF2-40B4-BE49-F238E27FC236}">
                <a16:creationId xmlns:a16="http://schemas.microsoft.com/office/drawing/2014/main" id="{EB9A9CBA-FB99-49CD-A237-6D4D9DF8D539}"/>
              </a:ext>
            </a:extLst>
          </p:cNvPr>
          <p:cNvSpPr>
            <a:spLocks noGrp="1"/>
          </p:cNvSpPr>
          <p:nvPr>
            <p:ph type="pic" sz="quarter" idx="24"/>
          </p:nvPr>
        </p:nvSpPr>
        <p:spPr>
          <a:xfrm>
            <a:off x="8697392" y="1163684"/>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24" name="Picture Placeholder 3">
            <a:extLst>
              <a:ext uri="{FF2B5EF4-FFF2-40B4-BE49-F238E27FC236}">
                <a16:creationId xmlns:a16="http://schemas.microsoft.com/office/drawing/2014/main" id="{69F3A84F-1D90-4186-8101-4814ED5DA4D4}"/>
              </a:ext>
            </a:extLst>
          </p:cNvPr>
          <p:cNvSpPr>
            <a:spLocks noGrp="1"/>
          </p:cNvSpPr>
          <p:nvPr>
            <p:ph type="pic" sz="quarter" idx="25"/>
          </p:nvPr>
        </p:nvSpPr>
        <p:spPr>
          <a:xfrm>
            <a:off x="9271009" y="1163684"/>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25" name="Picture Placeholder 3">
            <a:extLst>
              <a:ext uri="{FF2B5EF4-FFF2-40B4-BE49-F238E27FC236}">
                <a16:creationId xmlns:a16="http://schemas.microsoft.com/office/drawing/2014/main" id="{C76DCF5B-3447-4568-B4B0-947C6E32FDEC}"/>
              </a:ext>
            </a:extLst>
          </p:cNvPr>
          <p:cNvSpPr>
            <a:spLocks noGrp="1"/>
          </p:cNvSpPr>
          <p:nvPr>
            <p:ph type="pic" sz="quarter" idx="26"/>
          </p:nvPr>
        </p:nvSpPr>
        <p:spPr>
          <a:xfrm>
            <a:off x="9844626" y="1163684"/>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26" name="Picture Placeholder 3">
            <a:extLst>
              <a:ext uri="{FF2B5EF4-FFF2-40B4-BE49-F238E27FC236}">
                <a16:creationId xmlns:a16="http://schemas.microsoft.com/office/drawing/2014/main" id="{F23FB5D0-81E3-4C82-8E04-C2F90191C51B}"/>
              </a:ext>
            </a:extLst>
          </p:cNvPr>
          <p:cNvSpPr>
            <a:spLocks noGrp="1"/>
          </p:cNvSpPr>
          <p:nvPr>
            <p:ph type="pic" sz="quarter" idx="27"/>
          </p:nvPr>
        </p:nvSpPr>
        <p:spPr>
          <a:xfrm>
            <a:off x="10418243" y="1163684"/>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27" name="Picture Placeholder 3">
            <a:extLst>
              <a:ext uri="{FF2B5EF4-FFF2-40B4-BE49-F238E27FC236}">
                <a16:creationId xmlns:a16="http://schemas.microsoft.com/office/drawing/2014/main" id="{67EB411D-F9B1-4144-991C-30A07DB25FFE}"/>
              </a:ext>
            </a:extLst>
          </p:cNvPr>
          <p:cNvSpPr>
            <a:spLocks noGrp="1"/>
          </p:cNvSpPr>
          <p:nvPr>
            <p:ph type="pic" sz="quarter" idx="28"/>
          </p:nvPr>
        </p:nvSpPr>
        <p:spPr>
          <a:xfrm>
            <a:off x="10991857" y="1163684"/>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28" name="Picture Placeholder 3">
            <a:extLst>
              <a:ext uri="{FF2B5EF4-FFF2-40B4-BE49-F238E27FC236}">
                <a16:creationId xmlns:a16="http://schemas.microsoft.com/office/drawing/2014/main" id="{273D9433-3F04-4DB6-A540-D8A1D24C9038}"/>
              </a:ext>
            </a:extLst>
          </p:cNvPr>
          <p:cNvSpPr>
            <a:spLocks noGrp="1"/>
          </p:cNvSpPr>
          <p:nvPr>
            <p:ph type="pic" sz="quarter" idx="29"/>
          </p:nvPr>
        </p:nvSpPr>
        <p:spPr>
          <a:xfrm>
            <a:off x="666757" y="1858822"/>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29" name="Picture Placeholder 3">
            <a:extLst>
              <a:ext uri="{FF2B5EF4-FFF2-40B4-BE49-F238E27FC236}">
                <a16:creationId xmlns:a16="http://schemas.microsoft.com/office/drawing/2014/main" id="{FB754A3E-2B8E-453B-88CA-A6F907506AEA}"/>
              </a:ext>
            </a:extLst>
          </p:cNvPr>
          <p:cNvSpPr>
            <a:spLocks noGrp="1"/>
          </p:cNvSpPr>
          <p:nvPr>
            <p:ph type="pic" sz="quarter" idx="30"/>
          </p:nvPr>
        </p:nvSpPr>
        <p:spPr>
          <a:xfrm>
            <a:off x="1240374" y="1858822"/>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30" name="Picture Placeholder 3">
            <a:extLst>
              <a:ext uri="{FF2B5EF4-FFF2-40B4-BE49-F238E27FC236}">
                <a16:creationId xmlns:a16="http://schemas.microsoft.com/office/drawing/2014/main" id="{15E74892-D88D-41F2-9117-D95D3BE6613C}"/>
              </a:ext>
            </a:extLst>
          </p:cNvPr>
          <p:cNvSpPr>
            <a:spLocks noGrp="1"/>
          </p:cNvSpPr>
          <p:nvPr>
            <p:ph type="pic" sz="quarter" idx="31"/>
          </p:nvPr>
        </p:nvSpPr>
        <p:spPr>
          <a:xfrm>
            <a:off x="1813991" y="1858822"/>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31" name="Picture Placeholder 3">
            <a:extLst>
              <a:ext uri="{FF2B5EF4-FFF2-40B4-BE49-F238E27FC236}">
                <a16:creationId xmlns:a16="http://schemas.microsoft.com/office/drawing/2014/main" id="{108368C8-1137-4A8C-9EE2-4894AB94D3F9}"/>
              </a:ext>
            </a:extLst>
          </p:cNvPr>
          <p:cNvSpPr>
            <a:spLocks noGrp="1"/>
          </p:cNvSpPr>
          <p:nvPr>
            <p:ph type="pic" sz="quarter" idx="32"/>
          </p:nvPr>
        </p:nvSpPr>
        <p:spPr>
          <a:xfrm>
            <a:off x="2387608" y="1858822"/>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32" name="Picture Placeholder 3">
            <a:extLst>
              <a:ext uri="{FF2B5EF4-FFF2-40B4-BE49-F238E27FC236}">
                <a16:creationId xmlns:a16="http://schemas.microsoft.com/office/drawing/2014/main" id="{45740006-347F-4A43-87BD-295666157DEB}"/>
              </a:ext>
            </a:extLst>
          </p:cNvPr>
          <p:cNvSpPr>
            <a:spLocks noGrp="1"/>
          </p:cNvSpPr>
          <p:nvPr>
            <p:ph type="pic" sz="quarter" idx="33"/>
          </p:nvPr>
        </p:nvSpPr>
        <p:spPr>
          <a:xfrm>
            <a:off x="2961225" y="1858822"/>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33" name="Picture Placeholder 3">
            <a:extLst>
              <a:ext uri="{FF2B5EF4-FFF2-40B4-BE49-F238E27FC236}">
                <a16:creationId xmlns:a16="http://schemas.microsoft.com/office/drawing/2014/main" id="{CDE4A34E-8077-4534-A072-C6C634A4163A}"/>
              </a:ext>
            </a:extLst>
          </p:cNvPr>
          <p:cNvSpPr>
            <a:spLocks noGrp="1"/>
          </p:cNvSpPr>
          <p:nvPr>
            <p:ph type="pic" sz="quarter" idx="34"/>
          </p:nvPr>
        </p:nvSpPr>
        <p:spPr>
          <a:xfrm>
            <a:off x="3534842" y="1858822"/>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35" name="Picture Placeholder 3">
            <a:extLst>
              <a:ext uri="{FF2B5EF4-FFF2-40B4-BE49-F238E27FC236}">
                <a16:creationId xmlns:a16="http://schemas.microsoft.com/office/drawing/2014/main" id="{CD0486D7-393B-434F-B2BB-563A2E02D483}"/>
              </a:ext>
            </a:extLst>
          </p:cNvPr>
          <p:cNvSpPr>
            <a:spLocks noGrp="1"/>
          </p:cNvSpPr>
          <p:nvPr>
            <p:ph type="pic" sz="quarter" idx="35"/>
          </p:nvPr>
        </p:nvSpPr>
        <p:spPr>
          <a:xfrm>
            <a:off x="4108459" y="1858822"/>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36" name="Picture Placeholder 3">
            <a:extLst>
              <a:ext uri="{FF2B5EF4-FFF2-40B4-BE49-F238E27FC236}">
                <a16:creationId xmlns:a16="http://schemas.microsoft.com/office/drawing/2014/main" id="{3734AAF6-A301-46B4-BF02-4D780BFDEDC4}"/>
              </a:ext>
            </a:extLst>
          </p:cNvPr>
          <p:cNvSpPr>
            <a:spLocks noGrp="1"/>
          </p:cNvSpPr>
          <p:nvPr>
            <p:ph type="pic" sz="quarter" idx="36"/>
          </p:nvPr>
        </p:nvSpPr>
        <p:spPr>
          <a:xfrm>
            <a:off x="4682076" y="1858822"/>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37" name="Picture Placeholder 3">
            <a:extLst>
              <a:ext uri="{FF2B5EF4-FFF2-40B4-BE49-F238E27FC236}">
                <a16:creationId xmlns:a16="http://schemas.microsoft.com/office/drawing/2014/main" id="{2D8158EF-EF53-46D2-A438-ACBF30FCDB6B}"/>
              </a:ext>
            </a:extLst>
          </p:cNvPr>
          <p:cNvSpPr>
            <a:spLocks noGrp="1"/>
          </p:cNvSpPr>
          <p:nvPr>
            <p:ph type="pic" sz="quarter" idx="37"/>
          </p:nvPr>
        </p:nvSpPr>
        <p:spPr>
          <a:xfrm>
            <a:off x="5255693" y="1858822"/>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38" name="Picture Placeholder 3">
            <a:extLst>
              <a:ext uri="{FF2B5EF4-FFF2-40B4-BE49-F238E27FC236}">
                <a16:creationId xmlns:a16="http://schemas.microsoft.com/office/drawing/2014/main" id="{4096548D-9E8F-4860-9DC7-5CA22D780FA1}"/>
              </a:ext>
            </a:extLst>
          </p:cNvPr>
          <p:cNvSpPr>
            <a:spLocks noGrp="1"/>
          </p:cNvSpPr>
          <p:nvPr>
            <p:ph type="pic" sz="quarter" idx="38"/>
          </p:nvPr>
        </p:nvSpPr>
        <p:spPr>
          <a:xfrm>
            <a:off x="5829310" y="1858822"/>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39" name="Picture Placeholder 3">
            <a:extLst>
              <a:ext uri="{FF2B5EF4-FFF2-40B4-BE49-F238E27FC236}">
                <a16:creationId xmlns:a16="http://schemas.microsoft.com/office/drawing/2014/main" id="{F04F13FF-F1AE-48B8-A4FD-355BAADF858A}"/>
              </a:ext>
            </a:extLst>
          </p:cNvPr>
          <p:cNvSpPr>
            <a:spLocks noGrp="1"/>
          </p:cNvSpPr>
          <p:nvPr>
            <p:ph type="pic" sz="quarter" idx="39"/>
          </p:nvPr>
        </p:nvSpPr>
        <p:spPr>
          <a:xfrm>
            <a:off x="6402927" y="1858822"/>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40" name="Picture Placeholder 3">
            <a:extLst>
              <a:ext uri="{FF2B5EF4-FFF2-40B4-BE49-F238E27FC236}">
                <a16:creationId xmlns:a16="http://schemas.microsoft.com/office/drawing/2014/main" id="{926B793F-2B20-430D-964C-8AC252AE1748}"/>
              </a:ext>
            </a:extLst>
          </p:cNvPr>
          <p:cNvSpPr>
            <a:spLocks noGrp="1"/>
          </p:cNvSpPr>
          <p:nvPr>
            <p:ph type="pic" sz="quarter" idx="40"/>
          </p:nvPr>
        </p:nvSpPr>
        <p:spPr>
          <a:xfrm>
            <a:off x="6976544" y="1858822"/>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41" name="Picture Placeholder 3">
            <a:extLst>
              <a:ext uri="{FF2B5EF4-FFF2-40B4-BE49-F238E27FC236}">
                <a16:creationId xmlns:a16="http://schemas.microsoft.com/office/drawing/2014/main" id="{ED02578B-E967-4964-875F-710800DF85FD}"/>
              </a:ext>
            </a:extLst>
          </p:cNvPr>
          <p:cNvSpPr>
            <a:spLocks noGrp="1"/>
          </p:cNvSpPr>
          <p:nvPr>
            <p:ph type="pic" sz="quarter" idx="41"/>
          </p:nvPr>
        </p:nvSpPr>
        <p:spPr>
          <a:xfrm>
            <a:off x="7550161" y="1858822"/>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42" name="Picture Placeholder 3">
            <a:extLst>
              <a:ext uri="{FF2B5EF4-FFF2-40B4-BE49-F238E27FC236}">
                <a16:creationId xmlns:a16="http://schemas.microsoft.com/office/drawing/2014/main" id="{D74F66E9-31E4-4ECD-A33D-5D0A5F37AD5C}"/>
              </a:ext>
            </a:extLst>
          </p:cNvPr>
          <p:cNvSpPr>
            <a:spLocks noGrp="1"/>
          </p:cNvSpPr>
          <p:nvPr>
            <p:ph type="pic" sz="quarter" idx="42"/>
          </p:nvPr>
        </p:nvSpPr>
        <p:spPr>
          <a:xfrm>
            <a:off x="8123778" y="1858822"/>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43" name="Picture Placeholder 3">
            <a:extLst>
              <a:ext uri="{FF2B5EF4-FFF2-40B4-BE49-F238E27FC236}">
                <a16:creationId xmlns:a16="http://schemas.microsoft.com/office/drawing/2014/main" id="{F23DFA21-4B2A-4CA6-9534-0D3B9BA9E2AA}"/>
              </a:ext>
            </a:extLst>
          </p:cNvPr>
          <p:cNvSpPr>
            <a:spLocks noGrp="1"/>
          </p:cNvSpPr>
          <p:nvPr>
            <p:ph type="pic" sz="quarter" idx="43"/>
          </p:nvPr>
        </p:nvSpPr>
        <p:spPr>
          <a:xfrm>
            <a:off x="8697395" y="1858822"/>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44" name="Picture Placeholder 3">
            <a:extLst>
              <a:ext uri="{FF2B5EF4-FFF2-40B4-BE49-F238E27FC236}">
                <a16:creationId xmlns:a16="http://schemas.microsoft.com/office/drawing/2014/main" id="{551CD1F5-FAB3-4F44-90FD-CE85BEDF22B3}"/>
              </a:ext>
            </a:extLst>
          </p:cNvPr>
          <p:cNvSpPr>
            <a:spLocks noGrp="1"/>
          </p:cNvSpPr>
          <p:nvPr>
            <p:ph type="pic" sz="quarter" idx="44"/>
          </p:nvPr>
        </p:nvSpPr>
        <p:spPr>
          <a:xfrm>
            <a:off x="9271012" y="1858822"/>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45" name="Picture Placeholder 3">
            <a:extLst>
              <a:ext uri="{FF2B5EF4-FFF2-40B4-BE49-F238E27FC236}">
                <a16:creationId xmlns:a16="http://schemas.microsoft.com/office/drawing/2014/main" id="{7830396A-3A72-443A-A43E-E531B0939393}"/>
              </a:ext>
            </a:extLst>
          </p:cNvPr>
          <p:cNvSpPr>
            <a:spLocks noGrp="1"/>
          </p:cNvSpPr>
          <p:nvPr>
            <p:ph type="pic" sz="quarter" idx="45"/>
          </p:nvPr>
        </p:nvSpPr>
        <p:spPr>
          <a:xfrm>
            <a:off x="9844629" y="1858822"/>
            <a:ext cx="495297" cy="495297"/>
          </a:xfrm>
          <a:prstGeom prst="rect">
            <a:avLst/>
          </a:prstGeom>
        </p:spPr>
        <p:txBody>
          <a:bodyPr/>
          <a:lstStyle>
            <a:lvl1pPr algn="ctr">
              <a:defRPr sz="700">
                <a:latin typeface="+mj-lt"/>
              </a:defRPr>
            </a:lvl1pPr>
          </a:lstStyle>
          <a:p>
            <a:r>
              <a:rPr lang="en-US"/>
              <a:t>Click icon to add picture</a:t>
            </a:r>
            <a:endParaRPr lang="en-AU" dirty="0"/>
          </a:p>
        </p:txBody>
      </p:sp>
      <p:sp>
        <p:nvSpPr>
          <p:cNvPr id="46" name="Picture Placeholder 3">
            <a:extLst>
              <a:ext uri="{FF2B5EF4-FFF2-40B4-BE49-F238E27FC236}">
                <a16:creationId xmlns:a16="http://schemas.microsoft.com/office/drawing/2014/main" id="{7A2EAB1E-A4A2-44B9-8542-2970064A6DBA}"/>
              </a:ext>
            </a:extLst>
          </p:cNvPr>
          <p:cNvSpPr>
            <a:spLocks noGrp="1"/>
          </p:cNvSpPr>
          <p:nvPr>
            <p:ph type="pic" sz="quarter" idx="46"/>
          </p:nvPr>
        </p:nvSpPr>
        <p:spPr>
          <a:xfrm>
            <a:off x="10418246" y="1858822"/>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47" name="Picture Placeholder 3">
            <a:extLst>
              <a:ext uri="{FF2B5EF4-FFF2-40B4-BE49-F238E27FC236}">
                <a16:creationId xmlns:a16="http://schemas.microsoft.com/office/drawing/2014/main" id="{4C0C34B8-D05F-4634-92A9-1121E46BD24F}"/>
              </a:ext>
            </a:extLst>
          </p:cNvPr>
          <p:cNvSpPr>
            <a:spLocks noGrp="1"/>
          </p:cNvSpPr>
          <p:nvPr>
            <p:ph type="pic" sz="quarter" idx="47"/>
          </p:nvPr>
        </p:nvSpPr>
        <p:spPr>
          <a:xfrm>
            <a:off x="10991857" y="1858822"/>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48" name="Picture Placeholder 3">
            <a:extLst>
              <a:ext uri="{FF2B5EF4-FFF2-40B4-BE49-F238E27FC236}">
                <a16:creationId xmlns:a16="http://schemas.microsoft.com/office/drawing/2014/main" id="{445DF841-33B2-4DFE-BA75-AA74A3D4DB94}"/>
              </a:ext>
            </a:extLst>
          </p:cNvPr>
          <p:cNvSpPr>
            <a:spLocks noGrp="1"/>
          </p:cNvSpPr>
          <p:nvPr>
            <p:ph type="pic" sz="quarter" idx="48"/>
          </p:nvPr>
        </p:nvSpPr>
        <p:spPr>
          <a:xfrm>
            <a:off x="666751" y="2533356"/>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49" name="Picture Placeholder 3">
            <a:extLst>
              <a:ext uri="{FF2B5EF4-FFF2-40B4-BE49-F238E27FC236}">
                <a16:creationId xmlns:a16="http://schemas.microsoft.com/office/drawing/2014/main" id="{4110FFA9-1B80-4DF3-A48E-50C405C31F5F}"/>
              </a:ext>
            </a:extLst>
          </p:cNvPr>
          <p:cNvSpPr>
            <a:spLocks noGrp="1"/>
          </p:cNvSpPr>
          <p:nvPr>
            <p:ph type="pic" sz="quarter" idx="49"/>
          </p:nvPr>
        </p:nvSpPr>
        <p:spPr>
          <a:xfrm>
            <a:off x="1240368" y="2531163"/>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50" name="Picture Placeholder 3">
            <a:extLst>
              <a:ext uri="{FF2B5EF4-FFF2-40B4-BE49-F238E27FC236}">
                <a16:creationId xmlns:a16="http://schemas.microsoft.com/office/drawing/2014/main" id="{0B328F52-5934-4D92-B82C-701750773EDA}"/>
              </a:ext>
            </a:extLst>
          </p:cNvPr>
          <p:cNvSpPr>
            <a:spLocks noGrp="1"/>
          </p:cNvSpPr>
          <p:nvPr>
            <p:ph type="pic" sz="quarter" idx="50"/>
          </p:nvPr>
        </p:nvSpPr>
        <p:spPr>
          <a:xfrm>
            <a:off x="1813985" y="2531163"/>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51" name="Picture Placeholder 3">
            <a:extLst>
              <a:ext uri="{FF2B5EF4-FFF2-40B4-BE49-F238E27FC236}">
                <a16:creationId xmlns:a16="http://schemas.microsoft.com/office/drawing/2014/main" id="{91141F52-193F-4982-89B4-BD89EB2D2FF5}"/>
              </a:ext>
            </a:extLst>
          </p:cNvPr>
          <p:cNvSpPr>
            <a:spLocks noGrp="1"/>
          </p:cNvSpPr>
          <p:nvPr>
            <p:ph type="pic" sz="quarter" idx="51"/>
          </p:nvPr>
        </p:nvSpPr>
        <p:spPr>
          <a:xfrm>
            <a:off x="2387602" y="2531163"/>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52" name="Picture Placeholder 3">
            <a:extLst>
              <a:ext uri="{FF2B5EF4-FFF2-40B4-BE49-F238E27FC236}">
                <a16:creationId xmlns:a16="http://schemas.microsoft.com/office/drawing/2014/main" id="{D3CDD8F0-35CB-4B85-9815-18C9E5400CE9}"/>
              </a:ext>
            </a:extLst>
          </p:cNvPr>
          <p:cNvSpPr>
            <a:spLocks noGrp="1"/>
          </p:cNvSpPr>
          <p:nvPr>
            <p:ph type="pic" sz="quarter" idx="52"/>
          </p:nvPr>
        </p:nvSpPr>
        <p:spPr>
          <a:xfrm>
            <a:off x="2961219" y="2531163"/>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53" name="Picture Placeholder 3">
            <a:extLst>
              <a:ext uri="{FF2B5EF4-FFF2-40B4-BE49-F238E27FC236}">
                <a16:creationId xmlns:a16="http://schemas.microsoft.com/office/drawing/2014/main" id="{E3C68C9F-69A8-4C66-9E5C-F696B78E7A86}"/>
              </a:ext>
            </a:extLst>
          </p:cNvPr>
          <p:cNvSpPr>
            <a:spLocks noGrp="1"/>
          </p:cNvSpPr>
          <p:nvPr>
            <p:ph type="pic" sz="quarter" idx="53"/>
          </p:nvPr>
        </p:nvSpPr>
        <p:spPr>
          <a:xfrm>
            <a:off x="3534836" y="2531163"/>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54" name="Picture Placeholder 3">
            <a:extLst>
              <a:ext uri="{FF2B5EF4-FFF2-40B4-BE49-F238E27FC236}">
                <a16:creationId xmlns:a16="http://schemas.microsoft.com/office/drawing/2014/main" id="{E48D4A9D-F4EA-4200-B41D-792D3A1FDB18}"/>
              </a:ext>
            </a:extLst>
          </p:cNvPr>
          <p:cNvSpPr>
            <a:spLocks noGrp="1"/>
          </p:cNvSpPr>
          <p:nvPr>
            <p:ph type="pic" sz="quarter" idx="54"/>
          </p:nvPr>
        </p:nvSpPr>
        <p:spPr>
          <a:xfrm>
            <a:off x="4108453" y="2531163"/>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55" name="Picture Placeholder 3">
            <a:extLst>
              <a:ext uri="{FF2B5EF4-FFF2-40B4-BE49-F238E27FC236}">
                <a16:creationId xmlns:a16="http://schemas.microsoft.com/office/drawing/2014/main" id="{7D10700B-EF2C-4269-85AA-A576A5E7AAE7}"/>
              </a:ext>
            </a:extLst>
          </p:cNvPr>
          <p:cNvSpPr>
            <a:spLocks noGrp="1"/>
          </p:cNvSpPr>
          <p:nvPr>
            <p:ph type="pic" sz="quarter" idx="55"/>
          </p:nvPr>
        </p:nvSpPr>
        <p:spPr>
          <a:xfrm>
            <a:off x="4682070" y="2531163"/>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56" name="Picture Placeholder 3">
            <a:extLst>
              <a:ext uri="{FF2B5EF4-FFF2-40B4-BE49-F238E27FC236}">
                <a16:creationId xmlns:a16="http://schemas.microsoft.com/office/drawing/2014/main" id="{8FE06C52-BE87-4452-A441-01D6FAEDC7B9}"/>
              </a:ext>
            </a:extLst>
          </p:cNvPr>
          <p:cNvSpPr>
            <a:spLocks noGrp="1"/>
          </p:cNvSpPr>
          <p:nvPr>
            <p:ph type="pic" sz="quarter" idx="56"/>
          </p:nvPr>
        </p:nvSpPr>
        <p:spPr>
          <a:xfrm>
            <a:off x="5255687" y="2531163"/>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57" name="Picture Placeholder 3">
            <a:extLst>
              <a:ext uri="{FF2B5EF4-FFF2-40B4-BE49-F238E27FC236}">
                <a16:creationId xmlns:a16="http://schemas.microsoft.com/office/drawing/2014/main" id="{9C084F4C-80FE-4ED7-85C1-A2C8D3DD1017}"/>
              </a:ext>
            </a:extLst>
          </p:cNvPr>
          <p:cNvSpPr>
            <a:spLocks noGrp="1"/>
          </p:cNvSpPr>
          <p:nvPr>
            <p:ph type="pic" sz="quarter" idx="57"/>
          </p:nvPr>
        </p:nvSpPr>
        <p:spPr>
          <a:xfrm>
            <a:off x="5829304" y="2531163"/>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58" name="Picture Placeholder 3">
            <a:extLst>
              <a:ext uri="{FF2B5EF4-FFF2-40B4-BE49-F238E27FC236}">
                <a16:creationId xmlns:a16="http://schemas.microsoft.com/office/drawing/2014/main" id="{1EDF1320-9D98-470A-8C44-57E324150AB0}"/>
              </a:ext>
            </a:extLst>
          </p:cNvPr>
          <p:cNvSpPr>
            <a:spLocks noGrp="1"/>
          </p:cNvSpPr>
          <p:nvPr>
            <p:ph type="pic" sz="quarter" idx="58"/>
          </p:nvPr>
        </p:nvSpPr>
        <p:spPr>
          <a:xfrm>
            <a:off x="6402921" y="2531163"/>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59" name="Picture Placeholder 3">
            <a:extLst>
              <a:ext uri="{FF2B5EF4-FFF2-40B4-BE49-F238E27FC236}">
                <a16:creationId xmlns:a16="http://schemas.microsoft.com/office/drawing/2014/main" id="{54CE2C3F-648A-4865-9C1C-F70BCEA56BAB}"/>
              </a:ext>
            </a:extLst>
          </p:cNvPr>
          <p:cNvSpPr>
            <a:spLocks noGrp="1"/>
          </p:cNvSpPr>
          <p:nvPr>
            <p:ph type="pic" sz="quarter" idx="59"/>
          </p:nvPr>
        </p:nvSpPr>
        <p:spPr>
          <a:xfrm>
            <a:off x="6976538" y="2531163"/>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60" name="Picture Placeholder 3">
            <a:extLst>
              <a:ext uri="{FF2B5EF4-FFF2-40B4-BE49-F238E27FC236}">
                <a16:creationId xmlns:a16="http://schemas.microsoft.com/office/drawing/2014/main" id="{04488910-10BE-4568-A894-D1F66E526B32}"/>
              </a:ext>
            </a:extLst>
          </p:cNvPr>
          <p:cNvSpPr>
            <a:spLocks noGrp="1"/>
          </p:cNvSpPr>
          <p:nvPr>
            <p:ph type="pic" sz="quarter" idx="60"/>
          </p:nvPr>
        </p:nvSpPr>
        <p:spPr>
          <a:xfrm>
            <a:off x="7550155" y="2531163"/>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61" name="Picture Placeholder 3">
            <a:extLst>
              <a:ext uri="{FF2B5EF4-FFF2-40B4-BE49-F238E27FC236}">
                <a16:creationId xmlns:a16="http://schemas.microsoft.com/office/drawing/2014/main" id="{DE050430-1DFA-4EEA-88CE-F666454182CE}"/>
              </a:ext>
            </a:extLst>
          </p:cNvPr>
          <p:cNvSpPr>
            <a:spLocks noGrp="1"/>
          </p:cNvSpPr>
          <p:nvPr>
            <p:ph type="pic" sz="quarter" idx="61"/>
          </p:nvPr>
        </p:nvSpPr>
        <p:spPr>
          <a:xfrm>
            <a:off x="8123772" y="2531163"/>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62" name="Picture Placeholder 3">
            <a:extLst>
              <a:ext uri="{FF2B5EF4-FFF2-40B4-BE49-F238E27FC236}">
                <a16:creationId xmlns:a16="http://schemas.microsoft.com/office/drawing/2014/main" id="{7250F372-456A-4F64-87F5-CD1117D7AD71}"/>
              </a:ext>
            </a:extLst>
          </p:cNvPr>
          <p:cNvSpPr>
            <a:spLocks noGrp="1"/>
          </p:cNvSpPr>
          <p:nvPr>
            <p:ph type="pic" sz="quarter" idx="62"/>
          </p:nvPr>
        </p:nvSpPr>
        <p:spPr>
          <a:xfrm>
            <a:off x="8697389" y="2531163"/>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63" name="Picture Placeholder 3">
            <a:extLst>
              <a:ext uri="{FF2B5EF4-FFF2-40B4-BE49-F238E27FC236}">
                <a16:creationId xmlns:a16="http://schemas.microsoft.com/office/drawing/2014/main" id="{E9B8EF17-D699-4B18-A4C1-B7DD32034BEF}"/>
              </a:ext>
            </a:extLst>
          </p:cNvPr>
          <p:cNvSpPr>
            <a:spLocks noGrp="1"/>
          </p:cNvSpPr>
          <p:nvPr>
            <p:ph type="pic" sz="quarter" idx="63"/>
          </p:nvPr>
        </p:nvSpPr>
        <p:spPr>
          <a:xfrm>
            <a:off x="9271006" y="2531163"/>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64" name="Picture Placeholder 3">
            <a:extLst>
              <a:ext uri="{FF2B5EF4-FFF2-40B4-BE49-F238E27FC236}">
                <a16:creationId xmlns:a16="http://schemas.microsoft.com/office/drawing/2014/main" id="{B42A02A3-6577-4FCF-9110-6215370250BD}"/>
              </a:ext>
            </a:extLst>
          </p:cNvPr>
          <p:cNvSpPr>
            <a:spLocks noGrp="1"/>
          </p:cNvSpPr>
          <p:nvPr>
            <p:ph type="pic" sz="quarter" idx="64"/>
          </p:nvPr>
        </p:nvSpPr>
        <p:spPr>
          <a:xfrm>
            <a:off x="9844623" y="2531163"/>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65" name="Picture Placeholder 3">
            <a:extLst>
              <a:ext uri="{FF2B5EF4-FFF2-40B4-BE49-F238E27FC236}">
                <a16:creationId xmlns:a16="http://schemas.microsoft.com/office/drawing/2014/main" id="{E55B7AA4-F948-4499-858F-65CBEBC2C9AB}"/>
              </a:ext>
            </a:extLst>
          </p:cNvPr>
          <p:cNvSpPr>
            <a:spLocks noGrp="1"/>
          </p:cNvSpPr>
          <p:nvPr>
            <p:ph type="pic" sz="quarter" idx="65"/>
          </p:nvPr>
        </p:nvSpPr>
        <p:spPr>
          <a:xfrm>
            <a:off x="10418240" y="2531163"/>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66" name="Picture Placeholder 3">
            <a:extLst>
              <a:ext uri="{FF2B5EF4-FFF2-40B4-BE49-F238E27FC236}">
                <a16:creationId xmlns:a16="http://schemas.microsoft.com/office/drawing/2014/main" id="{6A44A91D-9498-4AA5-9F3D-38067C377E04}"/>
              </a:ext>
            </a:extLst>
          </p:cNvPr>
          <p:cNvSpPr>
            <a:spLocks noGrp="1"/>
          </p:cNvSpPr>
          <p:nvPr>
            <p:ph type="pic" sz="quarter" idx="66"/>
          </p:nvPr>
        </p:nvSpPr>
        <p:spPr>
          <a:xfrm>
            <a:off x="10991854" y="2533356"/>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67" name="Picture Placeholder 3">
            <a:extLst>
              <a:ext uri="{FF2B5EF4-FFF2-40B4-BE49-F238E27FC236}">
                <a16:creationId xmlns:a16="http://schemas.microsoft.com/office/drawing/2014/main" id="{84DE4921-BD50-4781-A4DE-503D567B897A}"/>
              </a:ext>
            </a:extLst>
          </p:cNvPr>
          <p:cNvSpPr>
            <a:spLocks noGrp="1"/>
          </p:cNvSpPr>
          <p:nvPr>
            <p:ph type="pic" sz="quarter" idx="67"/>
          </p:nvPr>
        </p:nvSpPr>
        <p:spPr>
          <a:xfrm>
            <a:off x="666754" y="3218192"/>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68" name="Picture Placeholder 3">
            <a:extLst>
              <a:ext uri="{FF2B5EF4-FFF2-40B4-BE49-F238E27FC236}">
                <a16:creationId xmlns:a16="http://schemas.microsoft.com/office/drawing/2014/main" id="{87A60B1D-2FC2-431E-B149-F5367EB8E6D5}"/>
              </a:ext>
            </a:extLst>
          </p:cNvPr>
          <p:cNvSpPr>
            <a:spLocks noGrp="1"/>
          </p:cNvSpPr>
          <p:nvPr>
            <p:ph type="pic" sz="quarter" idx="68"/>
          </p:nvPr>
        </p:nvSpPr>
        <p:spPr>
          <a:xfrm>
            <a:off x="1240371" y="3221095"/>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69" name="Picture Placeholder 3">
            <a:extLst>
              <a:ext uri="{FF2B5EF4-FFF2-40B4-BE49-F238E27FC236}">
                <a16:creationId xmlns:a16="http://schemas.microsoft.com/office/drawing/2014/main" id="{AC0F2921-F30D-463D-B8E2-5A19F41B0758}"/>
              </a:ext>
            </a:extLst>
          </p:cNvPr>
          <p:cNvSpPr>
            <a:spLocks noGrp="1"/>
          </p:cNvSpPr>
          <p:nvPr>
            <p:ph type="pic" sz="quarter" idx="69"/>
          </p:nvPr>
        </p:nvSpPr>
        <p:spPr>
          <a:xfrm>
            <a:off x="1813988" y="3221095"/>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70" name="Picture Placeholder 3">
            <a:extLst>
              <a:ext uri="{FF2B5EF4-FFF2-40B4-BE49-F238E27FC236}">
                <a16:creationId xmlns:a16="http://schemas.microsoft.com/office/drawing/2014/main" id="{6C9B703D-CC7A-4C52-B0B7-91BE5753C7B5}"/>
              </a:ext>
            </a:extLst>
          </p:cNvPr>
          <p:cNvSpPr>
            <a:spLocks noGrp="1"/>
          </p:cNvSpPr>
          <p:nvPr>
            <p:ph type="pic" sz="quarter" idx="70"/>
          </p:nvPr>
        </p:nvSpPr>
        <p:spPr>
          <a:xfrm>
            <a:off x="2387605" y="3221095"/>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71" name="Picture Placeholder 3">
            <a:extLst>
              <a:ext uri="{FF2B5EF4-FFF2-40B4-BE49-F238E27FC236}">
                <a16:creationId xmlns:a16="http://schemas.microsoft.com/office/drawing/2014/main" id="{B0AA674E-F985-473C-9472-BD3B17AC93DE}"/>
              </a:ext>
            </a:extLst>
          </p:cNvPr>
          <p:cNvSpPr>
            <a:spLocks noGrp="1"/>
          </p:cNvSpPr>
          <p:nvPr>
            <p:ph type="pic" sz="quarter" idx="71"/>
          </p:nvPr>
        </p:nvSpPr>
        <p:spPr>
          <a:xfrm>
            <a:off x="2961222" y="3221095"/>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72" name="Picture Placeholder 3">
            <a:extLst>
              <a:ext uri="{FF2B5EF4-FFF2-40B4-BE49-F238E27FC236}">
                <a16:creationId xmlns:a16="http://schemas.microsoft.com/office/drawing/2014/main" id="{C90D6D1E-01FE-489A-A9FD-F659A69EFB1D}"/>
              </a:ext>
            </a:extLst>
          </p:cNvPr>
          <p:cNvSpPr>
            <a:spLocks noGrp="1"/>
          </p:cNvSpPr>
          <p:nvPr>
            <p:ph type="pic" sz="quarter" idx="72"/>
          </p:nvPr>
        </p:nvSpPr>
        <p:spPr>
          <a:xfrm>
            <a:off x="3534839" y="3221095"/>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73" name="Picture Placeholder 3">
            <a:extLst>
              <a:ext uri="{FF2B5EF4-FFF2-40B4-BE49-F238E27FC236}">
                <a16:creationId xmlns:a16="http://schemas.microsoft.com/office/drawing/2014/main" id="{24877CE8-7FEA-45F2-BAAF-1DB49C2EA89A}"/>
              </a:ext>
            </a:extLst>
          </p:cNvPr>
          <p:cNvSpPr>
            <a:spLocks noGrp="1"/>
          </p:cNvSpPr>
          <p:nvPr>
            <p:ph type="pic" sz="quarter" idx="73"/>
          </p:nvPr>
        </p:nvSpPr>
        <p:spPr>
          <a:xfrm>
            <a:off x="4108456" y="3221095"/>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74" name="Picture Placeholder 3">
            <a:extLst>
              <a:ext uri="{FF2B5EF4-FFF2-40B4-BE49-F238E27FC236}">
                <a16:creationId xmlns:a16="http://schemas.microsoft.com/office/drawing/2014/main" id="{6909F2FF-4E62-4BDF-9D4F-63160E2F5421}"/>
              </a:ext>
            </a:extLst>
          </p:cNvPr>
          <p:cNvSpPr>
            <a:spLocks noGrp="1"/>
          </p:cNvSpPr>
          <p:nvPr>
            <p:ph type="pic" sz="quarter" idx="74"/>
          </p:nvPr>
        </p:nvSpPr>
        <p:spPr>
          <a:xfrm>
            <a:off x="4682073" y="3221095"/>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75" name="Picture Placeholder 3">
            <a:extLst>
              <a:ext uri="{FF2B5EF4-FFF2-40B4-BE49-F238E27FC236}">
                <a16:creationId xmlns:a16="http://schemas.microsoft.com/office/drawing/2014/main" id="{55B26041-2085-4617-B87E-5EE67E48AED3}"/>
              </a:ext>
            </a:extLst>
          </p:cNvPr>
          <p:cNvSpPr>
            <a:spLocks noGrp="1"/>
          </p:cNvSpPr>
          <p:nvPr>
            <p:ph type="pic" sz="quarter" idx="75"/>
          </p:nvPr>
        </p:nvSpPr>
        <p:spPr>
          <a:xfrm>
            <a:off x="5255690" y="3221095"/>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76" name="Picture Placeholder 3">
            <a:extLst>
              <a:ext uri="{FF2B5EF4-FFF2-40B4-BE49-F238E27FC236}">
                <a16:creationId xmlns:a16="http://schemas.microsoft.com/office/drawing/2014/main" id="{772E60F6-DEE9-42E1-BE2E-A756D7DB2394}"/>
              </a:ext>
            </a:extLst>
          </p:cNvPr>
          <p:cNvSpPr>
            <a:spLocks noGrp="1"/>
          </p:cNvSpPr>
          <p:nvPr>
            <p:ph type="pic" sz="quarter" idx="76"/>
          </p:nvPr>
        </p:nvSpPr>
        <p:spPr>
          <a:xfrm>
            <a:off x="5829307" y="3221095"/>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77" name="Picture Placeholder 3">
            <a:extLst>
              <a:ext uri="{FF2B5EF4-FFF2-40B4-BE49-F238E27FC236}">
                <a16:creationId xmlns:a16="http://schemas.microsoft.com/office/drawing/2014/main" id="{E65C1EC8-AACB-464B-BAC6-A0C6ED82C98D}"/>
              </a:ext>
            </a:extLst>
          </p:cNvPr>
          <p:cNvSpPr>
            <a:spLocks noGrp="1"/>
          </p:cNvSpPr>
          <p:nvPr>
            <p:ph type="pic" sz="quarter" idx="77"/>
          </p:nvPr>
        </p:nvSpPr>
        <p:spPr>
          <a:xfrm>
            <a:off x="6402924" y="3221095"/>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78" name="Picture Placeholder 3">
            <a:extLst>
              <a:ext uri="{FF2B5EF4-FFF2-40B4-BE49-F238E27FC236}">
                <a16:creationId xmlns:a16="http://schemas.microsoft.com/office/drawing/2014/main" id="{5884D4E4-66AC-4B89-B94A-0342E07C5E91}"/>
              </a:ext>
            </a:extLst>
          </p:cNvPr>
          <p:cNvSpPr>
            <a:spLocks noGrp="1"/>
          </p:cNvSpPr>
          <p:nvPr>
            <p:ph type="pic" sz="quarter" idx="78"/>
          </p:nvPr>
        </p:nvSpPr>
        <p:spPr>
          <a:xfrm>
            <a:off x="6976541" y="3221095"/>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79" name="Picture Placeholder 3">
            <a:extLst>
              <a:ext uri="{FF2B5EF4-FFF2-40B4-BE49-F238E27FC236}">
                <a16:creationId xmlns:a16="http://schemas.microsoft.com/office/drawing/2014/main" id="{223F551B-E0FC-4874-9368-A6A9A54AF800}"/>
              </a:ext>
            </a:extLst>
          </p:cNvPr>
          <p:cNvSpPr>
            <a:spLocks noGrp="1"/>
          </p:cNvSpPr>
          <p:nvPr>
            <p:ph type="pic" sz="quarter" idx="79"/>
          </p:nvPr>
        </p:nvSpPr>
        <p:spPr>
          <a:xfrm>
            <a:off x="7550158" y="3221095"/>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80" name="Picture Placeholder 3">
            <a:extLst>
              <a:ext uri="{FF2B5EF4-FFF2-40B4-BE49-F238E27FC236}">
                <a16:creationId xmlns:a16="http://schemas.microsoft.com/office/drawing/2014/main" id="{619C14EC-64B1-455A-9C0A-B7C6D8DA0E1D}"/>
              </a:ext>
            </a:extLst>
          </p:cNvPr>
          <p:cNvSpPr>
            <a:spLocks noGrp="1"/>
          </p:cNvSpPr>
          <p:nvPr>
            <p:ph type="pic" sz="quarter" idx="80"/>
          </p:nvPr>
        </p:nvSpPr>
        <p:spPr>
          <a:xfrm>
            <a:off x="8123775" y="3221095"/>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81" name="Picture Placeholder 3">
            <a:extLst>
              <a:ext uri="{FF2B5EF4-FFF2-40B4-BE49-F238E27FC236}">
                <a16:creationId xmlns:a16="http://schemas.microsoft.com/office/drawing/2014/main" id="{28089A62-C53A-4B53-8FD1-C69574BEDEB1}"/>
              </a:ext>
            </a:extLst>
          </p:cNvPr>
          <p:cNvSpPr>
            <a:spLocks noGrp="1"/>
          </p:cNvSpPr>
          <p:nvPr>
            <p:ph type="pic" sz="quarter" idx="81"/>
          </p:nvPr>
        </p:nvSpPr>
        <p:spPr>
          <a:xfrm>
            <a:off x="8697392" y="3221095"/>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82" name="Picture Placeholder 3">
            <a:extLst>
              <a:ext uri="{FF2B5EF4-FFF2-40B4-BE49-F238E27FC236}">
                <a16:creationId xmlns:a16="http://schemas.microsoft.com/office/drawing/2014/main" id="{BB43722B-985F-43AC-82CF-C0E5A61D60CA}"/>
              </a:ext>
            </a:extLst>
          </p:cNvPr>
          <p:cNvSpPr>
            <a:spLocks noGrp="1"/>
          </p:cNvSpPr>
          <p:nvPr>
            <p:ph type="pic" sz="quarter" idx="82"/>
          </p:nvPr>
        </p:nvSpPr>
        <p:spPr>
          <a:xfrm>
            <a:off x="9271009" y="3221095"/>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83" name="Picture Placeholder 3">
            <a:extLst>
              <a:ext uri="{FF2B5EF4-FFF2-40B4-BE49-F238E27FC236}">
                <a16:creationId xmlns:a16="http://schemas.microsoft.com/office/drawing/2014/main" id="{7E57E672-6586-4B21-B358-8BBE6CBE64A4}"/>
              </a:ext>
            </a:extLst>
          </p:cNvPr>
          <p:cNvSpPr>
            <a:spLocks noGrp="1"/>
          </p:cNvSpPr>
          <p:nvPr>
            <p:ph type="pic" sz="quarter" idx="83"/>
          </p:nvPr>
        </p:nvSpPr>
        <p:spPr>
          <a:xfrm>
            <a:off x="9844626" y="3221095"/>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84" name="Picture Placeholder 3">
            <a:extLst>
              <a:ext uri="{FF2B5EF4-FFF2-40B4-BE49-F238E27FC236}">
                <a16:creationId xmlns:a16="http://schemas.microsoft.com/office/drawing/2014/main" id="{E6FAA9CF-2AF2-4E8B-8FD7-9FE6EFE13192}"/>
              </a:ext>
            </a:extLst>
          </p:cNvPr>
          <p:cNvSpPr>
            <a:spLocks noGrp="1"/>
          </p:cNvSpPr>
          <p:nvPr>
            <p:ph type="pic" sz="quarter" idx="84"/>
          </p:nvPr>
        </p:nvSpPr>
        <p:spPr>
          <a:xfrm>
            <a:off x="10418243" y="3221095"/>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85" name="Picture Placeholder 3">
            <a:extLst>
              <a:ext uri="{FF2B5EF4-FFF2-40B4-BE49-F238E27FC236}">
                <a16:creationId xmlns:a16="http://schemas.microsoft.com/office/drawing/2014/main" id="{374F3063-3102-4C8D-8950-0C3613A479F6}"/>
              </a:ext>
            </a:extLst>
          </p:cNvPr>
          <p:cNvSpPr>
            <a:spLocks noGrp="1"/>
          </p:cNvSpPr>
          <p:nvPr>
            <p:ph type="pic" sz="quarter" idx="85"/>
          </p:nvPr>
        </p:nvSpPr>
        <p:spPr>
          <a:xfrm>
            <a:off x="10991854" y="3218192"/>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86" name="Picture Placeholder 3">
            <a:extLst>
              <a:ext uri="{FF2B5EF4-FFF2-40B4-BE49-F238E27FC236}">
                <a16:creationId xmlns:a16="http://schemas.microsoft.com/office/drawing/2014/main" id="{12718832-C3C6-4E7B-803E-1E7C297AD74A}"/>
              </a:ext>
            </a:extLst>
          </p:cNvPr>
          <p:cNvSpPr>
            <a:spLocks noGrp="1"/>
          </p:cNvSpPr>
          <p:nvPr>
            <p:ph type="pic" sz="quarter" idx="86"/>
          </p:nvPr>
        </p:nvSpPr>
        <p:spPr>
          <a:xfrm>
            <a:off x="667557" y="3903028"/>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87" name="Picture Placeholder 3">
            <a:extLst>
              <a:ext uri="{FF2B5EF4-FFF2-40B4-BE49-F238E27FC236}">
                <a16:creationId xmlns:a16="http://schemas.microsoft.com/office/drawing/2014/main" id="{64629C66-9BA1-4656-BE4F-9BEB4A89BDF6}"/>
              </a:ext>
            </a:extLst>
          </p:cNvPr>
          <p:cNvSpPr>
            <a:spLocks noGrp="1"/>
          </p:cNvSpPr>
          <p:nvPr>
            <p:ph type="pic" sz="quarter" idx="87"/>
          </p:nvPr>
        </p:nvSpPr>
        <p:spPr>
          <a:xfrm>
            <a:off x="1241174" y="3881182"/>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88" name="Picture Placeholder 3">
            <a:extLst>
              <a:ext uri="{FF2B5EF4-FFF2-40B4-BE49-F238E27FC236}">
                <a16:creationId xmlns:a16="http://schemas.microsoft.com/office/drawing/2014/main" id="{026AC32C-E1DC-4564-8EAA-C6658443DCE9}"/>
              </a:ext>
            </a:extLst>
          </p:cNvPr>
          <p:cNvSpPr>
            <a:spLocks noGrp="1"/>
          </p:cNvSpPr>
          <p:nvPr>
            <p:ph type="pic" sz="quarter" idx="88"/>
          </p:nvPr>
        </p:nvSpPr>
        <p:spPr>
          <a:xfrm>
            <a:off x="1814791" y="3881182"/>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89" name="Picture Placeholder 3">
            <a:extLst>
              <a:ext uri="{FF2B5EF4-FFF2-40B4-BE49-F238E27FC236}">
                <a16:creationId xmlns:a16="http://schemas.microsoft.com/office/drawing/2014/main" id="{1F699C86-3334-49B1-8647-561FD50FB3B6}"/>
              </a:ext>
            </a:extLst>
          </p:cNvPr>
          <p:cNvSpPr>
            <a:spLocks noGrp="1"/>
          </p:cNvSpPr>
          <p:nvPr>
            <p:ph type="pic" sz="quarter" idx="89"/>
          </p:nvPr>
        </p:nvSpPr>
        <p:spPr>
          <a:xfrm>
            <a:off x="2388408" y="3881182"/>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90" name="Picture Placeholder 3">
            <a:extLst>
              <a:ext uri="{FF2B5EF4-FFF2-40B4-BE49-F238E27FC236}">
                <a16:creationId xmlns:a16="http://schemas.microsoft.com/office/drawing/2014/main" id="{0F7421AA-BFED-425B-8BDE-E0280558901D}"/>
              </a:ext>
            </a:extLst>
          </p:cNvPr>
          <p:cNvSpPr>
            <a:spLocks noGrp="1"/>
          </p:cNvSpPr>
          <p:nvPr>
            <p:ph type="pic" sz="quarter" idx="90"/>
          </p:nvPr>
        </p:nvSpPr>
        <p:spPr>
          <a:xfrm>
            <a:off x="2962025" y="3881182"/>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91" name="Picture Placeholder 3">
            <a:extLst>
              <a:ext uri="{FF2B5EF4-FFF2-40B4-BE49-F238E27FC236}">
                <a16:creationId xmlns:a16="http://schemas.microsoft.com/office/drawing/2014/main" id="{4532239D-11CD-404A-B1E9-BCB2EF45FF3A}"/>
              </a:ext>
            </a:extLst>
          </p:cNvPr>
          <p:cNvSpPr>
            <a:spLocks noGrp="1"/>
          </p:cNvSpPr>
          <p:nvPr>
            <p:ph type="pic" sz="quarter" idx="91"/>
          </p:nvPr>
        </p:nvSpPr>
        <p:spPr>
          <a:xfrm>
            <a:off x="3535642" y="3881182"/>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92" name="Picture Placeholder 3">
            <a:extLst>
              <a:ext uri="{FF2B5EF4-FFF2-40B4-BE49-F238E27FC236}">
                <a16:creationId xmlns:a16="http://schemas.microsoft.com/office/drawing/2014/main" id="{D41F7A79-14CF-4563-AAEC-123A3380A201}"/>
              </a:ext>
            </a:extLst>
          </p:cNvPr>
          <p:cNvSpPr>
            <a:spLocks noGrp="1"/>
          </p:cNvSpPr>
          <p:nvPr>
            <p:ph type="pic" sz="quarter" idx="92"/>
          </p:nvPr>
        </p:nvSpPr>
        <p:spPr>
          <a:xfrm>
            <a:off x="4109259" y="3881182"/>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93" name="Picture Placeholder 3">
            <a:extLst>
              <a:ext uri="{FF2B5EF4-FFF2-40B4-BE49-F238E27FC236}">
                <a16:creationId xmlns:a16="http://schemas.microsoft.com/office/drawing/2014/main" id="{CECFBA8D-A5D0-4C1B-ABA0-7497D1CA26DD}"/>
              </a:ext>
            </a:extLst>
          </p:cNvPr>
          <p:cNvSpPr>
            <a:spLocks noGrp="1"/>
          </p:cNvSpPr>
          <p:nvPr>
            <p:ph type="pic" sz="quarter" idx="93"/>
          </p:nvPr>
        </p:nvSpPr>
        <p:spPr>
          <a:xfrm>
            <a:off x="4682876" y="3881182"/>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94" name="Picture Placeholder 3">
            <a:extLst>
              <a:ext uri="{FF2B5EF4-FFF2-40B4-BE49-F238E27FC236}">
                <a16:creationId xmlns:a16="http://schemas.microsoft.com/office/drawing/2014/main" id="{4EA06613-CEDB-4342-9A99-AA308CBA3E8B}"/>
              </a:ext>
            </a:extLst>
          </p:cNvPr>
          <p:cNvSpPr>
            <a:spLocks noGrp="1"/>
          </p:cNvSpPr>
          <p:nvPr>
            <p:ph type="pic" sz="quarter" idx="94"/>
          </p:nvPr>
        </p:nvSpPr>
        <p:spPr>
          <a:xfrm>
            <a:off x="5256493" y="3881182"/>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95" name="Picture Placeholder 3">
            <a:extLst>
              <a:ext uri="{FF2B5EF4-FFF2-40B4-BE49-F238E27FC236}">
                <a16:creationId xmlns:a16="http://schemas.microsoft.com/office/drawing/2014/main" id="{9065C0AA-C3E2-4D50-AB7B-A3E3F73789AA}"/>
              </a:ext>
            </a:extLst>
          </p:cNvPr>
          <p:cNvSpPr>
            <a:spLocks noGrp="1"/>
          </p:cNvSpPr>
          <p:nvPr>
            <p:ph type="pic" sz="quarter" idx="95"/>
          </p:nvPr>
        </p:nvSpPr>
        <p:spPr>
          <a:xfrm>
            <a:off x="5830110" y="3881182"/>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96" name="Picture Placeholder 3">
            <a:extLst>
              <a:ext uri="{FF2B5EF4-FFF2-40B4-BE49-F238E27FC236}">
                <a16:creationId xmlns:a16="http://schemas.microsoft.com/office/drawing/2014/main" id="{A465A43A-5ED6-4F01-A76D-9911FE2363AD}"/>
              </a:ext>
            </a:extLst>
          </p:cNvPr>
          <p:cNvSpPr>
            <a:spLocks noGrp="1"/>
          </p:cNvSpPr>
          <p:nvPr>
            <p:ph type="pic" sz="quarter" idx="96"/>
          </p:nvPr>
        </p:nvSpPr>
        <p:spPr>
          <a:xfrm>
            <a:off x="6403727" y="3881182"/>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97" name="Picture Placeholder 3">
            <a:extLst>
              <a:ext uri="{FF2B5EF4-FFF2-40B4-BE49-F238E27FC236}">
                <a16:creationId xmlns:a16="http://schemas.microsoft.com/office/drawing/2014/main" id="{14825284-E3AF-4092-A40D-284575002F34}"/>
              </a:ext>
            </a:extLst>
          </p:cNvPr>
          <p:cNvSpPr>
            <a:spLocks noGrp="1"/>
          </p:cNvSpPr>
          <p:nvPr>
            <p:ph type="pic" sz="quarter" idx="97"/>
          </p:nvPr>
        </p:nvSpPr>
        <p:spPr>
          <a:xfrm>
            <a:off x="6977344" y="3881182"/>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98" name="Picture Placeholder 3">
            <a:extLst>
              <a:ext uri="{FF2B5EF4-FFF2-40B4-BE49-F238E27FC236}">
                <a16:creationId xmlns:a16="http://schemas.microsoft.com/office/drawing/2014/main" id="{2330A4BA-DE17-491D-A47B-7F2EF4BB10E7}"/>
              </a:ext>
            </a:extLst>
          </p:cNvPr>
          <p:cNvSpPr>
            <a:spLocks noGrp="1"/>
          </p:cNvSpPr>
          <p:nvPr>
            <p:ph type="pic" sz="quarter" idx="98"/>
          </p:nvPr>
        </p:nvSpPr>
        <p:spPr>
          <a:xfrm>
            <a:off x="7550961" y="3881182"/>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99" name="Picture Placeholder 3">
            <a:extLst>
              <a:ext uri="{FF2B5EF4-FFF2-40B4-BE49-F238E27FC236}">
                <a16:creationId xmlns:a16="http://schemas.microsoft.com/office/drawing/2014/main" id="{3B607C97-2AE4-4282-8F71-C8A837A6D06B}"/>
              </a:ext>
            </a:extLst>
          </p:cNvPr>
          <p:cNvSpPr>
            <a:spLocks noGrp="1"/>
          </p:cNvSpPr>
          <p:nvPr>
            <p:ph type="pic" sz="quarter" idx="99"/>
          </p:nvPr>
        </p:nvSpPr>
        <p:spPr>
          <a:xfrm>
            <a:off x="8124578" y="3881182"/>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100" name="Picture Placeholder 3">
            <a:extLst>
              <a:ext uri="{FF2B5EF4-FFF2-40B4-BE49-F238E27FC236}">
                <a16:creationId xmlns:a16="http://schemas.microsoft.com/office/drawing/2014/main" id="{3C94E2C4-8768-4EC3-96E6-E02A2ECD0F70}"/>
              </a:ext>
            </a:extLst>
          </p:cNvPr>
          <p:cNvSpPr>
            <a:spLocks noGrp="1"/>
          </p:cNvSpPr>
          <p:nvPr>
            <p:ph type="pic" sz="quarter" idx="100"/>
          </p:nvPr>
        </p:nvSpPr>
        <p:spPr>
          <a:xfrm>
            <a:off x="8698195" y="3881182"/>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101" name="Picture Placeholder 3">
            <a:extLst>
              <a:ext uri="{FF2B5EF4-FFF2-40B4-BE49-F238E27FC236}">
                <a16:creationId xmlns:a16="http://schemas.microsoft.com/office/drawing/2014/main" id="{62E0E981-95BA-4642-AA4C-7B0B52CF6696}"/>
              </a:ext>
            </a:extLst>
          </p:cNvPr>
          <p:cNvSpPr>
            <a:spLocks noGrp="1"/>
          </p:cNvSpPr>
          <p:nvPr>
            <p:ph type="pic" sz="quarter" idx="101"/>
          </p:nvPr>
        </p:nvSpPr>
        <p:spPr>
          <a:xfrm>
            <a:off x="9271812" y="3881182"/>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102" name="Picture Placeholder 3">
            <a:extLst>
              <a:ext uri="{FF2B5EF4-FFF2-40B4-BE49-F238E27FC236}">
                <a16:creationId xmlns:a16="http://schemas.microsoft.com/office/drawing/2014/main" id="{73FD81BC-BC35-4C73-83AF-5C8724E1E818}"/>
              </a:ext>
            </a:extLst>
          </p:cNvPr>
          <p:cNvSpPr>
            <a:spLocks noGrp="1"/>
          </p:cNvSpPr>
          <p:nvPr>
            <p:ph type="pic" sz="quarter" idx="102"/>
          </p:nvPr>
        </p:nvSpPr>
        <p:spPr>
          <a:xfrm>
            <a:off x="9845429" y="3881182"/>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103" name="Picture Placeholder 3">
            <a:extLst>
              <a:ext uri="{FF2B5EF4-FFF2-40B4-BE49-F238E27FC236}">
                <a16:creationId xmlns:a16="http://schemas.microsoft.com/office/drawing/2014/main" id="{35721567-DB33-4C45-8615-7543562C69AC}"/>
              </a:ext>
            </a:extLst>
          </p:cNvPr>
          <p:cNvSpPr>
            <a:spLocks noGrp="1"/>
          </p:cNvSpPr>
          <p:nvPr>
            <p:ph type="pic" sz="quarter" idx="103"/>
          </p:nvPr>
        </p:nvSpPr>
        <p:spPr>
          <a:xfrm>
            <a:off x="10419046" y="3881182"/>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104" name="Picture Placeholder 3">
            <a:extLst>
              <a:ext uri="{FF2B5EF4-FFF2-40B4-BE49-F238E27FC236}">
                <a16:creationId xmlns:a16="http://schemas.microsoft.com/office/drawing/2014/main" id="{DC0CE326-1D20-4E58-BD07-4F3F714C33AC}"/>
              </a:ext>
            </a:extLst>
          </p:cNvPr>
          <p:cNvSpPr>
            <a:spLocks noGrp="1"/>
          </p:cNvSpPr>
          <p:nvPr>
            <p:ph type="pic" sz="quarter" idx="104"/>
          </p:nvPr>
        </p:nvSpPr>
        <p:spPr>
          <a:xfrm>
            <a:off x="10992657" y="3903028"/>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105" name="Picture Placeholder 3">
            <a:extLst>
              <a:ext uri="{FF2B5EF4-FFF2-40B4-BE49-F238E27FC236}">
                <a16:creationId xmlns:a16="http://schemas.microsoft.com/office/drawing/2014/main" id="{F8659BAC-FEA6-4630-970C-0D2A6AC68B4D}"/>
              </a:ext>
            </a:extLst>
          </p:cNvPr>
          <p:cNvSpPr>
            <a:spLocks noGrp="1"/>
          </p:cNvSpPr>
          <p:nvPr>
            <p:ph type="pic" sz="quarter" idx="105"/>
          </p:nvPr>
        </p:nvSpPr>
        <p:spPr>
          <a:xfrm>
            <a:off x="667551" y="4587864"/>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106" name="Picture Placeholder 3">
            <a:extLst>
              <a:ext uri="{FF2B5EF4-FFF2-40B4-BE49-F238E27FC236}">
                <a16:creationId xmlns:a16="http://schemas.microsoft.com/office/drawing/2014/main" id="{4CDDEEE9-1030-4C65-B825-72CE4282950C}"/>
              </a:ext>
            </a:extLst>
          </p:cNvPr>
          <p:cNvSpPr>
            <a:spLocks noGrp="1"/>
          </p:cNvSpPr>
          <p:nvPr>
            <p:ph type="pic" sz="quarter" idx="106"/>
          </p:nvPr>
        </p:nvSpPr>
        <p:spPr>
          <a:xfrm>
            <a:off x="1241174" y="4587864"/>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107" name="Picture Placeholder 3">
            <a:extLst>
              <a:ext uri="{FF2B5EF4-FFF2-40B4-BE49-F238E27FC236}">
                <a16:creationId xmlns:a16="http://schemas.microsoft.com/office/drawing/2014/main" id="{3309FA2B-7DF8-49A2-97C1-A4BA3B0152CD}"/>
              </a:ext>
            </a:extLst>
          </p:cNvPr>
          <p:cNvSpPr>
            <a:spLocks noGrp="1"/>
          </p:cNvSpPr>
          <p:nvPr>
            <p:ph type="pic" sz="quarter" idx="107"/>
          </p:nvPr>
        </p:nvSpPr>
        <p:spPr>
          <a:xfrm>
            <a:off x="1814791" y="4587864"/>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108" name="Picture Placeholder 3">
            <a:extLst>
              <a:ext uri="{FF2B5EF4-FFF2-40B4-BE49-F238E27FC236}">
                <a16:creationId xmlns:a16="http://schemas.microsoft.com/office/drawing/2014/main" id="{A65D839D-CBB7-4C01-8E96-D05876D35D81}"/>
              </a:ext>
            </a:extLst>
          </p:cNvPr>
          <p:cNvSpPr>
            <a:spLocks noGrp="1"/>
          </p:cNvSpPr>
          <p:nvPr>
            <p:ph type="pic" sz="quarter" idx="108"/>
          </p:nvPr>
        </p:nvSpPr>
        <p:spPr>
          <a:xfrm>
            <a:off x="2388408" y="4587864"/>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109" name="Picture Placeholder 3">
            <a:extLst>
              <a:ext uri="{FF2B5EF4-FFF2-40B4-BE49-F238E27FC236}">
                <a16:creationId xmlns:a16="http://schemas.microsoft.com/office/drawing/2014/main" id="{1E0787E0-4FB5-403C-B691-117B7A871569}"/>
              </a:ext>
            </a:extLst>
          </p:cNvPr>
          <p:cNvSpPr>
            <a:spLocks noGrp="1"/>
          </p:cNvSpPr>
          <p:nvPr>
            <p:ph type="pic" sz="quarter" idx="109"/>
          </p:nvPr>
        </p:nvSpPr>
        <p:spPr>
          <a:xfrm>
            <a:off x="2962025" y="4587864"/>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110" name="Picture Placeholder 3">
            <a:extLst>
              <a:ext uri="{FF2B5EF4-FFF2-40B4-BE49-F238E27FC236}">
                <a16:creationId xmlns:a16="http://schemas.microsoft.com/office/drawing/2014/main" id="{02E1C102-B191-4ADC-96CB-C72F1A6712C5}"/>
              </a:ext>
            </a:extLst>
          </p:cNvPr>
          <p:cNvSpPr>
            <a:spLocks noGrp="1"/>
          </p:cNvSpPr>
          <p:nvPr>
            <p:ph type="pic" sz="quarter" idx="110"/>
          </p:nvPr>
        </p:nvSpPr>
        <p:spPr>
          <a:xfrm>
            <a:off x="3535642" y="4587864"/>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111" name="Picture Placeholder 3">
            <a:extLst>
              <a:ext uri="{FF2B5EF4-FFF2-40B4-BE49-F238E27FC236}">
                <a16:creationId xmlns:a16="http://schemas.microsoft.com/office/drawing/2014/main" id="{0F732065-2560-4AA6-AE48-72DFD7DC4A7D}"/>
              </a:ext>
            </a:extLst>
          </p:cNvPr>
          <p:cNvSpPr>
            <a:spLocks noGrp="1"/>
          </p:cNvSpPr>
          <p:nvPr>
            <p:ph type="pic" sz="quarter" idx="111"/>
          </p:nvPr>
        </p:nvSpPr>
        <p:spPr>
          <a:xfrm>
            <a:off x="4109259" y="4587864"/>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112" name="Picture Placeholder 3">
            <a:extLst>
              <a:ext uri="{FF2B5EF4-FFF2-40B4-BE49-F238E27FC236}">
                <a16:creationId xmlns:a16="http://schemas.microsoft.com/office/drawing/2014/main" id="{E8E85D65-4D51-4D6C-9930-2C6A76BF751D}"/>
              </a:ext>
            </a:extLst>
          </p:cNvPr>
          <p:cNvSpPr>
            <a:spLocks noGrp="1"/>
          </p:cNvSpPr>
          <p:nvPr>
            <p:ph type="pic" sz="quarter" idx="112"/>
          </p:nvPr>
        </p:nvSpPr>
        <p:spPr>
          <a:xfrm>
            <a:off x="4682876" y="4587864"/>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113" name="Picture Placeholder 3">
            <a:extLst>
              <a:ext uri="{FF2B5EF4-FFF2-40B4-BE49-F238E27FC236}">
                <a16:creationId xmlns:a16="http://schemas.microsoft.com/office/drawing/2014/main" id="{7D02CBBE-C793-46E3-9B75-081BCDE78D5A}"/>
              </a:ext>
            </a:extLst>
          </p:cNvPr>
          <p:cNvSpPr>
            <a:spLocks noGrp="1"/>
          </p:cNvSpPr>
          <p:nvPr>
            <p:ph type="pic" sz="quarter" idx="113"/>
          </p:nvPr>
        </p:nvSpPr>
        <p:spPr>
          <a:xfrm>
            <a:off x="5256493" y="4587864"/>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114" name="Picture Placeholder 3">
            <a:extLst>
              <a:ext uri="{FF2B5EF4-FFF2-40B4-BE49-F238E27FC236}">
                <a16:creationId xmlns:a16="http://schemas.microsoft.com/office/drawing/2014/main" id="{4592D546-EFDE-4B76-9BED-3F841CBD1A31}"/>
              </a:ext>
            </a:extLst>
          </p:cNvPr>
          <p:cNvSpPr>
            <a:spLocks noGrp="1"/>
          </p:cNvSpPr>
          <p:nvPr>
            <p:ph type="pic" sz="quarter" idx="114"/>
          </p:nvPr>
        </p:nvSpPr>
        <p:spPr>
          <a:xfrm>
            <a:off x="5830110" y="4587864"/>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115" name="Picture Placeholder 3">
            <a:extLst>
              <a:ext uri="{FF2B5EF4-FFF2-40B4-BE49-F238E27FC236}">
                <a16:creationId xmlns:a16="http://schemas.microsoft.com/office/drawing/2014/main" id="{073E1E4B-A3B4-4665-857E-0EB63293E5F2}"/>
              </a:ext>
            </a:extLst>
          </p:cNvPr>
          <p:cNvSpPr>
            <a:spLocks noGrp="1"/>
          </p:cNvSpPr>
          <p:nvPr>
            <p:ph type="pic" sz="quarter" idx="115"/>
          </p:nvPr>
        </p:nvSpPr>
        <p:spPr>
          <a:xfrm>
            <a:off x="6403727" y="4587864"/>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116" name="Picture Placeholder 3">
            <a:extLst>
              <a:ext uri="{FF2B5EF4-FFF2-40B4-BE49-F238E27FC236}">
                <a16:creationId xmlns:a16="http://schemas.microsoft.com/office/drawing/2014/main" id="{2B1490F0-B0A4-4BD4-BA04-267E958146C3}"/>
              </a:ext>
            </a:extLst>
          </p:cNvPr>
          <p:cNvSpPr>
            <a:spLocks noGrp="1"/>
          </p:cNvSpPr>
          <p:nvPr>
            <p:ph type="pic" sz="quarter" idx="116"/>
          </p:nvPr>
        </p:nvSpPr>
        <p:spPr>
          <a:xfrm>
            <a:off x="6977344" y="4587864"/>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117" name="Picture Placeholder 3">
            <a:extLst>
              <a:ext uri="{FF2B5EF4-FFF2-40B4-BE49-F238E27FC236}">
                <a16:creationId xmlns:a16="http://schemas.microsoft.com/office/drawing/2014/main" id="{F84E156E-BC15-4A3C-9132-F9CB25A35287}"/>
              </a:ext>
            </a:extLst>
          </p:cNvPr>
          <p:cNvSpPr>
            <a:spLocks noGrp="1"/>
          </p:cNvSpPr>
          <p:nvPr>
            <p:ph type="pic" sz="quarter" idx="117"/>
          </p:nvPr>
        </p:nvSpPr>
        <p:spPr>
          <a:xfrm>
            <a:off x="7550961" y="4587864"/>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118" name="Picture Placeholder 3">
            <a:extLst>
              <a:ext uri="{FF2B5EF4-FFF2-40B4-BE49-F238E27FC236}">
                <a16:creationId xmlns:a16="http://schemas.microsoft.com/office/drawing/2014/main" id="{DEF302F8-1351-412F-B121-3345A8F9A2AE}"/>
              </a:ext>
            </a:extLst>
          </p:cNvPr>
          <p:cNvSpPr>
            <a:spLocks noGrp="1"/>
          </p:cNvSpPr>
          <p:nvPr>
            <p:ph type="pic" sz="quarter" idx="118"/>
          </p:nvPr>
        </p:nvSpPr>
        <p:spPr>
          <a:xfrm>
            <a:off x="8124578" y="4587864"/>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119" name="Picture Placeholder 3">
            <a:extLst>
              <a:ext uri="{FF2B5EF4-FFF2-40B4-BE49-F238E27FC236}">
                <a16:creationId xmlns:a16="http://schemas.microsoft.com/office/drawing/2014/main" id="{FAEB9563-58E3-439A-B15B-B76C8C28D74B}"/>
              </a:ext>
            </a:extLst>
          </p:cNvPr>
          <p:cNvSpPr>
            <a:spLocks noGrp="1"/>
          </p:cNvSpPr>
          <p:nvPr>
            <p:ph type="pic" sz="quarter" idx="119"/>
          </p:nvPr>
        </p:nvSpPr>
        <p:spPr>
          <a:xfrm>
            <a:off x="8698195" y="4587864"/>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120" name="Picture Placeholder 3">
            <a:extLst>
              <a:ext uri="{FF2B5EF4-FFF2-40B4-BE49-F238E27FC236}">
                <a16:creationId xmlns:a16="http://schemas.microsoft.com/office/drawing/2014/main" id="{FABC0962-3285-43C1-AA07-5B073749178C}"/>
              </a:ext>
            </a:extLst>
          </p:cNvPr>
          <p:cNvSpPr>
            <a:spLocks noGrp="1"/>
          </p:cNvSpPr>
          <p:nvPr>
            <p:ph type="pic" sz="quarter" idx="120"/>
          </p:nvPr>
        </p:nvSpPr>
        <p:spPr>
          <a:xfrm>
            <a:off x="9271812" y="4587864"/>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121" name="Picture Placeholder 3">
            <a:extLst>
              <a:ext uri="{FF2B5EF4-FFF2-40B4-BE49-F238E27FC236}">
                <a16:creationId xmlns:a16="http://schemas.microsoft.com/office/drawing/2014/main" id="{62B37DF1-6F3B-40E7-A9F0-BE6353DC8615}"/>
              </a:ext>
            </a:extLst>
          </p:cNvPr>
          <p:cNvSpPr>
            <a:spLocks noGrp="1"/>
          </p:cNvSpPr>
          <p:nvPr>
            <p:ph type="pic" sz="quarter" idx="121"/>
          </p:nvPr>
        </p:nvSpPr>
        <p:spPr>
          <a:xfrm>
            <a:off x="9845429" y="4587864"/>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122" name="Picture Placeholder 3">
            <a:extLst>
              <a:ext uri="{FF2B5EF4-FFF2-40B4-BE49-F238E27FC236}">
                <a16:creationId xmlns:a16="http://schemas.microsoft.com/office/drawing/2014/main" id="{C8BFD0B8-5443-4406-8ACA-4812A4197B59}"/>
              </a:ext>
            </a:extLst>
          </p:cNvPr>
          <p:cNvSpPr>
            <a:spLocks noGrp="1"/>
          </p:cNvSpPr>
          <p:nvPr>
            <p:ph type="pic" sz="quarter" idx="122"/>
          </p:nvPr>
        </p:nvSpPr>
        <p:spPr>
          <a:xfrm>
            <a:off x="10419046" y="4587864"/>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123" name="Picture Placeholder 3">
            <a:extLst>
              <a:ext uri="{FF2B5EF4-FFF2-40B4-BE49-F238E27FC236}">
                <a16:creationId xmlns:a16="http://schemas.microsoft.com/office/drawing/2014/main" id="{89FB2940-1141-484F-A1DD-53F7CCB210BB}"/>
              </a:ext>
            </a:extLst>
          </p:cNvPr>
          <p:cNvSpPr>
            <a:spLocks noGrp="1"/>
          </p:cNvSpPr>
          <p:nvPr>
            <p:ph type="pic" sz="quarter" idx="123"/>
          </p:nvPr>
        </p:nvSpPr>
        <p:spPr>
          <a:xfrm>
            <a:off x="10992654" y="4587864"/>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124" name="Picture Placeholder 3">
            <a:extLst>
              <a:ext uri="{FF2B5EF4-FFF2-40B4-BE49-F238E27FC236}">
                <a16:creationId xmlns:a16="http://schemas.microsoft.com/office/drawing/2014/main" id="{3B4F1262-FE44-4A3A-82D5-7B4645E3B56B}"/>
              </a:ext>
            </a:extLst>
          </p:cNvPr>
          <p:cNvSpPr>
            <a:spLocks noGrp="1"/>
          </p:cNvSpPr>
          <p:nvPr>
            <p:ph type="pic" sz="quarter" idx="124"/>
          </p:nvPr>
        </p:nvSpPr>
        <p:spPr>
          <a:xfrm>
            <a:off x="667554" y="5272699"/>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125" name="Picture Placeholder 3">
            <a:extLst>
              <a:ext uri="{FF2B5EF4-FFF2-40B4-BE49-F238E27FC236}">
                <a16:creationId xmlns:a16="http://schemas.microsoft.com/office/drawing/2014/main" id="{54EB9E2E-6DB6-4ACE-8906-7386589E626E}"/>
              </a:ext>
            </a:extLst>
          </p:cNvPr>
          <p:cNvSpPr>
            <a:spLocks noGrp="1"/>
          </p:cNvSpPr>
          <p:nvPr>
            <p:ph type="pic" sz="quarter" idx="125"/>
          </p:nvPr>
        </p:nvSpPr>
        <p:spPr>
          <a:xfrm>
            <a:off x="1241171" y="5272699"/>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126" name="Picture Placeholder 3">
            <a:extLst>
              <a:ext uri="{FF2B5EF4-FFF2-40B4-BE49-F238E27FC236}">
                <a16:creationId xmlns:a16="http://schemas.microsoft.com/office/drawing/2014/main" id="{0D784079-1370-46EC-A680-4794D9785233}"/>
              </a:ext>
            </a:extLst>
          </p:cNvPr>
          <p:cNvSpPr>
            <a:spLocks noGrp="1"/>
          </p:cNvSpPr>
          <p:nvPr>
            <p:ph type="pic" sz="quarter" idx="126"/>
          </p:nvPr>
        </p:nvSpPr>
        <p:spPr>
          <a:xfrm>
            <a:off x="1814788" y="5272699"/>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127" name="Picture Placeholder 3">
            <a:extLst>
              <a:ext uri="{FF2B5EF4-FFF2-40B4-BE49-F238E27FC236}">
                <a16:creationId xmlns:a16="http://schemas.microsoft.com/office/drawing/2014/main" id="{286050DF-F03B-41EE-9962-F9CC5173056B}"/>
              </a:ext>
            </a:extLst>
          </p:cNvPr>
          <p:cNvSpPr>
            <a:spLocks noGrp="1"/>
          </p:cNvSpPr>
          <p:nvPr>
            <p:ph type="pic" sz="quarter" idx="127"/>
          </p:nvPr>
        </p:nvSpPr>
        <p:spPr>
          <a:xfrm>
            <a:off x="2388405" y="5272699"/>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128" name="Picture Placeholder 3">
            <a:extLst>
              <a:ext uri="{FF2B5EF4-FFF2-40B4-BE49-F238E27FC236}">
                <a16:creationId xmlns:a16="http://schemas.microsoft.com/office/drawing/2014/main" id="{9646F6DE-C08A-4D11-AB97-4E3602D38A3A}"/>
              </a:ext>
            </a:extLst>
          </p:cNvPr>
          <p:cNvSpPr>
            <a:spLocks noGrp="1"/>
          </p:cNvSpPr>
          <p:nvPr>
            <p:ph type="pic" sz="quarter" idx="128"/>
          </p:nvPr>
        </p:nvSpPr>
        <p:spPr>
          <a:xfrm>
            <a:off x="2962022" y="5272699"/>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129" name="Picture Placeholder 3">
            <a:extLst>
              <a:ext uri="{FF2B5EF4-FFF2-40B4-BE49-F238E27FC236}">
                <a16:creationId xmlns:a16="http://schemas.microsoft.com/office/drawing/2014/main" id="{56E0D223-3251-4C49-88CD-4872E28BFCA6}"/>
              </a:ext>
            </a:extLst>
          </p:cNvPr>
          <p:cNvSpPr>
            <a:spLocks noGrp="1"/>
          </p:cNvSpPr>
          <p:nvPr>
            <p:ph type="pic" sz="quarter" idx="129"/>
          </p:nvPr>
        </p:nvSpPr>
        <p:spPr>
          <a:xfrm>
            <a:off x="3535639" y="5272699"/>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130" name="Picture Placeholder 3">
            <a:extLst>
              <a:ext uri="{FF2B5EF4-FFF2-40B4-BE49-F238E27FC236}">
                <a16:creationId xmlns:a16="http://schemas.microsoft.com/office/drawing/2014/main" id="{4D9A9F27-3F53-411A-B9E1-E95820D07551}"/>
              </a:ext>
            </a:extLst>
          </p:cNvPr>
          <p:cNvSpPr>
            <a:spLocks noGrp="1"/>
          </p:cNvSpPr>
          <p:nvPr>
            <p:ph type="pic" sz="quarter" idx="130"/>
          </p:nvPr>
        </p:nvSpPr>
        <p:spPr>
          <a:xfrm>
            <a:off x="4109256" y="5272699"/>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131" name="Picture Placeholder 3">
            <a:extLst>
              <a:ext uri="{FF2B5EF4-FFF2-40B4-BE49-F238E27FC236}">
                <a16:creationId xmlns:a16="http://schemas.microsoft.com/office/drawing/2014/main" id="{A394F9E7-0BF5-4E07-964E-17BB659FD27F}"/>
              </a:ext>
            </a:extLst>
          </p:cNvPr>
          <p:cNvSpPr>
            <a:spLocks noGrp="1"/>
          </p:cNvSpPr>
          <p:nvPr>
            <p:ph type="pic" sz="quarter" idx="131"/>
          </p:nvPr>
        </p:nvSpPr>
        <p:spPr>
          <a:xfrm>
            <a:off x="4682873" y="5272699"/>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132" name="Picture Placeholder 3">
            <a:extLst>
              <a:ext uri="{FF2B5EF4-FFF2-40B4-BE49-F238E27FC236}">
                <a16:creationId xmlns:a16="http://schemas.microsoft.com/office/drawing/2014/main" id="{2A80C605-4F4F-430F-9FD5-9B4AA176EB56}"/>
              </a:ext>
            </a:extLst>
          </p:cNvPr>
          <p:cNvSpPr>
            <a:spLocks noGrp="1"/>
          </p:cNvSpPr>
          <p:nvPr>
            <p:ph type="pic" sz="quarter" idx="132"/>
          </p:nvPr>
        </p:nvSpPr>
        <p:spPr>
          <a:xfrm>
            <a:off x="5256490" y="5272699"/>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133" name="Picture Placeholder 3">
            <a:extLst>
              <a:ext uri="{FF2B5EF4-FFF2-40B4-BE49-F238E27FC236}">
                <a16:creationId xmlns:a16="http://schemas.microsoft.com/office/drawing/2014/main" id="{42D636A3-CEC9-4532-8ABD-C7474A4C2709}"/>
              </a:ext>
            </a:extLst>
          </p:cNvPr>
          <p:cNvSpPr>
            <a:spLocks noGrp="1"/>
          </p:cNvSpPr>
          <p:nvPr>
            <p:ph type="pic" sz="quarter" idx="133"/>
          </p:nvPr>
        </p:nvSpPr>
        <p:spPr>
          <a:xfrm>
            <a:off x="5830107" y="5272699"/>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134" name="Picture Placeholder 3">
            <a:extLst>
              <a:ext uri="{FF2B5EF4-FFF2-40B4-BE49-F238E27FC236}">
                <a16:creationId xmlns:a16="http://schemas.microsoft.com/office/drawing/2014/main" id="{07C2C09A-C51B-4EB4-8A5F-9E91BB333FFD}"/>
              </a:ext>
            </a:extLst>
          </p:cNvPr>
          <p:cNvSpPr>
            <a:spLocks noGrp="1"/>
          </p:cNvSpPr>
          <p:nvPr>
            <p:ph type="pic" sz="quarter" idx="134"/>
          </p:nvPr>
        </p:nvSpPr>
        <p:spPr>
          <a:xfrm>
            <a:off x="6403724" y="5272699"/>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135" name="Picture Placeholder 3">
            <a:extLst>
              <a:ext uri="{FF2B5EF4-FFF2-40B4-BE49-F238E27FC236}">
                <a16:creationId xmlns:a16="http://schemas.microsoft.com/office/drawing/2014/main" id="{BD58E47F-2B7A-4998-867C-E0AE1E70C963}"/>
              </a:ext>
            </a:extLst>
          </p:cNvPr>
          <p:cNvSpPr>
            <a:spLocks noGrp="1"/>
          </p:cNvSpPr>
          <p:nvPr>
            <p:ph type="pic" sz="quarter" idx="135"/>
          </p:nvPr>
        </p:nvSpPr>
        <p:spPr>
          <a:xfrm>
            <a:off x="6977341" y="5272699"/>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136" name="Picture Placeholder 3">
            <a:extLst>
              <a:ext uri="{FF2B5EF4-FFF2-40B4-BE49-F238E27FC236}">
                <a16:creationId xmlns:a16="http://schemas.microsoft.com/office/drawing/2014/main" id="{14C05167-1827-41B5-B874-DA7BC8D36BA2}"/>
              </a:ext>
            </a:extLst>
          </p:cNvPr>
          <p:cNvSpPr>
            <a:spLocks noGrp="1"/>
          </p:cNvSpPr>
          <p:nvPr>
            <p:ph type="pic" sz="quarter" idx="136"/>
          </p:nvPr>
        </p:nvSpPr>
        <p:spPr>
          <a:xfrm>
            <a:off x="7550958" y="5272699"/>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137" name="Picture Placeholder 3">
            <a:extLst>
              <a:ext uri="{FF2B5EF4-FFF2-40B4-BE49-F238E27FC236}">
                <a16:creationId xmlns:a16="http://schemas.microsoft.com/office/drawing/2014/main" id="{FE578703-0F57-4215-B777-20EEF89A144E}"/>
              </a:ext>
            </a:extLst>
          </p:cNvPr>
          <p:cNvSpPr>
            <a:spLocks noGrp="1"/>
          </p:cNvSpPr>
          <p:nvPr>
            <p:ph type="pic" sz="quarter" idx="137"/>
          </p:nvPr>
        </p:nvSpPr>
        <p:spPr>
          <a:xfrm>
            <a:off x="8124575" y="5272699"/>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138" name="Picture Placeholder 3">
            <a:extLst>
              <a:ext uri="{FF2B5EF4-FFF2-40B4-BE49-F238E27FC236}">
                <a16:creationId xmlns:a16="http://schemas.microsoft.com/office/drawing/2014/main" id="{12969293-A09E-4EF3-A143-0909BF9C9AE9}"/>
              </a:ext>
            </a:extLst>
          </p:cNvPr>
          <p:cNvSpPr>
            <a:spLocks noGrp="1"/>
          </p:cNvSpPr>
          <p:nvPr>
            <p:ph type="pic" sz="quarter" idx="138"/>
          </p:nvPr>
        </p:nvSpPr>
        <p:spPr>
          <a:xfrm>
            <a:off x="8698192" y="5272699"/>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139" name="Picture Placeholder 3">
            <a:extLst>
              <a:ext uri="{FF2B5EF4-FFF2-40B4-BE49-F238E27FC236}">
                <a16:creationId xmlns:a16="http://schemas.microsoft.com/office/drawing/2014/main" id="{A941F7EB-C0FE-4F3A-8C94-29C2C19C0B04}"/>
              </a:ext>
            </a:extLst>
          </p:cNvPr>
          <p:cNvSpPr>
            <a:spLocks noGrp="1"/>
          </p:cNvSpPr>
          <p:nvPr>
            <p:ph type="pic" sz="quarter" idx="139"/>
          </p:nvPr>
        </p:nvSpPr>
        <p:spPr>
          <a:xfrm>
            <a:off x="9271809" y="5272699"/>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140" name="Picture Placeholder 3">
            <a:extLst>
              <a:ext uri="{FF2B5EF4-FFF2-40B4-BE49-F238E27FC236}">
                <a16:creationId xmlns:a16="http://schemas.microsoft.com/office/drawing/2014/main" id="{F2A3E907-342F-468A-A5D6-582845FC52B8}"/>
              </a:ext>
            </a:extLst>
          </p:cNvPr>
          <p:cNvSpPr>
            <a:spLocks noGrp="1"/>
          </p:cNvSpPr>
          <p:nvPr>
            <p:ph type="pic" sz="quarter" idx="140"/>
          </p:nvPr>
        </p:nvSpPr>
        <p:spPr>
          <a:xfrm>
            <a:off x="9845426" y="5272699"/>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141" name="Picture Placeholder 3">
            <a:extLst>
              <a:ext uri="{FF2B5EF4-FFF2-40B4-BE49-F238E27FC236}">
                <a16:creationId xmlns:a16="http://schemas.microsoft.com/office/drawing/2014/main" id="{C2C98313-FF85-43C8-A8A1-8706D4DD9997}"/>
              </a:ext>
            </a:extLst>
          </p:cNvPr>
          <p:cNvSpPr>
            <a:spLocks noGrp="1"/>
          </p:cNvSpPr>
          <p:nvPr>
            <p:ph type="pic" sz="quarter" idx="141"/>
          </p:nvPr>
        </p:nvSpPr>
        <p:spPr>
          <a:xfrm>
            <a:off x="10419043" y="5272699"/>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142" name="Picture Placeholder 3">
            <a:extLst>
              <a:ext uri="{FF2B5EF4-FFF2-40B4-BE49-F238E27FC236}">
                <a16:creationId xmlns:a16="http://schemas.microsoft.com/office/drawing/2014/main" id="{E4623E41-E61B-4B96-AFD6-72DF499DFB81}"/>
              </a:ext>
            </a:extLst>
          </p:cNvPr>
          <p:cNvSpPr>
            <a:spLocks noGrp="1"/>
          </p:cNvSpPr>
          <p:nvPr>
            <p:ph type="pic" sz="quarter" idx="142"/>
          </p:nvPr>
        </p:nvSpPr>
        <p:spPr>
          <a:xfrm>
            <a:off x="10992654" y="5272699"/>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143" name="Title 1">
            <a:extLst>
              <a:ext uri="{FF2B5EF4-FFF2-40B4-BE49-F238E27FC236}">
                <a16:creationId xmlns:a16="http://schemas.microsoft.com/office/drawing/2014/main" id="{E7D6E476-820D-477B-BEB1-B1BEA0D485D2}"/>
              </a:ext>
            </a:extLst>
          </p:cNvPr>
          <p:cNvSpPr>
            <a:spLocks noGrp="1"/>
          </p:cNvSpPr>
          <p:nvPr>
            <p:ph type="title"/>
          </p:nvPr>
        </p:nvSpPr>
        <p:spPr>
          <a:xfrm>
            <a:off x="192089" y="368300"/>
            <a:ext cx="11807824" cy="792162"/>
          </a:xfrm>
        </p:spPr>
        <p:txBody>
          <a:bodyPr lIns="0" tIns="0" rIns="0" bIns="0" anchor="t" anchorCtr="0">
            <a:noAutofit/>
          </a:bodyPr>
          <a:lstStyle>
            <a:lvl1pPr>
              <a:defRPr sz="2500" b="1" i="0">
                <a:latin typeface="Arial" panose="020B0604020202020204" pitchFamily="34" charset="0"/>
                <a:ea typeface="AECOM Sans" panose="020B0504020202020204" pitchFamily="34"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425899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15096">
          <p15:clr>
            <a:srgbClr val="FBAE40"/>
          </p15:clr>
        </p15:guide>
        <p15:guide id="4" orient="horz" pos="7926">
          <p15:clr>
            <a:srgbClr val="FBAE40"/>
          </p15:clr>
        </p15:guide>
        <p15:guide id="5" orient="horz" pos="1916">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Title Only ">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9191E849-2800-4BF6-8648-1810868AFEEF}"/>
              </a:ext>
            </a:extLst>
          </p:cNvPr>
          <p:cNvSpPr>
            <a:spLocks noGrp="1"/>
          </p:cNvSpPr>
          <p:nvPr>
            <p:ph type="pic" sz="quarter" idx="10"/>
          </p:nvPr>
        </p:nvSpPr>
        <p:spPr>
          <a:xfrm>
            <a:off x="685798" y="665166"/>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9" name="Picture Placeholder 3">
            <a:extLst>
              <a:ext uri="{FF2B5EF4-FFF2-40B4-BE49-F238E27FC236}">
                <a16:creationId xmlns:a16="http://schemas.microsoft.com/office/drawing/2014/main" id="{EAC093F2-4A94-4EC7-BFC5-282DC86922D3}"/>
              </a:ext>
            </a:extLst>
          </p:cNvPr>
          <p:cNvSpPr>
            <a:spLocks noGrp="1"/>
          </p:cNvSpPr>
          <p:nvPr>
            <p:ph type="pic" sz="quarter" idx="11"/>
          </p:nvPr>
        </p:nvSpPr>
        <p:spPr>
          <a:xfrm>
            <a:off x="1259415" y="665166"/>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11" name="Picture Placeholder 3">
            <a:extLst>
              <a:ext uri="{FF2B5EF4-FFF2-40B4-BE49-F238E27FC236}">
                <a16:creationId xmlns:a16="http://schemas.microsoft.com/office/drawing/2014/main" id="{4AB8F044-DB76-470F-8712-563C8D77DAFA}"/>
              </a:ext>
            </a:extLst>
          </p:cNvPr>
          <p:cNvSpPr>
            <a:spLocks noGrp="1"/>
          </p:cNvSpPr>
          <p:nvPr>
            <p:ph type="pic" sz="quarter" idx="12"/>
          </p:nvPr>
        </p:nvSpPr>
        <p:spPr>
          <a:xfrm>
            <a:off x="1833032" y="665166"/>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12" name="Picture Placeholder 3">
            <a:extLst>
              <a:ext uri="{FF2B5EF4-FFF2-40B4-BE49-F238E27FC236}">
                <a16:creationId xmlns:a16="http://schemas.microsoft.com/office/drawing/2014/main" id="{6100BE5D-F975-4662-A5D8-73DD0F666316}"/>
              </a:ext>
            </a:extLst>
          </p:cNvPr>
          <p:cNvSpPr>
            <a:spLocks noGrp="1"/>
          </p:cNvSpPr>
          <p:nvPr>
            <p:ph type="pic" sz="quarter" idx="13"/>
          </p:nvPr>
        </p:nvSpPr>
        <p:spPr>
          <a:xfrm>
            <a:off x="2406649" y="665166"/>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13" name="Picture Placeholder 3">
            <a:extLst>
              <a:ext uri="{FF2B5EF4-FFF2-40B4-BE49-F238E27FC236}">
                <a16:creationId xmlns:a16="http://schemas.microsoft.com/office/drawing/2014/main" id="{3F780AC3-2DC9-4EBB-9F4A-4B369FDC7358}"/>
              </a:ext>
            </a:extLst>
          </p:cNvPr>
          <p:cNvSpPr>
            <a:spLocks noGrp="1"/>
          </p:cNvSpPr>
          <p:nvPr>
            <p:ph type="pic" sz="quarter" idx="14"/>
          </p:nvPr>
        </p:nvSpPr>
        <p:spPr>
          <a:xfrm>
            <a:off x="2980266" y="665166"/>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14" name="Picture Placeholder 3">
            <a:extLst>
              <a:ext uri="{FF2B5EF4-FFF2-40B4-BE49-F238E27FC236}">
                <a16:creationId xmlns:a16="http://schemas.microsoft.com/office/drawing/2014/main" id="{F4241E2C-AEC5-4C2F-A388-B4005397B913}"/>
              </a:ext>
            </a:extLst>
          </p:cNvPr>
          <p:cNvSpPr>
            <a:spLocks noGrp="1"/>
          </p:cNvSpPr>
          <p:nvPr>
            <p:ph type="pic" sz="quarter" idx="15"/>
          </p:nvPr>
        </p:nvSpPr>
        <p:spPr>
          <a:xfrm>
            <a:off x="3553883" y="665166"/>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15" name="Picture Placeholder 3">
            <a:extLst>
              <a:ext uri="{FF2B5EF4-FFF2-40B4-BE49-F238E27FC236}">
                <a16:creationId xmlns:a16="http://schemas.microsoft.com/office/drawing/2014/main" id="{BA3AED32-46CB-466C-8765-2739AAC2E45A}"/>
              </a:ext>
            </a:extLst>
          </p:cNvPr>
          <p:cNvSpPr>
            <a:spLocks noGrp="1"/>
          </p:cNvSpPr>
          <p:nvPr>
            <p:ph type="pic" sz="quarter" idx="16"/>
          </p:nvPr>
        </p:nvSpPr>
        <p:spPr>
          <a:xfrm>
            <a:off x="4127500" y="665166"/>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16" name="Picture Placeholder 3">
            <a:extLst>
              <a:ext uri="{FF2B5EF4-FFF2-40B4-BE49-F238E27FC236}">
                <a16:creationId xmlns:a16="http://schemas.microsoft.com/office/drawing/2014/main" id="{AB8256EC-2FE2-400D-A4E4-37966548E293}"/>
              </a:ext>
            </a:extLst>
          </p:cNvPr>
          <p:cNvSpPr>
            <a:spLocks noGrp="1"/>
          </p:cNvSpPr>
          <p:nvPr>
            <p:ph type="pic" sz="quarter" idx="17"/>
          </p:nvPr>
        </p:nvSpPr>
        <p:spPr>
          <a:xfrm>
            <a:off x="4701117" y="665166"/>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17" name="Picture Placeholder 3">
            <a:extLst>
              <a:ext uri="{FF2B5EF4-FFF2-40B4-BE49-F238E27FC236}">
                <a16:creationId xmlns:a16="http://schemas.microsoft.com/office/drawing/2014/main" id="{EED6D159-A3F2-4B02-A7D4-A0B7B2A98000}"/>
              </a:ext>
            </a:extLst>
          </p:cNvPr>
          <p:cNvSpPr>
            <a:spLocks noGrp="1"/>
          </p:cNvSpPr>
          <p:nvPr>
            <p:ph type="pic" sz="quarter" idx="18"/>
          </p:nvPr>
        </p:nvSpPr>
        <p:spPr>
          <a:xfrm>
            <a:off x="5274734" y="665166"/>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18" name="Picture Placeholder 3">
            <a:extLst>
              <a:ext uri="{FF2B5EF4-FFF2-40B4-BE49-F238E27FC236}">
                <a16:creationId xmlns:a16="http://schemas.microsoft.com/office/drawing/2014/main" id="{39B61045-8A1E-4798-B8A2-EE3524BDB5B1}"/>
              </a:ext>
            </a:extLst>
          </p:cNvPr>
          <p:cNvSpPr>
            <a:spLocks noGrp="1"/>
          </p:cNvSpPr>
          <p:nvPr>
            <p:ph type="pic" sz="quarter" idx="19"/>
          </p:nvPr>
        </p:nvSpPr>
        <p:spPr>
          <a:xfrm>
            <a:off x="5848351" y="665166"/>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19" name="Picture Placeholder 3">
            <a:extLst>
              <a:ext uri="{FF2B5EF4-FFF2-40B4-BE49-F238E27FC236}">
                <a16:creationId xmlns:a16="http://schemas.microsoft.com/office/drawing/2014/main" id="{24E153D6-CC1A-4C88-B1FD-0A426D1D03A0}"/>
              </a:ext>
            </a:extLst>
          </p:cNvPr>
          <p:cNvSpPr>
            <a:spLocks noGrp="1"/>
          </p:cNvSpPr>
          <p:nvPr>
            <p:ph type="pic" sz="quarter" idx="20"/>
          </p:nvPr>
        </p:nvSpPr>
        <p:spPr>
          <a:xfrm>
            <a:off x="6421968" y="665166"/>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20" name="Picture Placeholder 3">
            <a:extLst>
              <a:ext uri="{FF2B5EF4-FFF2-40B4-BE49-F238E27FC236}">
                <a16:creationId xmlns:a16="http://schemas.microsoft.com/office/drawing/2014/main" id="{6D96D149-215E-4BD5-A884-53D586135DB9}"/>
              </a:ext>
            </a:extLst>
          </p:cNvPr>
          <p:cNvSpPr>
            <a:spLocks noGrp="1"/>
          </p:cNvSpPr>
          <p:nvPr>
            <p:ph type="pic" sz="quarter" idx="21"/>
          </p:nvPr>
        </p:nvSpPr>
        <p:spPr>
          <a:xfrm>
            <a:off x="6995585" y="665166"/>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21" name="Picture Placeholder 3">
            <a:extLst>
              <a:ext uri="{FF2B5EF4-FFF2-40B4-BE49-F238E27FC236}">
                <a16:creationId xmlns:a16="http://schemas.microsoft.com/office/drawing/2014/main" id="{CD5BF7F5-BDD5-40DB-BD6D-939B542632FE}"/>
              </a:ext>
            </a:extLst>
          </p:cNvPr>
          <p:cNvSpPr>
            <a:spLocks noGrp="1"/>
          </p:cNvSpPr>
          <p:nvPr>
            <p:ph type="pic" sz="quarter" idx="22"/>
          </p:nvPr>
        </p:nvSpPr>
        <p:spPr>
          <a:xfrm>
            <a:off x="7569202" y="665166"/>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22" name="Picture Placeholder 3">
            <a:extLst>
              <a:ext uri="{FF2B5EF4-FFF2-40B4-BE49-F238E27FC236}">
                <a16:creationId xmlns:a16="http://schemas.microsoft.com/office/drawing/2014/main" id="{164B8FCE-B1CA-42F7-B454-3438E06D865D}"/>
              </a:ext>
            </a:extLst>
          </p:cNvPr>
          <p:cNvSpPr>
            <a:spLocks noGrp="1"/>
          </p:cNvSpPr>
          <p:nvPr>
            <p:ph type="pic" sz="quarter" idx="23"/>
          </p:nvPr>
        </p:nvSpPr>
        <p:spPr>
          <a:xfrm>
            <a:off x="8142819" y="665166"/>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23" name="Picture Placeholder 3">
            <a:extLst>
              <a:ext uri="{FF2B5EF4-FFF2-40B4-BE49-F238E27FC236}">
                <a16:creationId xmlns:a16="http://schemas.microsoft.com/office/drawing/2014/main" id="{EB9A9CBA-FB99-49CD-A237-6D4D9DF8D539}"/>
              </a:ext>
            </a:extLst>
          </p:cNvPr>
          <p:cNvSpPr>
            <a:spLocks noGrp="1"/>
          </p:cNvSpPr>
          <p:nvPr>
            <p:ph type="pic" sz="quarter" idx="24"/>
          </p:nvPr>
        </p:nvSpPr>
        <p:spPr>
          <a:xfrm>
            <a:off x="8716436" y="665166"/>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24" name="Picture Placeholder 3">
            <a:extLst>
              <a:ext uri="{FF2B5EF4-FFF2-40B4-BE49-F238E27FC236}">
                <a16:creationId xmlns:a16="http://schemas.microsoft.com/office/drawing/2014/main" id="{69F3A84F-1D90-4186-8101-4814ED5DA4D4}"/>
              </a:ext>
            </a:extLst>
          </p:cNvPr>
          <p:cNvSpPr>
            <a:spLocks noGrp="1"/>
          </p:cNvSpPr>
          <p:nvPr>
            <p:ph type="pic" sz="quarter" idx="25"/>
          </p:nvPr>
        </p:nvSpPr>
        <p:spPr>
          <a:xfrm>
            <a:off x="9290053" y="665166"/>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25" name="Picture Placeholder 3">
            <a:extLst>
              <a:ext uri="{FF2B5EF4-FFF2-40B4-BE49-F238E27FC236}">
                <a16:creationId xmlns:a16="http://schemas.microsoft.com/office/drawing/2014/main" id="{C76DCF5B-3447-4568-B4B0-947C6E32FDEC}"/>
              </a:ext>
            </a:extLst>
          </p:cNvPr>
          <p:cNvSpPr>
            <a:spLocks noGrp="1"/>
          </p:cNvSpPr>
          <p:nvPr>
            <p:ph type="pic" sz="quarter" idx="26"/>
          </p:nvPr>
        </p:nvSpPr>
        <p:spPr>
          <a:xfrm>
            <a:off x="9863670" y="665166"/>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26" name="Picture Placeholder 3">
            <a:extLst>
              <a:ext uri="{FF2B5EF4-FFF2-40B4-BE49-F238E27FC236}">
                <a16:creationId xmlns:a16="http://schemas.microsoft.com/office/drawing/2014/main" id="{F23FB5D0-81E3-4C82-8E04-C2F90191C51B}"/>
              </a:ext>
            </a:extLst>
          </p:cNvPr>
          <p:cNvSpPr>
            <a:spLocks noGrp="1"/>
          </p:cNvSpPr>
          <p:nvPr>
            <p:ph type="pic" sz="quarter" idx="27"/>
          </p:nvPr>
        </p:nvSpPr>
        <p:spPr>
          <a:xfrm>
            <a:off x="10437287" y="665166"/>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27" name="Picture Placeholder 3">
            <a:extLst>
              <a:ext uri="{FF2B5EF4-FFF2-40B4-BE49-F238E27FC236}">
                <a16:creationId xmlns:a16="http://schemas.microsoft.com/office/drawing/2014/main" id="{67EB411D-F9B1-4144-991C-30A07DB25FFE}"/>
              </a:ext>
            </a:extLst>
          </p:cNvPr>
          <p:cNvSpPr>
            <a:spLocks noGrp="1"/>
          </p:cNvSpPr>
          <p:nvPr>
            <p:ph type="pic" sz="quarter" idx="28"/>
          </p:nvPr>
        </p:nvSpPr>
        <p:spPr>
          <a:xfrm>
            <a:off x="11010901" y="665166"/>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28" name="Picture Placeholder 3">
            <a:extLst>
              <a:ext uri="{FF2B5EF4-FFF2-40B4-BE49-F238E27FC236}">
                <a16:creationId xmlns:a16="http://schemas.microsoft.com/office/drawing/2014/main" id="{273D9433-3F04-4DB6-A540-D8A1D24C9038}"/>
              </a:ext>
            </a:extLst>
          </p:cNvPr>
          <p:cNvSpPr>
            <a:spLocks noGrp="1"/>
          </p:cNvSpPr>
          <p:nvPr>
            <p:ph type="pic" sz="quarter" idx="29"/>
          </p:nvPr>
        </p:nvSpPr>
        <p:spPr>
          <a:xfrm>
            <a:off x="685801" y="1360304"/>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29" name="Picture Placeholder 3">
            <a:extLst>
              <a:ext uri="{FF2B5EF4-FFF2-40B4-BE49-F238E27FC236}">
                <a16:creationId xmlns:a16="http://schemas.microsoft.com/office/drawing/2014/main" id="{FB754A3E-2B8E-453B-88CA-A6F907506AEA}"/>
              </a:ext>
            </a:extLst>
          </p:cNvPr>
          <p:cNvSpPr>
            <a:spLocks noGrp="1"/>
          </p:cNvSpPr>
          <p:nvPr>
            <p:ph type="pic" sz="quarter" idx="30"/>
          </p:nvPr>
        </p:nvSpPr>
        <p:spPr>
          <a:xfrm>
            <a:off x="1259418" y="1360304"/>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30" name="Picture Placeholder 3">
            <a:extLst>
              <a:ext uri="{FF2B5EF4-FFF2-40B4-BE49-F238E27FC236}">
                <a16:creationId xmlns:a16="http://schemas.microsoft.com/office/drawing/2014/main" id="{15E74892-D88D-41F2-9117-D95D3BE6613C}"/>
              </a:ext>
            </a:extLst>
          </p:cNvPr>
          <p:cNvSpPr>
            <a:spLocks noGrp="1"/>
          </p:cNvSpPr>
          <p:nvPr>
            <p:ph type="pic" sz="quarter" idx="31"/>
          </p:nvPr>
        </p:nvSpPr>
        <p:spPr>
          <a:xfrm>
            <a:off x="1833035" y="1360304"/>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31" name="Picture Placeholder 3">
            <a:extLst>
              <a:ext uri="{FF2B5EF4-FFF2-40B4-BE49-F238E27FC236}">
                <a16:creationId xmlns:a16="http://schemas.microsoft.com/office/drawing/2014/main" id="{108368C8-1137-4A8C-9EE2-4894AB94D3F9}"/>
              </a:ext>
            </a:extLst>
          </p:cNvPr>
          <p:cNvSpPr>
            <a:spLocks noGrp="1"/>
          </p:cNvSpPr>
          <p:nvPr>
            <p:ph type="pic" sz="quarter" idx="32"/>
          </p:nvPr>
        </p:nvSpPr>
        <p:spPr>
          <a:xfrm>
            <a:off x="2406652" y="1360304"/>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32" name="Picture Placeholder 3">
            <a:extLst>
              <a:ext uri="{FF2B5EF4-FFF2-40B4-BE49-F238E27FC236}">
                <a16:creationId xmlns:a16="http://schemas.microsoft.com/office/drawing/2014/main" id="{45740006-347F-4A43-87BD-295666157DEB}"/>
              </a:ext>
            </a:extLst>
          </p:cNvPr>
          <p:cNvSpPr>
            <a:spLocks noGrp="1"/>
          </p:cNvSpPr>
          <p:nvPr>
            <p:ph type="pic" sz="quarter" idx="33"/>
          </p:nvPr>
        </p:nvSpPr>
        <p:spPr>
          <a:xfrm>
            <a:off x="2980269" y="1360304"/>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33" name="Picture Placeholder 3">
            <a:extLst>
              <a:ext uri="{FF2B5EF4-FFF2-40B4-BE49-F238E27FC236}">
                <a16:creationId xmlns:a16="http://schemas.microsoft.com/office/drawing/2014/main" id="{CDE4A34E-8077-4534-A072-C6C634A4163A}"/>
              </a:ext>
            </a:extLst>
          </p:cNvPr>
          <p:cNvSpPr>
            <a:spLocks noGrp="1"/>
          </p:cNvSpPr>
          <p:nvPr>
            <p:ph type="pic" sz="quarter" idx="34"/>
          </p:nvPr>
        </p:nvSpPr>
        <p:spPr>
          <a:xfrm>
            <a:off x="3553886" y="1360304"/>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35" name="Picture Placeholder 3">
            <a:extLst>
              <a:ext uri="{FF2B5EF4-FFF2-40B4-BE49-F238E27FC236}">
                <a16:creationId xmlns:a16="http://schemas.microsoft.com/office/drawing/2014/main" id="{CD0486D7-393B-434F-B2BB-563A2E02D483}"/>
              </a:ext>
            </a:extLst>
          </p:cNvPr>
          <p:cNvSpPr>
            <a:spLocks noGrp="1"/>
          </p:cNvSpPr>
          <p:nvPr>
            <p:ph type="pic" sz="quarter" idx="35"/>
          </p:nvPr>
        </p:nvSpPr>
        <p:spPr>
          <a:xfrm>
            <a:off x="4127503" y="1360304"/>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36" name="Picture Placeholder 3">
            <a:extLst>
              <a:ext uri="{FF2B5EF4-FFF2-40B4-BE49-F238E27FC236}">
                <a16:creationId xmlns:a16="http://schemas.microsoft.com/office/drawing/2014/main" id="{3734AAF6-A301-46B4-BF02-4D780BFDEDC4}"/>
              </a:ext>
            </a:extLst>
          </p:cNvPr>
          <p:cNvSpPr>
            <a:spLocks noGrp="1"/>
          </p:cNvSpPr>
          <p:nvPr>
            <p:ph type="pic" sz="quarter" idx="36"/>
          </p:nvPr>
        </p:nvSpPr>
        <p:spPr>
          <a:xfrm>
            <a:off x="4701120" y="1360304"/>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37" name="Picture Placeholder 3">
            <a:extLst>
              <a:ext uri="{FF2B5EF4-FFF2-40B4-BE49-F238E27FC236}">
                <a16:creationId xmlns:a16="http://schemas.microsoft.com/office/drawing/2014/main" id="{2D8158EF-EF53-46D2-A438-ACBF30FCDB6B}"/>
              </a:ext>
            </a:extLst>
          </p:cNvPr>
          <p:cNvSpPr>
            <a:spLocks noGrp="1"/>
          </p:cNvSpPr>
          <p:nvPr>
            <p:ph type="pic" sz="quarter" idx="37"/>
          </p:nvPr>
        </p:nvSpPr>
        <p:spPr>
          <a:xfrm>
            <a:off x="5274737" y="1360304"/>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38" name="Picture Placeholder 3">
            <a:extLst>
              <a:ext uri="{FF2B5EF4-FFF2-40B4-BE49-F238E27FC236}">
                <a16:creationId xmlns:a16="http://schemas.microsoft.com/office/drawing/2014/main" id="{4096548D-9E8F-4860-9DC7-5CA22D780FA1}"/>
              </a:ext>
            </a:extLst>
          </p:cNvPr>
          <p:cNvSpPr>
            <a:spLocks noGrp="1"/>
          </p:cNvSpPr>
          <p:nvPr>
            <p:ph type="pic" sz="quarter" idx="38"/>
          </p:nvPr>
        </p:nvSpPr>
        <p:spPr>
          <a:xfrm>
            <a:off x="5848354" y="1360304"/>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39" name="Picture Placeholder 3">
            <a:extLst>
              <a:ext uri="{FF2B5EF4-FFF2-40B4-BE49-F238E27FC236}">
                <a16:creationId xmlns:a16="http://schemas.microsoft.com/office/drawing/2014/main" id="{F04F13FF-F1AE-48B8-A4FD-355BAADF858A}"/>
              </a:ext>
            </a:extLst>
          </p:cNvPr>
          <p:cNvSpPr>
            <a:spLocks noGrp="1"/>
          </p:cNvSpPr>
          <p:nvPr>
            <p:ph type="pic" sz="quarter" idx="39"/>
          </p:nvPr>
        </p:nvSpPr>
        <p:spPr>
          <a:xfrm>
            <a:off x="6421971" y="1360304"/>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40" name="Picture Placeholder 3">
            <a:extLst>
              <a:ext uri="{FF2B5EF4-FFF2-40B4-BE49-F238E27FC236}">
                <a16:creationId xmlns:a16="http://schemas.microsoft.com/office/drawing/2014/main" id="{926B793F-2B20-430D-964C-8AC252AE1748}"/>
              </a:ext>
            </a:extLst>
          </p:cNvPr>
          <p:cNvSpPr>
            <a:spLocks noGrp="1"/>
          </p:cNvSpPr>
          <p:nvPr>
            <p:ph type="pic" sz="quarter" idx="40"/>
          </p:nvPr>
        </p:nvSpPr>
        <p:spPr>
          <a:xfrm>
            <a:off x="6995588" y="1360304"/>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41" name="Picture Placeholder 3">
            <a:extLst>
              <a:ext uri="{FF2B5EF4-FFF2-40B4-BE49-F238E27FC236}">
                <a16:creationId xmlns:a16="http://schemas.microsoft.com/office/drawing/2014/main" id="{ED02578B-E967-4964-875F-710800DF85FD}"/>
              </a:ext>
            </a:extLst>
          </p:cNvPr>
          <p:cNvSpPr>
            <a:spLocks noGrp="1"/>
          </p:cNvSpPr>
          <p:nvPr>
            <p:ph type="pic" sz="quarter" idx="41"/>
          </p:nvPr>
        </p:nvSpPr>
        <p:spPr>
          <a:xfrm>
            <a:off x="7569205" y="1360304"/>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42" name="Picture Placeholder 3">
            <a:extLst>
              <a:ext uri="{FF2B5EF4-FFF2-40B4-BE49-F238E27FC236}">
                <a16:creationId xmlns:a16="http://schemas.microsoft.com/office/drawing/2014/main" id="{D74F66E9-31E4-4ECD-A33D-5D0A5F37AD5C}"/>
              </a:ext>
            </a:extLst>
          </p:cNvPr>
          <p:cNvSpPr>
            <a:spLocks noGrp="1"/>
          </p:cNvSpPr>
          <p:nvPr>
            <p:ph type="pic" sz="quarter" idx="42"/>
          </p:nvPr>
        </p:nvSpPr>
        <p:spPr>
          <a:xfrm>
            <a:off x="8142822" y="1360304"/>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43" name="Picture Placeholder 3">
            <a:extLst>
              <a:ext uri="{FF2B5EF4-FFF2-40B4-BE49-F238E27FC236}">
                <a16:creationId xmlns:a16="http://schemas.microsoft.com/office/drawing/2014/main" id="{F23DFA21-4B2A-4CA6-9534-0D3B9BA9E2AA}"/>
              </a:ext>
            </a:extLst>
          </p:cNvPr>
          <p:cNvSpPr>
            <a:spLocks noGrp="1"/>
          </p:cNvSpPr>
          <p:nvPr>
            <p:ph type="pic" sz="quarter" idx="43"/>
          </p:nvPr>
        </p:nvSpPr>
        <p:spPr>
          <a:xfrm>
            <a:off x="8716439" y="1360304"/>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44" name="Picture Placeholder 3">
            <a:extLst>
              <a:ext uri="{FF2B5EF4-FFF2-40B4-BE49-F238E27FC236}">
                <a16:creationId xmlns:a16="http://schemas.microsoft.com/office/drawing/2014/main" id="{551CD1F5-FAB3-4F44-90FD-CE85BEDF22B3}"/>
              </a:ext>
            </a:extLst>
          </p:cNvPr>
          <p:cNvSpPr>
            <a:spLocks noGrp="1"/>
          </p:cNvSpPr>
          <p:nvPr>
            <p:ph type="pic" sz="quarter" idx="44"/>
          </p:nvPr>
        </p:nvSpPr>
        <p:spPr>
          <a:xfrm>
            <a:off x="9290056" y="1360304"/>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45" name="Picture Placeholder 3">
            <a:extLst>
              <a:ext uri="{FF2B5EF4-FFF2-40B4-BE49-F238E27FC236}">
                <a16:creationId xmlns:a16="http://schemas.microsoft.com/office/drawing/2014/main" id="{7830396A-3A72-443A-A43E-E531B0939393}"/>
              </a:ext>
            </a:extLst>
          </p:cNvPr>
          <p:cNvSpPr>
            <a:spLocks noGrp="1"/>
          </p:cNvSpPr>
          <p:nvPr>
            <p:ph type="pic" sz="quarter" idx="45"/>
          </p:nvPr>
        </p:nvSpPr>
        <p:spPr>
          <a:xfrm>
            <a:off x="9863673" y="1360304"/>
            <a:ext cx="495297" cy="495297"/>
          </a:xfrm>
          <a:prstGeom prst="rect">
            <a:avLst/>
          </a:prstGeom>
        </p:spPr>
        <p:txBody>
          <a:bodyPr/>
          <a:lstStyle>
            <a:lvl1pPr algn="ctr">
              <a:defRPr sz="700">
                <a:latin typeface="+mj-lt"/>
              </a:defRPr>
            </a:lvl1pPr>
          </a:lstStyle>
          <a:p>
            <a:r>
              <a:rPr lang="en-US"/>
              <a:t>Click icon to add picture</a:t>
            </a:r>
            <a:endParaRPr lang="en-AU" dirty="0"/>
          </a:p>
        </p:txBody>
      </p:sp>
      <p:sp>
        <p:nvSpPr>
          <p:cNvPr id="46" name="Picture Placeholder 3">
            <a:extLst>
              <a:ext uri="{FF2B5EF4-FFF2-40B4-BE49-F238E27FC236}">
                <a16:creationId xmlns:a16="http://schemas.microsoft.com/office/drawing/2014/main" id="{7A2EAB1E-A4A2-44B9-8542-2970064A6DBA}"/>
              </a:ext>
            </a:extLst>
          </p:cNvPr>
          <p:cNvSpPr>
            <a:spLocks noGrp="1"/>
          </p:cNvSpPr>
          <p:nvPr>
            <p:ph type="pic" sz="quarter" idx="46"/>
          </p:nvPr>
        </p:nvSpPr>
        <p:spPr>
          <a:xfrm>
            <a:off x="10437290" y="1360304"/>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47" name="Picture Placeholder 3">
            <a:extLst>
              <a:ext uri="{FF2B5EF4-FFF2-40B4-BE49-F238E27FC236}">
                <a16:creationId xmlns:a16="http://schemas.microsoft.com/office/drawing/2014/main" id="{4C0C34B8-D05F-4634-92A9-1121E46BD24F}"/>
              </a:ext>
            </a:extLst>
          </p:cNvPr>
          <p:cNvSpPr>
            <a:spLocks noGrp="1"/>
          </p:cNvSpPr>
          <p:nvPr>
            <p:ph type="pic" sz="quarter" idx="47"/>
          </p:nvPr>
        </p:nvSpPr>
        <p:spPr>
          <a:xfrm>
            <a:off x="11010901" y="1360304"/>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48" name="Picture Placeholder 3">
            <a:extLst>
              <a:ext uri="{FF2B5EF4-FFF2-40B4-BE49-F238E27FC236}">
                <a16:creationId xmlns:a16="http://schemas.microsoft.com/office/drawing/2014/main" id="{445DF841-33B2-4DFE-BA75-AA74A3D4DB94}"/>
              </a:ext>
            </a:extLst>
          </p:cNvPr>
          <p:cNvSpPr>
            <a:spLocks noGrp="1"/>
          </p:cNvSpPr>
          <p:nvPr>
            <p:ph type="pic" sz="quarter" idx="48"/>
          </p:nvPr>
        </p:nvSpPr>
        <p:spPr>
          <a:xfrm>
            <a:off x="685795" y="2034838"/>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49" name="Picture Placeholder 3">
            <a:extLst>
              <a:ext uri="{FF2B5EF4-FFF2-40B4-BE49-F238E27FC236}">
                <a16:creationId xmlns:a16="http://schemas.microsoft.com/office/drawing/2014/main" id="{4110FFA9-1B80-4DF3-A48E-50C405C31F5F}"/>
              </a:ext>
            </a:extLst>
          </p:cNvPr>
          <p:cNvSpPr>
            <a:spLocks noGrp="1"/>
          </p:cNvSpPr>
          <p:nvPr>
            <p:ph type="pic" sz="quarter" idx="49"/>
          </p:nvPr>
        </p:nvSpPr>
        <p:spPr>
          <a:xfrm>
            <a:off x="1259412" y="2032645"/>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50" name="Picture Placeholder 3">
            <a:extLst>
              <a:ext uri="{FF2B5EF4-FFF2-40B4-BE49-F238E27FC236}">
                <a16:creationId xmlns:a16="http://schemas.microsoft.com/office/drawing/2014/main" id="{0B328F52-5934-4D92-B82C-701750773EDA}"/>
              </a:ext>
            </a:extLst>
          </p:cNvPr>
          <p:cNvSpPr>
            <a:spLocks noGrp="1"/>
          </p:cNvSpPr>
          <p:nvPr>
            <p:ph type="pic" sz="quarter" idx="50"/>
          </p:nvPr>
        </p:nvSpPr>
        <p:spPr>
          <a:xfrm>
            <a:off x="1833029" y="2032645"/>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51" name="Picture Placeholder 3">
            <a:extLst>
              <a:ext uri="{FF2B5EF4-FFF2-40B4-BE49-F238E27FC236}">
                <a16:creationId xmlns:a16="http://schemas.microsoft.com/office/drawing/2014/main" id="{91141F52-193F-4982-89B4-BD89EB2D2FF5}"/>
              </a:ext>
            </a:extLst>
          </p:cNvPr>
          <p:cNvSpPr>
            <a:spLocks noGrp="1"/>
          </p:cNvSpPr>
          <p:nvPr>
            <p:ph type="pic" sz="quarter" idx="51"/>
          </p:nvPr>
        </p:nvSpPr>
        <p:spPr>
          <a:xfrm>
            <a:off x="2406646" y="2032645"/>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52" name="Picture Placeholder 3">
            <a:extLst>
              <a:ext uri="{FF2B5EF4-FFF2-40B4-BE49-F238E27FC236}">
                <a16:creationId xmlns:a16="http://schemas.microsoft.com/office/drawing/2014/main" id="{D3CDD8F0-35CB-4B85-9815-18C9E5400CE9}"/>
              </a:ext>
            </a:extLst>
          </p:cNvPr>
          <p:cNvSpPr>
            <a:spLocks noGrp="1"/>
          </p:cNvSpPr>
          <p:nvPr>
            <p:ph type="pic" sz="quarter" idx="52"/>
          </p:nvPr>
        </p:nvSpPr>
        <p:spPr>
          <a:xfrm>
            <a:off x="2980263" y="2032645"/>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53" name="Picture Placeholder 3">
            <a:extLst>
              <a:ext uri="{FF2B5EF4-FFF2-40B4-BE49-F238E27FC236}">
                <a16:creationId xmlns:a16="http://schemas.microsoft.com/office/drawing/2014/main" id="{E3C68C9F-69A8-4C66-9E5C-F696B78E7A86}"/>
              </a:ext>
            </a:extLst>
          </p:cNvPr>
          <p:cNvSpPr>
            <a:spLocks noGrp="1"/>
          </p:cNvSpPr>
          <p:nvPr>
            <p:ph type="pic" sz="quarter" idx="53"/>
          </p:nvPr>
        </p:nvSpPr>
        <p:spPr>
          <a:xfrm>
            <a:off x="3553880" y="2032645"/>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54" name="Picture Placeholder 3">
            <a:extLst>
              <a:ext uri="{FF2B5EF4-FFF2-40B4-BE49-F238E27FC236}">
                <a16:creationId xmlns:a16="http://schemas.microsoft.com/office/drawing/2014/main" id="{E48D4A9D-F4EA-4200-B41D-792D3A1FDB18}"/>
              </a:ext>
            </a:extLst>
          </p:cNvPr>
          <p:cNvSpPr>
            <a:spLocks noGrp="1"/>
          </p:cNvSpPr>
          <p:nvPr>
            <p:ph type="pic" sz="quarter" idx="54"/>
          </p:nvPr>
        </p:nvSpPr>
        <p:spPr>
          <a:xfrm>
            <a:off x="4127497" y="2032645"/>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55" name="Picture Placeholder 3">
            <a:extLst>
              <a:ext uri="{FF2B5EF4-FFF2-40B4-BE49-F238E27FC236}">
                <a16:creationId xmlns:a16="http://schemas.microsoft.com/office/drawing/2014/main" id="{7D10700B-EF2C-4269-85AA-A576A5E7AAE7}"/>
              </a:ext>
            </a:extLst>
          </p:cNvPr>
          <p:cNvSpPr>
            <a:spLocks noGrp="1"/>
          </p:cNvSpPr>
          <p:nvPr>
            <p:ph type="pic" sz="quarter" idx="55"/>
          </p:nvPr>
        </p:nvSpPr>
        <p:spPr>
          <a:xfrm>
            <a:off x="4701114" y="2032645"/>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56" name="Picture Placeholder 3">
            <a:extLst>
              <a:ext uri="{FF2B5EF4-FFF2-40B4-BE49-F238E27FC236}">
                <a16:creationId xmlns:a16="http://schemas.microsoft.com/office/drawing/2014/main" id="{8FE06C52-BE87-4452-A441-01D6FAEDC7B9}"/>
              </a:ext>
            </a:extLst>
          </p:cNvPr>
          <p:cNvSpPr>
            <a:spLocks noGrp="1"/>
          </p:cNvSpPr>
          <p:nvPr>
            <p:ph type="pic" sz="quarter" idx="56"/>
          </p:nvPr>
        </p:nvSpPr>
        <p:spPr>
          <a:xfrm>
            <a:off x="5274731" y="2032645"/>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57" name="Picture Placeholder 3">
            <a:extLst>
              <a:ext uri="{FF2B5EF4-FFF2-40B4-BE49-F238E27FC236}">
                <a16:creationId xmlns:a16="http://schemas.microsoft.com/office/drawing/2014/main" id="{9C084F4C-80FE-4ED7-85C1-A2C8D3DD1017}"/>
              </a:ext>
            </a:extLst>
          </p:cNvPr>
          <p:cNvSpPr>
            <a:spLocks noGrp="1"/>
          </p:cNvSpPr>
          <p:nvPr>
            <p:ph type="pic" sz="quarter" idx="57"/>
          </p:nvPr>
        </p:nvSpPr>
        <p:spPr>
          <a:xfrm>
            <a:off x="5848348" y="2032645"/>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58" name="Picture Placeholder 3">
            <a:extLst>
              <a:ext uri="{FF2B5EF4-FFF2-40B4-BE49-F238E27FC236}">
                <a16:creationId xmlns:a16="http://schemas.microsoft.com/office/drawing/2014/main" id="{1EDF1320-9D98-470A-8C44-57E324150AB0}"/>
              </a:ext>
            </a:extLst>
          </p:cNvPr>
          <p:cNvSpPr>
            <a:spLocks noGrp="1"/>
          </p:cNvSpPr>
          <p:nvPr>
            <p:ph type="pic" sz="quarter" idx="58"/>
          </p:nvPr>
        </p:nvSpPr>
        <p:spPr>
          <a:xfrm>
            <a:off x="6421965" y="2032645"/>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59" name="Picture Placeholder 3">
            <a:extLst>
              <a:ext uri="{FF2B5EF4-FFF2-40B4-BE49-F238E27FC236}">
                <a16:creationId xmlns:a16="http://schemas.microsoft.com/office/drawing/2014/main" id="{54CE2C3F-648A-4865-9C1C-F70BCEA56BAB}"/>
              </a:ext>
            </a:extLst>
          </p:cNvPr>
          <p:cNvSpPr>
            <a:spLocks noGrp="1"/>
          </p:cNvSpPr>
          <p:nvPr>
            <p:ph type="pic" sz="quarter" idx="59"/>
          </p:nvPr>
        </p:nvSpPr>
        <p:spPr>
          <a:xfrm>
            <a:off x="6995582" y="2032645"/>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60" name="Picture Placeholder 3">
            <a:extLst>
              <a:ext uri="{FF2B5EF4-FFF2-40B4-BE49-F238E27FC236}">
                <a16:creationId xmlns:a16="http://schemas.microsoft.com/office/drawing/2014/main" id="{04488910-10BE-4568-A894-D1F66E526B32}"/>
              </a:ext>
            </a:extLst>
          </p:cNvPr>
          <p:cNvSpPr>
            <a:spLocks noGrp="1"/>
          </p:cNvSpPr>
          <p:nvPr>
            <p:ph type="pic" sz="quarter" idx="60"/>
          </p:nvPr>
        </p:nvSpPr>
        <p:spPr>
          <a:xfrm>
            <a:off x="7569199" y="2032645"/>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61" name="Picture Placeholder 3">
            <a:extLst>
              <a:ext uri="{FF2B5EF4-FFF2-40B4-BE49-F238E27FC236}">
                <a16:creationId xmlns:a16="http://schemas.microsoft.com/office/drawing/2014/main" id="{DE050430-1DFA-4EEA-88CE-F666454182CE}"/>
              </a:ext>
            </a:extLst>
          </p:cNvPr>
          <p:cNvSpPr>
            <a:spLocks noGrp="1"/>
          </p:cNvSpPr>
          <p:nvPr>
            <p:ph type="pic" sz="quarter" idx="61"/>
          </p:nvPr>
        </p:nvSpPr>
        <p:spPr>
          <a:xfrm>
            <a:off x="8142816" y="2032645"/>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62" name="Picture Placeholder 3">
            <a:extLst>
              <a:ext uri="{FF2B5EF4-FFF2-40B4-BE49-F238E27FC236}">
                <a16:creationId xmlns:a16="http://schemas.microsoft.com/office/drawing/2014/main" id="{7250F372-456A-4F64-87F5-CD1117D7AD71}"/>
              </a:ext>
            </a:extLst>
          </p:cNvPr>
          <p:cNvSpPr>
            <a:spLocks noGrp="1"/>
          </p:cNvSpPr>
          <p:nvPr>
            <p:ph type="pic" sz="quarter" idx="62"/>
          </p:nvPr>
        </p:nvSpPr>
        <p:spPr>
          <a:xfrm>
            <a:off x="8716433" y="2032645"/>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63" name="Picture Placeholder 3">
            <a:extLst>
              <a:ext uri="{FF2B5EF4-FFF2-40B4-BE49-F238E27FC236}">
                <a16:creationId xmlns:a16="http://schemas.microsoft.com/office/drawing/2014/main" id="{E9B8EF17-D699-4B18-A4C1-B7DD32034BEF}"/>
              </a:ext>
            </a:extLst>
          </p:cNvPr>
          <p:cNvSpPr>
            <a:spLocks noGrp="1"/>
          </p:cNvSpPr>
          <p:nvPr>
            <p:ph type="pic" sz="quarter" idx="63"/>
          </p:nvPr>
        </p:nvSpPr>
        <p:spPr>
          <a:xfrm>
            <a:off x="9290050" y="2032645"/>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64" name="Picture Placeholder 3">
            <a:extLst>
              <a:ext uri="{FF2B5EF4-FFF2-40B4-BE49-F238E27FC236}">
                <a16:creationId xmlns:a16="http://schemas.microsoft.com/office/drawing/2014/main" id="{B42A02A3-6577-4FCF-9110-6215370250BD}"/>
              </a:ext>
            </a:extLst>
          </p:cNvPr>
          <p:cNvSpPr>
            <a:spLocks noGrp="1"/>
          </p:cNvSpPr>
          <p:nvPr>
            <p:ph type="pic" sz="quarter" idx="64"/>
          </p:nvPr>
        </p:nvSpPr>
        <p:spPr>
          <a:xfrm>
            <a:off x="9863667" y="2032645"/>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65" name="Picture Placeholder 3">
            <a:extLst>
              <a:ext uri="{FF2B5EF4-FFF2-40B4-BE49-F238E27FC236}">
                <a16:creationId xmlns:a16="http://schemas.microsoft.com/office/drawing/2014/main" id="{E55B7AA4-F948-4499-858F-65CBEBC2C9AB}"/>
              </a:ext>
            </a:extLst>
          </p:cNvPr>
          <p:cNvSpPr>
            <a:spLocks noGrp="1"/>
          </p:cNvSpPr>
          <p:nvPr>
            <p:ph type="pic" sz="quarter" idx="65"/>
          </p:nvPr>
        </p:nvSpPr>
        <p:spPr>
          <a:xfrm>
            <a:off x="10437284" y="2032645"/>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66" name="Picture Placeholder 3">
            <a:extLst>
              <a:ext uri="{FF2B5EF4-FFF2-40B4-BE49-F238E27FC236}">
                <a16:creationId xmlns:a16="http://schemas.microsoft.com/office/drawing/2014/main" id="{6A44A91D-9498-4AA5-9F3D-38067C377E04}"/>
              </a:ext>
            </a:extLst>
          </p:cNvPr>
          <p:cNvSpPr>
            <a:spLocks noGrp="1"/>
          </p:cNvSpPr>
          <p:nvPr>
            <p:ph type="pic" sz="quarter" idx="66"/>
          </p:nvPr>
        </p:nvSpPr>
        <p:spPr>
          <a:xfrm>
            <a:off x="11010898" y="2034838"/>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67" name="Picture Placeholder 3">
            <a:extLst>
              <a:ext uri="{FF2B5EF4-FFF2-40B4-BE49-F238E27FC236}">
                <a16:creationId xmlns:a16="http://schemas.microsoft.com/office/drawing/2014/main" id="{84DE4921-BD50-4781-A4DE-503D567B897A}"/>
              </a:ext>
            </a:extLst>
          </p:cNvPr>
          <p:cNvSpPr>
            <a:spLocks noGrp="1"/>
          </p:cNvSpPr>
          <p:nvPr>
            <p:ph type="pic" sz="quarter" idx="67"/>
          </p:nvPr>
        </p:nvSpPr>
        <p:spPr>
          <a:xfrm>
            <a:off x="685798" y="2719674"/>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68" name="Picture Placeholder 3">
            <a:extLst>
              <a:ext uri="{FF2B5EF4-FFF2-40B4-BE49-F238E27FC236}">
                <a16:creationId xmlns:a16="http://schemas.microsoft.com/office/drawing/2014/main" id="{87A60B1D-2FC2-431E-B149-F5367EB8E6D5}"/>
              </a:ext>
            </a:extLst>
          </p:cNvPr>
          <p:cNvSpPr>
            <a:spLocks noGrp="1"/>
          </p:cNvSpPr>
          <p:nvPr>
            <p:ph type="pic" sz="quarter" idx="68"/>
          </p:nvPr>
        </p:nvSpPr>
        <p:spPr>
          <a:xfrm>
            <a:off x="1259415" y="2722577"/>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69" name="Picture Placeholder 3">
            <a:extLst>
              <a:ext uri="{FF2B5EF4-FFF2-40B4-BE49-F238E27FC236}">
                <a16:creationId xmlns:a16="http://schemas.microsoft.com/office/drawing/2014/main" id="{AC0F2921-F30D-463D-B8E2-5A19F41B0758}"/>
              </a:ext>
            </a:extLst>
          </p:cNvPr>
          <p:cNvSpPr>
            <a:spLocks noGrp="1"/>
          </p:cNvSpPr>
          <p:nvPr>
            <p:ph type="pic" sz="quarter" idx="69"/>
          </p:nvPr>
        </p:nvSpPr>
        <p:spPr>
          <a:xfrm>
            <a:off x="1833032" y="2722577"/>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70" name="Picture Placeholder 3">
            <a:extLst>
              <a:ext uri="{FF2B5EF4-FFF2-40B4-BE49-F238E27FC236}">
                <a16:creationId xmlns:a16="http://schemas.microsoft.com/office/drawing/2014/main" id="{6C9B703D-CC7A-4C52-B0B7-91BE5753C7B5}"/>
              </a:ext>
            </a:extLst>
          </p:cNvPr>
          <p:cNvSpPr>
            <a:spLocks noGrp="1"/>
          </p:cNvSpPr>
          <p:nvPr>
            <p:ph type="pic" sz="quarter" idx="70"/>
          </p:nvPr>
        </p:nvSpPr>
        <p:spPr>
          <a:xfrm>
            <a:off x="2406649" y="2722577"/>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71" name="Picture Placeholder 3">
            <a:extLst>
              <a:ext uri="{FF2B5EF4-FFF2-40B4-BE49-F238E27FC236}">
                <a16:creationId xmlns:a16="http://schemas.microsoft.com/office/drawing/2014/main" id="{B0AA674E-F985-473C-9472-BD3B17AC93DE}"/>
              </a:ext>
            </a:extLst>
          </p:cNvPr>
          <p:cNvSpPr>
            <a:spLocks noGrp="1"/>
          </p:cNvSpPr>
          <p:nvPr>
            <p:ph type="pic" sz="quarter" idx="71"/>
          </p:nvPr>
        </p:nvSpPr>
        <p:spPr>
          <a:xfrm>
            <a:off x="2980266" y="2722577"/>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72" name="Picture Placeholder 3">
            <a:extLst>
              <a:ext uri="{FF2B5EF4-FFF2-40B4-BE49-F238E27FC236}">
                <a16:creationId xmlns:a16="http://schemas.microsoft.com/office/drawing/2014/main" id="{C90D6D1E-01FE-489A-A9FD-F659A69EFB1D}"/>
              </a:ext>
            </a:extLst>
          </p:cNvPr>
          <p:cNvSpPr>
            <a:spLocks noGrp="1"/>
          </p:cNvSpPr>
          <p:nvPr>
            <p:ph type="pic" sz="quarter" idx="72"/>
          </p:nvPr>
        </p:nvSpPr>
        <p:spPr>
          <a:xfrm>
            <a:off x="3553883" y="2722577"/>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73" name="Picture Placeholder 3">
            <a:extLst>
              <a:ext uri="{FF2B5EF4-FFF2-40B4-BE49-F238E27FC236}">
                <a16:creationId xmlns:a16="http://schemas.microsoft.com/office/drawing/2014/main" id="{24877CE8-7FEA-45F2-BAAF-1DB49C2EA89A}"/>
              </a:ext>
            </a:extLst>
          </p:cNvPr>
          <p:cNvSpPr>
            <a:spLocks noGrp="1"/>
          </p:cNvSpPr>
          <p:nvPr>
            <p:ph type="pic" sz="quarter" idx="73"/>
          </p:nvPr>
        </p:nvSpPr>
        <p:spPr>
          <a:xfrm>
            <a:off x="4127500" y="2722577"/>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74" name="Picture Placeholder 3">
            <a:extLst>
              <a:ext uri="{FF2B5EF4-FFF2-40B4-BE49-F238E27FC236}">
                <a16:creationId xmlns:a16="http://schemas.microsoft.com/office/drawing/2014/main" id="{6909F2FF-4E62-4BDF-9D4F-63160E2F5421}"/>
              </a:ext>
            </a:extLst>
          </p:cNvPr>
          <p:cNvSpPr>
            <a:spLocks noGrp="1"/>
          </p:cNvSpPr>
          <p:nvPr>
            <p:ph type="pic" sz="quarter" idx="74"/>
          </p:nvPr>
        </p:nvSpPr>
        <p:spPr>
          <a:xfrm>
            <a:off x="4701117" y="2722577"/>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75" name="Picture Placeholder 3">
            <a:extLst>
              <a:ext uri="{FF2B5EF4-FFF2-40B4-BE49-F238E27FC236}">
                <a16:creationId xmlns:a16="http://schemas.microsoft.com/office/drawing/2014/main" id="{55B26041-2085-4617-B87E-5EE67E48AED3}"/>
              </a:ext>
            </a:extLst>
          </p:cNvPr>
          <p:cNvSpPr>
            <a:spLocks noGrp="1"/>
          </p:cNvSpPr>
          <p:nvPr>
            <p:ph type="pic" sz="quarter" idx="75"/>
          </p:nvPr>
        </p:nvSpPr>
        <p:spPr>
          <a:xfrm>
            <a:off x="5274734" y="2722577"/>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76" name="Picture Placeholder 3">
            <a:extLst>
              <a:ext uri="{FF2B5EF4-FFF2-40B4-BE49-F238E27FC236}">
                <a16:creationId xmlns:a16="http://schemas.microsoft.com/office/drawing/2014/main" id="{772E60F6-DEE9-42E1-BE2E-A756D7DB2394}"/>
              </a:ext>
            </a:extLst>
          </p:cNvPr>
          <p:cNvSpPr>
            <a:spLocks noGrp="1"/>
          </p:cNvSpPr>
          <p:nvPr>
            <p:ph type="pic" sz="quarter" idx="76"/>
          </p:nvPr>
        </p:nvSpPr>
        <p:spPr>
          <a:xfrm>
            <a:off x="5848351" y="2722577"/>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77" name="Picture Placeholder 3">
            <a:extLst>
              <a:ext uri="{FF2B5EF4-FFF2-40B4-BE49-F238E27FC236}">
                <a16:creationId xmlns:a16="http://schemas.microsoft.com/office/drawing/2014/main" id="{E65C1EC8-AACB-464B-BAC6-A0C6ED82C98D}"/>
              </a:ext>
            </a:extLst>
          </p:cNvPr>
          <p:cNvSpPr>
            <a:spLocks noGrp="1"/>
          </p:cNvSpPr>
          <p:nvPr>
            <p:ph type="pic" sz="quarter" idx="77"/>
          </p:nvPr>
        </p:nvSpPr>
        <p:spPr>
          <a:xfrm>
            <a:off x="6421968" y="2722577"/>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78" name="Picture Placeholder 3">
            <a:extLst>
              <a:ext uri="{FF2B5EF4-FFF2-40B4-BE49-F238E27FC236}">
                <a16:creationId xmlns:a16="http://schemas.microsoft.com/office/drawing/2014/main" id="{5884D4E4-66AC-4B89-B94A-0342E07C5E91}"/>
              </a:ext>
            </a:extLst>
          </p:cNvPr>
          <p:cNvSpPr>
            <a:spLocks noGrp="1"/>
          </p:cNvSpPr>
          <p:nvPr>
            <p:ph type="pic" sz="quarter" idx="78"/>
          </p:nvPr>
        </p:nvSpPr>
        <p:spPr>
          <a:xfrm>
            <a:off x="6995585" y="2722577"/>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79" name="Picture Placeholder 3">
            <a:extLst>
              <a:ext uri="{FF2B5EF4-FFF2-40B4-BE49-F238E27FC236}">
                <a16:creationId xmlns:a16="http://schemas.microsoft.com/office/drawing/2014/main" id="{223F551B-E0FC-4874-9368-A6A9A54AF800}"/>
              </a:ext>
            </a:extLst>
          </p:cNvPr>
          <p:cNvSpPr>
            <a:spLocks noGrp="1"/>
          </p:cNvSpPr>
          <p:nvPr>
            <p:ph type="pic" sz="quarter" idx="79"/>
          </p:nvPr>
        </p:nvSpPr>
        <p:spPr>
          <a:xfrm>
            <a:off x="7569202" y="2722577"/>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80" name="Picture Placeholder 3">
            <a:extLst>
              <a:ext uri="{FF2B5EF4-FFF2-40B4-BE49-F238E27FC236}">
                <a16:creationId xmlns:a16="http://schemas.microsoft.com/office/drawing/2014/main" id="{619C14EC-64B1-455A-9C0A-B7C6D8DA0E1D}"/>
              </a:ext>
            </a:extLst>
          </p:cNvPr>
          <p:cNvSpPr>
            <a:spLocks noGrp="1"/>
          </p:cNvSpPr>
          <p:nvPr>
            <p:ph type="pic" sz="quarter" idx="80"/>
          </p:nvPr>
        </p:nvSpPr>
        <p:spPr>
          <a:xfrm>
            <a:off x="8142819" y="2722577"/>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81" name="Picture Placeholder 3">
            <a:extLst>
              <a:ext uri="{FF2B5EF4-FFF2-40B4-BE49-F238E27FC236}">
                <a16:creationId xmlns:a16="http://schemas.microsoft.com/office/drawing/2014/main" id="{28089A62-C53A-4B53-8FD1-C69574BEDEB1}"/>
              </a:ext>
            </a:extLst>
          </p:cNvPr>
          <p:cNvSpPr>
            <a:spLocks noGrp="1"/>
          </p:cNvSpPr>
          <p:nvPr>
            <p:ph type="pic" sz="quarter" idx="81"/>
          </p:nvPr>
        </p:nvSpPr>
        <p:spPr>
          <a:xfrm>
            <a:off x="8716436" y="2722577"/>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82" name="Picture Placeholder 3">
            <a:extLst>
              <a:ext uri="{FF2B5EF4-FFF2-40B4-BE49-F238E27FC236}">
                <a16:creationId xmlns:a16="http://schemas.microsoft.com/office/drawing/2014/main" id="{BB43722B-985F-43AC-82CF-C0E5A61D60CA}"/>
              </a:ext>
            </a:extLst>
          </p:cNvPr>
          <p:cNvSpPr>
            <a:spLocks noGrp="1"/>
          </p:cNvSpPr>
          <p:nvPr>
            <p:ph type="pic" sz="quarter" idx="82"/>
          </p:nvPr>
        </p:nvSpPr>
        <p:spPr>
          <a:xfrm>
            <a:off x="9290053" y="2722577"/>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83" name="Picture Placeholder 3">
            <a:extLst>
              <a:ext uri="{FF2B5EF4-FFF2-40B4-BE49-F238E27FC236}">
                <a16:creationId xmlns:a16="http://schemas.microsoft.com/office/drawing/2014/main" id="{7E57E672-6586-4B21-B358-8BBE6CBE64A4}"/>
              </a:ext>
            </a:extLst>
          </p:cNvPr>
          <p:cNvSpPr>
            <a:spLocks noGrp="1"/>
          </p:cNvSpPr>
          <p:nvPr>
            <p:ph type="pic" sz="quarter" idx="83"/>
          </p:nvPr>
        </p:nvSpPr>
        <p:spPr>
          <a:xfrm>
            <a:off x="9863670" y="2722577"/>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84" name="Picture Placeholder 3">
            <a:extLst>
              <a:ext uri="{FF2B5EF4-FFF2-40B4-BE49-F238E27FC236}">
                <a16:creationId xmlns:a16="http://schemas.microsoft.com/office/drawing/2014/main" id="{E6FAA9CF-2AF2-4E8B-8FD7-9FE6EFE13192}"/>
              </a:ext>
            </a:extLst>
          </p:cNvPr>
          <p:cNvSpPr>
            <a:spLocks noGrp="1"/>
          </p:cNvSpPr>
          <p:nvPr>
            <p:ph type="pic" sz="quarter" idx="84"/>
          </p:nvPr>
        </p:nvSpPr>
        <p:spPr>
          <a:xfrm>
            <a:off x="10437287" y="2722577"/>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85" name="Picture Placeholder 3">
            <a:extLst>
              <a:ext uri="{FF2B5EF4-FFF2-40B4-BE49-F238E27FC236}">
                <a16:creationId xmlns:a16="http://schemas.microsoft.com/office/drawing/2014/main" id="{374F3063-3102-4C8D-8950-0C3613A479F6}"/>
              </a:ext>
            </a:extLst>
          </p:cNvPr>
          <p:cNvSpPr>
            <a:spLocks noGrp="1"/>
          </p:cNvSpPr>
          <p:nvPr>
            <p:ph type="pic" sz="quarter" idx="85"/>
          </p:nvPr>
        </p:nvSpPr>
        <p:spPr>
          <a:xfrm>
            <a:off x="11010898" y="2719674"/>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86" name="Picture Placeholder 3">
            <a:extLst>
              <a:ext uri="{FF2B5EF4-FFF2-40B4-BE49-F238E27FC236}">
                <a16:creationId xmlns:a16="http://schemas.microsoft.com/office/drawing/2014/main" id="{12718832-C3C6-4E7B-803E-1E7C297AD74A}"/>
              </a:ext>
            </a:extLst>
          </p:cNvPr>
          <p:cNvSpPr>
            <a:spLocks noGrp="1"/>
          </p:cNvSpPr>
          <p:nvPr>
            <p:ph type="pic" sz="quarter" idx="86"/>
          </p:nvPr>
        </p:nvSpPr>
        <p:spPr>
          <a:xfrm>
            <a:off x="686601" y="3404510"/>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87" name="Picture Placeholder 3">
            <a:extLst>
              <a:ext uri="{FF2B5EF4-FFF2-40B4-BE49-F238E27FC236}">
                <a16:creationId xmlns:a16="http://schemas.microsoft.com/office/drawing/2014/main" id="{64629C66-9BA1-4656-BE4F-9BEB4A89BDF6}"/>
              </a:ext>
            </a:extLst>
          </p:cNvPr>
          <p:cNvSpPr>
            <a:spLocks noGrp="1"/>
          </p:cNvSpPr>
          <p:nvPr>
            <p:ph type="pic" sz="quarter" idx="87"/>
          </p:nvPr>
        </p:nvSpPr>
        <p:spPr>
          <a:xfrm>
            <a:off x="1260218" y="3382664"/>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88" name="Picture Placeholder 3">
            <a:extLst>
              <a:ext uri="{FF2B5EF4-FFF2-40B4-BE49-F238E27FC236}">
                <a16:creationId xmlns:a16="http://schemas.microsoft.com/office/drawing/2014/main" id="{026AC32C-E1DC-4564-8EAA-C6658443DCE9}"/>
              </a:ext>
            </a:extLst>
          </p:cNvPr>
          <p:cNvSpPr>
            <a:spLocks noGrp="1"/>
          </p:cNvSpPr>
          <p:nvPr>
            <p:ph type="pic" sz="quarter" idx="88"/>
          </p:nvPr>
        </p:nvSpPr>
        <p:spPr>
          <a:xfrm>
            <a:off x="1833835" y="3382664"/>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89" name="Picture Placeholder 3">
            <a:extLst>
              <a:ext uri="{FF2B5EF4-FFF2-40B4-BE49-F238E27FC236}">
                <a16:creationId xmlns:a16="http://schemas.microsoft.com/office/drawing/2014/main" id="{1F699C86-3334-49B1-8647-561FD50FB3B6}"/>
              </a:ext>
            </a:extLst>
          </p:cNvPr>
          <p:cNvSpPr>
            <a:spLocks noGrp="1"/>
          </p:cNvSpPr>
          <p:nvPr>
            <p:ph type="pic" sz="quarter" idx="89"/>
          </p:nvPr>
        </p:nvSpPr>
        <p:spPr>
          <a:xfrm>
            <a:off x="2407452" y="3382664"/>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90" name="Picture Placeholder 3">
            <a:extLst>
              <a:ext uri="{FF2B5EF4-FFF2-40B4-BE49-F238E27FC236}">
                <a16:creationId xmlns:a16="http://schemas.microsoft.com/office/drawing/2014/main" id="{0F7421AA-BFED-425B-8BDE-E0280558901D}"/>
              </a:ext>
            </a:extLst>
          </p:cNvPr>
          <p:cNvSpPr>
            <a:spLocks noGrp="1"/>
          </p:cNvSpPr>
          <p:nvPr>
            <p:ph type="pic" sz="quarter" idx="90"/>
          </p:nvPr>
        </p:nvSpPr>
        <p:spPr>
          <a:xfrm>
            <a:off x="2981069" y="3382664"/>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91" name="Picture Placeholder 3">
            <a:extLst>
              <a:ext uri="{FF2B5EF4-FFF2-40B4-BE49-F238E27FC236}">
                <a16:creationId xmlns:a16="http://schemas.microsoft.com/office/drawing/2014/main" id="{4532239D-11CD-404A-B1E9-BCB2EF45FF3A}"/>
              </a:ext>
            </a:extLst>
          </p:cNvPr>
          <p:cNvSpPr>
            <a:spLocks noGrp="1"/>
          </p:cNvSpPr>
          <p:nvPr>
            <p:ph type="pic" sz="quarter" idx="91"/>
          </p:nvPr>
        </p:nvSpPr>
        <p:spPr>
          <a:xfrm>
            <a:off x="3554686" y="3382664"/>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92" name="Picture Placeholder 3">
            <a:extLst>
              <a:ext uri="{FF2B5EF4-FFF2-40B4-BE49-F238E27FC236}">
                <a16:creationId xmlns:a16="http://schemas.microsoft.com/office/drawing/2014/main" id="{D41F7A79-14CF-4563-AAEC-123A3380A201}"/>
              </a:ext>
            </a:extLst>
          </p:cNvPr>
          <p:cNvSpPr>
            <a:spLocks noGrp="1"/>
          </p:cNvSpPr>
          <p:nvPr>
            <p:ph type="pic" sz="quarter" idx="92"/>
          </p:nvPr>
        </p:nvSpPr>
        <p:spPr>
          <a:xfrm>
            <a:off x="4128303" y="3382664"/>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93" name="Picture Placeholder 3">
            <a:extLst>
              <a:ext uri="{FF2B5EF4-FFF2-40B4-BE49-F238E27FC236}">
                <a16:creationId xmlns:a16="http://schemas.microsoft.com/office/drawing/2014/main" id="{CECFBA8D-A5D0-4C1B-ABA0-7497D1CA26DD}"/>
              </a:ext>
            </a:extLst>
          </p:cNvPr>
          <p:cNvSpPr>
            <a:spLocks noGrp="1"/>
          </p:cNvSpPr>
          <p:nvPr>
            <p:ph type="pic" sz="quarter" idx="93"/>
          </p:nvPr>
        </p:nvSpPr>
        <p:spPr>
          <a:xfrm>
            <a:off x="4701920" y="3382664"/>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94" name="Picture Placeholder 3">
            <a:extLst>
              <a:ext uri="{FF2B5EF4-FFF2-40B4-BE49-F238E27FC236}">
                <a16:creationId xmlns:a16="http://schemas.microsoft.com/office/drawing/2014/main" id="{4EA06613-CEDB-4342-9A99-AA308CBA3E8B}"/>
              </a:ext>
            </a:extLst>
          </p:cNvPr>
          <p:cNvSpPr>
            <a:spLocks noGrp="1"/>
          </p:cNvSpPr>
          <p:nvPr>
            <p:ph type="pic" sz="quarter" idx="94"/>
          </p:nvPr>
        </p:nvSpPr>
        <p:spPr>
          <a:xfrm>
            <a:off x="5275537" y="3382664"/>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95" name="Picture Placeholder 3">
            <a:extLst>
              <a:ext uri="{FF2B5EF4-FFF2-40B4-BE49-F238E27FC236}">
                <a16:creationId xmlns:a16="http://schemas.microsoft.com/office/drawing/2014/main" id="{9065C0AA-C3E2-4D50-AB7B-A3E3F73789AA}"/>
              </a:ext>
            </a:extLst>
          </p:cNvPr>
          <p:cNvSpPr>
            <a:spLocks noGrp="1"/>
          </p:cNvSpPr>
          <p:nvPr>
            <p:ph type="pic" sz="quarter" idx="95"/>
          </p:nvPr>
        </p:nvSpPr>
        <p:spPr>
          <a:xfrm>
            <a:off x="5849154" y="3382664"/>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96" name="Picture Placeholder 3">
            <a:extLst>
              <a:ext uri="{FF2B5EF4-FFF2-40B4-BE49-F238E27FC236}">
                <a16:creationId xmlns:a16="http://schemas.microsoft.com/office/drawing/2014/main" id="{A465A43A-5ED6-4F01-A76D-9911FE2363AD}"/>
              </a:ext>
            </a:extLst>
          </p:cNvPr>
          <p:cNvSpPr>
            <a:spLocks noGrp="1"/>
          </p:cNvSpPr>
          <p:nvPr>
            <p:ph type="pic" sz="quarter" idx="96"/>
          </p:nvPr>
        </p:nvSpPr>
        <p:spPr>
          <a:xfrm>
            <a:off x="6422771" y="3382664"/>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97" name="Picture Placeholder 3">
            <a:extLst>
              <a:ext uri="{FF2B5EF4-FFF2-40B4-BE49-F238E27FC236}">
                <a16:creationId xmlns:a16="http://schemas.microsoft.com/office/drawing/2014/main" id="{14825284-E3AF-4092-A40D-284575002F34}"/>
              </a:ext>
            </a:extLst>
          </p:cNvPr>
          <p:cNvSpPr>
            <a:spLocks noGrp="1"/>
          </p:cNvSpPr>
          <p:nvPr>
            <p:ph type="pic" sz="quarter" idx="97"/>
          </p:nvPr>
        </p:nvSpPr>
        <p:spPr>
          <a:xfrm>
            <a:off x="6996388" y="3382664"/>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98" name="Picture Placeholder 3">
            <a:extLst>
              <a:ext uri="{FF2B5EF4-FFF2-40B4-BE49-F238E27FC236}">
                <a16:creationId xmlns:a16="http://schemas.microsoft.com/office/drawing/2014/main" id="{2330A4BA-DE17-491D-A47B-7F2EF4BB10E7}"/>
              </a:ext>
            </a:extLst>
          </p:cNvPr>
          <p:cNvSpPr>
            <a:spLocks noGrp="1"/>
          </p:cNvSpPr>
          <p:nvPr>
            <p:ph type="pic" sz="quarter" idx="98"/>
          </p:nvPr>
        </p:nvSpPr>
        <p:spPr>
          <a:xfrm>
            <a:off x="7570005" y="3382664"/>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99" name="Picture Placeholder 3">
            <a:extLst>
              <a:ext uri="{FF2B5EF4-FFF2-40B4-BE49-F238E27FC236}">
                <a16:creationId xmlns:a16="http://schemas.microsoft.com/office/drawing/2014/main" id="{3B607C97-2AE4-4282-8F71-C8A837A6D06B}"/>
              </a:ext>
            </a:extLst>
          </p:cNvPr>
          <p:cNvSpPr>
            <a:spLocks noGrp="1"/>
          </p:cNvSpPr>
          <p:nvPr>
            <p:ph type="pic" sz="quarter" idx="99"/>
          </p:nvPr>
        </p:nvSpPr>
        <p:spPr>
          <a:xfrm>
            <a:off x="8143622" y="3382664"/>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100" name="Picture Placeholder 3">
            <a:extLst>
              <a:ext uri="{FF2B5EF4-FFF2-40B4-BE49-F238E27FC236}">
                <a16:creationId xmlns:a16="http://schemas.microsoft.com/office/drawing/2014/main" id="{3C94E2C4-8768-4EC3-96E6-E02A2ECD0F70}"/>
              </a:ext>
            </a:extLst>
          </p:cNvPr>
          <p:cNvSpPr>
            <a:spLocks noGrp="1"/>
          </p:cNvSpPr>
          <p:nvPr>
            <p:ph type="pic" sz="quarter" idx="100"/>
          </p:nvPr>
        </p:nvSpPr>
        <p:spPr>
          <a:xfrm>
            <a:off x="8717239" y="3382664"/>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101" name="Picture Placeholder 3">
            <a:extLst>
              <a:ext uri="{FF2B5EF4-FFF2-40B4-BE49-F238E27FC236}">
                <a16:creationId xmlns:a16="http://schemas.microsoft.com/office/drawing/2014/main" id="{62E0E981-95BA-4642-AA4C-7B0B52CF6696}"/>
              </a:ext>
            </a:extLst>
          </p:cNvPr>
          <p:cNvSpPr>
            <a:spLocks noGrp="1"/>
          </p:cNvSpPr>
          <p:nvPr>
            <p:ph type="pic" sz="quarter" idx="101"/>
          </p:nvPr>
        </p:nvSpPr>
        <p:spPr>
          <a:xfrm>
            <a:off x="9290856" y="3382664"/>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102" name="Picture Placeholder 3">
            <a:extLst>
              <a:ext uri="{FF2B5EF4-FFF2-40B4-BE49-F238E27FC236}">
                <a16:creationId xmlns:a16="http://schemas.microsoft.com/office/drawing/2014/main" id="{73FD81BC-BC35-4C73-83AF-5C8724E1E818}"/>
              </a:ext>
            </a:extLst>
          </p:cNvPr>
          <p:cNvSpPr>
            <a:spLocks noGrp="1"/>
          </p:cNvSpPr>
          <p:nvPr>
            <p:ph type="pic" sz="quarter" idx="102"/>
          </p:nvPr>
        </p:nvSpPr>
        <p:spPr>
          <a:xfrm>
            <a:off x="9864473" y="3382664"/>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103" name="Picture Placeholder 3">
            <a:extLst>
              <a:ext uri="{FF2B5EF4-FFF2-40B4-BE49-F238E27FC236}">
                <a16:creationId xmlns:a16="http://schemas.microsoft.com/office/drawing/2014/main" id="{35721567-DB33-4C45-8615-7543562C69AC}"/>
              </a:ext>
            </a:extLst>
          </p:cNvPr>
          <p:cNvSpPr>
            <a:spLocks noGrp="1"/>
          </p:cNvSpPr>
          <p:nvPr>
            <p:ph type="pic" sz="quarter" idx="103"/>
          </p:nvPr>
        </p:nvSpPr>
        <p:spPr>
          <a:xfrm>
            <a:off x="10438090" y="3382664"/>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104" name="Picture Placeholder 3">
            <a:extLst>
              <a:ext uri="{FF2B5EF4-FFF2-40B4-BE49-F238E27FC236}">
                <a16:creationId xmlns:a16="http://schemas.microsoft.com/office/drawing/2014/main" id="{DC0CE326-1D20-4E58-BD07-4F3F714C33AC}"/>
              </a:ext>
            </a:extLst>
          </p:cNvPr>
          <p:cNvSpPr>
            <a:spLocks noGrp="1"/>
          </p:cNvSpPr>
          <p:nvPr>
            <p:ph type="pic" sz="quarter" idx="104"/>
          </p:nvPr>
        </p:nvSpPr>
        <p:spPr>
          <a:xfrm>
            <a:off x="11011701" y="3404510"/>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105" name="Picture Placeholder 3">
            <a:extLst>
              <a:ext uri="{FF2B5EF4-FFF2-40B4-BE49-F238E27FC236}">
                <a16:creationId xmlns:a16="http://schemas.microsoft.com/office/drawing/2014/main" id="{F8659BAC-FEA6-4630-970C-0D2A6AC68B4D}"/>
              </a:ext>
            </a:extLst>
          </p:cNvPr>
          <p:cNvSpPr>
            <a:spLocks noGrp="1"/>
          </p:cNvSpPr>
          <p:nvPr>
            <p:ph type="pic" sz="quarter" idx="105"/>
          </p:nvPr>
        </p:nvSpPr>
        <p:spPr>
          <a:xfrm>
            <a:off x="686595" y="4089346"/>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106" name="Picture Placeholder 3">
            <a:extLst>
              <a:ext uri="{FF2B5EF4-FFF2-40B4-BE49-F238E27FC236}">
                <a16:creationId xmlns:a16="http://schemas.microsoft.com/office/drawing/2014/main" id="{4CDDEEE9-1030-4C65-B825-72CE4282950C}"/>
              </a:ext>
            </a:extLst>
          </p:cNvPr>
          <p:cNvSpPr>
            <a:spLocks noGrp="1"/>
          </p:cNvSpPr>
          <p:nvPr>
            <p:ph type="pic" sz="quarter" idx="106"/>
          </p:nvPr>
        </p:nvSpPr>
        <p:spPr>
          <a:xfrm>
            <a:off x="1260218" y="4089346"/>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107" name="Picture Placeholder 3">
            <a:extLst>
              <a:ext uri="{FF2B5EF4-FFF2-40B4-BE49-F238E27FC236}">
                <a16:creationId xmlns:a16="http://schemas.microsoft.com/office/drawing/2014/main" id="{3309FA2B-7DF8-49A2-97C1-A4BA3B0152CD}"/>
              </a:ext>
            </a:extLst>
          </p:cNvPr>
          <p:cNvSpPr>
            <a:spLocks noGrp="1"/>
          </p:cNvSpPr>
          <p:nvPr>
            <p:ph type="pic" sz="quarter" idx="107"/>
          </p:nvPr>
        </p:nvSpPr>
        <p:spPr>
          <a:xfrm>
            <a:off x="1833835" y="4089346"/>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108" name="Picture Placeholder 3">
            <a:extLst>
              <a:ext uri="{FF2B5EF4-FFF2-40B4-BE49-F238E27FC236}">
                <a16:creationId xmlns:a16="http://schemas.microsoft.com/office/drawing/2014/main" id="{A65D839D-CBB7-4C01-8E96-D05876D35D81}"/>
              </a:ext>
            </a:extLst>
          </p:cNvPr>
          <p:cNvSpPr>
            <a:spLocks noGrp="1"/>
          </p:cNvSpPr>
          <p:nvPr>
            <p:ph type="pic" sz="quarter" idx="108"/>
          </p:nvPr>
        </p:nvSpPr>
        <p:spPr>
          <a:xfrm>
            <a:off x="2407452" y="4089346"/>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109" name="Picture Placeholder 3">
            <a:extLst>
              <a:ext uri="{FF2B5EF4-FFF2-40B4-BE49-F238E27FC236}">
                <a16:creationId xmlns:a16="http://schemas.microsoft.com/office/drawing/2014/main" id="{1E0787E0-4FB5-403C-B691-117B7A871569}"/>
              </a:ext>
            </a:extLst>
          </p:cNvPr>
          <p:cNvSpPr>
            <a:spLocks noGrp="1"/>
          </p:cNvSpPr>
          <p:nvPr>
            <p:ph type="pic" sz="quarter" idx="109"/>
          </p:nvPr>
        </p:nvSpPr>
        <p:spPr>
          <a:xfrm>
            <a:off x="2981069" y="4089346"/>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110" name="Picture Placeholder 3">
            <a:extLst>
              <a:ext uri="{FF2B5EF4-FFF2-40B4-BE49-F238E27FC236}">
                <a16:creationId xmlns:a16="http://schemas.microsoft.com/office/drawing/2014/main" id="{02E1C102-B191-4ADC-96CB-C72F1A6712C5}"/>
              </a:ext>
            </a:extLst>
          </p:cNvPr>
          <p:cNvSpPr>
            <a:spLocks noGrp="1"/>
          </p:cNvSpPr>
          <p:nvPr>
            <p:ph type="pic" sz="quarter" idx="110"/>
          </p:nvPr>
        </p:nvSpPr>
        <p:spPr>
          <a:xfrm>
            <a:off x="3554686" y="4089346"/>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111" name="Picture Placeholder 3">
            <a:extLst>
              <a:ext uri="{FF2B5EF4-FFF2-40B4-BE49-F238E27FC236}">
                <a16:creationId xmlns:a16="http://schemas.microsoft.com/office/drawing/2014/main" id="{0F732065-2560-4AA6-AE48-72DFD7DC4A7D}"/>
              </a:ext>
            </a:extLst>
          </p:cNvPr>
          <p:cNvSpPr>
            <a:spLocks noGrp="1"/>
          </p:cNvSpPr>
          <p:nvPr>
            <p:ph type="pic" sz="quarter" idx="111"/>
          </p:nvPr>
        </p:nvSpPr>
        <p:spPr>
          <a:xfrm>
            <a:off x="4128303" y="4089346"/>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112" name="Picture Placeholder 3">
            <a:extLst>
              <a:ext uri="{FF2B5EF4-FFF2-40B4-BE49-F238E27FC236}">
                <a16:creationId xmlns:a16="http://schemas.microsoft.com/office/drawing/2014/main" id="{E8E85D65-4D51-4D6C-9930-2C6A76BF751D}"/>
              </a:ext>
            </a:extLst>
          </p:cNvPr>
          <p:cNvSpPr>
            <a:spLocks noGrp="1"/>
          </p:cNvSpPr>
          <p:nvPr>
            <p:ph type="pic" sz="quarter" idx="112"/>
          </p:nvPr>
        </p:nvSpPr>
        <p:spPr>
          <a:xfrm>
            <a:off x="4701920" y="4089346"/>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113" name="Picture Placeholder 3">
            <a:extLst>
              <a:ext uri="{FF2B5EF4-FFF2-40B4-BE49-F238E27FC236}">
                <a16:creationId xmlns:a16="http://schemas.microsoft.com/office/drawing/2014/main" id="{7D02CBBE-C793-46E3-9B75-081BCDE78D5A}"/>
              </a:ext>
            </a:extLst>
          </p:cNvPr>
          <p:cNvSpPr>
            <a:spLocks noGrp="1"/>
          </p:cNvSpPr>
          <p:nvPr>
            <p:ph type="pic" sz="quarter" idx="113"/>
          </p:nvPr>
        </p:nvSpPr>
        <p:spPr>
          <a:xfrm>
            <a:off x="5275537" y="4089346"/>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114" name="Picture Placeholder 3">
            <a:extLst>
              <a:ext uri="{FF2B5EF4-FFF2-40B4-BE49-F238E27FC236}">
                <a16:creationId xmlns:a16="http://schemas.microsoft.com/office/drawing/2014/main" id="{4592D546-EFDE-4B76-9BED-3F841CBD1A31}"/>
              </a:ext>
            </a:extLst>
          </p:cNvPr>
          <p:cNvSpPr>
            <a:spLocks noGrp="1"/>
          </p:cNvSpPr>
          <p:nvPr>
            <p:ph type="pic" sz="quarter" idx="114"/>
          </p:nvPr>
        </p:nvSpPr>
        <p:spPr>
          <a:xfrm>
            <a:off x="5849154" y="4089346"/>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115" name="Picture Placeholder 3">
            <a:extLst>
              <a:ext uri="{FF2B5EF4-FFF2-40B4-BE49-F238E27FC236}">
                <a16:creationId xmlns:a16="http://schemas.microsoft.com/office/drawing/2014/main" id="{073E1E4B-A3B4-4665-857E-0EB63293E5F2}"/>
              </a:ext>
            </a:extLst>
          </p:cNvPr>
          <p:cNvSpPr>
            <a:spLocks noGrp="1"/>
          </p:cNvSpPr>
          <p:nvPr>
            <p:ph type="pic" sz="quarter" idx="115"/>
          </p:nvPr>
        </p:nvSpPr>
        <p:spPr>
          <a:xfrm>
            <a:off x="6422771" y="4089346"/>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116" name="Picture Placeholder 3">
            <a:extLst>
              <a:ext uri="{FF2B5EF4-FFF2-40B4-BE49-F238E27FC236}">
                <a16:creationId xmlns:a16="http://schemas.microsoft.com/office/drawing/2014/main" id="{2B1490F0-B0A4-4BD4-BA04-267E958146C3}"/>
              </a:ext>
            </a:extLst>
          </p:cNvPr>
          <p:cNvSpPr>
            <a:spLocks noGrp="1"/>
          </p:cNvSpPr>
          <p:nvPr>
            <p:ph type="pic" sz="quarter" idx="116"/>
          </p:nvPr>
        </p:nvSpPr>
        <p:spPr>
          <a:xfrm>
            <a:off x="6996388" y="4089346"/>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117" name="Picture Placeholder 3">
            <a:extLst>
              <a:ext uri="{FF2B5EF4-FFF2-40B4-BE49-F238E27FC236}">
                <a16:creationId xmlns:a16="http://schemas.microsoft.com/office/drawing/2014/main" id="{F84E156E-BC15-4A3C-9132-F9CB25A35287}"/>
              </a:ext>
            </a:extLst>
          </p:cNvPr>
          <p:cNvSpPr>
            <a:spLocks noGrp="1"/>
          </p:cNvSpPr>
          <p:nvPr>
            <p:ph type="pic" sz="quarter" idx="117"/>
          </p:nvPr>
        </p:nvSpPr>
        <p:spPr>
          <a:xfrm>
            <a:off x="7570005" y="4089346"/>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118" name="Picture Placeholder 3">
            <a:extLst>
              <a:ext uri="{FF2B5EF4-FFF2-40B4-BE49-F238E27FC236}">
                <a16:creationId xmlns:a16="http://schemas.microsoft.com/office/drawing/2014/main" id="{DEF302F8-1351-412F-B121-3345A8F9A2AE}"/>
              </a:ext>
            </a:extLst>
          </p:cNvPr>
          <p:cNvSpPr>
            <a:spLocks noGrp="1"/>
          </p:cNvSpPr>
          <p:nvPr>
            <p:ph type="pic" sz="quarter" idx="118"/>
          </p:nvPr>
        </p:nvSpPr>
        <p:spPr>
          <a:xfrm>
            <a:off x="8143622" y="4089346"/>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119" name="Picture Placeholder 3">
            <a:extLst>
              <a:ext uri="{FF2B5EF4-FFF2-40B4-BE49-F238E27FC236}">
                <a16:creationId xmlns:a16="http://schemas.microsoft.com/office/drawing/2014/main" id="{FAEB9563-58E3-439A-B15B-B76C8C28D74B}"/>
              </a:ext>
            </a:extLst>
          </p:cNvPr>
          <p:cNvSpPr>
            <a:spLocks noGrp="1"/>
          </p:cNvSpPr>
          <p:nvPr>
            <p:ph type="pic" sz="quarter" idx="119"/>
          </p:nvPr>
        </p:nvSpPr>
        <p:spPr>
          <a:xfrm>
            <a:off x="8717239" y="4089346"/>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120" name="Picture Placeholder 3">
            <a:extLst>
              <a:ext uri="{FF2B5EF4-FFF2-40B4-BE49-F238E27FC236}">
                <a16:creationId xmlns:a16="http://schemas.microsoft.com/office/drawing/2014/main" id="{FABC0962-3285-43C1-AA07-5B073749178C}"/>
              </a:ext>
            </a:extLst>
          </p:cNvPr>
          <p:cNvSpPr>
            <a:spLocks noGrp="1"/>
          </p:cNvSpPr>
          <p:nvPr>
            <p:ph type="pic" sz="quarter" idx="120"/>
          </p:nvPr>
        </p:nvSpPr>
        <p:spPr>
          <a:xfrm>
            <a:off x="9290856" y="4089346"/>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121" name="Picture Placeholder 3">
            <a:extLst>
              <a:ext uri="{FF2B5EF4-FFF2-40B4-BE49-F238E27FC236}">
                <a16:creationId xmlns:a16="http://schemas.microsoft.com/office/drawing/2014/main" id="{62B37DF1-6F3B-40E7-A9F0-BE6353DC8615}"/>
              </a:ext>
            </a:extLst>
          </p:cNvPr>
          <p:cNvSpPr>
            <a:spLocks noGrp="1"/>
          </p:cNvSpPr>
          <p:nvPr>
            <p:ph type="pic" sz="quarter" idx="121"/>
          </p:nvPr>
        </p:nvSpPr>
        <p:spPr>
          <a:xfrm>
            <a:off x="9864473" y="4089346"/>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122" name="Picture Placeholder 3">
            <a:extLst>
              <a:ext uri="{FF2B5EF4-FFF2-40B4-BE49-F238E27FC236}">
                <a16:creationId xmlns:a16="http://schemas.microsoft.com/office/drawing/2014/main" id="{C8BFD0B8-5443-4406-8ACA-4812A4197B59}"/>
              </a:ext>
            </a:extLst>
          </p:cNvPr>
          <p:cNvSpPr>
            <a:spLocks noGrp="1"/>
          </p:cNvSpPr>
          <p:nvPr>
            <p:ph type="pic" sz="quarter" idx="122"/>
          </p:nvPr>
        </p:nvSpPr>
        <p:spPr>
          <a:xfrm>
            <a:off x="10438090" y="4089346"/>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123" name="Picture Placeholder 3">
            <a:extLst>
              <a:ext uri="{FF2B5EF4-FFF2-40B4-BE49-F238E27FC236}">
                <a16:creationId xmlns:a16="http://schemas.microsoft.com/office/drawing/2014/main" id="{89FB2940-1141-484F-A1DD-53F7CCB210BB}"/>
              </a:ext>
            </a:extLst>
          </p:cNvPr>
          <p:cNvSpPr>
            <a:spLocks noGrp="1"/>
          </p:cNvSpPr>
          <p:nvPr>
            <p:ph type="pic" sz="quarter" idx="123"/>
          </p:nvPr>
        </p:nvSpPr>
        <p:spPr>
          <a:xfrm>
            <a:off x="11011698" y="4089346"/>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124" name="Picture Placeholder 3">
            <a:extLst>
              <a:ext uri="{FF2B5EF4-FFF2-40B4-BE49-F238E27FC236}">
                <a16:creationId xmlns:a16="http://schemas.microsoft.com/office/drawing/2014/main" id="{3B4F1262-FE44-4A3A-82D5-7B4645E3B56B}"/>
              </a:ext>
            </a:extLst>
          </p:cNvPr>
          <p:cNvSpPr>
            <a:spLocks noGrp="1"/>
          </p:cNvSpPr>
          <p:nvPr>
            <p:ph type="pic" sz="quarter" idx="124"/>
          </p:nvPr>
        </p:nvSpPr>
        <p:spPr>
          <a:xfrm>
            <a:off x="686598" y="4774181"/>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125" name="Picture Placeholder 3">
            <a:extLst>
              <a:ext uri="{FF2B5EF4-FFF2-40B4-BE49-F238E27FC236}">
                <a16:creationId xmlns:a16="http://schemas.microsoft.com/office/drawing/2014/main" id="{54EB9E2E-6DB6-4ACE-8906-7386589E626E}"/>
              </a:ext>
            </a:extLst>
          </p:cNvPr>
          <p:cNvSpPr>
            <a:spLocks noGrp="1"/>
          </p:cNvSpPr>
          <p:nvPr>
            <p:ph type="pic" sz="quarter" idx="125"/>
          </p:nvPr>
        </p:nvSpPr>
        <p:spPr>
          <a:xfrm>
            <a:off x="1260215" y="4774181"/>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126" name="Picture Placeholder 3">
            <a:extLst>
              <a:ext uri="{FF2B5EF4-FFF2-40B4-BE49-F238E27FC236}">
                <a16:creationId xmlns:a16="http://schemas.microsoft.com/office/drawing/2014/main" id="{0D784079-1370-46EC-A680-4794D9785233}"/>
              </a:ext>
            </a:extLst>
          </p:cNvPr>
          <p:cNvSpPr>
            <a:spLocks noGrp="1"/>
          </p:cNvSpPr>
          <p:nvPr>
            <p:ph type="pic" sz="quarter" idx="126"/>
          </p:nvPr>
        </p:nvSpPr>
        <p:spPr>
          <a:xfrm>
            <a:off x="1833832" y="4774181"/>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127" name="Picture Placeholder 3">
            <a:extLst>
              <a:ext uri="{FF2B5EF4-FFF2-40B4-BE49-F238E27FC236}">
                <a16:creationId xmlns:a16="http://schemas.microsoft.com/office/drawing/2014/main" id="{286050DF-F03B-41EE-9962-F9CC5173056B}"/>
              </a:ext>
            </a:extLst>
          </p:cNvPr>
          <p:cNvSpPr>
            <a:spLocks noGrp="1"/>
          </p:cNvSpPr>
          <p:nvPr>
            <p:ph type="pic" sz="quarter" idx="127"/>
          </p:nvPr>
        </p:nvSpPr>
        <p:spPr>
          <a:xfrm>
            <a:off x="2407449" y="4774181"/>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128" name="Picture Placeholder 3">
            <a:extLst>
              <a:ext uri="{FF2B5EF4-FFF2-40B4-BE49-F238E27FC236}">
                <a16:creationId xmlns:a16="http://schemas.microsoft.com/office/drawing/2014/main" id="{9646F6DE-C08A-4D11-AB97-4E3602D38A3A}"/>
              </a:ext>
            </a:extLst>
          </p:cNvPr>
          <p:cNvSpPr>
            <a:spLocks noGrp="1"/>
          </p:cNvSpPr>
          <p:nvPr>
            <p:ph type="pic" sz="quarter" idx="128"/>
          </p:nvPr>
        </p:nvSpPr>
        <p:spPr>
          <a:xfrm>
            <a:off x="2981066" y="4774181"/>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129" name="Picture Placeholder 3">
            <a:extLst>
              <a:ext uri="{FF2B5EF4-FFF2-40B4-BE49-F238E27FC236}">
                <a16:creationId xmlns:a16="http://schemas.microsoft.com/office/drawing/2014/main" id="{56E0D223-3251-4C49-88CD-4872E28BFCA6}"/>
              </a:ext>
            </a:extLst>
          </p:cNvPr>
          <p:cNvSpPr>
            <a:spLocks noGrp="1"/>
          </p:cNvSpPr>
          <p:nvPr>
            <p:ph type="pic" sz="quarter" idx="129"/>
          </p:nvPr>
        </p:nvSpPr>
        <p:spPr>
          <a:xfrm>
            <a:off x="3554683" y="4774181"/>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130" name="Picture Placeholder 3">
            <a:extLst>
              <a:ext uri="{FF2B5EF4-FFF2-40B4-BE49-F238E27FC236}">
                <a16:creationId xmlns:a16="http://schemas.microsoft.com/office/drawing/2014/main" id="{4D9A9F27-3F53-411A-B9E1-E95820D07551}"/>
              </a:ext>
            </a:extLst>
          </p:cNvPr>
          <p:cNvSpPr>
            <a:spLocks noGrp="1"/>
          </p:cNvSpPr>
          <p:nvPr>
            <p:ph type="pic" sz="quarter" idx="130"/>
          </p:nvPr>
        </p:nvSpPr>
        <p:spPr>
          <a:xfrm>
            <a:off x="4128300" y="4774181"/>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131" name="Picture Placeholder 3">
            <a:extLst>
              <a:ext uri="{FF2B5EF4-FFF2-40B4-BE49-F238E27FC236}">
                <a16:creationId xmlns:a16="http://schemas.microsoft.com/office/drawing/2014/main" id="{A394F9E7-0BF5-4E07-964E-17BB659FD27F}"/>
              </a:ext>
            </a:extLst>
          </p:cNvPr>
          <p:cNvSpPr>
            <a:spLocks noGrp="1"/>
          </p:cNvSpPr>
          <p:nvPr>
            <p:ph type="pic" sz="quarter" idx="131"/>
          </p:nvPr>
        </p:nvSpPr>
        <p:spPr>
          <a:xfrm>
            <a:off x="4701917" y="4774181"/>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132" name="Picture Placeholder 3">
            <a:extLst>
              <a:ext uri="{FF2B5EF4-FFF2-40B4-BE49-F238E27FC236}">
                <a16:creationId xmlns:a16="http://schemas.microsoft.com/office/drawing/2014/main" id="{2A80C605-4F4F-430F-9FD5-9B4AA176EB56}"/>
              </a:ext>
            </a:extLst>
          </p:cNvPr>
          <p:cNvSpPr>
            <a:spLocks noGrp="1"/>
          </p:cNvSpPr>
          <p:nvPr>
            <p:ph type="pic" sz="quarter" idx="132"/>
          </p:nvPr>
        </p:nvSpPr>
        <p:spPr>
          <a:xfrm>
            <a:off x="5275534" y="4774181"/>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133" name="Picture Placeholder 3">
            <a:extLst>
              <a:ext uri="{FF2B5EF4-FFF2-40B4-BE49-F238E27FC236}">
                <a16:creationId xmlns:a16="http://schemas.microsoft.com/office/drawing/2014/main" id="{42D636A3-CEC9-4532-8ABD-C7474A4C2709}"/>
              </a:ext>
            </a:extLst>
          </p:cNvPr>
          <p:cNvSpPr>
            <a:spLocks noGrp="1"/>
          </p:cNvSpPr>
          <p:nvPr>
            <p:ph type="pic" sz="quarter" idx="133"/>
          </p:nvPr>
        </p:nvSpPr>
        <p:spPr>
          <a:xfrm>
            <a:off x="5849151" y="4774181"/>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134" name="Picture Placeholder 3">
            <a:extLst>
              <a:ext uri="{FF2B5EF4-FFF2-40B4-BE49-F238E27FC236}">
                <a16:creationId xmlns:a16="http://schemas.microsoft.com/office/drawing/2014/main" id="{07C2C09A-C51B-4EB4-8A5F-9E91BB333FFD}"/>
              </a:ext>
            </a:extLst>
          </p:cNvPr>
          <p:cNvSpPr>
            <a:spLocks noGrp="1"/>
          </p:cNvSpPr>
          <p:nvPr>
            <p:ph type="pic" sz="quarter" idx="134"/>
          </p:nvPr>
        </p:nvSpPr>
        <p:spPr>
          <a:xfrm>
            <a:off x="6422768" y="4774181"/>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135" name="Picture Placeholder 3">
            <a:extLst>
              <a:ext uri="{FF2B5EF4-FFF2-40B4-BE49-F238E27FC236}">
                <a16:creationId xmlns:a16="http://schemas.microsoft.com/office/drawing/2014/main" id="{BD58E47F-2B7A-4998-867C-E0AE1E70C963}"/>
              </a:ext>
            </a:extLst>
          </p:cNvPr>
          <p:cNvSpPr>
            <a:spLocks noGrp="1"/>
          </p:cNvSpPr>
          <p:nvPr>
            <p:ph type="pic" sz="quarter" idx="135"/>
          </p:nvPr>
        </p:nvSpPr>
        <p:spPr>
          <a:xfrm>
            <a:off x="6996385" y="4774181"/>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136" name="Picture Placeholder 3">
            <a:extLst>
              <a:ext uri="{FF2B5EF4-FFF2-40B4-BE49-F238E27FC236}">
                <a16:creationId xmlns:a16="http://schemas.microsoft.com/office/drawing/2014/main" id="{14C05167-1827-41B5-B874-DA7BC8D36BA2}"/>
              </a:ext>
            </a:extLst>
          </p:cNvPr>
          <p:cNvSpPr>
            <a:spLocks noGrp="1"/>
          </p:cNvSpPr>
          <p:nvPr>
            <p:ph type="pic" sz="quarter" idx="136"/>
          </p:nvPr>
        </p:nvSpPr>
        <p:spPr>
          <a:xfrm>
            <a:off x="7570002" y="4774181"/>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137" name="Picture Placeholder 3">
            <a:extLst>
              <a:ext uri="{FF2B5EF4-FFF2-40B4-BE49-F238E27FC236}">
                <a16:creationId xmlns:a16="http://schemas.microsoft.com/office/drawing/2014/main" id="{FE578703-0F57-4215-B777-20EEF89A144E}"/>
              </a:ext>
            </a:extLst>
          </p:cNvPr>
          <p:cNvSpPr>
            <a:spLocks noGrp="1"/>
          </p:cNvSpPr>
          <p:nvPr>
            <p:ph type="pic" sz="quarter" idx="137"/>
          </p:nvPr>
        </p:nvSpPr>
        <p:spPr>
          <a:xfrm>
            <a:off x="8143619" y="4774181"/>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138" name="Picture Placeholder 3">
            <a:extLst>
              <a:ext uri="{FF2B5EF4-FFF2-40B4-BE49-F238E27FC236}">
                <a16:creationId xmlns:a16="http://schemas.microsoft.com/office/drawing/2014/main" id="{12969293-A09E-4EF3-A143-0909BF9C9AE9}"/>
              </a:ext>
            </a:extLst>
          </p:cNvPr>
          <p:cNvSpPr>
            <a:spLocks noGrp="1"/>
          </p:cNvSpPr>
          <p:nvPr>
            <p:ph type="pic" sz="quarter" idx="138"/>
          </p:nvPr>
        </p:nvSpPr>
        <p:spPr>
          <a:xfrm>
            <a:off x="8717236" y="4774181"/>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139" name="Picture Placeholder 3">
            <a:extLst>
              <a:ext uri="{FF2B5EF4-FFF2-40B4-BE49-F238E27FC236}">
                <a16:creationId xmlns:a16="http://schemas.microsoft.com/office/drawing/2014/main" id="{A941F7EB-C0FE-4F3A-8C94-29C2C19C0B04}"/>
              </a:ext>
            </a:extLst>
          </p:cNvPr>
          <p:cNvSpPr>
            <a:spLocks noGrp="1"/>
          </p:cNvSpPr>
          <p:nvPr>
            <p:ph type="pic" sz="quarter" idx="139"/>
          </p:nvPr>
        </p:nvSpPr>
        <p:spPr>
          <a:xfrm>
            <a:off x="9290853" y="4774181"/>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140" name="Picture Placeholder 3">
            <a:extLst>
              <a:ext uri="{FF2B5EF4-FFF2-40B4-BE49-F238E27FC236}">
                <a16:creationId xmlns:a16="http://schemas.microsoft.com/office/drawing/2014/main" id="{F2A3E907-342F-468A-A5D6-582845FC52B8}"/>
              </a:ext>
            </a:extLst>
          </p:cNvPr>
          <p:cNvSpPr>
            <a:spLocks noGrp="1"/>
          </p:cNvSpPr>
          <p:nvPr>
            <p:ph type="pic" sz="quarter" idx="140"/>
          </p:nvPr>
        </p:nvSpPr>
        <p:spPr>
          <a:xfrm>
            <a:off x="9864470" y="4774181"/>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141" name="Picture Placeholder 3">
            <a:extLst>
              <a:ext uri="{FF2B5EF4-FFF2-40B4-BE49-F238E27FC236}">
                <a16:creationId xmlns:a16="http://schemas.microsoft.com/office/drawing/2014/main" id="{C2C98313-FF85-43C8-A8A1-8706D4DD9997}"/>
              </a:ext>
            </a:extLst>
          </p:cNvPr>
          <p:cNvSpPr>
            <a:spLocks noGrp="1"/>
          </p:cNvSpPr>
          <p:nvPr>
            <p:ph type="pic" sz="quarter" idx="141"/>
          </p:nvPr>
        </p:nvSpPr>
        <p:spPr>
          <a:xfrm>
            <a:off x="10438087" y="4774181"/>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142" name="Picture Placeholder 3">
            <a:extLst>
              <a:ext uri="{FF2B5EF4-FFF2-40B4-BE49-F238E27FC236}">
                <a16:creationId xmlns:a16="http://schemas.microsoft.com/office/drawing/2014/main" id="{E4623E41-E61B-4B96-AFD6-72DF499DFB81}"/>
              </a:ext>
            </a:extLst>
          </p:cNvPr>
          <p:cNvSpPr>
            <a:spLocks noGrp="1"/>
          </p:cNvSpPr>
          <p:nvPr>
            <p:ph type="pic" sz="quarter" idx="142"/>
          </p:nvPr>
        </p:nvSpPr>
        <p:spPr>
          <a:xfrm>
            <a:off x="11011698" y="4774181"/>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162" name="Picture Placeholder 3">
            <a:extLst>
              <a:ext uri="{FF2B5EF4-FFF2-40B4-BE49-F238E27FC236}">
                <a16:creationId xmlns:a16="http://schemas.microsoft.com/office/drawing/2014/main" id="{3ED2507B-6A70-4550-B87E-76D21061713A}"/>
              </a:ext>
            </a:extLst>
          </p:cNvPr>
          <p:cNvSpPr>
            <a:spLocks noGrp="1"/>
          </p:cNvSpPr>
          <p:nvPr>
            <p:ph type="pic" sz="quarter" idx="143"/>
          </p:nvPr>
        </p:nvSpPr>
        <p:spPr>
          <a:xfrm>
            <a:off x="686598" y="5426210"/>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163" name="Picture Placeholder 3">
            <a:extLst>
              <a:ext uri="{FF2B5EF4-FFF2-40B4-BE49-F238E27FC236}">
                <a16:creationId xmlns:a16="http://schemas.microsoft.com/office/drawing/2014/main" id="{A50F21F6-70F3-4D07-AE6C-2AE7243357E9}"/>
              </a:ext>
            </a:extLst>
          </p:cNvPr>
          <p:cNvSpPr>
            <a:spLocks noGrp="1"/>
          </p:cNvSpPr>
          <p:nvPr>
            <p:ph type="pic" sz="quarter" idx="144"/>
          </p:nvPr>
        </p:nvSpPr>
        <p:spPr>
          <a:xfrm>
            <a:off x="1260221" y="5426210"/>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164" name="Picture Placeholder 3">
            <a:extLst>
              <a:ext uri="{FF2B5EF4-FFF2-40B4-BE49-F238E27FC236}">
                <a16:creationId xmlns:a16="http://schemas.microsoft.com/office/drawing/2014/main" id="{CD47078F-1DEB-458A-A706-5866B33EA219}"/>
              </a:ext>
            </a:extLst>
          </p:cNvPr>
          <p:cNvSpPr>
            <a:spLocks noGrp="1"/>
          </p:cNvSpPr>
          <p:nvPr>
            <p:ph type="pic" sz="quarter" idx="145"/>
          </p:nvPr>
        </p:nvSpPr>
        <p:spPr>
          <a:xfrm>
            <a:off x="1833838" y="5426210"/>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165" name="Picture Placeholder 3">
            <a:extLst>
              <a:ext uri="{FF2B5EF4-FFF2-40B4-BE49-F238E27FC236}">
                <a16:creationId xmlns:a16="http://schemas.microsoft.com/office/drawing/2014/main" id="{243A004D-30A8-4322-A53D-427000005D17}"/>
              </a:ext>
            </a:extLst>
          </p:cNvPr>
          <p:cNvSpPr>
            <a:spLocks noGrp="1"/>
          </p:cNvSpPr>
          <p:nvPr>
            <p:ph type="pic" sz="quarter" idx="146"/>
          </p:nvPr>
        </p:nvSpPr>
        <p:spPr>
          <a:xfrm>
            <a:off x="2407455" y="5426210"/>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166" name="Picture Placeholder 3">
            <a:extLst>
              <a:ext uri="{FF2B5EF4-FFF2-40B4-BE49-F238E27FC236}">
                <a16:creationId xmlns:a16="http://schemas.microsoft.com/office/drawing/2014/main" id="{EC5FAC5C-C029-4C90-852F-C5AAE26BBFE8}"/>
              </a:ext>
            </a:extLst>
          </p:cNvPr>
          <p:cNvSpPr>
            <a:spLocks noGrp="1"/>
          </p:cNvSpPr>
          <p:nvPr>
            <p:ph type="pic" sz="quarter" idx="147"/>
          </p:nvPr>
        </p:nvSpPr>
        <p:spPr>
          <a:xfrm>
            <a:off x="2981072" y="5426210"/>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167" name="Picture Placeholder 3">
            <a:extLst>
              <a:ext uri="{FF2B5EF4-FFF2-40B4-BE49-F238E27FC236}">
                <a16:creationId xmlns:a16="http://schemas.microsoft.com/office/drawing/2014/main" id="{D23DC3DD-F88A-4FC5-93FF-65A66A68FF90}"/>
              </a:ext>
            </a:extLst>
          </p:cNvPr>
          <p:cNvSpPr>
            <a:spLocks noGrp="1"/>
          </p:cNvSpPr>
          <p:nvPr>
            <p:ph type="pic" sz="quarter" idx="148"/>
          </p:nvPr>
        </p:nvSpPr>
        <p:spPr>
          <a:xfrm>
            <a:off x="3554689" y="5426210"/>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168" name="Picture Placeholder 3">
            <a:extLst>
              <a:ext uri="{FF2B5EF4-FFF2-40B4-BE49-F238E27FC236}">
                <a16:creationId xmlns:a16="http://schemas.microsoft.com/office/drawing/2014/main" id="{A55D156A-F182-4B6F-876E-F36D136D8944}"/>
              </a:ext>
            </a:extLst>
          </p:cNvPr>
          <p:cNvSpPr>
            <a:spLocks noGrp="1"/>
          </p:cNvSpPr>
          <p:nvPr>
            <p:ph type="pic" sz="quarter" idx="149"/>
          </p:nvPr>
        </p:nvSpPr>
        <p:spPr>
          <a:xfrm>
            <a:off x="4128306" y="5426210"/>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169" name="Picture Placeholder 3">
            <a:extLst>
              <a:ext uri="{FF2B5EF4-FFF2-40B4-BE49-F238E27FC236}">
                <a16:creationId xmlns:a16="http://schemas.microsoft.com/office/drawing/2014/main" id="{D8890407-D130-4E1B-87C6-3641FDEC2F10}"/>
              </a:ext>
            </a:extLst>
          </p:cNvPr>
          <p:cNvSpPr>
            <a:spLocks noGrp="1"/>
          </p:cNvSpPr>
          <p:nvPr>
            <p:ph type="pic" sz="quarter" idx="150"/>
          </p:nvPr>
        </p:nvSpPr>
        <p:spPr>
          <a:xfrm>
            <a:off x="4701923" y="5426210"/>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170" name="Picture Placeholder 3">
            <a:extLst>
              <a:ext uri="{FF2B5EF4-FFF2-40B4-BE49-F238E27FC236}">
                <a16:creationId xmlns:a16="http://schemas.microsoft.com/office/drawing/2014/main" id="{5BB345C7-4DA6-45C6-9AE7-4FB9A3F19D2A}"/>
              </a:ext>
            </a:extLst>
          </p:cNvPr>
          <p:cNvSpPr>
            <a:spLocks noGrp="1"/>
          </p:cNvSpPr>
          <p:nvPr>
            <p:ph type="pic" sz="quarter" idx="151"/>
          </p:nvPr>
        </p:nvSpPr>
        <p:spPr>
          <a:xfrm>
            <a:off x="5275540" y="5426210"/>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171" name="Picture Placeholder 3">
            <a:extLst>
              <a:ext uri="{FF2B5EF4-FFF2-40B4-BE49-F238E27FC236}">
                <a16:creationId xmlns:a16="http://schemas.microsoft.com/office/drawing/2014/main" id="{C05EE414-EDCE-4888-93F1-2FC041AC8CEA}"/>
              </a:ext>
            </a:extLst>
          </p:cNvPr>
          <p:cNvSpPr>
            <a:spLocks noGrp="1"/>
          </p:cNvSpPr>
          <p:nvPr>
            <p:ph type="pic" sz="quarter" idx="152"/>
          </p:nvPr>
        </p:nvSpPr>
        <p:spPr>
          <a:xfrm>
            <a:off x="5849157" y="5426210"/>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172" name="Picture Placeholder 3">
            <a:extLst>
              <a:ext uri="{FF2B5EF4-FFF2-40B4-BE49-F238E27FC236}">
                <a16:creationId xmlns:a16="http://schemas.microsoft.com/office/drawing/2014/main" id="{ACAFD413-8ECA-419E-9699-75AB9D549668}"/>
              </a:ext>
            </a:extLst>
          </p:cNvPr>
          <p:cNvSpPr>
            <a:spLocks noGrp="1"/>
          </p:cNvSpPr>
          <p:nvPr>
            <p:ph type="pic" sz="quarter" idx="153"/>
          </p:nvPr>
        </p:nvSpPr>
        <p:spPr>
          <a:xfrm>
            <a:off x="6422774" y="5426210"/>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173" name="Picture Placeholder 3">
            <a:extLst>
              <a:ext uri="{FF2B5EF4-FFF2-40B4-BE49-F238E27FC236}">
                <a16:creationId xmlns:a16="http://schemas.microsoft.com/office/drawing/2014/main" id="{AB23B317-74B1-41EA-9D89-F37BF7A84F2B}"/>
              </a:ext>
            </a:extLst>
          </p:cNvPr>
          <p:cNvSpPr>
            <a:spLocks noGrp="1"/>
          </p:cNvSpPr>
          <p:nvPr>
            <p:ph type="pic" sz="quarter" idx="154"/>
          </p:nvPr>
        </p:nvSpPr>
        <p:spPr>
          <a:xfrm>
            <a:off x="6996391" y="5426210"/>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174" name="Picture Placeholder 3">
            <a:extLst>
              <a:ext uri="{FF2B5EF4-FFF2-40B4-BE49-F238E27FC236}">
                <a16:creationId xmlns:a16="http://schemas.microsoft.com/office/drawing/2014/main" id="{FE956AA2-74F5-41BE-82A4-47C4A9839C18}"/>
              </a:ext>
            </a:extLst>
          </p:cNvPr>
          <p:cNvSpPr>
            <a:spLocks noGrp="1"/>
          </p:cNvSpPr>
          <p:nvPr>
            <p:ph type="pic" sz="quarter" idx="155"/>
          </p:nvPr>
        </p:nvSpPr>
        <p:spPr>
          <a:xfrm>
            <a:off x="7570008" y="5426210"/>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175" name="Picture Placeholder 3">
            <a:extLst>
              <a:ext uri="{FF2B5EF4-FFF2-40B4-BE49-F238E27FC236}">
                <a16:creationId xmlns:a16="http://schemas.microsoft.com/office/drawing/2014/main" id="{850EB24C-32EA-4011-ACAE-ED1C680670CF}"/>
              </a:ext>
            </a:extLst>
          </p:cNvPr>
          <p:cNvSpPr>
            <a:spLocks noGrp="1"/>
          </p:cNvSpPr>
          <p:nvPr>
            <p:ph type="pic" sz="quarter" idx="156"/>
          </p:nvPr>
        </p:nvSpPr>
        <p:spPr>
          <a:xfrm>
            <a:off x="8143625" y="5426210"/>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176" name="Picture Placeholder 3">
            <a:extLst>
              <a:ext uri="{FF2B5EF4-FFF2-40B4-BE49-F238E27FC236}">
                <a16:creationId xmlns:a16="http://schemas.microsoft.com/office/drawing/2014/main" id="{1CE51AFD-11EC-49D7-80A1-259400E270AC}"/>
              </a:ext>
            </a:extLst>
          </p:cNvPr>
          <p:cNvSpPr>
            <a:spLocks noGrp="1"/>
          </p:cNvSpPr>
          <p:nvPr>
            <p:ph type="pic" sz="quarter" idx="157"/>
          </p:nvPr>
        </p:nvSpPr>
        <p:spPr>
          <a:xfrm>
            <a:off x="8717242" y="5426210"/>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177" name="Picture Placeholder 3">
            <a:extLst>
              <a:ext uri="{FF2B5EF4-FFF2-40B4-BE49-F238E27FC236}">
                <a16:creationId xmlns:a16="http://schemas.microsoft.com/office/drawing/2014/main" id="{D5B43DDE-4A9A-4E90-80EC-515C4AD08A89}"/>
              </a:ext>
            </a:extLst>
          </p:cNvPr>
          <p:cNvSpPr>
            <a:spLocks noGrp="1"/>
          </p:cNvSpPr>
          <p:nvPr>
            <p:ph type="pic" sz="quarter" idx="158"/>
          </p:nvPr>
        </p:nvSpPr>
        <p:spPr>
          <a:xfrm>
            <a:off x="9290859" y="5426210"/>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178" name="Picture Placeholder 3">
            <a:extLst>
              <a:ext uri="{FF2B5EF4-FFF2-40B4-BE49-F238E27FC236}">
                <a16:creationId xmlns:a16="http://schemas.microsoft.com/office/drawing/2014/main" id="{C361853F-7786-4184-9FA7-4114C3122118}"/>
              </a:ext>
            </a:extLst>
          </p:cNvPr>
          <p:cNvSpPr>
            <a:spLocks noGrp="1"/>
          </p:cNvSpPr>
          <p:nvPr>
            <p:ph type="pic" sz="quarter" idx="159"/>
          </p:nvPr>
        </p:nvSpPr>
        <p:spPr>
          <a:xfrm>
            <a:off x="9864476" y="5426210"/>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179" name="Picture Placeholder 3">
            <a:extLst>
              <a:ext uri="{FF2B5EF4-FFF2-40B4-BE49-F238E27FC236}">
                <a16:creationId xmlns:a16="http://schemas.microsoft.com/office/drawing/2014/main" id="{6A2ACDDB-D938-4523-A393-44202A0BF67C}"/>
              </a:ext>
            </a:extLst>
          </p:cNvPr>
          <p:cNvSpPr>
            <a:spLocks noGrp="1"/>
          </p:cNvSpPr>
          <p:nvPr>
            <p:ph type="pic" sz="quarter" idx="160"/>
          </p:nvPr>
        </p:nvSpPr>
        <p:spPr>
          <a:xfrm>
            <a:off x="10438093" y="5426210"/>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180" name="Picture Placeholder 3">
            <a:extLst>
              <a:ext uri="{FF2B5EF4-FFF2-40B4-BE49-F238E27FC236}">
                <a16:creationId xmlns:a16="http://schemas.microsoft.com/office/drawing/2014/main" id="{15A3E245-828C-4F91-A351-BE6E6999CE65}"/>
              </a:ext>
            </a:extLst>
          </p:cNvPr>
          <p:cNvSpPr>
            <a:spLocks noGrp="1"/>
          </p:cNvSpPr>
          <p:nvPr>
            <p:ph type="pic" sz="quarter" idx="161"/>
          </p:nvPr>
        </p:nvSpPr>
        <p:spPr>
          <a:xfrm>
            <a:off x="11011701" y="5426210"/>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181" name="Picture Placeholder 3">
            <a:extLst>
              <a:ext uri="{FF2B5EF4-FFF2-40B4-BE49-F238E27FC236}">
                <a16:creationId xmlns:a16="http://schemas.microsoft.com/office/drawing/2014/main" id="{5BEA4327-D9B5-4D19-AEB7-48B015D80E82}"/>
              </a:ext>
            </a:extLst>
          </p:cNvPr>
          <p:cNvSpPr>
            <a:spLocks noGrp="1"/>
          </p:cNvSpPr>
          <p:nvPr>
            <p:ph type="pic" sz="quarter" idx="162"/>
          </p:nvPr>
        </p:nvSpPr>
        <p:spPr>
          <a:xfrm>
            <a:off x="686601" y="6111045"/>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182" name="Picture Placeholder 3">
            <a:extLst>
              <a:ext uri="{FF2B5EF4-FFF2-40B4-BE49-F238E27FC236}">
                <a16:creationId xmlns:a16="http://schemas.microsoft.com/office/drawing/2014/main" id="{ABB87BB1-9D9A-42EC-BA7B-6379E5427E01}"/>
              </a:ext>
            </a:extLst>
          </p:cNvPr>
          <p:cNvSpPr>
            <a:spLocks noGrp="1"/>
          </p:cNvSpPr>
          <p:nvPr>
            <p:ph type="pic" sz="quarter" idx="163"/>
          </p:nvPr>
        </p:nvSpPr>
        <p:spPr>
          <a:xfrm>
            <a:off x="1260218" y="6111045"/>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183" name="Picture Placeholder 3">
            <a:extLst>
              <a:ext uri="{FF2B5EF4-FFF2-40B4-BE49-F238E27FC236}">
                <a16:creationId xmlns:a16="http://schemas.microsoft.com/office/drawing/2014/main" id="{D00866F6-FA9D-464D-B638-EAFBF7D554A8}"/>
              </a:ext>
            </a:extLst>
          </p:cNvPr>
          <p:cNvSpPr>
            <a:spLocks noGrp="1"/>
          </p:cNvSpPr>
          <p:nvPr>
            <p:ph type="pic" sz="quarter" idx="164"/>
          </p:nvPr>
        </p:nvSpPr>
        <p:spPr>
          <a:xfrm>
            <a:off x="1833835" y="6111045"/>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184" name="Picture Placeholder 3">
            <a:extLst>
              <a:ext uri="{FF2B5EF4-FFF2-40B4-BE49-F238E27FC236}">
                <a16:creationId xmlns:a16="http://schemas.microsoft.com/office/drawing/2014/main" id="{92172CDC-85DD-4D52-A849-10FAA784C298}"/>
              </a:ext>
            </a:extLst>
          </p:cNvPr>
          <p:cNvSpPr>
            <a:spLocks noGrp="1"/>
          </p:cNvSpPr>
          <p:nvPr>
            <p:ph type="pic" sz="quarter" idx="165"/>
          </p:nvPr>
        </p:nvSpPr>
        <p:spPr>
          <a:xfrm>
            <a:off x="2407452" y="6111045"/>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185" name="Picture Placeholder 3">
            <a:extLst>
              <a:ext uri="{FF2B5EF4-FFF2-40B4-BE49-F238E27FC236}">
                <a16:creationId xmlns:a16="http://schemas.microsoft.com/office/drawing/2014/main" id="{DEDB0D4F-5ED9-4E01-A64A-99BEEADC8C7F}"/>
              </a:ext>
            </a:extLst>
          </p:cNvPr>
          <p:cNvSpPr>
            <a:spLocks noGrp="1"/>
          </p:cNvSpPr>
          <p:nvPr>
            <p:ph type="pic" sz="quarter" idx="166"/>
          </p:nvPr>
        </p:nvSpPr>
        <p:spPr>
          <a:xfrm>
            <a:off x="2981069" y="6111045"/>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186" name="Picture Placeholder 3">
            <a:extLst>
              <a:ext uri="{FF2B5EF4-FFF2-40B4-BE49-F238E27FC236}">
                <a16:creationId xmlns:a16="http://schemas.microsoft.com/office/drawing/2014/main" id="{228BE168-E334-4ED2-B70D-0C4057F7459C}"/>
              </a:ext>
            </a:extLst>
          </p:cNvPr>
          <p:cNvSpPr>
            <a:spLocks noGrp="1"/>
          </p:cNvSpPr>
          <p:nvPr>
            <p:ph type="pic" sz="quarter" idx="167"/>
          </p:nvPr>
        </p:nvSpPr>
        <p:spPr>
          <a:xfrm>
            <a:off x="3554686" y="6111045"/>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187" name="Picture Placeholder 3">
            <a:extLst>
              <a:ext uri="{FF2B5EF4-FFF2-40B4-BE49-F238E27FC236}">
                <a16:creationId xmlns:a16="http://schemas.microsoft.com/office/drawing/2014/main" id="{43DF9E56-7964-4426-915A-C078E38A2581}"/>
              </a:ext>
            </a:extLst>
          </p:cNvPr>
          <p:cNvSpPr>
            <a:spLocks noGrp="1"/>
          </p:cNvSpPr>
          <p:nvPr>
            <p:ph type="pic" sz="quarter" idx="168"/>
          </p:nvPr>
        </p:nvSpPr>
        <p:spPr>
          <a:xfrm>
            <a:off x="4128303" y="6111045"/>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188" name="Picture Placeholder 3">
            <a:extLst>
              <a:ext uri="{FF2B5EF4-FFF2-40B4-BE49-F238E27FC236}">
                <a16:creationId xmlns:a16="http://schemas.microsoft.com/office/drawing/2014/main" id="{D2AFB7AE-44E0-4138-9F2B-901090494D6C}"/>
              </a:ext>
            </a:extLst>
          </p:cNvPr>
          <p:cNvSpPr>
            <a:spLocks noGrp="1"/>
          </p:cNvSpPr>
          <p:nvPr>
            <p:ph type="pic" sz="quarter" idx="169"/>
          </p:nvPr>
        </p:nvSpPr>
        <p:spPr>
          <a:xfrm>
            <a:off x="4701920" y="6111045"/>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189" name="Picture Placeholder 3">
            <a:extLst>
              <a:ext uri="{FF2B5EF4-FFF2-40B4-BE49-F238E27FC236}">
                <a16:creationId xmlns:a16="http://schemas.microsoft.com/office/drawing/2014/main" id="{9875ED8B-BD32-43CE-A57A-CCC559710FDA}"/>
              </a:ext>
            </a:extLst>
          </p:cNvPr>
          <p:cNvSpPr>
            <a:spLocks noGrp="1"/>
          </p:cNvSpPr>
          <p:nvPr>
            <p:ph type="pic" sz="quarter" idx="170"/>
          </p:nvPr>
        </p:nvSpPr>
        <p:spPr>
          <a:xfrm>
            <a:off x="5275537" y="6111045"/>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190" name="Picture Placeholder 3">
            <a:extLst>
              <a:ext uri="{FF2B5EF4-FFF2-40B4-BE49-F238E27FC236}">
                <a16:creationId xmlns:a16="http://schemas.microsoft.com/office/drawing/2014/main" id="{60584917-F395-49C0-A26C-69AC6517224E}"/>
              </a:ext>
            </a:extLst>
          </p:cNvPr>
          <p:cNvSpPr>
            <a:spLocks noGrp="1"/>
          </p:cNvSpPr>
          <p:nvPr>
            <p:ph type="pic" sz="quarter" idx="171"/>
          </p:nvPr>
        </p:nvSpPr>
        <p:spPr>
          <a:xfrm>
            <a:off x="5849154" y="6111045"/>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191" name="Picture Placeholder 3">
            <a:extLst>
              <a:ext uri="{FF2B5EF4-FFF2-40B4-BE49-F238E27FC236}">
                <a16:creationId xmlns:a16="http://schemas.microsoft.com/office/drawing/2014/main" id="{3493B713-AB65-4D71-9B0F-3719191EB266}"/>
              </a:ext>
            </a:extLst>
          </p:cNvPr>
          <p:cNvSpPr>
            <a:spLocks noGrp="1"/>
          </p:cNvSpPr>
          <p:nvPr>
            <p:ph type="pic" sz="quarter" idx="172"/>
          </p:nvPr>
        </p:nvSpPr>
        <p:spPr>
          <a:xfrm>
            <a:off x="6422771" y="6111045"/>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192" name="Picture Placeholder 3">
            <a:extLst>
              <a:ext uri="{FF2B5EF4-FFF2-40B4-BE49-F238E27FC236}">
                <a16:creationId xmlns:a16="http://schemas.microsoft.com/office/drawing/2014/main" id="{A216DBA2-1E89-436F-B07B-6F504C989DEF}"/>
              </a:ext>
            </a:extLst>
          </p:cNvPr>
          <p:cNvSpPr>
            <a:spLocks noGrp="1"/>
          </p:cNvSpPr>
          <p:nvPr>
            <p:ph type="pic" sz="quarter" idx="173"/>
          </p:nvPr>
        </p:nvSpPr>
        <p:spPr>
          <a:xfrm>
            <a:off x="6996388" y="6111045"/>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193" name="Picture Placeholder 3">
            <a:extLst>
              <a:ext uri="{FF2B5EF4-FFF2-40B4-BE49-F238E27FC236}">
                <a16:creationId xmlns:a16="http://schemas.microsoft.com/office/drawing/2014/main" id="{C3571724-BFDC-4A9F-9078-C8B39369510F}"/>
              </a:ext>
            </a:extLst>
          </p:cNvPr>
          <p:cNvSpPr>
            <a:spLocks noGrp="1"/>
          </p:cNvSpPr>
          <p:nvPr>
            <p:ph type="pic" sz="quarter" idx="174"/>
          </p:nvPr>
        </p:nvSpPr>
        <p:spPr>
          <a:xfrm>
            <a:off x="7570005" y="6111045"/>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194" name="Picture Placeholder 3">
            <a:extLst>
              <a:ext uri="{FF2B5EF4-FFF2-40B4-BE49-F238E27FC236}">
                <a16:creationId xmlns:a16="http://schemas.microsoft.com/office/drawing/2014/main" id="{39666A92-14A9-4300-9245-8759CD8D75DB}"/>
              </a:ext>
            </a:extLst>
          </p:cNvPr>
          <p:cNvSpPr>
            <a:spLocks noGrp="1"/>
          </p:cNvSpPr>
          <p:nvPr>
            <p:ph type="pic" sz="quarter" idx="175"/>
          </p:nvPr>
        </p:nvSpPr>
        <p:spPr>
          <a:xfrm>
            <a:off x="8143622" y="6111045"/>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195" name="Picture Placeholder 3">
            <a:extLst>
              <a:ext uri="{FF2B5EF4-FFF2-40B4-BE49-F238E27FC236}">
                <a16:creationId xmlns:a16="http://schemas.microsoft.com/office/drawing/2014/main" id="{0503CC56-5EF9-437E-829D-985E0906DD2C}"/>
              </a:ext>
            </a:extLst>
          </p:cNvPr>
          <p:cNvSpPr>
            <a:spLocks noGrp="1"/>
          </p:cNvSpPr>
          <p:nvPr>
            <p:ph type="pic" sz="quarter" idx="176"/>
          </p:nvPr>
        </p:nvSpPr>
        <p:spPr>
          <a:xfrm>
            <a:off x="8717239" y="6111045"/>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196" name="Picture Placeholder 3">
            <a:extLst>
              <a:ext uri="{FF2B5EF4-FFF2-40B4-BE49-F238E27FC236}">
                <a16:creationId xmlns:a16="http://schemas.microsoft.com/office/drawing/2014/main" id="{8AE02A14-5ABF-4CFE-B1B3-E81972C79EC3}"/>
              </a:ext>
            </a:extLst>
          </p:cNvPr>
          <p:cNvSpPr>
            <a:spLocks noGrp="1"/>
          </p:cNvSpPr>
          <p:nvPr>
            <p:ph type="pic" sz="quarter" idx="177"/>
          </p:nvPr>
        </p:nvSpPr>
        <p:spPr>
          <a:xfrm>
            <a:off x="9290856" y="6111045"/>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197" name="Picture Placeholder 3">
            <a:extLst>
              <a:ext uri="{FF2B5EF4-FFF2-40B4-BE49-F238E27FC236}">
                <a16:creationId xmlns:a16="http://schemas.microsoft.com/office/drawing/2014/main" id="{722B29AE-F204-4491-A0ED-F94D0D760524}"/>
              </a:ext>
            </a:extLst>
          </p:cNvPr>
          <p:cNvSpPr>
            <a:spLocks noGrp="1"/>
          </p:cNvSpPr>
          <p:nvPr>
            <p:ph type="pic" sz="quarter" idx="178"/>
          </p:nvPr>
        </p:nvSpPr>
        <p:spPr>
          <a:xfrm>
            <a:off x="9864473" y="6111045"/>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198" name="Picture Placeholder 3">
            <a:extLst>
              <a:ext uri="{FF2B5EF4-FFF2-40B4-BE49-F238E27FC236}">
                <a16:creationId xmlns:a16="http://schemas.microsoft.com/office/drawing/2014/main" id="{BB7F7EE4-9FC4-465B-A5AC-C95DAC1673B6}"/>
              </a:ext>
            </a:extLst>
          </p:cNvPr>
          <p:cNvSpPr>
            <a:spLocks noGrp="1"/>
          </p:cNvSpPr>
          <p:nvPr>
            <p:ph type="pic" sz="quarter" idx="179"/>
          </p:nvPr>
        </p:nvSpPr>
        <p:spPr>
          <a:xfrm>
            <a:off x="10438090" y="6111045"/>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199" name="Picture Placeholder 3">
            <a:extLst>
              <a:ext uri="{FF2B5EF4-FFF2-40B4-BE49-F238E27FC236}">
                <a16:creationId xmlns:a16="http://schemas.microsoft.com/office/drawing/2014/main" id="{5635BB65-0BDC-4B3B-95B4-778EA0382F8A}"/>
              </a:ext>
            </a:extLst>
          </p:cNvPr>
          <p:cNvSpPr>
            <a:spLocks noGrp="1"/>
          </p:cNvSpPr>
          <p:nvPr>
            <p:ph type="pic" sz="quarter" idx="180"/>
          </p:nvPr>
        </p:nvSpPr>
        <p:spPr>
          <a:xfrm>
            <a:off x="11011701" y="6111045"/>
            <a:ext cx="495297" cy="495297"/>
          </a:xfrm>
          <a:prstGeom prst="rect">
            <a:avLst/>
          </a:prstGeom>
        </p:spPr>
        <p:txBody>
          <a:bodyPr/>
          <a:lstStyle>
            <a:lvl1pPr algn="ctr">
              <a:defRPr sz="700">
                <a:latin typeface="+mj-lt"/>
              </a:defRPr>
            </a:lvl1pPr>
          </a:lstStyle>
          <a:p>
            <a:r>
              <a:rPr lang="en-US"/>
              <a:t>Click icon to add picture</a:t>
            </a:r>
            <a:endParaRPr lang="en-AU"/>
          </a:p>
        </p:txBody>
      </p:sp>
      <p:sp>
        <p:nvSpPr>
          <p:cNvPr id="200" name="Title 1">
            <a:extLst>
              <a:ext uri="{FF2B5EF4-FFF2-40B4-BE49-F238E27FC236}">
                <a16:creationId xmlns:a16="http://schemas.microsoft.com/office/drawing/2014/main" id="{E6FF4A9F-9C89-4B75-A655-1C81B2F01B6C}"/>
              </a:ext>
            </a:extLst>
          </p:cNvPr>
          <p:cNvSpPr>
            <a:spLocks noGrp="1"/>
          </p:cNvSpPr>
          <p:nvPr>
            <p:ph type="title"/>
          </p:nvPr>
        </p:nvSpPr>
        <p:spPr>
          <a:xfrm>
            <a:off x="192089" y="368300"/>
            <a:ext cx="11807824" cy="792162"/>
          </a:xfrm>
        </p:spPr>
        <p:txBody>
          <a:bodyPr lIns="0" tIns="0" rIns="0" bIns="0" anchor="t" anchorCtr="0">
            <a:noAutofit/>
          </a:bodyPr>
          <a:lstStyle>
            <a:lvl1pPr>
              <a:defRPr sz="2500" b="1" i="0">
                <a:latin typeface="Arial" panose="020B0604020202020204" pitchFamily="34" charset="0"/>
                <a:ea typeface="AECOM Sans" panose="020B0504020202020204" pitchFamily="34"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079920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15096">
          <p15:clr>
            <a:srgbClr val="FBAE40"/>
          </p15:clr>
        </p15:guide>
        <p15:guide id="4" orient="horz" pos="7926">
          <p15:clr>
            <a:srgbClr val="FBAE40"/>
          </p15:clr>
        </p15:guide>
        <p15:guide id="5" orient="horz" pos="1916">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Master Slide 1">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042174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30_Placeholder-Image">
    <p:spTree>
      <p:nvGrpSpPr>
        <p:cNvPr id="1" name=""/>
        <p:cNvGrpSpPr/>
        <p:nvPr/>
      </p:nvGrpSpPr>
      <p:grpSpPr>
        <a:xfrm>
          <a:off x="0" y="0"/>
          <a:ext cx="0" cy="0"/>
          <a:chOff x="0" y="0"/>
          <a:chExt cx="0" cy="0"/>
        </a:xfrm>
      </p:grpSpPr>
      <p:sp>
        <p:nvSpPr>
          <p:cNvPr id="10" name="Title 1"/>
          <p:cNvSpPr>
            <a:spLocks noGrp="1"/>
          </p:cNvSpPr>
          <p:nvPr>
            <p:ph type="title"/>
          </p:nvPr>
        </p:nvSpPr>
        <p:spPr>
          <a:xfrm>
            <a:off x="853084" y="311343"/>
            <a:ext cx="10308902" cy="831658"/>
          </a:xfrm>
          <a:prstGeom prst="rect">
            <a:avLst/>
          </a:prstGeom>
        </p:spPr>
        <p:txBody>
          <a:bodyPr>
            <a:normAutofit/>
          </a:bodyPr>
          <a:lstStyle>
            <a:lvl1pPr algn="l">
              <a:defRPr sz="2000" b="1">
                <a:solidFill>
                  <a:schemeClr val="tx1">
                    <a:lumMod val="85000"/>
                    <a:lumOff val="15000"/>
                  </a:schemeClr>
                </a:solidFill>
              </a:defRPr>
            </a:lvl1pPr>
          </a:lstStyle>
          <a:p>
            <a:r>
              <a:rPr lang="en-US"/>
              <a:t>Click to edit Master title style</a:t>
            </a:r>
            <a:endParaRPr lang="en-GB" dirty="0"/>
          </a:p>
        </p:txBody>
      </p:sp>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l="38714" b="38727"/>
          <a:stretch/>
        </p:blipFill>
        <p:spPr>
          <a:xfrm>
            <a:off x="11302947" y="301662"/>
            <a:ext cx="588600" cy="145425"/>
          </a:xfrm>
          <a:prstGeom prst="rect">
            <a:avLst/>
          </a:prstGeom>
        </p:spPr>
      </p:pic>
      <p:sp>
        <p:nvSpPr>
          <p:cNvPr id="12" name="Shape 33"/>
          <p:cNvSpPr/>
          <p:nvPr userDrawn="1"/>
        </p:nvSpPr>
        <p:spPr>
          <a:xfrm>
            <a:off x="853084" y="6682702"/>
            <a:ext cx="1264790" cy="197069"/>
          </a:xfrm>
          <a:prstGeom prst="rect">
            <a:avLst/>
          </a:prstGeom>
          <a:solidFill>
            <a:schemeClr val="bg2">
              <a:lumMod val="25000"/>
            </a:schemeClr>
          </a:solidFill>
          <a:ln w="12700">
            <a:noFill/>
            <a:miter lim="400000"/>
          </a:ln>
        </p:spPr>
        <p:txBody>
          <a:bodyPr lIns="25400" tIns="25400" rIns="25400" bIns="25400" anchor="ctr"/>
          <a:lstStyle/>
          <a:p>
            <a:pPr algn="ctr">
              <a:defRPr sz="4000">
                <a:solidFill>
                  <a:srgbClr val="FFFFFF"/>
                </a:solidFill>
                <a:latin typeface="AECOM Sans Light"/>
                <a:ea typeface="AECOM Sans Light"/>
                <a:cs typeface="AECOM Sans Light"/>
                <a:sym typeface="AECOM Sans Light"/>
              </a:defRPr>
            </a:pPr>
            <a:r>
              <a:rPr lang="en-GB" sz="700" b="1" baseline="0" dirty="0">
                <a:solidFill>
                  <a:srgbClr val="00B5E2"/>
                </a:solidFill>
                <a:latin typeface="+mj-lt"/>
              </a:rPr>
              <a:t>TITLE OF PRESENTATION</a:t>
            </a:r>
          </a:p>
        </p:txBody>
      </p:sp>
      <p:cxnSp>
        <p:nvCxnSpPr>
          <p:cNvPr id="13" name="Straight Connector 12"/>
          <p:cNvCxnSpPr/>
          <p:nvPr userDrawn="1"/>
        </p:nvCxnSpPr>
        <p:spPr>
          <a:xfrm>
            <a:off x="853084" y="224632"/>
            <a:ext cx="381657" cy="0"/>
          </a:xfrm>
          <a:prstGeom prst="line">
            <a:avLst/>
          </a:prstGeom>
          <a:noFill/>
          <a:ln w="38100" cap="flat">
            <a:solidFill>
              <a:srgbClr val="00B5E2"/>
            </a:solidFill>
            <a:prstDash val="solid"/>
            <a:miter lim="400000"/>
          </a:ln>
          <a:effectLst/>
          <a:sp3d/>
        </p:spPr>
        <p:style>
          <a:lnRef idx="0">
            <a:scrgbClr r="0" g="0" b="0"/>
          </a:lnRef>
          <a:fillRef idx="0">
            <a:scrgbClr r="0" g="0" b="0"/>
          </a:fillRef>
          <a:effectRef idx="0">
            <a:scrgbClr r="0" g="0" b="0"/>
          </a:effectRef>
          <a:fontRef idx="none"/>
        </p:style>
      </p:cxnSp>
      <p:sp>
        <p:nvSpPr>
          <p:cNvPr id="5" name="Text Placeholder 4"/>
          <p:cNvSpPr>
            <a:spLocks noGrp="1"/>
          </p:cNvSpPr>
          <p:nvPr>
            <p:ph type="body" sz="quarter" idx="11" hasCustomPrompt="1"/>
          </p:nvPr>
        </p:nvSpPr>
        <p:spPr>
          <a:xfrm>
            <a:off x="7683500" y="1271588"/>
            <a:ext cx="3478213" cy="5140325"/>
          </a:xfrm>
          <a:prstGeom prst="rect">
            <a:avLst/>
          </a:prstGeom>
        </p:spPr>
        <p:txBody>
          <a:bodyPr/>
          <a:lstStyle>
            <a:lvl1pPr>
              <a:defRPr sz="1200"/>
            </a:lvl1pPr>
            <a:lvl2pPr>
              <a:defRPr sz="1200"/>
            </a:lvl2pPr>
            <a:lvl3pPr>
              <a:defRPr sz="1200"/>
            </a:lvl3pPr>
            <a:lvl4pPr>
              <a:defRPr sz="1200"/>
            </a:lvl4pPr>
            <a:lvl5pPr>
              <a:defRPr sz="1200"/>
            </a:lvl5pPr>
          </a:lstStyle>
          <a:p>
            <a:pPr lvl="0"/>
            <a:r>
              <a:rPr lang="en-US" dirty="0"/>
              <a:t>Insert map description here</a:t>
            </a:r>
            <a:endParaRPr lang="en-AU" dirty="0"/>
          </a:p>
        </p:txBody>
      </p:sp>
    </p:spTree>
    <p:extLst>
      <p:ext uri="{BB962C8B-B14F-4D97-AF65-F5344CB8AC3E}">
        <p14:creationId xmlns:p14="http://schemas.microsoft.com/office/powerpoint/2010/main" val="3366670076"/>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F5A2BD3-B72F-344B-A30D-8C3365691ECB}"/>
              </a:ext>
            </a:extLst>
          </p:cNvPr>
          <p:cNvSpPr>
            <a:spLocks noGrp="1"/>
          </p:cNvSpPr>
          <p:nvPr>
            <p:ph type="body" sz="quarter" idx="10" hasCustomPrompt="1"/>
          </p:nvPr>
        </p:nvSpPr>
        <p:spPr>
          <a:xfrm>
            <a:off x="192087" y="1484313"/>
            <a:ext cx="11807825" cy="1765300"/>
          </a:xfrm>
        </p:spPr>
        <p:txBody>
          <a:bodyPr anchor="b" anchorCtr="0"/>
          <a:lstStyle>
            <a:lvl1pPr marL="0" indent="0">
              <a:buNone/>
              <a:defRPr sz="6000" b="1" i="0">
                <a:solidFill>
                  <a:schemeClr val="accent1"/>
                </a:solidFill>
                <a:latin typeface="Arial" panose="020B0604020202020204" pitchFamily="34" charset="0"/>
                <a:ea typeface="AECOM Sans" panose="020B0504020202020204" pitchFamily="34" charset="0"/>
                <a:cs typeface="Arial" panose="020B0604020202020204" pitchFamily="34" charset="0"/>
              </a:defRPr>
            </a:lvl1pPr>
          </a:lstStyle>
          <a:p>
            <a:pPr lvl="0"/>
            <a:r>
              <a:rPr lang="en-GB" dirty="0"/>
              <a:t>Presentation name</a:t>
            </a:r>
          </a:p>
        </p:txBody>
      </p:sp>
      <p:sp>
        <p:nvSpPr>
          <p:cNvPr id="8" name="Text Placeholder 4">
            <a:extLst>
              <a:ext uri="{FF2B5EF4-FFF2-40B4-BE49-F238E27FC236}">
                <a16:creationId xmlns:a16="http://schemas.microsoft.com/office/drawing/2014/main" id="{48B15545-CDE4-2D46-87A4-4286855F50B5}"/>
              </a:ext>
            </a:extLst>
          </p:cNvPr>
          <p:cNvSpPr>
            <a:spLocks noGrp="1"/>
          </p:cNvSpPr>
          <p:nvPr>
            <p:ph type="body" sz="quarter" idx="11" hasCustomPrompt="1"/>
          </p:nvPr>
        </p:nvSpPr>
        <p:spPr>
          <a:xfrm>
            <a:off x="192088" y="3429001"/>
            <a:ext cx="5759450" cy="1620837"/>
          </a:xfrm>
        </p:spPr>
        <p:txBody>
          <a:bodyPr anchor="t" anchorCtr="0"/>
          <a:lstStyle>
            <a:lvl1pPr marL="0" indent="0">
              <a:buNone/>
              <a:defRPr sz="2500" b="1" i="0">
                <a:solidFill>
                  <a:schemeClr val="bg1"/>
                </a:solidFill>
                <a:latin typeface="Arial" panose="020B0604020202020204" pitchFamily="34" charset="0"/>
                <a:ea typeface="AECOM Sans" panose="020B0504020202020204" pitchFamily="34" charset="0"/>
                <a:cs typeface="Arial" panose="020B0604020202020204" pitchFamily="34" charset="0"/>
              </a:defRPr>
            </a:lvl1pPr>
          </a:lstStyle>
          <a:p>
            <a:pPr lvl="0"/>
            <a:r>
              <a:rPr lang="en-GB" dirty="0"/>
              <a:t>Presentation description / </a:t>
            </a:r>
            <a:br>
              <a:rPr lang="en-GB" dirty="0"/>
            </a:br>
            <a:r>
              <a:rPr lang="en-GB" dirty="0"/>
              <a:t>event name</a:t>
            </a:r>
          </a:p>
        </p:txBody>
      </p:sp>
      <p:sp>
        <p:nvSpPr>
          <p:cNvPr id="9" name="Text Placeholder 4">
            <a:extLst>
              <a:ext uri="{FF2B5EF4-FFF2-40B4-BE49-F238E27FC236}">
                <a16:creationId xmlns:a16="http://schemas.microsoft.com/office/drawing/2014/main" id="{D1DFB937-D895-0545-8B74-E2AA56A85F9D}"/>
              </a:ext>
            </a:extLst>
          </p:cNvPr>
          <p:cNvSpPr>
            <a:spLocks noGrp="1"/>
          </p:cNvSpPr>
          <p:nvPr>
            <p:ph type="body" sz="quarter" idx="12" hasCustomPrompt="1"/>
          </p:nvPr>
        </p:nvSpPr>
        <p:spPr>
          <a:xfrm>
            <a:off x="192088" y="5373687"/>
            <a:ext cx="5759450" cy="935037"/>
          </a:xfrm>
        </p:spPr>
        <p:txBody>
          <a:bodyPr anchor="t" anchorCtr="0"/>
          <a:lstStyle>
            <a:lvl1pPr marL="0" indent="0">
              <a:lnSpc>
                <a:spcPct val="90000"/>
              </a:lnSpc>
              <a:spcBef>
                <a:spcPts val="0"/>
              </a:spcBef>
              <a:buNone/>
              <a:defRPr sz="2100" b="0" i="0">
                <a:solidFill>
                  <a:schemeClr val="bg1"/>
                </a:solidFill>
                <a:latin typeface="Arial" panose="020B0604020202020204" pitchFamily="34" charset="0"/>
                <a:ea typeface="AECOM Sans" panose="020B0504020202020204" pitchFamily="34" charset="0"/>
                <a:cs typeface="Arial" panose="020B0604020202020204" pitchFamily="34" charset="0"/>
              </a:defRPr>
            </a:lvl1pPr>
          </a:lstStyle>
          <a:p>
            <a:pPr lvl="0"/>
            <a:r>
              <a:rPr lang="en-GB" dirty="0"/>
              <a:t>Presenter name</a:t>
            </a:r>
          </a:p>
          <a:p>
            <a:pPr lvl="0"/>
            <a:r>
              <a:rPr lang="en-GB" dirty="0"/>
              <a:t>Title</a:t>
            </a:r>
          </a:p>
        </p:txBody>
      </p:sp>
      <p:pic>
        <p:nvPicPr>
          <p:cNvPr id="7" name="Picture 6">
            <a:extLst>
              <a:ext uri="{FF2B5EF4-FFF2-40B4-BE49-F238E27FC236}">
                <a16:creationId xmlns:a16="http://schemas.microsoft.com/office/drawing/2014/main" id="{B268983C-442E-3442-A885-2EBC4210D127}"/>
              </a:ext>
            </a:extLst>
          </p:cNvPr>
          <p:cNvPicPr>
            <a:picLocks noChangeAspect="1"/>
          </p:cNvPicPr>
          <p:nvPr userDrawn="1"/>
        </p:nvPicPr>
        <p:blipFill>
          <a:blip r:embed="rId2"/>
          <a:srcRect/>
          <a:stretch/>
        </p:blipFill>
        <p:spPr>
          <a:xfrm>
            <a:off x="9374961" y="368300"/>
            <a:ext cx="2447397" cy="337973"/>
          </a:xfrm>
          <a:prstGeom prst="rect">
            <a:avLst/>
          </a:prstGeom>
        </p:spPr>
      </p:pic>
    </p:spTree>
    <p:extLst>
      <p:ext uri="{BB962C8B-B14F-4D97-AF65-F5344CB8AC3E}">
        <p14:creationId xmlns:p14="http://schemas.microsoft.com/office/powerpoint/2010/main" val="1979836092"/>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divider">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361F1-4A98-B04B-B95B-7B0BAF4FE49F}"/>
              </a:ext>
            </a:extLst>
          </p:cNvPr>
          <p:cNvSpPr>
            <a:spLocks noGrp="1"/>
          </p:cNvSpPr>
          <p:nvPr>
            <p:ph type="title" hasCustomPrompt="1"/>
          </p:nvPr>
        </p:nvSpPr>
        <p:spPr>
          <a:xfrm>
            <a:off x="192089" y="1484313"/>
            <a:ext cx="11807824" cy="3565525"/>
          </a:xfrm>
          <a:prstGeom prst="rect">
            <a:avLst/>
          </a:prstGeom>
        </p:spPr>
        <p:txBody>
          <a:bodyPr lIns="0" tIns="0" rIns="0" bIns="0" anchor="ctr" anchorCtr="0">
            <a:normAutofit/>
          </a:bodyPr>
          <a:lstStyle>
            <a:lvl1pPr algn="l">
              <a:defRPr sz="4800" b="1" i="0">
                <a:solidFill>
                  <a:schemeClr val="accent1"/>
                </a:solidFill>
                <a:latin typeface="Arial" panose="020B0604020202020204" pitchFamily="34" charset="0"/>
                <a:ea typeface="AECOM Sans" panose="020B0504020202020204" pitchFamily="34" charset="0"/>
                <a:cs typeface="Arial" panose="020B0604020202020204" pitchFamily="34" charset="0"/>
              </a:defRPr>
            </a:lvl1pPr>
          </a:lstStyle>
          <a:p>
            <a:r>
              <a:rPr lang="en-US" dirty="0"/>
              <a:t>Section title</a:t>
            </a:r>
          </a:p>
        </p:txBody>
      </p:sp>
      <p:pic>
        <p:nvPicPr>
          <p:cNvPr id="4" name="Picture 3">
            <a:extLst>
              <a:ext uri="{FF2B5EF4-FFF2-40B4-BE49-F238E27FC236}">
                <a16:creationId xmlns:a16="http://schemas.microsoft.com/office/drawing/2014/main" id="{EE7FC0A9-5455-DB4B-AE29-B1A50FD47B6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81046" y="6445333"/>
            <a:ext cx="909000" cy="324000"/>
          </a:xfrm>
          <a:prstGeom prst="rect">
            <a:avLst/>
          </a:prstGeom>
        </p:spPr>
      </p:pic>
      <p:sp>
        <p:nvSpPr>
          <p:cNvPr id="5" name="Text Placeholder 4">
            <a:extLst>
              <a:ext uri="{FF2B5EF4-FFF2-40B4-BE49-F238E27FC236}">
                <a16:creationId xmlns:a16="http://schemas.microsoft.com/office/drawing/2014/main" id="{A4CF0C63-95D4-244A-8BFB-5B1AC1B0FCD4}"/>
              </a:ext>
            </a:extLst>
          </p:cNvPr>
          <p:cNvSpPr>
            <a:spLocks noGrp="1"/>
          </p:cNvSpPr>
          <p:nvPr>
            <p:ph type="body" sz="quarter" idx="12" hasCustomPrompt="1"/>
          </p:nvPr>
        </p:nvSpPr>
        <p:spPr>
          <a:xfrm>
            <a:off x="192088" y="5373687"/>
            <a:ext cx="5759450" cy="935037"/>
          </a:xfrm>
        </p:spPr>
        <p:txBody>
          <a:bodyPr anchor="t" anchorCtr="0"/>
          <a:lstStyle>
            <a:lvl1pPr marL="0" indent="0">
              <a:lnSpc>
                <a:spcPct val="90000"/>
              </a:lnSpc>
              <a:spcBef>
                <a:spcPts val="0"/>
              </a:spcBef>
              <a:buNone/>
              <a:defRPr sz="2100" b="0" i="0">
                <a:solidFill>
                  <a:schemeClr val="bg1"/>
                </a:solidFill>
                <a:latin typeface="Arial" panose="020B0604020202020204" pitchFamily="34" charset="0"/>
                <a:ea typeface="AECOM Sans" panose="020B0504020202020204" pitchFamily="34" charset="0"/>
                <a:cs typeface="Arial" panose="020B0604020202020204" pitchFamily="34" charset="0"/>
              </a:defRPr>
            </a:lvl1pPr>
          </a:lstStyle>
          <a:p>
            <a:pPr lvl="0"/>
            <a:r>
              <a:rPr lang="en-GB" dirty="0"/>
              <a:t>Presenter name</a:t>
            </a:r>
          </a:p>
          <a:p>
            <a:pPr lvl="0"/>
            <a:r>
              <a:rPr lang="en-GB" dirty="0"/>
              <a:t>Title</a:t>
            </a:r>
          </a:p>
        </p:txBody>
      </p:sp>
    </p:spTree>
    <p:extLst>
      <p:ext uri="{BB962C8B-B14F-4D97-AF65-F5344CB8AC3E}">
        <p14:creationId xmlns:p14="http://schemas.microsoft.com/office/powerpoint/2010/main" val="3731184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x1 layout">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A0062-35C4-7949-B078-A3CC17338BED}"/>
              </a:ext>
            </a:extLst>
          </p:cNvPr>
          <p:cNvSpPr>
            <a:spLocks noGrp="1"/>
          </p:cNvSpPr>
          <p:nvPr>
            <p:ph type="title"/>
          </p:nvPr>
        </p:nvSpPr>
        <p:spPr>
          <a:xfrm>
            <a:off x="192089" y="368301"/>
            <a:ext cx="11807824" cy="792162"/>
          </a:xfrm>
        </p:spPr>
        <p:txBody>
          <a:bodyPr/>
          <a:lstStyle>
            <a:lvl1pPr>
              <a:defRPr>
                <a:solidFill>
                  <a:schemeClr val="accent1"/>
                </a:solidFill>
              </a:defRPr>
            </a:lvl1pPr>
          </a:lstStyle>
          <a:p>
            <a:r>
              <a:rPr lang="en-GB" dirty="0"/>
              <a:t>Click to edit Master title style</a:t>
            </a:r>
            <a:endParaRPr lang="en-US" dirty="0"/>
          </a:p>
        </p:txBody>
      </p:sp>
      <p:sp>
        <p:nvSpPr>
          <p:cNvPr id="4" name="Content Placeholder 3">
            <a:extLst>
              <a:ext uri="{FF2B5EF4-FFF2-40B4-BE49-F238E27FC236}">
                <a16:creationId xmlns:a16="http://schemas.microsoft.com/office/drawing/2014/main" id="{4B15B8DB-908B-5345-9445-A0BD1EB4EDB6}"/>
              </a:ext>
            </a:extLst>
          </p:cNvPr>
          <p:cNvSpPr>
            <a:spLocks noGrp="1"/>
          </p:cNvSpPr>
          <p:nvPr>
            <p:ph sz="quarter" idx="12"/>
          </p:nvPr>
        </p:nvSpPr>
        <p:spPr>
          <a:xfrm>
            <a:off x="192089" y="1484313"/>
            <a:ext cx="11807824" cy="4824412"/>
          </a:xfrm>
        </p:spPr>
        <p:txBody>
          <a:bodyPr/>
          <a:lstStyle>
            <a:lvl1pPr>
              <a:defRPr>
                <a:solidFill>
                  <a:schemeClr val="bg1"/>
                </a:solidFill>
              </a:defRPr>
            </a:lvl1pPr>
            <a:lvl2pPr>
              <a:defRPr>
                <a:solidFill>
                  <a:schemeClr val="bg1"/>
                </a:solidFill>
              </a:defRPr>
            </a:lvl2pPr>
          </a:lstStyle>
          <a:p>
            <a:pPr lvl="0"/>
            <a:r>
              <a:rPr lang="en-GB" dirty="0"/>
              <a:t>Click to edit Master text styles</a:t>
            </a:r>
          </a:p>
          <a:p>
            <a:pPr lvl="1"/>
            <a:r>
              <a:rPr lang="en-GB" dirty="0"/>
              <a:t>Second level</a:t>
            </a:r>
          </a:p>
        </p:txBody>
      </p:sp>
      <p:pic>
        <p:nvPicPr>
          <p:cNvPr id="10" name="Picture 9">
            <a:extLst>
              <a:ext uri="{FF2B5EF4-FFF2-40B4-BE49-F238E27FC236}">
                <a16:creationId xmlns:a16="http://schemas.microsoft.com/office/drawing/2014/main" id="{F7E87BC9-59D8-7A43-8D51-D39375D9045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81046" y="6445333"/>
            <a:ext cx="909000" cy="324000"/>
          </a:xfrm>
          <a:prstGeom prst="rect">
            <a:avLst/>
          </a:prstGeom>
        </p:spPr>
      </p:pic>
      <p:cxnSp>
        <p:nvCxnSpPr>
          <p:cNvPr id="6" name="Straight Connector 5">
            <a:extLst>
              <a:ext uri="{FF2B5EF4-FFF2-40B4-BE49-F238E27FC236}">
                <a16:creationId xmlns:a16="http://schemas.microsoft.com/office/drawing/2014/main" id="{45B279AD-41CB-CD43-B373-A47151187F6E}"/>
              </a:ext>
            </a:extLst>
          </p:cNvPr>
          <p:cNvCxnSpPr>
            <a:cxnSpLocks/>
          </p:cNvCxnSpPr>
          <p:nvPr userDrawn="1"/>
        </p:nvCxnSpPr>
        <p:spPr>
          <a:xfrm>
            <a:off x="192087" y="192381"/>
            <a:ext cx="43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26679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x1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A0062-35C4-7949-B078-A3CC17338BED}"/>
              </a:ext>
            </a:extLst>
          </p:cNvPr>
          <p:cNvSpPr>
            <a:spLocks noGrp="1"/>
          </p:cNvSpPr>
          <p:nvPr>
            <p:ph type="title"/>
          </p:nvPr>
        </p:nvSpPr>
        <p:spPr>
          <a:xfrm>
            <a:off x="192089" y="368301"/>
            <a:ext cx="11807824" cy="792162"/>
          </a:xfrm>
        </p:spPr>
        <p:txBody>
          <a:body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4B15B8DB-908B-5345-9445-A0BD1EB4EDB6}"/>
              </a:ext>
            </a:extLst>
          </p:cNvPr>
          <p:cNvSpPr>
            <a:spLocks noGrp="1"/>
          </p:cNvSpPr>
          <p:nvPr>
            <p:ph sz="quarter" idx="12"/>
          </p:nvPr>
        </p:nvSpPr>
        <p:spPr>
          <a:xfrm>
            <a:off x="192089" y="1484313"/>
            <a:ext cx="11807824" cy="4824412"/>
          </a:xfrm>
        </p:spPr>
        <p:txBody>
          <a:bodyPr/>
          <a:lstStyle/>
          <a:p>
            <a:pPr lvl="0"/>
            <a:r>
              <a:rPr lang="en-US"/>
              <a:t>Click to edit Master text styles</a:t>
            </a:r>
          </a:p>
          <a:p>
            <a:pPr lvl="1"/>
            <a:r>
              <a:rPr lang="en-US"/>
              <a:t>Second level</a:t>
            </a:r>
          </a:p>
        </p:txBody>
      </p:sp>
      <p:cxnSp>
        <p:nvCxnSpPr>
          <p:cNvPr id="9" name="Straight Connector 8">
            <a:extLst>
              <a:ext uri="{FF2B5EF4-FFF2-40B4-BE49-F238E27FC236}">
                <a16:creationId xmlns:a16="http://schemas.microsoft.com/office/drawing/2014/main" id="{CA321E4F-039F-E848-A410-13DF340CC20B}"/>
              </a:ext>
            </a:extLst>
          </p:cNvPr>
          <p:cNvCxnSpPr>
            <a:cxnSpLocks/>
          </p:cNvCxnSpPr>
          <p:nvPr userDrawn="1"/>
        </p:nvCxnSpPr>
        <p:spPr>
          <a:xfrm>
            <a:off x="192087" y="192381"/>
            <a:ext cx="432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F7E87BC9-59D8-7A43-8D51-D39375D9045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81046" y="6445333"/>
            <a:ext cx="909001" cy="324000"/>
          </a:xfrm>
          <a:prstGeom prst="rect">
            <a:avLst/>
          </a:prstGeom>
        </p:spPr>
      </p:pic>
    </p:spTree>
    <p:extLst>
      <p:ext uri="{BB962C8B-B14F-4D97-AF65-F5344CB8AC3E}">
        <p14:creationId xmlns:p14="http://schemas.microsoft.com/office/powerpoint/2010/main" val="38223347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6B8A7-34F1-2F44-BFD0-5B0963106CEC}"/>
              </a:ext>
            </a:extLst>
          </p:cNvPr>
          <p:cNvSpPr>
            <a:spLocks noGrp="1"/>
          </p:cNvSpPr>
          <p:nvPr>
            <p:ph type="title"/>
          </p:nvPr>
        </p:nvSpPr>
        <p:spPr>
          <a:xfrm>
            <a:off x="192089" y="368301"/>
            <a:ext cx="11807824" cy="792162"/>
          </a:xfrm>
        </p:spPr>
        <p:txBody>
          <a:bodyPr lIns="0" tIns="0" rIns="0" bIns="0" anchor="t" anchorCtr="0">
            <a:normAutofit/>
          </a:bodyPr>
          <a:lstStyle>
            <a:lvl1pPr>
              <a:defRPr sz="2500" b="1" i="0">
                <a:solidFill>
                  <a:schemeClr val="accent1"/>
                </a:solidFill>
                <a:latin typeface="Arial" panose="020B0604020202020204" pitchFamily="34" charset="0"/>
                <a:ea typeface="AECOM Sans" panose="020B0504020202020204" pitchFamily="34" charset="0"/>
                <a:cs typeface="Arial" panose="020B0604020202020204" pitchFamily="34" charset="0"/>
              </a:defRPr>
            </a:lvl1pPr>
          </a:lstStyle>
          <a:p>
            <a:r>
              <a:rPr lang="en-US" dirty="0"/>
              <a:t>Click to edit Master title style</a:t>
            </a:r>
          </a:p>
        </p:txBody>
      </p:sp>
      <p:pic>
        <p:nvPicPr>
          <p:cNvPr id="6" name="Picture 5">
            <a:extLst>
              <a:ext uri="{FF2B5EF4-FFF2-40B4-BE49-F238E27FC236}">
                <a16:creationId xmlns:a16="http://schemas.microsoft.com/office/drawing/2014/main" id="{94DA7256-F6F2-9C49-8A82-468087E9718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81046" y="6445333"/>
            <a:ext cx="909000" cy="324000"/>
          </a:xfrm>
          <a:prstGeom prst="rect">
            <a:avLst/>
          </a:prstGeom>
        </p:spPr>
      </p:pic>
      <p:cxnSp>
        <p:nvCxnSpPr>
          <p:cNvPr id="7" name="Straight Connector 6">
            <a:extLst>
              <a:ext uri="{FF2B5EF4-FFF2-40B4-BE49-F238E27FC236}">
                <a16:creationId xmlns:a16="http://schemas.microsoft.com/office/drawing/2014/main" id="{F1C71466-8AFC-0F44-BFA7-5A78EF317063}"/>
              </a:ext>
            </a:extLst>
          </p:cNvPr>
          <p:cNvCxnSpPr>
            <a:cxnSpLocks/>
          </p:cNvCxnSpPr>
          <p:nvPr userDrawn="1"/>
        </p:nvCxnSpPr>
        <p:spPr>
          <a:xfrm>
            <a:off x="192087" y="192381"/>
            <a:ext cx="43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7531290"/>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ody only">
    <p:bg>
      <p:bgPr>
        <a:solidFill>
          <a:schemeClr val="tx2"/>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82B9747-A3CB-244F-9DD9-668E5443B718}"/>
              </a:ext>
            </a:extLst>
          </p:cNvPr>
          <p:cNvSpPr>
            <a:spLocks noGrp="1"/>
          </p:cNvSpPr>
          <p:nvPr>
            <p:ph sz="quarter" idx="10"/>
          </p:nvPr>
        </p:nvSpPr>
        <p:spPr>
          <a:xfrm>
            <a:off x="192088" y="368299"/>
            <a:ext cx="11807825" cy="5940417"/>
          </a:xfrm>
        </p:spPr>
        <p:txBody>
          <a:bodyPr lIns="0" tIns="0" rIns="0" bIns="0">
            <a:normAutofit/>
          </a:bodyPr>
          <a:lstStyle>
            <a:lvl1pPr marL="0" indent="0">
              <a:buNone/>
              <a:defRPr sz="2500" b="0" i="0">
                <a:solidFill>
                  <a:schemeClr val="bg1"/>
                </a:solidFill>
                <a:latin typeface="Arial" panose="020B0604020202020204" pitchFamily="34" charset="0"/>
                <a:ea typeface="AECOM Sans Light" panose="020B0404020202020204" pitchFamily="34" charset="0"/>
                <a:cs typeface="Arial" panose="020B0604020202020204" pitchFamily="34" charset="0"/>
              </a:defRPr>
            </a:lvl1pPr>
            <a:lvl2pPr marL="368300" indent="-355600">
              <a:tabLst/>
              <a:defRPr sz="2500" b="0" i="0">
                <a:solidFill>
                  <a:schemeClr val="bg1"/>
                </a:solidFill>
                <a:latin typeface="Arial" panose="020B0604020202020204" pitchFamily="34" charset="0"/>
                <a:ea typeface="AECOM Sans Light" panose="020B0404020202020204" pitchFamily="34" charset="0"/>
                <a:cs typeface="Arial" panose="020B0604020202020204" pitchFamily="34" charset="0"/>
              </a:defRPr>
            </a:lvl2pPr>
            <a:lvl3pPr>
              <a:defRPr>
                <a:latin typeface="AECOM Sans" panose="020B0504020202020204" pitchFamily="34" charset="0"/>
                <a:ea typeface="AECOM Sans" panose="020B0504020202020204" pitchFamily="34" charset="0"/>
                <a:cs typeface="AECOM Sans" panose="020B0504020202020204" pitchFamily="34" charset="0"/>
              </a:defRPr>
            </a:lvl3pPr>
          </a:lstStyle>
          <a:p>
            <a:pPr lvl="0"/>
            <a:r>
              <a:rPr lang="en-US" dirty="0"/>
              <a:t>Click to edit Master text styles</a:t>
            </a:r>
          </a:p>
          <a:p>
            <a:pPr lvl="1"/>
            <a:r>
              <a:rPr lang="en-US" dirty="0"/>
              <a:t>Second level</a:t>
            </a:r>
          </a:p>
        </p:txBody>
      </p:sp>
      <p:pic>
        <p:nvPicPr>
          <p:cNvPr id="10" name="Picture 9">
            <a:extLst>
              <a:ext uri="{FF2B5EF4-FFF2-40B4-BE49-F238E27FC236}">
                <a16:creationId xmlns:a16="http://schemas.microsoft.com/office/drawing/2014/main" id="{BFD246CF-39E7-524D-9794-4579951D970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81046" y="6445333"/>
            <a:ext cx="909000" cy="324000"/>
          </a:xfrm>
          <a:prstGeom prst="rect">
            <a:avLst/>
          </a:prstGeom>
        </p:spPr>
      </p:pic>
      <p:cxnSp>
        <p:nvCxnSpPr>
          <p:cNvPr id="5" name="Straight Connector 4">
            <a:extLst>
              <a:ext uri="{FF2B5EF4-FFF2-40B4-BE49-F238E27FC236}">
                <a16:creationId xmlns:a16="http://schemas.microsoft.com/office/drawing/2014/main" id="{9B2E6286-2B2F-B94D-A968-2CA790059E66}"/>
              </a:ext>
            </a:extLst>
          </p:cNvPr>
          <p:cNvCxnSpPr>
            <a:cxnSpLocks/>
          </p:cNvCxnSpPr>
          <p:nvPr userDrawn="1"/>
        </p:nvCxnSpPr>
        <p:spPr>
          <a:xfrm>
            <a:off x="192087" y="192381"/>
            <a:ext cx="43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95962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x1 layout">
    <p:bg>
      <p:bgPr>
        <a:solidFill>
          <a:schemeClr val="tx2"/>
        </a:solid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C141A7C7-A628-B348-B888-367265BE3A21}"/>
              </a:ext>
            </a:extLst>
          </p:cNvPr>
          <p:cNvSpPr>
            <a:spLocks noGrp="1"/>
          </p:cNvSpPr>
          <p:nvPr>
            <p:ph type="title"/>
          </p:nvPr>
        </p:nvSpPr>
        <p:spPr>
          <a:xfrm>
            <a:off x="192089" y="368305"/>
            <a:ext cx="11807824" cy="792157"/>
          </a:xfrm>
        </p:spPr>
        <p:txBody>
          <a:bodyPr lIns="0" tIns="0" rIns="0" bIns="0" anchor="t" anchorCtr="0">
            <a:noAutofit/>
          </a:bodyPr>
          <a:lstStyle>
            <a:lvl1pPr>
              <a:defRPr sz="2500" b="1" i="0">
                <a:solidFill>
                  <a:schemeClr val="accent1"/>
                </a:solidFill>
                <a:latin typeface="Arial" panose="020B0604020202020204" pitchFamily="34" charset="0"/>
                <a:ea typeface="AECOM Sans" panose="020B0504020202020204" pitchFamily="34" charset="0"/>
                <a:cs typeface="Arial" panose="020B0604020202020204" pitchFamily="34" charset="0"/>
              </a:defRPr>
            </a:lvl1pPr>
          </a:lstStyle>
          <a:p>
            <a:r>
              <a:rPr lang="en-US" dirty="0"/>
              <a:t>Click to edit Master title style</a:t>
            </a:r>
          </a:p>
        </p:txBody>
      </p:sp>
      <p:sp>
        <p:nvSpPr>
          <p:cNvPr id="18" name="Content Placeholder 2">
            <a:extLst>
              <a:ext uri="{FF2B5EF4-FFF2-40B4-BE49-F238E27FC236}">
                <a16:creationId xmlns:a16="http://schemas.microsoft.com/office/drawing/2014/main" id="{78595847-1813-6B47-B848-F94A612FF956}"/>
              </a:ext>
            </a:extLst>
          </p:cNvPr>
          <p:cNvSpPr>
            <a:spLocks noGrp="1"/>
          </p:cNvSpPr>
          <p:nvPr>
            <p:ph sz="quarter" idx="24"/>
          </p:nvPr>
        </p:nvSpPr>
        <p:spPr>
          <a:xfrm>
            <a:off x="192086" y="1484311"/>
            <a:ext cx="5759451" cy="4824407"/>
          </a:xfrm>
        </p:spPr>
        <p:txBody>
          <a:bodyPr/>
          <a:lstStyle>
            <a:lvl1pPr marL="269875" indent="-263525">
              <a:buFont typeface="System Font"/>
              <a:buChar char="–"/>
              <a:tabLst/>
              <a:defRPr sz="2100">
                <a:solidFill>
                  <a:schemeClr val="bg1"/>
                </a:solidFill>
                <a:latin typeface="Arial" panose="020B0604020202020204" pitchFamily="34" charset="0"/>
                <a:cs typeface="Arial" panose="020B0604020202020204" pitchFamily="34" charset="0"/>
              </a:defRPr>
            </a:lvl1pPr>
          </a:lstStyle>
          <a:p>
            <a:pPr lvl="0"/>
            <a:r>
              <a:rPr lang="en-GB" dirty="0"/>
              <a:t>Click to edit Master text styles</a:t>
            </a:r>
          </a:p>
        </p:txBody>
      </p:sp>
      <p:sp>
        <p:nvSpPr>
          <p:cNvPr id="22" name="Content Placeholder 2">
            <a:extLst>
              <a:ext uri="{FF2B5EF4-FFF2-40B4-BE49-F238E27FC236}">
                <a16:creationId xmlns:a16="http://schemas.microsoft.com/office/drawing/2014/main" id="{1D507689-3D81-7D40-A2C1-78D03B642078}"/>
              </a:ext>
            </a:extLst>
          </p:cNvPr>
          <p:cNvSpPr>
            <a:spLocks noGrp="1"/>
          </p:cNvSpPr>
          <p:nvPr>
            <p:ph sz="quarter" idx="27"/>
          </p:nvPr>
        </p:nvSpPr>
        <p:spPr>
          <a:xfrm>
            <a:off x="6240464" y="1484312"/>
            <a:ext cx="5759450" cy="4824406"/>
          </a:xfrm>
        </p:spPr>
        <p:txBody>
          <a:bodyPr/>
          <a:lstStyle>
            <a:lvl1pPr marL="269875" indent="-269875">
              <a:buFont typeface="System Font"/>
              <a:buChar char="–"/>
              <a:tabLst/>
              <a:defRPr sz="2100">
                <a:solidFill>
                  <a:schemeClr val="bg1"/>
                </a:solidFill>
                <a:latin typeface="Arial" panose="020B0604020202020204" pitchFamily="34" charset="0"/>
                <a:cs typeface="Arial" panose="020B0604020202020204" pitchFamily="34" charset="0"/>
              </a:defRPr>
            </a:lvl1pPr>
          </a:lstStyle>
          <a:p>
            <a:pPr lvl="0"/>
            <a:r>
              <a:rPr lang="en-GB" dirty="0"/>
              <a:t>Click to edit Master text styles</a:t>
            </a:r>
          </a:p>
        </p:txBody>
      </p:sp>
      <p:pic>
        <p:nvPicPr>
          <p:cNvPr id="8" name="Picture 7">
            <a:extLst>
              <a:ext uri="{FF2B5EF4-FFF2-40B4-BE49-F238E27FC236}">
                <a16:creationId xmlns:a16="http://schemas.microsoft.com/office/drawing/2014/main" id="{62992000-E7FE-7A47-A9EE-58AF7653904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81046" y="6445333"/>
            <a:ext cx="909000" cy="324000"/>
          </a:xfrm>
          <a:prstGeom prst="rect">
            <a:avLst/>
          </a:prstGeom>
        </p:spPr>
      </p:pic>
      <p:cxnSp>
        <p:nvCxnSpPr>
          <p:cNvPr id="9" name="Straight Connector 8">
            <a:extLst>
              <a:ext uri="{FF2B5EF4-FFF2-40B4-BE49-F238E27FC236}">
                <a16:creationId xmlns:a16="http://schemas.microsoft.com/office/drawing/2014/main" id="{E2DAE07E-DBC6-6842-AE0E-5A830EC736D9}"/>
              </a:ext>
            </a:extLst>
          </p:cNvPr>
          <p:cNvCxnSpPr>
            <a:cxnSpLocks/>
          </p:cNvCxnSpPr>
          <p:nvPr userDrawn="1"/>
        </p:nvCxnSpPr>
        <p:spPr>
          <a:xfrm>
            <a:off x="192087" y="192381"/>
            <a:ext cx="43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03105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x1 layout">
    <p:bg>
      <p:bgPr>
        <a:solidFill>
          <a:schemeClr val="tx2"/>
        </a:solid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C141A7C7-A628-B348-B888-367265BE3A21}"/>
              </a:ext>
            </a:extLst>
          </p:cNvPr>
          <p:cNvSpPr>
            <a:spLocks noGrp="1"/>
          </p:cNvSpPr>
          <p:nvPr>
            <p:ph type="title"/>
          </p:nvPr>
        </p:nvSpPr>
        <p:spPr>
          <a:xfrm>
            <a:off x="192087" y="368302"/>
            <a:ext cx="11807826" cy="792160"/>
          </a:xfrm>
        </p:spPr>
        <p:txBody>
          <a:bodyPr lIns="0" tIns="0" rIns="0" bIns="0" anchor="t" anchorCtr="0">
            <a:noAutofit/>
          </a:bodyPr>
          <a:lstStyle>
            <a:lvl1pPr>
              <a:defRPr sz="2500" b="1" i="0">
                <a:solidFill>
                  <a:schemeClr val="accent1"/>
                </a:solidFill>
                <a:latin typeface="Arial" panose="020B0604020202020204" pitchFamily="34" charset="0"/>
                <a:ea typeface="AECOM Sans" panose="020B0504020202020204" pitchFamily="34" charset="0"/>
                <a:cs typeface="Arial" panose="020B0604020202020204" pitchFamily="34" charset="0"/>
              </a:defRPr>
            </a:lvl1pPr>
          </a:lstStyle>
          <a:p>
            <a:r>
              <a:rPr lang="en-US" dirty="0"/>
              <a:t>Click to edit Master title style</a:t>
            </a:r>
          </a:p>
        </p:txBody>
      </p:sp>
      <p:sp>
        <p:nvSpPr>
          <p:cNvPr id="18" name="Content Placeholder 2">
            <a:extLst>
              <a:ext uri="{FF2B5EF4-FFF2-40B4-BE49-F238E27FC236}">
                <a16:creationId xmlns:a16="http://schemas.microsoft.com/office/drawing/2014/main" id="{78595847-1813-6B47-B848-F94A612FF956}"/>
              </a:ext>
            </a:extLst>
          </p:cNvPr>
          <p:cNvSpPr>
            <a:spLocks noGrp="1"/>
          </p:cNvSpPr>
          <p:nvPr>
            <p:ph sz="quarter" idx="24"/>
          </p:nvPr>
        </p:nvSpPr>
        <p:spPr>
          <a:xfrm>
            <a:off x="192086" y="1484311"/>
            <a:ext cx="3745231" cy="4824409"/>
          </a:xfrm>
        </p:spPr>
        <p:txBody>
          <a:bodyPr/>
          <a:lstStyle>
            <a:lvl1pPr marL="274638" indent="-274638">
              <a:buFont typeface="System Font"/>
              <a:buChar char="–"/>
              <a:tabLst/>
              <a:defRPr sz="1800">
                <a:solidFill>
                  <a:schemeClr val="bg1"/>
                </a:solidFill>
                <a:latin typeface="Arial" panose="020B0604020202020204" pitchFamily="34" charset="0"/>
                <a:cs typeface="Arial" panose="020B0604020202020204" pitchFamily="34" charset="0"/>
              </a:defRPr>
            </a:lvl1pPr>
          </a:lstStyle>
          <a:p>
            <a:pPr lvl="0"/>
            <a:r>
              <a:rPr lang="en-GB" dirty="0"/>
              <a:t>Click to edit Master text styles</a:t>
            </a:r>
          </a:p>
        </p:txBody>
      </p:sp>
      <p:sp>
        <p:nvSpPr>
          <p:cNvPr id="22" name="Content Placeholder 2">
            <a:extLst>
              <a:ext uri="{FF2B5EF4-FFF2-40B4-BE49-F238E27FC236}">
                <a16:creationId xmlns:a16="http://schemas.microsoft.com/office/drawing/2014/main" id="{1D507689-3D81-7D40-A2C1-78D03B642078}"/>
              </a:ext>
            </a:extLst>
          </p:cNvPr>
          <p:cNvSpPr>
            <a:spLocks noGrp="1"/>
          </p:cNvSpPr>
          <p:nvPr>
            <p:ph sz="quarter" idx="27"/>
          </p:nvPr>
        </p:nvSpPr>
        <p:spPr>
          <a:xfrm>
            <a:off x="4224338" y="1484312"/>
            <a:ext cx="3743325" cy="4824406"/>
          </a:xfrm>
        </p:spPr>
        <p:txBody>
          <a:bodyPr/>
          <a:lstStyle>
            <a:lvl1pPr marL="274638" indent="-274638">
              <a:buFont typeface="System Font"/>
              <a:buChar char="–"/>
              <a:tabLst/>
              <a:defRPr sz="1800">
                <a:solidFill>
                  <a:schemeClr val="bg1"/>
                </a:solidFill>
                <a:latin typeface="Arial" panose="020B0604020202020204" pitchFamily="34" charset="0"/>
                <a:cs typeface="Arial" panose="020B0604020202020204" pitchFamily="34" charset="0"/>
              </a:defRPr>
            </a:lvl1pPr>
          </a:lstStyle>
          <a:p>
            <a:pPr lvl="0"/>
            <a:r>
              <a:rPr lang="en-GB" dirty="0"/>
              <a:t>Click to edit Master text styles</a:t>
            </a:r>
          </a:p>
        </p:txBody>
      </p:sp>
      <p:sp>
        <p:nvSpPr>
          <p:cNvPr id="6" name="Content Placeholder 2">
            <a:extLst>
              <a:ext uri="{FF2B5EF4-FFF2-40B4-BE49-F238E27FC236}">
                <a16:creationId xmlns:a16="http://schemas.microsoft.com/office/drawing/2014/main" id="{234E33E8-40E7-CE49-B026-BAE778264000}"/>
              </a:ext>
            </a:extLst>
          </p:cNvPr>
          <p:cNvSpPr>
            <a:spLocks noGrp="1"/>
          </p:cNvSpPr>
          <p:nvPr>
            <p:ph sz="quarter" idx="28"/>
          </p:nvPr>
        </p:nvSpPr>
        <p:spPr>
          <a:xfrm>
            <a:off x="8254683" y="1484312"/>
            <a:ext cx="3745229" cy="4824407"/>
          </a:xfrm>
        </p:spPr>
        <p:txBody>
          <a:bodyPr/>
          <a:lstStyle>
            <a:lvl1pPr marL="274638" indent="-274638">
              <a:buFont typeface="System Font"/>
              <a:buChar char="–"/>
              <a:tabLst/>
              <a:defRPr sz="1800">
                <a:solidFill>
                  <a:schemeClr val="bg1"/>
                </a:solidFill>
                <a:latin typeface="Arial" panose="020B0604020202020204" pitchFamily="34" charset="0"/>
                <a:cs typeface="Arial" panose="020B0604020202020204" pitchFamily="34" charset="0"/>
              </a:defRPr>
            </a:lvl1pPr>
          </a:lstStyle>
          <a:p>
            <a:pPr lvl="0"/>
            <a:r>
              <a:rPr lang="en-GB" dirty="0"/>
              <a:t>Click to edit Master text styles</a:t>
            </a:r>
          </a:p>
        </p:txBody>
      </p:sp>
      <p:pic>
        <p:nvPicPr>
          <p:cNvPr id="10" name="Picture 9">
            <a:extLst>
              <a:ext uri="{FF2B5EF4-FFF2-40B4-BE49-F238E27FC236}">
                <a16:creationId xmlns:a16="http://schemas.microsoft.com/office/drawing/2014/main" id="{D437F3F5-D799-0C4B-A6E1-9FFAC3AF7D2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81046" y="6445333"/>
            <a:ext cx="909000" cy="324000"/>
          </a:xfrm>
          <a:prstGeom prst="rect">
            <a:avLst/>
          </a:prstGeom>
        </p:spPr>
      </p:pic>
      <p:cxnSp>
        <p:nvCxnSpPr>
          <p:cNvPr id="8" name="Straight Connector 7">
            <a:extLst>
              <a:ext uri="{FF2B5EF4-FFF2-40B4-BE49-F238E27FC236}">
                <a16:creationId xmlns:a16="http://schemas.microsoft.com/office/drawing/2014/main" id="{3759BB61-43C7-B445-BE0F-A1389201EC07}"/>
              </a:ext>
            </a:extLst>
          </p:cNvPr>
          <p:cNvCxnSpPr>
            <a:cxnSpLocks/>
          </p:cNvCxnSpPr>
          <p:nvPr userDrawn="1"/>
        </p:nvCxnSpPr>
        <p:spPr>
          <a:xfrm>
            <a:off x="192087" y="192381"/>
            <a:ext cx="43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80522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x1 layout">
    <p:bg>
      <p:bgPr>
        <a:solidFill>
          <a:schemeClr val="tx2"/>
        </a:solidFill>
        <a:effectLst/>
      </p:bgPr>
    </p:bg>
    <p:spTree>
      <p:nvGrpSpPr>
        <p:cNvPr id="1" name=""/>
        <p:cNvGrpSpPr/>
        <p:nvPr/>
      </p:nvGrpSpPr>
      <p:grpSpPr>
        <a:xfrm>
          <a:off x="0" y="0"/>
          <a:ext cx="0" cy="0"/>
          <a:chOff x="0" y="0"/>
          <a:chExt cx="0" cy="0"/>
        </a:xfrm>
      </p:grpSpPr>
      <p:sp>
        <p:nvSpPr>
          <p:cNvPr id="18" name="Content Placeholder 2">
            <a:extLst>
              <a:ext uri="{FF2B5EF4-FFF2-40B4-BE49-F238E27FC236}">
                <a16:creationId xmlns:a16="http://schemas.microsoft.com/office/drawing/2014/main" id="{78595847-1813-6B47-B848-F94A612FF956}"/>
              </a:ext>
            </a:extLst>
          </p:cNvPr>
          <p:cNvSpPr>
            <a:spLocks noGrp="1"/>
          </p:cNvSpPr>
          <p:nvPr>
            <p:ph sz="quarter" idx="24"/>
          </p:nvPr>
        </p:nvSpPr>
        <p:spPr>
          <a:xfrm>
            <a:off x="192087" y="1484311"/>
            <a:ext cx="2735264" cy="4824409"/>
          </a:xfrm>
        </p:spPr>
        <p:txBody>
          <a:bodyPr/>
          <a:lstStyle>
            <a:lvl1pPr marL="0" indent="0">
              <a:buFont typeface="System Font"/>
              <a:buNone/>
              <a:tabLst/>
              <a:defRPr sz="1600">
                <a:solidFill>
                  <a:schemeClr val="bg1"/>
                </a:solidFill>
              </a:defRPr>
            </a:lvl1pPr>
          </a:lstStyle>
          <a:p>
            <a:pPr lvl="0"/>
            <a:r>
              <a:rPr lang="en-GB" dirty="0"/>
              <a:t>Click to edit Master text styles</a:t>
            </a:r>
          </a:p>
        </p:txBody>
      </p:sp>
      <p:sp>
        <p:nvSpPr>
          <p:cNvPr id="22" name="Content Placeholder 2">
            <a:extLst>
              <a:ext uri="{FF2B5EF4-FFF2-40B4-BE49-F238E27FC236}">
                <a16:creationId xmlns:a16="http://schemas.microsoft.com/office/drawing/2014/main" id="{1D507689-3D81-7D40-A2C1-78D03B642078}"/>
              </a:ext>
            </a:extLst>
          </p:cNvPr>
          <p:cNvSpPr>
            <a:spLocks noGrp="1"/>
          </p:cNvSpPr>
          <p:nvPr>
            <p:ph sz="quarter" idx="27"/>
          </p:nvPr>
        </p:nvSpPr>
        <p:spPr>
          <a:xfrm>
            <a:off x="3216275" y="1484312"/>
            <a:ext cx="2735263" cy="4824406"/>
          </a:xfrm>
        </p:spPr>
        <p:txBody>
          <a:bodyPr/>
          <a:lstStyle>
            <a:lvl1pPr marL="0" indent="0">
              <a:buFont typeface="System Font"/>
              <a:buNone/>
              <a:tabLst/>
              <a:defRPr sz="1600">
                <a:solidFill>
                  <a:schemeClr val="bg1"/>
                </a:solidFill>
              </a:defRPr>
            </a:lvl1pPr>
          </a:lstStyle>
          <a:p>
            <a:pPr lvl="0"/>
            <a:r>
              <a:rPr lang="en-GB" dirty="0"/>
              <a:t>Click to edit Master text styles</a:t>
            </a:r>
          </a:p>
        </p:txBody>
      </p:sp>
      <p:sp>
        <p:nvSpPr>
          <p:cNvPr id="6" name="Content Placeholder 2">
            <a:extLst>
              <a:ext uri="{FF2B5EF4-FFF2-40B4-BE49-F238E27FC236}">
                <a16:creationId xmlns:a16="http://schemas.microsoft.com/office/drawing/2014/main" id="{234E33E8-40E7-CE49-B026-BAE778264000}"/>
              </a:ext>
            </a:extLst>
          </p:cNvPr>
          <p:cNvSpPr>
            <a:spLocks noGrp="1"/>
          </p:cNvSpPr>
          <p:nvPr>
            <p:ph sz="quarter" idx="28"/>
          </p:nvPr>
        </p:nvSpPr>
        <p:spPr>
          <a:xfrm>
            <a:off x="6240463" y="1484318"/>
            <a:ext cx="2735262" cy="4824407"/>
          </a:xfrm>
        </p:spPr>
        <p:txBody>
          <a:bodyPr/>
          <a:lstStyle>
            <a:lvl1pPr marL="0" indent="0">
              <a:buFont typeface="System Font"/>
              <a:buNone/>
              <a:defRPr sz="1600">
                <a:solidFill>
                  <a:schemeClr val="bg1"/>
                </a:solidFill>
              </a:defRPr>
            </a:lvl1pPr>
          </a:lstStyle>
          <a:p>
            <a:pPr lvl="0"/>
            <a:r>
              <a:rPr lang="en-GB" dirty="0"/>
              <a:t>Click to edit Master text styles</a:t>
            </a:r>
          </a:p>
        </p:txBody>
      </p:sp>
      <p:pic>
        <p:nvPicPr>
          <p:cNvPr id="10" name="Picture 9">
            <a:extLst>
              <a:ext uri="{FF2B5EF4-FFF2-40B4-BE49-F238E27FC236}">
                <a16:creationId xmlns:a16="http://schemas.microsoft.com/office/drawing/2014/main" id="{D437F3F5-D799-0C4B-A6E1-9FFAC3AF7D2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81046" y="6445333"/>
            <a:ext cx="909000" cy="324000"/>
          </a:xfrm>
          <a:prstGeom prst="rect">
            <a:avLst/>
          </a:prstGeom>
        </p:spPr>
      </p:pic>
      <p:sp>
        <p:nvSpPr>
          <p:cNvPr id="11" name="Content Placeholder 2">
            <a:extLst>
              <a:ext uri="{FF2B5EF4-FFF2-40B4-BE49-F238E27FC236}">
                <a16:creationId xmlns:a16="http://schemas.microsoft.com/office/drawing/2014/main" id="{8F2C00E1-F3ED-AB4F-94F7-8C684B7BCAEC}"/>
              </a:ext>
            </a:extLst>
          </p:cNvPr>
          <p:cNvSpPr>
            <a:spLocks noGrp="1"/>
          </p:cNvSpPr>
          <p:nvPr>
            <p:ph sz="quarter" idx="30"/>
          </p:nvPr>
        </p:nvSpPr>
        <p:spPr>
          <a:xfrm>
            <a:off x="9264650" y="1484311"/>
            <a:ext cx="2735262" cy="4824407"/>
          </a:xfrm>
        </p:spPr>
        <p:txBody>
          <a:bodyPr/>
          <a:lstStyle>
            <a:lvl1pPr marL="0" indent="0">
              <a:buFont typeface="System Font"/>
              <a:buNone/>
              <a:defRPr sz="1600">
                <a:solidFill>
                  <a:schemeClr val="bg1"/>
                </a:solidFill>
              </a:defRPr>
            </a:lvl1pPr>
          </a:lstStyle>
          <a:p>
            <a:pPr lvl="0"/>
            <a:r>
              <a:rPr lang="en-GB" dirty="0"/>
              <a:t>Click to edit Master text styles</a:t>
            </a:r>
          </a:p>
        </p:txBody>
      </p:sp>
      <p:sp>
        <p:nvSpPr>
          <p:cNvPr id="12" name="Title 1">
            <a:extLst>
              <a:ext uri="{FF2B5EF4-FFF2-40B4-BE49-F238E27FC236}">
                <a16:creationId xmlns:a16="http://schemas.microsoft.com/office/drawing/2014/main" id="{CE094809-B503-F44C-AC25-C46AA6F4EACB}"/>
              </a:ext>
            </a:extLst>
          </p:cNvPr>
          <p:cNvSpPr>
            <a:spLocks noGrp="1"/>
          </p:cNvSpPr>
          <p:nvPr>
            <p:ph type="title"/>
          </p:nvPr>
        </p:nvSpPr>
        <p:spPr>
          <a:xfrm>
            <a:off x="192087" y="368302"/>
            <a:ext cx="11807826" cy="792160"/>
          </a:xfrm>
        </p:spPr>
        <p:txBody>
          <a:bodyPr lIns="0" tIns="0" rIns="0" bIns="0" anchor="t" anchorCtr="0">
            <a:noAutofit/>
          </a:bodyPr>
          <a:lstStyle>
            <a:lvl1pPr>
              <a:defRPr sz="2500" b="1" i="0">
                <a:solidFill>
                  <a:schemeClr val="accent1"/>
                </a:solidFill>
                <a:latin typeface="Arial" panose="020B0604020202020204" pitchFamily="34" charset="0"/>
                <a:ea typeface="AECOM Sans" panose="020B0504020202020204" pitchFamily="34" charset="0"/>
                <a:cs typeface="Arial" panose="020B0604020202020204" pitchFamily="34" charset="0"/>
              </a:defRPr>
            </a:lvl1pPr>
          </a:lstStyle>
          <a:p>
            <a:r>
              <a:rPr lang="en-US" dirty="0"/>
              <a:t>Click to edit Master title style</a:t>
            </a:r>
          </a:p>
        </p:txBody>
      </p:sp>
      <p:cxnSp>
        <p:nvCxnSpPr>
          <p:cNvPr id="13" name="Straight Connector 12">
            <a:extLst>
              <a:ext uri="{FF2B5EF4-FFF2-40B4-BE49-F238E27FC236}">
                <a16:creationId xmlns:a16="http://schemas.microsoft.com/office/drawing/2014/main" id="{546E75D3-C378-164B-A73E-C10AFA9276EF}"/>
              </a:ext>
            </a:extLst>
          </p:cNvPr>
          <p:cNvCxnSpPr>
            <a:cxnSpLocks/>
          </p:cNvCxnSpPr>
          <p:nvPr userDrawn="1"/>
        </p:nvCxnSpPr>
        <p:spPr>
          <a:xfrm>
            <a:off x="192087" y="192381"/>
            <a:ext cx="43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85495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x1 layout">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C141A7C7-A628-B348-B888-367265BE3A21}"/>
              </a:ext>
            </a:extLst>
          </p:cNvPr>
          <p:cNvSpPr>
            <a:spLocks noGrp="1"/>
          </p:cNvSpPr>
          <p:nvPr>
            <p:ph type="title"/>
          </p:nvPr>
        </p:nvSpPr>
        <p:spPr>
          <a:xfrm>
            <a:off x="192087" y="368302"/>
            <a:ext cx="11807826" cy="792160"/>
          </a:xfrm>
        </p:spPr>
        <p:txBody>
          <a:bodyPr lIns="0" tIns="0" rIns="0" bIns="0" anchor="t" anchorCtr="0">
            <a:noAutofit/>
          </a:bodyPr>
          <a:lstStyle>
            <a:lvl1pPr>
              <a:defRPr sz="2500" b="1" i="0">
                <a:solidFill>
                  <a:schemeClr val="accent1"/>
                </a:solidFill>
                <a:latin typeface="Arial" panose="020B0604020202020204" pitchFamily="34" charset="0"/>
                <a:ea typeface="AECOM Sans" panose="020B0504020202020204" pitchFamily="34" charset="0"/>
                <a:cs typeface="Arial" panose="020B0604020202020204" pitchFamily="34" charset="0"/>
              </a:defRPr>
            </a:lvl1pPr>
          </a:lstStyle>
          <a:p>
            <a:r>
              <a:rPr lang="en-US" dirty="0"/>
              <a:t>Click to edit Master title style</a:t>
            </a:r>
          </a:p>
        </p:txBody>
      </p:sp>
      <p:sp>
        <p:nvSpPr>
          <p:cNvPr id="18" name="Content Placeholder 2">
            <a:extLst>
              <a:ext uri="{FF2B5EF4-FFF2-40B4-BE49-F238E27FC236}">
                <a16:creationId xmlns:a16="http://schemas.microsoft.com/office/drawing/2014/main" id="{78595847-1813-6B47-B848-F94A612FF956}"/>
              </a:ext>
            </a:extLst>
          </p:cNvPr>
          <p:cNvSpPr>
            <a:spLocks noGrp="1"/>
          </p:cNvSpPr>
          <p:nvPr>
            <p:ph sz="quarter" idx="24"/>
          </p:nvPr>
        </p:nvSpPr>
        <p:spPr>
          <a:xfrm>
            <a:off x="192087" y="1484311"/>
            <a:ext cx="2187129" cy="4824409"/>
          </a:xfrm>
        </p:spPr>
        <p:txBody>
          <a:bodyPr/>
          <a:lstStyle>
            <a:lvl1pPr marL="0" indent="0">
              <a:buFont typeface="System Font"/>
              <a:buNone/>
              <a:tabLst/>
              <a:defRPr sz="1600">
                <a:solidFill>
                  <a:schemeClr val="bg1"/>
                </a:solidFill>
                <a:latin typeface="Arial" panose="020B0604020202020204" pitchFamily="34" charset="0"/>
                <a:cs typeface="Arial" panose="020B0604020202020204" pitchFamily="34" charset="0"/>
              </a:defRPr>
            </a:lvl1pPr>
          </a:lstStyle>
          <a:p>
            <a:pPr lvl="0"/>
            <a:r>
              <a:rPr lang="en-GB" dirty="0"/>
              <a:t>Click to edit Master text styles</a:t>
            </a:r>
          </a:p>
        </p:txBody>
      </p:sp>
      <p:pic>
        <p:nvPicPr>
          <p:cNvPr id="10" name="Picture 9">
            <a:extLst>
              <a:ext uri="{FF2B5EF4-FFF2-40B4-BE49-F238E27FC236}">
                <a16:creationId xmlns:a16="http://schemas.microsoft.com/office/drawing/2014/main" id="{D437F3F5-D799-0C4B-A6E1-9FFAC3AF7D2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81046" y="6445333"/>
            <a:ext cx="909000" cy="324000"/>
          </a:xfrm>
          <a:prstGeom prst="rect">
            <a:avLst/>
          </a:prstGeom>
        </p:spPr>
      </p:pic>
      <p:sp>
        <p:nvSpPr>
          <p:cNvPr id="17" name="Content Placeholder 2">
            <a:extLst>
              <a:ext uri="{FF2B5EF4-FFF2-40B4-BE49-F238E27FC236}">
                <a16:creationId xmlns:a16="http://schemas.microsoft.com/office/drawing/2014/main" id="{898B5F8E-9A52-9D4E-89E1-5C842F0752D1}"/>
              </a:ext>
            </a:extLst>
          </p:cNvPr>
          <p:cNvSpPr>
            <a:spLocks noGrp="1"/>
          </p:cNvSpPr>
          <p:nvPr>
            <p:ph sz="quarter" idx="30"/>
          </p:nvPr>
        </p:nvSpPr>
        <p:spPr>
          <a:xfrm>
            <a:off x="2595042" y="1484316"/>
            <a:ext cx="2187129" cy="4824409"/>
          </a:xfrm>
        </p:spPr>
        <p:txBody>
          <a:bodyPr/>
          <a:lstStyle>
            <a:lvl1pPr marL="0" indent="0">
              <a:buFont typeface="System Font"/>
              <a:buNone/>
              <a:tabLst/>
              <a:defRPr sz="1600">
                <a:solidFill>
                  <a:schemeClr val="bg1"/>
                </a:solidFill>
                <a:latin typeface="Arial" panose="020B0604020202020204" pitchFamily="34" charset="0"/>
                <a:cs typeface="Arial" panose="020B0604020202020204" pitchFamily="34" charset="0"/>
              </a:defRPr>
            </a:lvl1pPr>
          </a:lstStyle>
          <a:p>
            <a:pPr lvl="0"/>
            <a:r>
              <a:rPr lang="en-GB" dirty="0"/>
              <a:t>Click to edit Master text styles</a:t>
            </a:r>
          </a:p>
        </p:txBody>
      </p:sp>
      <p:sp>
        <p:nvSpPr>
          <p:cNvPr id="19" name="Content Placeholder 2">
            <a:extLst>
              <a:ext uri="{FF2B5EF4-FFF2-40B4-BE49-F238E27FC236}">
                <a16:creationId xmlns:a16="http://schemas.microsoft.com/office/drawing/2014/main" id="{741BC2D4-4828-6A40-B55C-F3BAC631AE68}"/>
              </a:ext>
            </a:extLst>
          </p:cNvPr>
          <p:cNvSpPr>
            <a:spLocks noGrp="1"/>
          </p:cNvSpPr>
          <p:nvPr>
            <p:ph sz="quarter" idx="31"/>
          </p:nvPr>
        </p:nvSpPr>
        <p:spPr>
          <a:xfrm>
            <a:off x="4997997" y="1484316"/>
            <a:ext cx="2187129" cy="4824409"/>
          </a:xfrm>
        </p:spPr>
        <p:txBody>
          <a:bodyPr/>
          <a:lstStyle>
            <a:lvl1pPr marL="0" indent="0">
              <a:buFont typeface="System Font"/>
              <a:buNone/>
              <a:tabLst/>
              <a:defRPr sz="1600">
                <a:solidFill>
                  <a:schemeClr val="bg1"/>
                </a:solidFill>
                <a:latin typeface="Arial" panose="020B0604020202020204" pitchFamily="34" charset="0"/>
                <a:cs typeface="Arial" panose="020B0604020202020204" pitchFamily="34" charset="0"/>
              </a:defRPr>
            </a:lvl1pPr>
          </a:lstStyle>
          <a:p>
            <a:pPr lvl="0"/>
            <a:r>
              <a:rPr lang="en-GB" dirty="0"/>
              <a:t>Click to edit Master text styles</a:t>
            </a:r>
          </a:p>
        </p:txBody>
      </p:sp>
      <p:sp>
        <p:nvSpPr>
          <p:cNvPr id="20" name="Content Placeholder 2">
            <a:extLst>
              <a:ext uri="{FF2B5EF4-FFF2-40B4-BE49-F238E27FC236}">
                <a16:creationId xmlns:a16="http://schemas.microsoft.com/office/drawing/2014/main" id="{9F4731F7-7CB4-9348-A6D0-5A3469F2A551}"/>
              </a:ext>
            </a:extLst>
          </p:cNvPr>
          <p:cNvSpPr>
            <a:spLocks noGrp="1"/>
          </p:cNvSpPr>
          <p:nvPr>
            <p:ph sz="quarter" idx="32"/>
          </p:nvPr>
        </p:nvSpPr>
        <p:spPr>
          <a:xfrm>
            <a:off x="7400952" y="1484316"/>
            <a:ext cx="2187129" cy="4824409"/>
          </a:xfrm>
        </p:spPr>
        <p:txBody>
          <a:bodyPr/>
          <a:lstStyle>
            <a:lvl1pPr marL="0" indent="0">
              <a:buFont typeface="System Font"/>
              <a:buNone/>
              <a:tabLst/>
              <a:defRPr sz="1600">
                <a:solidFill>
                  <a:schemeClr val="bg1"/>
                </a:solidFill>
                <a:latin typeface="Arial" panose="020B0604020202020204" pitchFamily="34" charset="0"/>
                <a:cs typeface="Arial" panose="020B0604020202020204" pitchFamily="34" charset="0"/>
              </a:defRPr>
            </a:lvl1pPr>
          </a:lstStyle>
          <a:p>
            <a:pPr lvl="0"/>
            <a:r>
              <a:rPr lang="en-GB" dirty="0"/>
              <a:t>Click to edit Master text styles</a:t>
            </a:r>
          </a:p>
        </p:txBody>
      </p:sp>
      <p:sp>
        <p:nvSpPr>
          <p:cNvPr id="21" name="Content Placeholder 2">
            <a:extLst>
              <a:ext uri="{FF2B5EF4-FFF2-40B4-BE49-F238E27FC236}">
                <a16:creationId xmlns:a16="http://schemas.microsoft.com/office/drawing/2014/main" id="{12881ADA-FB31-7941-A796-ECAFE80150D9}"/>
              </a:ext>
            </a:extLst>
          </p:cNvPr>
          <p:cNvSpPr>
            <a:spLocks noGrp="1"/>
          </p:cNvSpPr>
          <p:nvPr>
            <p:ph sz="quarter" idx="33"/>
          </p:nvPr>
        </p:nvSpPr>
        <p:spPr>
          <a:xfrm>
            <a:off x="9803906" y="1484316"/>
            <a:ext cx="2187129" cy="4824409"/>
          </a:xfrm>
        </p:spPr>
        <p:txBody>
          <a:bodyPr/>
          <a:lstStyle>
            <a:lvl1pPr marL="0" indent="0">
              <a:buFont typeface="System Font"/>
              <a:buNone/>
              <a:tabLst/>
              <a:defRPr sz="1600">
                <a:solidFill>
                  <a:schemeClr val="bg1"/>
                </a:solidFill>
                <a:latin typeface="Arial" panose="020B0604020202020204" pitchFamily="34" charset="0"/>
                <a:cs typeface="Arial" panose="020B0604020202020204" pitchFamily="34" charset="0"/>
              </a:defRPr>
            </a:lvl1pPr>
          </a:lstStyle>
          <a:p>
            <a:pPr lvl="0"/>
            <a:r>
              <a:rPr lang="en-GB" dirty="0"/>
              <a:t>Click to edit Master text styles</a:t>
            </a:r>
          </a:p>
        </p:txBody>
      </p:sp>
      <p:cxnSp>
        <p:nvCxnSpPr>
          <p:cNvPr id="11" name="Straight Connector 10">
            <a:extLst>
              <a:ext uri="{FF2B5EF4-FFF2-40B4-BE49-F238E27FC236}">
                <a16:creationId xmlns:a16="http://schemas.microsoft.com/office/drawing/2014/main" id="{0C7A231C-8AF4-4E43-A697-9025B3026436}"/>
              </a:ext>
            </a:extLst>
          </p:cNvPr>
          <p:cNvCxnSpPr>
            <a:cxnSpLocks/>
          </p:cNvCxnSpPr>
          <p:nvPr userDrawn="1"/>
        </p:nvCxnSpPr>
        <p:spPr>
          <a:xfrm>
            <a:off x="192087" y="192381"/>
            <a:ext cx="43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97847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x2 layout">
    <p:bg>
      <p:bgPr>
        <a:solidFill>
          <a:schemeClr val="tx2"/>
        </a:solid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C141A7C7-A628-B348-B888-367265BE3A21}"/>
              </a:ext>
            </a:extLst>
          </p:cNvPr>
          <p:cNvSpPr>
            <a:spLocks noGrp="1"/>
          </p:cNvSpPr>
          <p:nvPr>
            <p:ph type="title"/>
          </p:nvPr>
        </p:nvSpPr>
        <p:spPr>
          <a:xfrm>
            <a:off x="192089" y="368313"/>
            <a:ext cx="11807824" cy="792149"/>
          </a:xfrm>
        </p:spPr>
        <p:txBody>
          <a:bodyPr lIns="0" tIns="0" rIns="0" bIns="0" anchor="t" anchorCtr="0">
            <a:noAutofit/>
          </a:bodyPr>
          <a:lstStyle>
            <a:lvl1pPr>
              <a:defRPr sz="2500" b="1" i="0">
                <a:solidFill>
                  <a:schemeClr val="accent1"/>
                </a:solidFill>
                <a:latin typeface="Arial" panose="020B0604020202020204" pitchFamily="34" charset="0"/>
                <a:ea typeface="AECOM Sans" panose="020B0504020202020204" pitchFamily="34" charset="0"/>
                <a:cs typeface="Arial" panose="020B0604020202020204" pitchFamily="34" charset="0"/>
              </a:defRPr>
            </a:lvl1pPr>
          </a:lstStyle>
          <a:p>
            <a:r>
              <a:rPr lang="en-US" dirty="0"/>
              <a:t>Click to edit Master title style</a:t>
            </a:r>
          </a:p>
        </p:txBody>
      </p:sp>
      <p:sp>
        <p:nvSpPr>
          <p:cNvPr id="17" name="Content Placeholder 2">
            <a:extLst>
              <a:ext uri="{FF2B5EF4-FFF2-40B4-BE49-F238E27FC236}">
                <a16:creationId xmlns:a16="http://schemas.microsoft.com/office/drawing/2014/main" id="{A1EA6029-0BE2-2E48-8B98-4D2CAAA38C3D}"/>
              </a:ext>
            </a:extLst>
          </p:cNvPr>
          <p:cNvSpPr>
            <a:spLocks noGrp="1"/>
          </p:cNvSpPr>
          <p:nvPr>
            <p:ph sz="quarter" idx="25"/>
          </p:nvPr>
        </p:nvSpPr>
        <p:spPr>
          <a:xfrm>
            <a:off x="192088" y="4058162"/>
            <a:ext cx="5759450" cy="2250000"/>
          </a:xfrm>
        </p:spPr>
        <p:txBody>
          <a:bodyPr/>
          <a:lstStyle>
            <a:lvl1pPr marL="274638" indent="-274638">
              <a:buFont typeface="System Font"/>
              <a:buChar char="–"/>
              <a:tabLst/>
              <a:defRPr sz="2100">
                <a:solidFill>
                  <a:schemeClr val="bg1"/>
                </a:solidFill>
                <a:latin typeface="Arial" panose="020B0604020202020204" pitchFamily="34" charset="0"/>
                <a:cs typeface="Arial" panose="020B0604020202020204" pitchFamily="34" charset="0"/>
              </a:defRPr>
            </a:lvl1pPr>
          </a:lstStyle>
          <a:p>
            <a:pPr lvl="0"/>
            <a:r>
              <a:rPr lang="en-GB" dirty="0"/>
              <a:t>Click to edit Master text styles</a:t>
            </a:r>
          </a:p>
        </p:txBody>
      </p:sp>
      <p:sp>
        <p:nvSpPr>
          <p:cNvPr id="18" name="Content Placeholder 2">
            <a:extLst>
              <a:ext uri="{FF2B5EF4-FFF2-40B4-BE49-F238E27FC236}">
                <a16:creationId xmlns:a16="http://schemas.microsoft.com/office/drawing/2014/main" id="{78595847-1813-6B47-B848-F94A612FF956}"/>
              </a:ext>
            </a:extLst>
          </p:cNvPr>
          <p:cNvSpPr>
            <a:spLocks noGrp="1"/>
          </p:cNvSpPr>
          <p:nvPr>
            <p:ph sz="quarter" idx="24"/>
          </p:nvPr>
        </p:nvSpPr>
        <p:spPr>
          <a:xfrm>
            <a:off x="192086" y="1484312"/>
            <a:ext cx="5759451" cy="2250000"/>
          </a:xfrm>
        </p:spPr>
        <p:txBody>
          <a:bodyPr/>
          <a:lstStyle>
            <a:lvl1pPr marL="274638" indent="-274638">
              <a:buFont typeface="System Font"/>
              <a:buChar char="–"/>
              <a:tabLst/>
              <a:defRPr sz="2100">
                <a:solidFill>
                  <a:schemeClr val="bg1"/>
                </a:solidFill>
                <a:latin typeface="Arial" panose="020B0604020202020204" pitchFamily="34" charset="0"/>
                <a:cs typeface="Arial" panose="020B0604020202020204" pitchFamily="34" charset="0"/>
              </a:defRPr>
            </a:lvl1pPr>
          </a:lstStyle>
          <a:p>
            <a:pPr lvl="0"/>
            <a:r>
              <a:rPr lang="en-GB" dirty="0"/>
              <a:t>Click to edit Master text styles</a:t>
            </a:r>
          </a:p>
        </p:txBody>
      </p:sp>
      <p:sp>
        <p:nvSpPr>
          <p:cNvPr id="21" name="Content Placeholder 2">
            <a:extLst>
              <a:ext uri="{FF2B5EF4-FFF2-40B4-BE49-F238E27FC236}">
                <a16:creationId xmlns:a16="http://schemas.microsoft.com/office/drawing/2014/main" id="{D8315F38-52A3-C148-9FE6-DA617FF1EAAA}"/>
              </a:ext>
            </a:extLst>
          </p:cNvPr>
          <p:cNvSpPr>
            <a:spLocks noGrp="1"/>
          </p:cNvSpPr>
          <p:nvPr>
            <p:ph sz="quarter" idx="26"/>
          </p:nvPr>
        </p:nvSpPr>
        <p:spPr>
          <a:xfrm>
            <a:off x="6240464" y="4058725"/>
            <a:ext cx="5759449" cy="2250000"/>
          </a:xfrm>
        </p:spPr>
        <p:txBody>
          <a:bodyPr/>
          <a:lstStyle>
            <a:lvl1pPr marL="274638" indent="-274638">
              <a:buFont typeface="System Font"/>
              <a:buChar char="–"/>
              <a:tabLst/>
              <a:defRPr sz="2100">
                <a:solidFill>
                  <a:schemeClr val="bg1"/>
                </a:solidFill>
                <a:latin typeface="Arial" panose="020B0604020202020204" pitchFamily="34" charset="0"/>
                <a:cs typeface="Arial" panose="020B0604020202020204" pitchFamily="34" charset="0"/>
              </a:defRPr>
            </a:lvl1pPr>
          </a:lstStyle>
          <a:p>
            <a:pPr lvl="0"/>
            <a:r>
              <a:rPr lang="en-GB" dirty="0"/>
              <a:t>Click to edit Master text styles</a:t>
            </a:r>
          </a:p>
        </p:txBody>
      </p:sp>
      <p:sp>
        <p:nvSpPr>
          <p:cNvPr id="22" name="Content Placeholder 2">
            <a:extLst>
              <a:ext uri="{FF2B5EF4-FFF2-40B4-BE49-F238E27FC236}">
                <a16:creationId xmlns:a16="http://schemas.microsoft.com/office/drawing/2014/main" id="{1D507689-3D81-7D40-A2C1-78D03B642078}"/>
              </a:ext>
            </a:extLst>
          </p:cNvPr>
          <p:cNvSpPr>
            <a:spLocks noGrp="1"/>
          </p:cNvSpPr>
          <p:nvPr>
            <p:ph sz="quarter" idx="27"/>
          </p:nvPr>
        </p:nvSpPr>
        <p:spPr>
          <a:xfrm>
            <a:off x="6240464" y="1484313"/>
            <a:ext cx="5759449" cy="2250000"/>
          </a:xfrm>
        </p:spPr>
        <p:txBody>
          <a:bodyPr/>
          <a:lstStyle>
            <a:lvl1pPr marL="274638" indent="-274638">
              <a:buFont typeface="System Font"/>
              <a:buChar char="–"/>
              <a:tabLst/>
              <a:defRPr sz="2100">
                <a:solidFill>
                  <a:schemeClr val="bg1"/>
                </a:solidFill>
                <a:latin typeface="Arial" panose="020B0604020202020204" pitchFamily="34" charset="0"/>
                <a:cs typeface="Arial" panose="020B0604020202020204" pitchFamily="34" charset="0"/>
              </a:defRPr>
            </a:lvl1pPr>
          </a:lstStyle>
          <a:p>
            <a:pPr lvl="0"/>
            <a:r>
              <a:rPr lang="en-GB" dirty="0"/>
              <a:t>Click to edit Master text styles</a:t>
            </a:r>
          </a:p>
        </p:txBody>
      </p:sp>
      <p:pic>
        <p:nvPicPr>
          <p:cNvPr id="11" name="Picture 10">
            <a:extLst>
              <a:ext uri="{FF2B5EF4-FFF2-40B4-BE49-F238E27FC236}">
                <a16:creationId xmlns:a16="http://schemas.microsoft.com/office/drawing/2014/main" id="{860F1DD5-48FC-4E4C-9BD5-06B014EA5FC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81046" y="6445333"/>
            <a:ext cx="909000" cy="324000"/>
          </a:xfrm>
          <a:prstGeom prst="rect">
            <a:avLst/>
          </a:prstGeom>
        </p:spPr>
      </p:pic>
      <p:cxnSp>
        <p:nvCxnSpPr>
          <p:cNvPr id="9" name="Straight Connector 8">
            <a:extLst>
              <a:ext uri="{FF2B5EF4-FFF2-40B4-BE49-F238E27FC236}">
                <a16:creationId xmlns:a16="http://schemas.microsoft.com/office/drawing/2014/main" id="{8727B408-3B80-E047-8E89-A6F90A0674FF}"/>
              </a:ext>
            </a:extLst>
          </p:cNvPr>
          <p:cNvCxnSpPr>
            <a:cxnSpLocks/>
          </p:cNvCxnSpPr>
          <p:nvPr userDrawn="1"/>
        </p:nvCxnSpPr>
        <p:spPr>
          <a:xfrm>
            <a:off x="192087" y="192381"/>
            <a:ext cx="43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04261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x2 layout">
    <p:bg>
      <p:bgPr>
        <a:solidFill>
          <a:schemeClr val="tx2"/>
        </a:solid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C141A7C7-A628-B348-B888-367265BE3A21}"/>
              </a:ext>
            </a:extLst>
          </p:cNvPr>
          <p:cNvSpPr>
            <a:spLocks noGrp="1"/>
          </p:cNvSpPr>
          <p:nvPr>
            <p:ph type="title"/>
          </p:nvPr>
        </p:nvSpPr>
        <p:spPr>
          <a:xfrm>
            <a:off x="192087" y="368310"/>
            <a:ext cx="11807826" cy="792152"/>
          </a:xfrm>
        </p:spPr>
        <p:txBody>
          <a:bodyPr lIns="0" tIns="0" rIns="0" bIns="0" anchor="t" anchorCtr="0">
            <a:noAutofit/>
          </a:bodyPr>
          <a:lstStyle>
            <a:lvl1pPr>
              <a:defRPr sz="2500" b="1" i="0">
                <a:solidFill>
                  <a:schemeClr val="accent1"/>
                </a:solidFill>
                <a:latin typeface="Arial" panose="020B0604020202020204" pitchFamily="34" charset="0"/>
                <a:ea typeface="AECOM Sans" panose="020B0504020202020204" pitchFamily="34" charset="0"/>
                <a:cs typeface="Arial" panose="020B0604020202020204" pitchFamily="34" charset="0"/>
              </a:defRPr>
            </a:lvl1pPr>
          </a:lstStyle>
          <a:p>
            <a:r>
              <a:rPr lang="en-US" dirty="0"/>
              <a:t>Click to edit Master title style</a:t>
            </a:r>
          </a:p>
        </p:txBody>
      </p:sp>
      <p:sp>
        <p:nvSpPr>
          <p:cNvPr id="17" name="Content Placeholder 2">
            <a:extLst>
              <a:ext uri="{FF2B5EF4-FFF2-40B4-BE49-F238E27FC236}">
                <a16:creationId xmlns:a16="http://schemas.microsoft.com/office/drawing/2014/main" id="{A1EA6029-0BE2-2E48-8B98-4D2CAAA38C3D}"/>
              </a:ext>
            </a:extLst>
          </p:cNvPr>
          <p:cNvSpPr>
            <a:spLocks noGrp="1"/>
          </p:cNvSpPr>
          <p:nvPr>
            <p:ph sz="quarter" idx="25"/>
          </p:nvPr>
        </p:nvSpPr>
        <p:spPr>
          <a:xfrm>
            <a:off x="192088" y="4058725"/>
            <a:ext cx="3735261" cy="2250000"/>
          </a:xfrm>
        </p:spPr>
        <p:txBody>
          <a:bodyPr/>
          <a:lstStyle>
            <a:lvl1pPr marL="0" indent="0">
              <a:buFont typeface="System Font"/>
              <a:buNone/>
              <a:tabLst/>
              <a:defRPr sz="1600">
                <a:solidFill>
                  <a:schemeClr val="bg1"/>
                </a:solidFill>
                <a:latin typeface="Arial" panose="020B0604020202020204" pitchFamily="34" charset="0"/>
                <a:cs typeface="Arial" panose="020B0604020202020204" pitchFamily="34" charset="0"/>
              </a:defRPr>
            </a:lvl1pPr>
          </a:lstStyle>
          <a:p>
            <a:pPr lvl="0"/>
            <a:r>
              <a:rPr lang="en-GB" dirty="0"/>
              <a:t>Click to edit Master text styles</a:t>
            </a:r>
          </a:p>
        </p:txBody>
      </p:sp>
      <p:sp>
        <p:nvSpPr>
          <p:cNvPr id="18" name="Content Placeholder 2">
            <a:extLst>
              <a:ext uri="{FF2B5EF4-FFF2-40B4-BE49-F238E27FC236}">
                <a16:creationId xmlns:a16="http://schemas.microsoft.com/office/drawing/2014/main" id="{78595847-1813-6B47-B848-F94A612FF956}"/>
              </a:ext>
            </a:extLst>
          </p:cNvPr>
          <p:cNvSpPr>
            <a:spLocks noGrp="1"/>
          </p:cNvSpPr>
          <p:nvPr>
            <p:ph sz="quarter" idx="24"/>
          </p:nvPr>
        </p:nvSpPr>
        <p:spPr>
          <a:xfrm>
            <a:off x="192087" y="1484312"/>
            <a:ext cx="3743325" cy="2250000"/>
          </a:xfrm>
        </p:spPr>
        <p:txBody>
          <a:bodyPr/>
          <a:lstStyle>
            <a:lvl1pPr marL="0" indent="0">
              <a:buFont typeface="System Font"/>
              <a:buNone/>
              <a:tabLst/>
              <a:defRPr sz="1600">
                <a:solidFill>
                  <a:schemeClr val="bg1"/>
                </a:solidFill>
                <a:latin typeface="Arial" panose="020B0604020202020204" pitchFamily="34" charset="0"/>
                <a:cs typeface="Arial" panose="020B0604020202020204" pitchFamily="34" charset="0"/>
              </a:defRPr>
            </a:lvl1pPr>
          </a:lstStyle>
          <a:p>
            <a:pPr lvl="0"/>
            <a:r>
              <a:rPr lang="en-GB" dirty="0"/>
              <a:t>Click to edit Master text styles</a:t>
            </a:r>
          </a:p>
        </p:txBody>
      </p:sp>
      <p:sp>
        <p:nvSpPr>
          <p:cNvPr id="21" name="Content Placeholder 2">
            <a:extLst>
              <a:ext uri="{FF2B5EF4-FFF2-40B4-BE49-F238E27FC236}">
                <a16:creationId xmlns:a16="http://schemas.microsoft.com/office/drawing/2014/main" id="{D8315F38-52A3-C148-9FE6-DA617FF1EAAA}"/>
              </a:ext>
            </a:extLst>
          </p:cNvPr>
          <p:cNvSpPr>
            <a:spLocks noGrp="1"/>
          </p:cNvSpPr>
          <p:nvPr>
            <p:ph sz="quarter" idx="26"/>
          </p:nvPr>
        </p:nvSpPr>
        <p:spPr>
          <a:xfrm>
            <a:off x="4224338" y="4058725"/>
            <a:ext cx="3735260" cy="2250000"/>
          </a:xfrm>
        </p:spPr>
        <p:txBody>
          <a:bodyPr/>
          <a:lstStyle>
            <a:lvl1pPr marL="0" indent="0">
              <a:buFont typeface="System Font"/>
              <a:buNone/>
              <a:tabLst/>
              <a:defRPr sz="1600">
                <a:solidFill>
                  <a:schemeClr val="bg1"/>
                </a:solidFill>
                <a:latin typeface="Arial" panose="020B0604020202020204" pitchFamily="34" charset="0"/>
                <a:cs typeface="Arial" panose="020B0604020202020204" pitchFamily="34" charset="0"/>
              </a:defRPr>
            </a:lvl1pPr>
          </a:lstStyle>
          <a:p>
            <a:pPr lvl="0"/>
            <a:r>
              <a:rPr lang="en-GB" dirty="0"/>
              <a:t>Click to edit Master text styles</a:t>
            </a:r>
          </a:p>
        </p:txBody>
      </p:sp>
      <p:sp>
        <p:nvSpPr>
          <p:cNvPr id="22" name="Content Placeholder 2">
            <a:extLst>
              <a:ext uri="{FF2B5EF4-FFF2-40B4-BE49-F238E27FC236}">
                <a16:creationId xmlns:a16="http://schemas.microsoft.com/office/drawing/2014/main" id="{1D507689-3D81-7D40-A2C1-78D03B642078}"/>
              </a:ext>
            </a:extLst>
          </p:cNvPr>
          <p:cNvSpPr>
            <a:spLocks noGrp="1"/>
          </p:cNvSpPr>
          <p:nvPr>
            <p:ph sz="quarter" idx="27"/>
          </p:nvPr>
        </p:nvSpPr>
        <p:spPr>
          <a:xfrm>
            <a:off x="4224338" y="1484312"/>
            <a:ext cx="3743325" cy="2250000"/>
          </a:xfrm>
        </p:spPr>
        <p:txBody>
          <a:bodyPr/>
          <a:lstStyle>
            <a:lvl1pPr marL="0" indent="0">
              <a:buFont typeface="System Font"/>
              <a:buNone/>
              <a:tabLst/>
              <a:defRPr sz="1600">
                <a:solidFill>
                  <a:schemeClr val="bg1"/>
                </a:solidFill>
                <a:latin typeface="Arial" panose="020B0604020202020204" pitchFamily="34" charset="0"/>
                <a:cs typeface="Arial" panose="020B0604020202020204" pitchFamily="34" charset="0"/>
              </a:defRPr>
            </a:lvl1pPr>
          </a:lstStyle>
          <a:p>
            <a:pPr lvl="0"/>
            <a:r>
              <a:rPr lang="en-GB" dirty="0"/>
              <a:t>Click to edit Master text styles</a:t>
            </a:r>
          </a:p>
        </p:txBody>
      </p:sp>
      <p:sp>
        <p:nvSpPr>
          <p:cNvPr id="24" name="Content Placeholder 2">
            <a:extLst>
              <a:ext uri="{FF2B5EF4-FFF2-40B4-BE49-F238E27FC236}">
                <a16:creationId xmlns:a16="http://schemas.microsoft.com/office/drawing/2014/main" id="{EC73F26E-D8F7-F546-89B9-4D7299F01568}"/>
              </a:ext>
            </a:extLst>
          </p:cNvPr>
          <p:cNvSpPr>
            <a:spLocks noGrp="1"/>
          </p:cNvSpPr>
          <p:nvPr>
            <p:ph sz="quarter" idx="29"/>
          </p:nvPr>
        </p:nvSpPr>
        <p:spPr>
          <a:xfrm>
            <a:off x="8256588" y="1484313"/>
            <a:ext cx="3743325" cy="2250000"/>
          </a:xfrm>
        </p:spPr>
        <p:txBody>
          <a:bodyPr/>
          <a:lstStyle>
            <a:lvl1pPr marL="0" indent="0">
              <a:buFont typeface="System Font"/>
              <a:buNone/>
              <a:tabLst/>
              <a:defRPr sz="1600">
                <a:solidFill>
                  <a:schemeClr val="bg1"/>
                </a:solidFill>
                <a:latin typeface="Arial" panose="020B0604020202020204" pitchFamily="34" charset="0"/>
                <a:cs typeface="Arial" panose="020B0604020202020204" pitchFamily="34" charset="0"/>
              </a:defRPr>
            </a:lvl1pPr>
          </a:lstStyle>
          <a:p>
            <a:pPr lvl="0"/>
            <a:r>
              <a:rPr lang="en-GB" dirty="0"/>
              <a:t>Click to edit Master text styles</a:t>
            </a:r>
          </a:p>
        </p:txBody>
      </p:sp>
      <p:sp>
        <p:nvSpPr>
          <p:cNvPr id="12" name="Content Placeholder 2">
            <a:extLst>
              <a:ext uri="{FF2B5EF4-FFF2-40B4-BE49-F238E27FC236}">
                <a16:creationId xmlns:a16="http://schemas.microsoft.com/office/drawing/2014/main" id="{4701359C-DFD8-F847-ADA9-9F9CDB2CDD98}"/>
              </a:ext>
            </a:extLst>
          </p:cNvPr>
          <p:cNvSpPr>
            <a:spLocks noGrp="1"/>
          </p:cNvSpPr>
          <p:nvPr>
            <p:ph sz="quarter" idx="30"/>
          </p:nvPr>
        </p:nvSpPr>
        <p:spPr>
          <a:xfrm>
            <a:off x="8264653" y="4058725"/>
            <a:ext cx="3735260" cy="2250000"/>
          </a:xfrm>
        </p:spPr>
        <p:txBody>
          <a:bodyPr/>
          <a:lstStyle>
            <a:lvl1pPr marL="0" indent="0">
              <a:buFont typeface="System Font"/>
              <a:buNone/>
              <a:tabLst/>
              <a:defRPr sz="1600">
                <a:solidFill>
                  <a:schemeClr val="bg1"/>
                </a:solidFill>
                <a:latin typeface="Arial" panose="020B0604020202020204" pitchFamily="34" charset="0"/>
                <a:cs typeface="Arial" panose="020B0604020202020204" pitchFamily="34" charset="0"/>
              </a:defRPr>
            </a:lvl1pPr>
          </a:lstStyle>
          <a:p>
            <a:pPr lvl="0"/>
            <a:r>
              <a:rPr lang="en-GB" dirty="0"/>
              <a:t>Click to edit Master text styles</a:t>
            </a:r>
          </a:p>
        </p:txBody>
      </p:sp>
      <p:pic>
        <p:nvPicPr>
          <p:cNvPr id="15" name="Picture 14">
            <a:extLst>
              <a:ext uri="{FF2B5EF4-FFF2-40B4-BE49-F238E27FC236}">
                <a16:creationId xmlns:a16="http://schemas.microsoft.com/office/drawing/2014/main" id="{02506EF0-F315-7845-A1FF-1CDB316FBCB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81046" y="6445333"/>
            <a:ext cx="909000" cy="324000"/>
          </a:xfrm>
          <a:prstGeom prst="rect">
            <a:avLst/>
          </a:prstGeom>
        </p:spPr>
      </p:pic>
      <p:cxnSp>
        <p:nvCxnSpPr>
          <p:cNvPr id="11" name="Straight Connector 10">
            <a:extLst>
              <a:ext uri="{FF2B5EF4-FFF2-40B4-BE49-F238E27FC236}">
                <a16:creationId xmlns:a16="http://schemas.microsoft.com/office/drawing/2014/main" id="{27138542-C06D-B244-85C6-5F0CFB023413}"/>
              </a:ext>
            </a:extLst>
          </p:cNvPr>
          <p:cNvCxnSpPr>
            <a:cxnSpLocks/>
          </p:cNvCxnSpPr>
          <p:nvPr userDrawn="1"/>
        </p:nvCxnSpPr>
        <p:spPr>
          <a:xfrm>
            <a:off x="192087" y="192381"/>
            <a:ext cx="43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78820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x2 layout">
    <p:bg>
      <p:bgPr>
        <a:solidFill>
          <a:schemeClr val="tx2"/>
        </a:solid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C141A7C7-A628-B348-B888-367265BE3A21}"/>
              </a:ext>
            </a:extLst>
          </p:cNvPr>
          <p:cNvSpPr>
            <a:spLocks noGrp="1"/>
          </p:cNvSpPr>
          <p:nvPr>
            <p:ph type="title"/>
          </p:nvPr>
        </p:nvSpPr>
        <p:spPr>
          <a:xfrm>
            <a:off x="192089" y="368300"/>
            <a:ext cx="11807824" cy="792162"/>
          </a:xfrm>
        </p:spPr>
        <p:txBody>
          <a:bodyPr lIns="0" tIns="0" rIns="0" bIns="0" anchor="t" anchorCtr="0">
            <a:noAutofit/>
          </a:bodyPr>
          <a:lstStyle>
            <a:lvl1pPr>
              <a:defRPr sz="2500" b="1" i="0">
                <a:solidFill>
                  <a:schemeClr val="accent1"/>
                </a:solidFill>
                <a:latin typeface="Arial" panose="020B0604020202020204" pitchFamily="34" charset="0"/>
                <a:ea typeface="AECOM Sans" panose="020B0504020202020204" pitchFamily="34" charset="0"/>
                <a:cs typeface="Arial" panose="020B0604020202020204" pitchFamily="34" charset="0"/>
              </a:defRPr>
            </a:lvl1pPr>
          </a:lstStyle>
          <a:p>
            <a:r>
              <a:rPr lang="en-US" dirty="0"/>
              <a:t>Click to edit Master title style</a:t>
            </a:r>
          </a:p>
        </p:txBody>
      </p:sp>
      <p:sp>
        <p:nvSpPr>
          <p:cNvPr id="18" name="Content Placeholder 2">
            <a:extLst>
              <a:ext uri="{FF2B5EF4-FFF2-40B4-BE49-F238E27FC236}">
                <a16:creationId xmlns:a16="http://schemas.microsoft.com/office/drawing/2014/main" id="{78595847-1813-6B47-B848-F94A612FF956}"/>
              </a:ext>
            </a:extLst>
          </p:cNvPr>
          <p:cNvSpPr>
            <a:spLocks noGrp="1"/>
          </p:cNvSpPr>
          <p:nvPr>
            <p:ph sz="quarter" idx="24"/>
          </p:nvPr>
        </p:nvSpPr>
        <p:spPr>
          <a:xfrm>
            <a:off x="192089" y="1484312"/>
            <a:ext cx="2735262" cy="2250000"/>
          </a:xfrm>
        </p:spPr>
        <p:txBody>
          <a:bodyPr/>
          <a:lstStyle>
            <a:lvl1pPr marL="0" indent="0">
              <a:buNone/>
              <a:defRPr sz="1600">
                <a:solidFill>
                  <a:schemeClr val="bg1"/>
                </a:solidFill>
                <a:latin typeface="Arial" panose="020B0604020202020204" pitchFamily="34" charset="0"/>
                <a:cs typeface="Arial" panose="020B0604020202020204" pitchFamily="34" charset="0"/>
              </a:defRPr>
            </a:lvl1pPr>
          </a:lstStyle>
          <a:p>
            <a:pPr lvl="0"/>
            <a:r>
              <a:rPr lang="en-GB" dirty="0"/>
              <a:t>Click to edit Master text styles</a:t>
            </a:r>
          </a:p>
        </p:txBody>
      </p:sp>
      <p:pic>
        <p:nvPicPr>
          <p:cNvPr id="15" name="Picture 14">
            <a:extLst>
              <a:ext uri="{FF2B5EF4-FFF2-40B4-BE49-F238E27FC236}">
                <a16:creationId xmlns:a16="http://schemas.microsoft.com/office/drawing/2014/main" id="{EC57F44A-A091-EA4A-8388-607E1E2FD79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81046" y="6445333"/>
            <a:ext cx="909000" cy="324000"/>
          </a:xfrm>
          <a:prstGeom prst="rect">
            <a:avLst/>
          </a:prstGeom>
        </p:spPr>
      </p:pic>
      <p:sp>
        <p:nvSpPr>
          <p:cNvPr id="16" name="Content Placeholder 2">
            <a:extLst>
              <a:ext uri="{FF2B5EF4-FFF2-40B4-BE49-F238E27FC236}">
                <a16:creationId xmlns:a16="http://schemas.microsoft.com/office/drawing/2014/main" id="{85FC02E4-8F2D-0C49-969E-6DB03AED7BDD}"/>
              </a:ext>
            </a:extLst>
          </p:cNvPr>
          <p:cNvSpPr>
            <a:spLocks noGrp="1"/>
          </p:cNvSpPr>
          <p:nvPr>
            <p:ph sz="quarter" idx="33"/>
          </p:nvPr>
        </p:nvSpPr>
        <p:spPr>
          <a:xfrm>
            <a:off x="3216276" y="1484313"/>
            <a:ext cx="2735262" cy="2250000"/>
          </a:xfrm>
        </p:spPr>
        <p:txBody>
          <a:bodyPr/>
          <a:lstStyle>
            <a:lvl1pPr marL="0" indent="0">
              <a:buNone/>
              <a:defRPr sz="1600">
                <a:solidFill>
                  <a:schemeClr val="bg1"/>
                </a:solidFill>
                <a:latin typeface="Arial" panose="020B0604020202020204" pitchFamily="34" charset="0"/>
                <a:cs typeface="Arial" panose="020B0604020202020204" pitchFamily="34" charset="0"/>
              </a:defRPr>
            </a:lvl1pPr>
          </a:lstStyle>
          <a:p>
            <a:pPr lvl="0"/>
            <a:r>
              <a:rPr lang="en-GB" dirty="0"/>
              <a:t>Click to edit Master text styles</a:t>
            </a:r>
          </a:p>
        </p:txBody>
      </p:sp>
      <p:sp>
        <p:nvSpPr>
          <p:cNvPr id="19" name="Content Placeholder 2">
            <a:extLst>
              <a:ext uri="{FF2B5EF4-FFF2-40B4-BE49-F238E27FC236}">
                <a16:creationId xmlns:a16="http://schemas.microsoft.com/office/drawing/2014/main" id="{E9821FB0-5481-CB43-9A17-66B388706941}"/>
              </a:ext>
            </a:extLst>
          </p:cNvPr>
          <p:cNvSpPr>
            <a:spLocks noGrp="1"/>
          </p:cNvSpPr>
          <p:nvPr>
            <p:ph sz="quarter" idx="34"/>
          </p:nvPr>
        </p:nvSpPr>
        <p:spPr>
          <a:xfrm>
            <a:off x="6240463" y="1484313"/>
            <a:ext cx="2735262" cy="2250000"/>
          </a:xfrm>
        </p:spPr>
        <p:txBody>
          <a:bodyPr/>
          <a:lstStyle>
            <a:lvl1pPr marL="0" indent="0">
              <a:buNone/>
              <a:defRPr sz="1600">
                <a:solidFill>
                  <a:schemeClr val="bg1"/>
                </a:solidFill>
                <a:latin typeface="Arial" panose="020B0604020202020204" pitchFamily="34" charset="0"/>
                <a:cs typeface="Arial" panose="020B0604020202020204" pitchFamily="34" charset="0"/>
              </a:defRPr>
            </a:lvl1pPr>
          </a:lstStyle>
          <a:p>
            <a:pPr lvl="0"/>
            <a:r>
              <a:rPr lang="en-GB" dirty="0"/>
              <a:t>Click to edit Master text styles</a:t>
            </a:r>
          </a:p>
        </p:txBody>
      </p:sp>
      <p:sp>
        <p:nvSpPr>
          <p:cNvPr id="20" name="Content Placeholder 2">
            <a:extLst>
              <a:ext uri="{FF2B5EF4-FFF2-40B4-BE49-F238E27FC236}">
                <a16:creationId xmlns:a16="http://schemas.microsoft.com/office/drawing/2014/main" id="{700C7E43-69DC-A64D-8E37-1A5C66C0DE0B}"/>
              </a:ext>
            </a:extLst>
          </p:cNvPr>
          <p:cNvSpPr>
            <a:spLocks noGrp="1"/>
          </p:cNvSpPr>
          <p:nvPr>
            <p:ph sz="quarter" idx="35"/>
          </p:nvPr>
        </p:nvSpPr>
        <p:spPr>
          <a:xfrm>
            <a:off x="9264651" y="1484313"/>
            <a:ext cx="2735262" cy="2250000"/>
          </a:xfrm>
        </p:spPr>
        <p:txBody>
          <a:bodyPr/>
          <a:lstStyle>
            <a:lvl1pPr marL="0" indent="0">
              <a:buNone/>
              <a:defRPr sz="1600">
                <a:solidFill>
                  <a:schemeClr val="bg1"/>
                </a:solidFill>
                <a:latin typeface="Arial" panose="020B0604020202020204" pitchFamily="34" charset="0"/>
                <a:cs typeface="Arial" panose="020B0604020202020204" pitchFamily="34" charset="0"/>
              </a:defRPr>
            </a:lvl1pPr>
          </a:lstStyle>
          <a:p>
            <a:pPr lvl="0"/>
            <a:r>
              <a:rPr lang="en-GB" dirty="0"/>
              <a:t>Click to edit Master text styles</a:t>
            </a:r>
          </a:p>
        </p:txBody>
      </p:sp>
      <p:sp>
        <p:nvSpPr>
          <p:cNvPr id="28" name="Content Placeholder 2">
            <a:extLst>
              <a:ext uri="{FF2B5EF4-FFF2-40B4-BE49-F238E27FC236}">
                <a16:creationId xmlns:a16="http://schemas.microsoft.com/office/drawing/2014/main" id="{637AD8E3-8813-D74C-87CA-80D331FE2EB4}"/>
              </a:ext>
            </a:extLst>
          </p:cNvPr>
          <p:cNvSpPr>
            <a:spLocks noGrp="1"/>
          </p:cNvSpPr>
          <p:nvPr>
            <p:ph sz="quarter" idx="36"/>
          </p:nvPr>
        </p:nvSpPr>
        <p:spPr>
          <a:xfrm>
            <a:off x="192087" y="4058724"/>
            <a:ext cx="2735262" cy="2250000"/>
          </a:xfrm>
        </p:spPr>
        <p:txBody>
          <a:bodyPr/>
          <a:lstStyle>
            <a:lvl1pPr marL="0" indent="0">
              <a:buNone/>
              <a:defRPr sz="1600">
                <a:solidFill>
                  <a:schemeClr val="bg1"/>
                </a:solidFill>
                <a:latin typeface="Arial" panose="020B0604020202020204" pitchFamily="34" charset="0"/>
                <a:cs typeface="Arial" panose="020B0604020202020204" pitchFamily="34" charset="0"/>
              </a:defRPr>
            </a:lvl1pPr>
          </a:lstStyle>
          <a:p>
            <a:pPr lvl="0"/>
            <a:r>
              <a:rPr lang="en-GB" dirty="0"/>
              <a:t>Click to edit Master text styles</a:t>
            </a:r>
          </a:p>
        </p:txBody>
      </p:sp>
      <p:sp>
        <p:nvSpPr>
          <p:cNvPr id="29" name="Content Placeholder 2">
            <a:extLst>
              <a:ext uri="{FF2B5EF4-FFF2-40B4-BE49-F238E27FC236}">
                <a16:creationId xmlns:a16="http://schemas.microsoft.com/office/drawing/2014/main" id="{3555FD05-F617-EF4F-8A3F-9C9AD6AA040C}"/>
              </a:ext>
            </a:extLst>
          </p:cNvPr>
          <p:cNvSpPr>
            <a:spLocks noGrp="1"/>
          </p:cNvSpPr>
          <p:nvPr>
            <p:ph sz="quarter" idx="37"/>
          </p:nvPr>
        </p:nvSpPr>
        <p:spPr>
          <a:xfrm>
            <a:off x="3216274" y="4058725"/>
            <a:ext cx="2735262" cy="2250000"/>
          </a:xfrm>
        </p:spPr>
        <p:txBody>
          <a:bodyPr/>
          <a:lstStyle>
            <a:lvl1pPr marL="0" indent="0">
              <a:buNone/>
              <a:defRPr sz="1600">
                <a:solidFill>
                  <a:schemeClr val="bg1"/>
                </a:solidFill>
                <a:latin typeface="Arial" panose="020B0604020202020204" pitchFamily="34" charset="0"/>
                <a:cs typeface="Arial" panose="020B0604020202020204" pitchFamily="34" charset="0"/>
              </a:defRPr>
            </a:lvl1pPr>
          </a:lstStyle>
          <a:p>
            <a:pPr lvl="0"/>
            <a:r>
              <a:rPr lang="en-GB" dirty="0"/>
              <a:t>Click to edit Master text styles</a:t>
            </a:r>
          </a:p>
        </p:txBody>
      </p:sp>
      <p:sp>
        <p:nvSpPr>
          <p:cNvPr id="30" name="Content Placeholder 2">
            <a:extLst>
              <a:ext uri="{FF2B5EF4-FFF2-40B4-BE49-F238E27FC236}">
                <a16:creationId xmlns:a16="http://schemas.microsoft.com/office/drawing/2014/main" id="{40E6E57E-617C-9E45-86A8-0B0A4E5D8657}"/>
              </a:ext>
            </a:extLst>
          </p:cNvPr>
          <p:cNvSpPr>
            <a:spLocks noGrp="1"/>
          </p:cNvSpPr>
          <p:nvPr>
            <p:ph sz="quarter" idx="38"/>
          </p:nvPr>
        </p:nvSpPr>
        <p:spPr>
          <a:xfrm>
            <a:off x="6240461" y="4058725"/>
            <a:ext cx="2735262" cy="2250000"/>
          </a:xfrm>
        </p:spPr>
        <p:txBody>
          <a:bodyPr/>
          <a:lstStyle>
            <a:lvl1pPr marL="0" indent="0">
              <a:buNone/>
              <a:defRPr sz="1600">
                <a:solidFill>
                  <a:schemeClr val="bg1"/>
                </a:solidFill>
                <a:latin typeface="Arial" panose="020B0604020202020204" pitchFamily="34" charset="0"/>
                <a:cs typeface="Arial" panose="020B0604020202020204" pitchFamily="34" charset="0"/>
              </a:defRPr>
            </a:lvl1pPr>
          </a:lstStyle>
          <a:p>
            <a:pPr lvl="0"/>
            <a:r>
              <a:rPr lang="en-GB" dirty="0"/>
              <a:t>Click to edit Master text styles</a:t>
            </a:r>
          </a:p>
        </p:txBody>
      </p:sp>
      <p:sp>
        <p:nvSpPr>
          <p:cNvPr id="31" name="Content Placeholder 2">
            <a:extLst>
              <a:ext uri="{FF2B5EF4-FFF2-40B4-BE49-F238E27FC236}">
                <a16:creationId xmlns:a16="http://schemas.microsoft.com/office/drawing/2014/main" id="{EA5C7136-DD5F-394A-BC8C-AE3A6365E3BF}"/>
              </a:ext>
            </a:extLst>
          </p:cNvPr>
          <p:cNvSpPr>
            <a:spLocks noGrp="1"/>
          </p:cNvSpPr>
          <p:nvPr>
            <p:ph sz="quarter" idx="39"/>
          </p:nvPr>
        </p:nvSpPr>
        <p:spPr>
          <a:xfrm>
            <a:off x="9264649" y="4058725"/>
            <a:ext cx="2735262" cy="2250000"/>
          </a:xfrm>
        </p:spPr>
        <p:txBody>
          <a:bodyPr/>
          <a:lstStyle>
            <a:lvl1pPr marL="0" indent="0">
              <a:buNone/>
              <a:defRPr sz="1600">
                <a:solidFill>
                  <a:schemeClr val="bg1"/>
                </a:solidFill>
                <a:latin typeface="Arial" panose="020B0604020202020204" pitchFamily="34" charset="0"/>
                <a:cs typeface="Arial" panose="020B0604020202020204" pitchFamily="34" charset="0"/>
              </a:defRPr>
            </a:lvl1pPr>
          </a:lstStyle>
          <a:p>
            <a:pPr lvl="0"/>
            <a:r>
              <a:rPr lang="en-GB" dirty="0"/>
              <a:t>Click to edit Master text styles</a:t>
            </a:r>
          </a:p>
        </p:txBody>
      </p:sp>
      <p:cxnSp>
        <p:nvCxnSpPr>
          <p:cNvPr id="17" name="Straight Connector 16">
            <a:extLst>
              <a:ext uri="{FF2B5EF4-FFF2-40B4-BE49-F238E27FC236}">
                <a16:creationId xmlns:a16="http://schemas.microsoft.com/office/drawing/2014/main" id="{3A08622F-0304-AE4D-86E4-8E085E0E2B5C}"/>
              </a:ext>
            </a:extLst>
          </p:cNvPr>
          <p:cNvCxnSpPr>
            <a:cxnSpLocks/>
          </p:cNvCxnSpPr>
          <p:nvPr userDrawn="1"/>
        </p:nvCxnSpPr>
        <p:spPr>
          <a:xfrm>
            <a:off x="192087" y="192381"/>
            <a:ext cx="43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30043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Full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C141A7C7-A628-B348-B888-367265BE3A21}"/>
              </a:ext>
            </a:extLst>
          </p:cNvPr>
          <p:cNvSpPr>
            <a:spLocks noGrp="1"/>
          </p:cNvSpPr>
          <p:nvPr>
            <p:ph type="title"/>
          </p:nvPr>
        </p:nvSpPr>
        <p:spPr>
          <a:xfrm>
            <a:off x="192089" y="368300"/>
            <a:ext cx="11807824" cy="792162"/>
          </a:xfrm>
        </p:spPr>
        <p:txBody>
          <a:bodyPr lIns="0" tIns="0" rIns="0" bIns="0" anchor="t" anchorCtr="0">
            <a:noAutofit/>
          </a:bodyPr>
          <a:lstStyle>
            <a:lvl1pPr>
              <a:defRPr sz="2500" b="1" i="0">
                <a:solidFill>
                  <a:schemeClr val="bg1"/>
                </a:solidFill>
                <a:latin typeface="Arial" panose="020B0604020202020204" pitchFamily="34" charset="0"/>
                <a:ea typeface="AECOM Sans" panose="020B0504020202020204" pitchFamily="34" charset="0"/>
                <a:cs typeface="Arial" panose="020B0604020202020204" pitchFamily="34" charset="0"/>
              </a:defRPr>
            </a:lvl1pPr>
          </a:lstStyle>
          <a:p>
            <a:r>
              <a:rPr lang="en-US" dirty="0"/>
              <a:t>Click to edit Master title style</a:t>
            </a:r>
          </a:p>
        </p:txBody>
      </p:sp>
      <p:pic>
        <p:nvPicPr>
          <p:cNvPr id="15" name="Picture 14">
            <a:extLst>
              <a:ext uri="{FF2B5EF4-FFF2-40B4-BE49-F238E27FC236}">
                <a16:creationId xmlns:a16="http://schemas.microsoft.com/office/drawing/2014/main" id="{EC57F44A-A091-EA4A-8388-607E1E2FD79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1181046" y="6445333"/>
            <a:ext cx="909000" cy="324000"/>
          </a:xfrm>
          <a:prstGeom prst="rect">
            <a:avLst/>
          </a:prstGeom>
        </p:spPr>
      </p:pic>
      <p:sp>
        <p:nvSpPr>
          <p:cNvPr id="17" name="Content Placeholder 2">
            <a:extLst>
              <a:ext uri="{FF2B5EF4-FFF2-40B4-BE49-F238E27FC236}">
                <a16:creationId xmlns:a16="http://schemas.microsoft.com/office/drawing/2014/main" id="{7E0F511F-41D3-CF45-9BDC-34E8F387C136}"/>
              </a:ext>
            </a:extLst>
          </p:cNvPr>
          <p:cNvSpPr>
            <a:spLocks noGrp="1"/>
          </p:cNvSpPr>
          <p:nvPr>
            <p:ph sz="quarter" idx="24" hasCustomPrompt="1"/>
          </p:nvPr>
        </p:nvSpPr>
        <p:spPr>
          <a:xfrm>
            <a:off x="192086" y="1484313"/>
            <a:ext cx="5759452" cy="3565525"/>
          </a:xfrm>
        </p:spPr>
        <p:txBody>
          <a:bodyPr anchor="ctr" anchorCtr="0"/>
          <a:lstStyle>
            <a:lvl1pPr marL="0" indent="0">
              <a:buFont typeface="System Font"/>
              <a:buNone/>
              <a:tabLst/>
              <a:defRPr sz="3600" b="1" i="0">
                <a:solidFill>
                  <a:schemeClr val="bg1"/>
                </a:solidFill>
                <a:latin typeface="Arial" panose="020B0604020202020204" pitchFamily="34" charset="0"/>
                <a:ea typeface="AECOM Sans" panose="020B0504020202020204" pitchFamily="34" charset="0"/>
                <a:cs typeface="Arial" panose="020B0604020202020204" pitchFamily="34" charset="0"/>
              </a:defRPr>
            </a:lvl1pPr>
          </a:lstStyle>
          <a:p>
            <a:pPr lvl="0"/>
            <a:r>
              <a:rPr lang="en-US" dirty="0"/>
              <a:t>Text</a:t>
            </a:r>
            <a:endParaRPr lang="en-GB" dirty="0"/>
          </a:p>
        </p:txBody>
      </p:sp>
      <p:cxnSp>
        <p:nvCxnSpPr>
          <p:cNvPr id="6" name="Straight Connector 5">
            <a:extLst>
              <a:ext uri="{FF2B5EF4-FFF2-40B4-BE49-F238E27FC236}">
                <a16:creationId xmlns:a16="http://schemas.microsoft.com/office/drawing/2014/main" id="{012110AA-234A-A34F-9352-597F694EE466}"/>
              </a:ext>
            </a:extLst>
          </p:cNvPr>
          <p:cNvCxnSpPr>
            <a:cxnSpLocks/>
          </p:cNvCxnSpPr>
          <p:nvPr userDrawn="1"/>
        </p:nvCxnSpPr>
        <p:spPr>
          <a:xfrm>
            <a:off x="192087" y="192381"/>
            <a:ext cx="43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94556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6B8A7-34F1-2F44-BFD0-5B0963106CEC}"/>
              </a:ext>
            </a:extLst>
          </p:cNvPr>
          <p:cNvSpPr>
            <a:spLocks noGrp="1"/>
          </p:cNvSpPr>
          <p:nvPr>
            <p:ph type="title"/>
          </p:nvPr>
        </p:nvSpPr>
        <p:spPr>
          <a:xfrm>
            <a:off x="192089" y="368301"/>
            <a:ext cx="11807824" cy="792162"/>
          </a:xfrm>
        </p:spPr>
        <p:txBody>
          <a:bodyPr lIns="0" tIns="0" rIns="0" bIns="0" anchor="t" anchorCtr="0">
            <a:normAutofit/>
          </a:bodyPr>
          <a:lstStyle>
            <a:lvl1pPr>
              <a:defRPr sz="2500" b="1" i="0">
                <a:latin typeface="Arial" panose="020B0604020202020204" pitchFamily="34" charset="0"/>
                <a:ea typeface="AECOM Sans" panose="020B0504020202020204" pitchFamily="34" charset="0"/>
                <a:cs typeface="Arial" panose="020B0604020202020204" pitchFamily="34" charset="0"/>
              </a:defRPr>
            </a:lvl1pPr>
          </a:lstStyle>
          <a:p>
            <a:r>
              <a:rPr lang="en-US"/>
              <a:t>Click to edit Master title style</a:t>
            </a:r>
            <a:endParaRPr lang="en-US" dirty="0"/>
          </a:p>
        </p:txBody>
      </p:sp>
      <p:pic>
        <p:nvPicPr>
          <p:cNvPr id="8" name="Picture 7">
            <a:extLst>
              <a:ext uri="{FF2B5EF4-FFF2-40B4-BE49-F238E27FC236}">
                <a16:creationId xmlns:a16="http://schemas.microsoft.com/office/drawing/2014/main" id="{0864F645-AB02-DA4A-A91C-E1512E8CB66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81046" y="6445333"/>
            <a:ext cx="909001" cy="324000"/>
          </a:xfrm>
          <a:prstGeom prst="rect">
            <a:avLst/>
          </a:prstGeom>
        </p:spPr>
      </p:pic>
      <p:cxnSp>
        <p:nvCxnSpPr>
          <p:cNvPr id="6" name="Straight Connector 5">
            <a:extLst>
              <a:ext uri="{FF2B5EF4-FFF2-40B4-BE49-F238E27FC236}">
                <a16:creationId xmlns:a16="http://schemas.microsoft.com/office/drawing/2014/main" id="{77542407-0F3C-1446-8EC5-64FB779F5147}"/>
              </a:ext>
            </a:extLst>
          </p:cNvPr>
          <p:cNvCxnSpPr>
            <a:cxnSpLocks/>
          </p:cNvCxnSpPr>
          <p:nvPr userDrawn="1"/>
        </p:nvCxnSpPr>
        <p:spPr>
          <a:xfrm>
            <a:off x="192087" y="192381"/>
            <a:ext cx="432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1255666"/>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3 image (left)">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19AF1E0F-19C5-B747-BD0C-64ECB9AFC60F}"/>
              </a:ext>
            </a:extLst>
          </p:cNvPr>
          <p:cNvSpPr>
            <a:spLocks noGrp="1"/>
          </p:cNvSpPr>
          <p:nvPr>
            <p:ph sz="quarter" idx="24" hasCustomPrompt="1"/>
          </p:nvPr>
        </p:nvSpPr>
        <p:spPr>
          <a:xfrm>
            <a:off x="6240463" y="1484313"/>
            <a:ext cx="5759450" cy="3565526"/>
          </a:xfrm>
        </p:spPr>
        <p:txBody>
          <a:bodyPr anchor="ctr" anchorCtr="0"/>
          <a:lstStyle>
            <a:lvl1pPr marL="0" indent="0">
              <a:buFont typeface="System Font"/>
              <a:buNone/>
              <a:tabLst/>
              <a:defRPr sz="3600" b="1" i="0">
                <a:solidFill>
                  <a:schemeClr val="bg1"/>
                </a:solidFill>
                <a:latin typeface="Arial" panose="020B0604020202020204" pitchFamily="34" charset="0"/>
                <a:ea typeface="AECOM Sans" panose="020B0504020202020204" pitchFamily="34" charset="0"/>
                <a:cs typeface="Arial" panose="020B0604020202020204" pitchFamily="34" charset="0"/>
              </a:defRPr>
            </a:lvl1pPr>
          </a:lstStyle>
          <a:p>
            <a:pPr lvl="0"/>
            <a:r>
              <a:rPr lang="en-US" dirty="0"/>
              <a:t>Text</a:t>
            </a:r>
            <a:endParaRPr lang="en-GB" dirty="0"/>
          </a:p>
        </p:txBody>
      </p:sp>
      <p:cxnSp>
        <p:nvCxnSpPr>
          <p:cNvPr id="13" name="Straight Connector 12">
            <a:extLst>
              <a:ext uri="{FF2B5EF4-FFF2-40B4-BE49-F238E27FC236}">
                <a16:creationId xmlns:a16="http://schemas.microsoft.com/office/drawing/2014/main" id="{8F6E73A7-BA38-1E48-A15B-AFDF4974DF9B}"/>
              </a:ext>
            </a:extLst>
          </p:cNvPr>
          <p:cNvCxnSpPr>
            <a:cxnSpLocks/>
          </p:cNvCxnSpPr>
          <p:nvPr userDrawn="1"/>
        </p:nvCxnSpPr>
        <p:spPr>
          <a:xfrm>
            <a:off x="192087" y="206669"/>
            <a:ext cx="43200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EC57F44A-A091-EA4A-8388-607E1E2FD79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81046" y="6445333"/>
            <a:ext cx="909000" cy="324000"/>
          </a:xfrm>
          <a:prstGeom prst="rect">
            <a:avLst/>
          </a:prstGeom>
        </p:spPr>
      </p:pic>
      <p:sp>
        <p:nvSpPr>
          <p:cNvPr id="8" name="Title 1">
            <a:extLst>
              <a:ext uri="{FF2B5EF4-FFF2-40B4-BE49-F238E27FC236}">
                <a16:creationId xmlns:a16="http://schemas.microsoft.com/office/drawing/2014/main" id="{B534BBE3-AC4A-A64A-9737-8BA870D69446}"/>
              </a:ext>
            </a:extLst>
          </p:cNvPr>
          <p:cNvSpPr>
            <a:spLocks noGrp="1"/>
          </p:cNvSpPr>
          <p:nvPr>
            <p:ph type="title"/>
          </p:nvPr>
        </p:nvSpPr>
        <p:spPr>
          <a:xfrm>
            <a:off x="6240463" y="368300"/>
            <a:ext cx="5759449" cy="792162"/>
          </a:xfrm>
        </p:spPr>
        <p:txBody>
          <a:bodyPr lIns="0" tIns="0" rIns="0" bIns="0" anchor="t" anchorCtr="0">
            <a:noAutofit/>
          </a:bodyPr>
          <a:lstStyle>
            <a:lvl1pPr>
              <a:defRPr sz="2500" b="1" i="0">
                <a:solidFill>
                  <a:schemeClr val="accent1"/>
                </a:solidFill>
                <a:latin typeface="Arial" panose="020B0604020202020204" pitchFamily="34" charset="0"/>
                <a:ea typeface="AECOM Sans" panose="020B0504020202020204" pitchFamily="34" charset="0"/>
                <a:cs typeface="Arial" panose="020B0604020202020204" pitchFamily="34" charset="0"/>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450FF44B-B924-7F4D-A109-3899E1A3ABDE}"/>
              </a:ext>
            </a:extLst>
          </p:cNvPr>
          <p:cNvCxnSpPr>
            <a:cxnSpLocks/>
          </p:cNvCxnSpPr>
          <p:nvPr userDrawn="1"/>
        </p:nvCxnSpPr>
        <p:spPr>
          <a:xfrm>
            <a:off x="192087" y="192381"/>
            <a:ext cx="43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Picture Placeholder 4">
            <a:extLst>
              <a:ext uri="{FF2B5EF4-FFF2-40B4-BE49-F238E27FC236}">
                <a16:creationId xmlns:a16="http://schemas.microsoft.com/office/drawing/2014/main" id="{31196402-1B04-2441-8925-52B3D80CB512}"/>
              </a:ext>
            </a:extLst>
          </p:cNvPr>
          <p:cNvSpPr>
            <a:spLocks noGrp="1"/>
          </p:cNvSpPr>
          <p:nvPr>
            <p:ph type="pic" sz="quarter" idx="25"/>
          </p:nvPr>
        </p:nvSpPr>
        <p:spPr>
          <a:xfrm>
            <a:off x="0" y="0"/>
            <a:ext cx="3935412" cy="6858000"/>
          </a:xfrm>
          <a:blipFill>
            <a:blip r:embed="rId3"/>
            <a:stretch>
              <a:fillRect/>
            </a:stretch>
          </a:blipFill>
        </p:spPr>
        <p:txBody>
          <a:bodyPr/>
          <a:lstStyle/>
          <a:p>
            <a:endParaRPr lang="en-US"/>
          </a:p>
        </p:txBody>
      </p:sp>
    </p:spTree>
    <p:extLst>
      <p:ext uri="{BB962C8B-B14F-4D97-AF65-F5344CB8AC3E}">
        <p14:creationId xmlns:p14="http://schemas.microsoft.com/office/powerpoint/2010/main" val="29598645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3 image (right)">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19AF1E0F-19C5-B747-BD0C-64ECB9AFC60F}"/>
              </a:ext>
            </a:extLst>
          </p:cNvPr>
          <p:cNvSpPr>
            <a:spLocks noGrp="1"/>
          </p:cNvSpPr>
          <p:nvPr>
            <p:ph sz="quarter" idx="24" hasCustomPrompt="1"/>
          </p:nvPr>
        </p:nvSpPr>
        <p:spPr>
          <a:xfrm>
            <a:off x="192087" y="1484313"/>
            <a:ext cx="5759449" cy="3565526"/>
          </a:xfrm>
        </p:spPr>
        <p:txBody>
          <a:bodyPr anchor="ctr" anchorCtr="0"/>
          <a:lstStyle>
            <a:lvl1pPr marL="0" indent="0">
              <a:buFont typeface="System Font"/>
              <a:buNone/>
              <a:tabLst/>
              <a:defRPr sz="3600" b="1" i="0">
                <a:solidFill>
                  <a:schemeClr val="bg1"/>
                </a:solidFill>
                <a:latin typeface="Arial" panose="020B0604020202020204" pitchFamily="34" charset="0"/>
                <a:ea typeface="AECOM Sans" panose="020B0504020202020204" pitchFamily="34" charset="0"/>
                <a:cs typeface="Arial" panose="020B0604020202020204" pitchFamily="34" charset="0"/>
              </a:defRPr>
            </a:lvl1pPr>
          </a:lstStyle>
          <a:p>
            <a:pPr lvl="0"/>
            <a:r>
              <a:rPr lang="en-US" dirty="0"/>
              <a:t>Text</a:t>
            </a:r>
            <a:endParaRPr lang="en-GB" dirty="0"/>
          </a:p>
        </p:txBody>
      </p:sp>
      <p:pic>
        <p:nvPicPr>
          <p:cNvPr id="15" name="Picture 14">
            <a:extLst>
              <a:ext uri="{FF2B5EF4-FFF2-40B4-BE49-F238E27FC236}">
                <a16:creationId xmlns:a16="http://schemas.microsoft.com/office/drawing/2014/main" id="{EC57F44A-A091-EA4A-8388-607E1E2FD79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81046" y="6445333"/>
            <a:ext cx="909000" cy="324000"/>
          </a:xfrm>
          <a:prstGeom prst="rect">
            <a:avLst/>
          </a:prstGeom>
        </p:spPr>
      </p:pic>
      <p:sp>
        <p:nvSpPr>
          <p:cNvPr id="7" name="Title 1">
            <a:extLst>
              <a:ext uri="{FF2B5EF4-FFF2-40B4-BE49-F238E27FC236}">
                <a16:creationId xmlns:a16="http://schemas.microsoft.com/office/drawing/2014/main" id="{C3758102-AAC4-EF4E-95BE-C05953CF1361}"/>
              </a:ext>
            </a:extLst>
          </p:cNvPr>
          <p:cNvSpPr>
            <a:spLocks noGrp="1"/>
          </p:cNvSpPr>
          <p:nvPr>
            <p:ph type="title"/>
          </p:nvPr>
        </p:nvSpPr>
        <p:spPr>
          <a:xfrm>
            <a:off x="192089" y="368300"/>
            <a:ext cx="5759449" cy="792162"/>
          </a:xfrm>
        </p:spPr>
        <p:txBody>
          <a:bodyPr lIns="0" tIns="0" rIns="0" bIns="0" anchor="t" anchorCtr="0">
            <a:noAutofit/>
          </a:bodyPr>
          <a:lstStyle>
            <a:lvl1pPr>
              <a:defRPr sz="2500" b="1" i="0">
                <a:solidFill>
                  <a:schemeClr val="accent1"/>
                </a:solidFill>
                <a:latin typeface="Arial" panose="020B0604020202020204" pitchFamily="34" charset="0"/>
                <a:ea typeface="AECOM Sans" panose="020B0504020202020204" pitchFamily="34" charset="0"/>
                <a:cs typeface="Arial" panose="020B0604020202020204" pitchFamily="34" charset="0"/>
              </a:defRPr>
            </a:lvl1pPr>
          </a:lstStyle>
          <a:p>
            <a:r>
              <a:rPr lang="en-US" dirty="0"/>
              <a:t>Click to edit Master title style</a:t>
            </a:r>
          </a:p>
        </p:txBody>
      </p:sp>
      <p:cxnSp>
        <p:nvCxnSpPr>
          <p:cNvPr id="8" name="Straight Connector 7">
            <a:extLst>
              <a:ext uri="{FF2B5EF4-FFF2-40B4-BE49-F238E27FC236}">
                <a16:creationId xmlns:a16="http://schemas.microsoft.com/office/drawing/2014/main" id="{4F3587A2-7153-DC40-A54F-39AD356FD814}"/>
              </a:ext>
            </a:extLst>
          </p:cNvPr>
          <p:cNvCxnSpPr>
            <a:cxnSpLocks/>
          </p:cNvCxnSpPr>
          <p:nvPr userDrawn="1"/>
        </p:nvCxnSpPr>
        <p:spPr>
          <a:xfrm>
            <a:off x="192087" y="192381"/>
            <a:ext cx="43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Picture Placeholder 4">
            <a:extLst>
              <a:ext uri="{FF2B5EF4-FFF2-40B4-BE49-F238E27FC236}">
                <a16:creationId xmlns:a16="http://schemas.microsoft.com/office/drawing/2014/main" id="{E2EA87C0-E3CD-D347-BD97-74F3E135C1F2}"/>
              </a:ext>
            </a:extLst>
          </p:cNvPr>
          <p:cNvSpPr>
            <a:spLocks noGrp="1"/>
          </p:cNvSpPr>
          <p:nvPr>
            <p:ph type="pic" sz="quarter" idx="25"/>
          </p:nvPr>
        </p:nvSpPr>
        <p:spPr>
          <a:xfrm>
            <a:off x="8256588" y="0"/>
            <a:ext cx="3935412" cy="6858000"/>
          </a:xfrm>
          <a:blipFill>
            <a:blip r:embed="rId3"/>
            <a:stretch>
              <a:fillRect/>
            </a:stretch>
          </a:blipFill>
        </p:spPr>
        <p:txBody>
          <a:bodyPr/>
          <a:lstStyle/>
          <a:p>
            <a:endParaRPr lang="en-US"/>
          </a:p>
        </p:txBody>
      </p:sp>
    </p:spTree>
    <p:extLst>
      <p:ext uri="{BB962C8B-B14F-4D97-AF65-F5344CB8AC3E}">
        <p14:creationId xmlns:p14="http://schemas.microsoft.com/office/powerpoint/2010/main" val="11261436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2 image (left)">
    <p:bg>
      <p:bgPr>
        <a:solidFill>
          <a:schemeClr val="tx2"/>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C57F44A-A091-EA4A-8388-607E1E2FD79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81046" y="6445333"/>
            <a:ext cx="909000" cy="324000"/>
          </a:xfrm>
          <a:prstGeom prst="rect">
            <a:avLst/>
          </a:prstGeom>
        </p:spPr>
      </p:pic>
      <p:sp>
        <p:nvSpPr>
          <p:cNvPr id="17" name="Content Placeholder 2">
            <a:extLst>
              <a:ext uri="{FF2B5EF4-FFF2-40B4-BE49-F238E27FC236}">
                <a16:creationId xmlns:a16="http://schemas.microsoft.com/office/drawing/2014/main" id="{7E0F511F-41D3-CF45-9BDC-34E8F387C136}"/>
              </a:ext>
            </a:extLst>
          </p:cNvPr>
          <p:cNvSpPr>
            <a:spLocks noGrp="1"/>
          </p:cNvSpPr>
          <p:nvPr>
            <p:ph sz="quarter" idx="24" hasCustomPrompt="1"/>
          </p:nvPr>
        </p:nvSpPr>
        <p:spPr>
          <a:xfrm>
            <a:off x="6240459" y="1484313"/>
            <a:ext cx="5759452" cy="3565525"/>
          </a:xfrm>
        </p:spPr>
        <p:txBody>
          <a:bodyPr anchor="ctr" anchorCtr="0"/>
          <a:lstStyle>
            <a:lvl1pPr marL="0" indent="0">
              <a:buFont typeface="System Font"/>
              <a:buNone/>
              <a:tabLst/>
              <a:defRPr sz="3600" b="1" i="0">
                <a:solidFill>
                  <a:schemeClr val="bg1"/>
                </a:solidFill>
                <a:latin typeface="Arial" panose="020B0604020202020204" pitchFamily="34" charset="0"/>
                <a:ea typeface="AECOM Sans" panose="020B0504020202020204" pitchFamily="34" charset="0"/>
                <a:cs typeface="Arial" panose="020B0604020202020204" pitchFamily="34" charset="0"/>
              </a:defRPr>
            </a:lvl1pPr>
          </a:lstStyle>
          <a:p>
            <a:pPr lvl="0"/>
            <a:r>
              <a:rPr lang="en-US" dirty="0"/>
              <a:t>Text</a:t>
            </a:r>
            <a:endParaRPr lang="en-GB" dirty="0"/>
          </a:p>
        </p:txBody>
      </p:sp>
      <p:cxnSp>
        <p:nvCxnSpPr>
          <p:cNvPr id="5" name="Straight Connector 4">
            <a:extLst>
              <a:ext uri="{FF2B5EF4-FFF2-40B4-BE49-F238E27FC236}">
                <a16:creationId xmlns:a16="http://schemas.microsoft.com/office/drawing/2014/main" id="{BA1A545B-F6E8-F04B-B953-FABCE26C1316}"/>
              </a:ext>
            </a:extLst>
          </p:cNvPr>
          <p:cNvCxnSpPr>
            <a:cxnSpLocks/>
          </p:cNvCxnSpPr>
          <p:nvPr userDrawn="1"/>
        </p:nvCxnSpPr>
        <p:spPr>
          <a:xfrm>
            <a:off x="192087" y="192381"/>
            <a:ext cx="43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5C6D7BC0-23D2-9840-882A-584EEF04F995}"/>
              </a:ext>
            </a:extLst>
          </p:cNvPr>
          <p:cNvSpPr>
            <a:spLocks noGrp="1"/>
          </p:cNvSpPr>
          <p:nvPr>
            <p:ph type="title"/>
          </p:nvPr>
        </p:nvSpPr>
        <p:spPr>
          <a:xfrm>
            <a:off x="6240464" y="390485"/>
            <a:ext cx="5759449" cy="792162"/>
          </a:xfrm>
        </p:spPr>
        <p:txBody>
          <a:bodyPr lIns="0" tIns="0" rIns="0" bIns="0" anchor="t" anchorCtr="0">
            <a:noAutofit/>
          </a:bodyPr>
          <a:lstStyle>
            <a:lvl1pPr>
              <a:defRPr sz="2500" b="1" i="0">
                <a:solidFill>
                  <a:schemeClr val="accent1"/>
                </a:solidFill>
                <a:latin typeface="Arial" panose="020B0604020202020204" pitchFamily="34" charset="0"/>
                <a:ea typeface="AECOM Sans" panose="020B0504020202020204" pitchFamily="34" charset="0"/>
                <a:cs typeface="Arial" panose="020B0604020202020204" pitchFamily="34" charset="0"/>
              </a:defRPr>
            </a:lvl1pPr>
          </a:lstStyle>
          <a:p>
            <a:r>
              <a:rPr lang="en-US" dirty="0"/>
              <a:t>Click to edit Master title style</a:t>
            </a:r>
          </a:p>
        </p:txBody>
      </p:sp>
      <p:sp>
        <p:nvSpPr>
          <p:cNvPr id="7" name="Picture Placeholder 4">
            <a:extLst>
              <a:ext uri="{FF2B5EF4-FFF2-40B4-BE49-F238E27FC236}">
                <a16:creationId xmlns:a16="http://schemas.microsoft.com/office/drawing/2014/main" id="{9F065473-6C5F-A140-B6B0-2CA2127584AA}"/>
              </a:ext>
            </a:extLst>
          </p:cNvPr>
          <p:cNvSpPr>
            <a:spLocks noGrp="1"/>
          </p:cNvSpPr>
          <p:nvPr>
            <p:ph type="pic" sz="quarter" idx="25"/>
          </p:nvPr>
        </p:nvSpPr>
        <p:spPr>
          <a:xfrm>
            <a:off x="0" y="0"/>
            <a:ext cx="5951540" cy="6858000"/>
          </a:xfrm>
          <a:blipFill>
            <a:blip r:embed="rId3"/>
            <a:stretch>
              <a:fillRect/>
            </a:stretch>
          </a:blipFill>
        </p:spPr>
        <p:txBody>
          <a:bodyPr/>
          <a:lstStyle/>
          <a:p>
            <a:endParaRPr lang="en-US"/>
          </a:p>
        </p:txBody>
      </p:sp>
    </p:spTree>
    <p:extLst>
      <p:ext uri="{BB962C8B-B14F-4D97-AF65-F5344CB8AC3E}">
        <p14:creationId xmlns:p14="http://schemas.microsoft.com/office/powerpoint/2010/main" val="13492454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2 image (right)">
    <p:bg>
      <p:bgPr>
        <a:solidFill>
          <a:schemeClr val="tx2"/>
        </a:solidFill>
        <a:effectLst/>
      </p:bgPr>
    </p:bg>
    <p:spTree>
      <p:nvGrpSpPr>
        <p:cNvPr id="1" name=""/>
        <p:cNvGrpSpPr/>
        <p:nvPr/>
      </p:nvGrpSpPr>
      <p:grpSpPr>
        <a:xfrm>
          <a:off x="0" y="0"/>
          <a:ext cx="0" cy="0"/>
          <a:chOff x="0" y="0"/>
          <a:chExt cx="0" cy="0"/>
        </a:xfrm>
      </p:grpSpPr>
      <p:sp>
        <p:nvSpPr>
          <p:cNvPr id="17" name="Content Placeholder 2">
            <a:extLst>
              <a:ext uri="{FF2B5EF4-FFF2-40B4-BE49-F238E27FC236}">
                <a16:creationId xmlns:a16="http://schemas.microsoft.com/office/drawing/2014/main" id="{7E0F511F-41D3-CF45-9BDC-34E8F387C136}"/>
              </a:ext>
            </a:extLst>
          </p:cNvPr>
          <p:cNvSpPr>
            <a:spLocks noGrp="1"/>
          </p:cNvSpPr>
          <p:nvPr>
            <p:ph sz="quarter" idx="24" hasCustomPrompt="1"/>
          </p:nvPr>
        </p:nvSpPr>
        <p:spPr>
          <a:xfrm>
            <a:off x="192086" y="1484316"/>
            <a:ext cx="5759452" cy="3565522"/>
          </a:xfrm>
        </p:spPr>
        <p:txBody>
          <a:bodyPr anchor="ctr" anchorCtr="0"/>
          <a:lstStyle>
            <a:lvl1pPr marL="0" indent="0">
              <a:buFont typeface="System Font"/>
              <a:buNone/>
              <a:tabLst/>
              <a:defRPr sz="3600" b="1" i="0">
                <a:solidFill>
                  <a:schemeClr val="bg1"/>
                </a:solidFill>
                <a:latin typeface="Arial" panose="020B0604020202020204" pitchFamily="34" charset="0"/>
                <a:ea typeface="AECOM Sans" panose="020B0504020202020204" pitchFamily="34" charset="0"/>
                <a:cs typeface="Arial" panose="020B0604020202020204" pitchFamily="34" charset="0"/>
              </a:defRPr>
            </a:lvl1pPr>
          </a:lstStyle>
          <a:p>
            <a:pPr lvl="0"/>
            <a:r>
              <a:rPr lang="en-US" dirty="0"/>
              <a:t>Text</a:t>
            </a:r>
            <a:endParaRPr lang="en-GB" dirty="0"/>
          </a:p>
        </p:txBody>
      </p:sp>
      <p:sp>
        <p:nvSpPr>
          <p:cNvPr id="14" name="Title 1">
            <a:extLst>
              <a:ext uri="{FF2B5EF4-FFF2-40B4-BE49-F238E27FC236}">
                <a16:creationId xmlns:a16="http://schemas.microsoft.com/office/drawing/2014/main" id="{C141A7C7-A628-B348-B888-367265BE3A21}"/>
              </a:ext>
            </a:extLst>
          </p:cNvPr>
          <p:cNvSpPr>
            <a:spLocks noGrp="1"/>
          </p:cNvSpPr>
          <p:nvPr>
            <p:ph type="title"/>
          </p:nvPr>
        </p:nvSpPr>
        <p:spPr>
          <a:xfrm>
            <a:off x="192089" y="368300"/>
            <a:ext cx="5759449" cy="792162"/>
          </a:xfrm>
        </p:spPr>
        <p:txBody>
          <a:bodyPr lIns="0" tIns="0" rIns="0" bIns="0" anchor="t" anchorCtr="0">
            <a:noAutofit/>
          </a:bodyPr>
          <a:lstStyle>
            <a:lvl1pPr>
              <a:defRPr sz="2500" b="1" i="0">
                <a:solidFill>
                  <a:schemeClr val="accent1"/>
                </a:solidFill>
                <a:latin typeface="Arial" panose="020B0604020202020204" pitchFamily="34" charset="0"/>
                <a:ea typeface="AECOM Sans" panose="020B0504020202020204" pitchFamily="34" charset="0"/>
                <a:cs typeface="Arial" panose="020B0604020202020204" pitchFamily="34" charset="0"/>
              </a:defRPr>
            </a:lvl1pPr>
          </a:lstStyle>
          <a:p>
            <a:r>
              <a:rPr lang="en-US" dirty="0"/>
              <a:t>Click to edit Master title style</a:t>
            </a:r>
          </a:p>
        </p:txBody>
      </p:sp>
      <p:pic>
        <p:nvPicPr>
          <p:cNvPr id="15" name="Picture 14">
            <a:extLst>
              <a:ext uri="{FF2B5EF4-FFF2-40B4-BE49-F238E27FC236}">
                <a16:creationId xmlns:a16="http://schemas.microsoft.com/office/drawing/2014/main" id="{EC57F44A-A091-EA4A-8388-607E1E2FD79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81046" y="6445333"/>
            <a:ext cx="909000" cy="324000"/>
          </a:xfrm>
          <a:prstGeom prst="rect">
            <a:avLst/>
          </a:prstGeom>
        </p:spPr>
      </p:pic>
      <p:cxnSp>
        <p:nvCxnSpPr>
          <p:cNvPr id="7" name="Straight Connector 6">
            <a:extLst>
              <a:ext uri="{FF2B5EF4-FFF2-40B4-BE49-F238E27FC236}">
                <a16:creationId xmlns:a16="http://schemas.microsoft.com/office/drawing/2014/main" id="{80E591D7-212B-DD43-8F0E-D81BF3B9FECF}"/>
              </a:ext>
            </a:extLst>
          </p:cNvPr>
          <p:cNvCxnSpPr>
            <a:cxnSpLocks/>
          </p:cNvCxnSpPr>
          <p:nvPr userDrawn="1"/>
        </p:nvCxnSpPr>
        <p:spPr>
          <a:xfrm>
            <a:off x="192087" y="192381"/>
            <a:ext cx="43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Picture Placeholder 4">
            <a:extLst>
              <a:ext uri="{FF2B5EF4-FFF2-40B4-BE49-F238E27FC236}">
                <a16:creationId xmlns:a16="http://schemas.microsoft.com/office/drawing/2014/main" id="{19FA41B1-B4DB-4C4D-AA7A-DF2966C59CA0}"/>
              </a:ext>
            </a:extLst>
          </p:cNvPr>
          <p:cNvSpPr>
            <a:spLocks noGrp="1"/>
          </p:cNvSpPr>
          <p:nvPr>
            <p:ph type="pic" sz="quarter" idx="25"/>
          </p:nvPr>
        </p:nvSpPr>
        <p:spPr>
          <a:xfrm>
            <a:off x="6240464" y="0"/>
            <a:ext cx="5951536" cy="6858000"/>
          </a:xfrm>
          <a:blipFill>
            <a:blip r:embed="rId3"/>
            <a:stretch>
              <a:fillRect/>
            </a:stretch>
          </a:blipFill>
        </p:spPr>
        <p:txBody>
          <a:bodyPr/>
          <a:lstStyle/>
          <a:p>
            <a:endParaRPr lang="en-US"/>
          </a:p>
        </p:txBody>
      </p:sp>
    </p:spTree>
    <p:extLst>
      <p:ext uri="{BB962C8B-B14F-4D97-AF65-F5344CB8AC3E}">
        <p14:creationId xmlns:p14="http://schemas.microsoft.com/office/powerpoint/2010/main" val="41504239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2 image (bottom)">
    <p:spTree>
      <p:nvGrpSpPr>
        <p:cNvPr id="1" name=""/>
        <p:cNvGrpSpPr/>
        <p:nvPr/>
      </p:nvGrpSpPr>
      <p:grpSpPr>
        <a:xfrm>
          <a:off x="0" y="0"/>
          <a:ext cx="0" cy="0"/>
          <a:chOff x="0" y="0"/>
          <a:chExt cx="0" cy="0"/>
        </a:xfrm>
      </p:grpSpPr>
      <p:sp>
        <p:nvSpPr>
          <p:cNvPr id="13" name="Picture Placeholder 3">
            <a:extLst>
              <a:ext uri="{FF2B5EF4-FFF2-40B4-BE49-F238E27FC236}">
                <a16:creationId xmlns:a16="http://schemas.microsoft.com/office/drawing/2014/main" id="{4D20B418-AE22-3B40-A14A-75D5BB0F9FBF}"/>
              </a:ext>
            </a:extLst>
          </p:cNvPr>
          <p:cNvSpPr>
            <a:spLocks noGrp="1"/>
          </p:cNvSpPr>
          <p:nvPr>
            <p:ph type="pic" sz="quarter" idx="25"/>
          </p:nvPr>
        </p:nvSpPr>
        <p:spPr>
          <a:xfrm>
            <a:off x="0" y="3429000"/>
            <a:ext cx="12192000" cy="3429000"/>
          </a:xfrm>
          <a:blipFill>
            <a:blip r:embed="rId2"/>
            <a:stretch>
              <a:fillRect/>
            </a:stretch>
          </a:blipFill>
        </p:spPr>
        <p:txBody>
          <a:bodyPr/>
          <a:lstStyle/>
          <a:p>
            <a:endParaRPr lang="en-US"/>
          </a:p>
        </p:txBody>
      </p:sp>
      <p:sp>
        <p:nvSpPr>
          <p:cNvPr id="17" name="Content Placeholder 2">
            <a:extLst>
              <a:ext uri="{FF2B5EF4-FFF2-40B4-BE49-F238E27FC236}">
                <a16:creationId xmlns:a16="http://schemas.microsoft.com/office/drawing/2014/main" id="{7E0F511F-41D3-CF45-9BDC-34E8F387C136}"/>
              </a:ext>
            </a:extLst>
          </p:cNvPr>
          <p:cNvSpPr>
            <a:spLocks noGrp="1"/>
          </p:cNvSpPr>
          <p:nvPr>
            <p:ph sz="quarter" idx="24" hasCustomPrompt="1"/>
          </p:nvPr>
        </p:nvSpPr>
        <p:spPr>
          <a:xfrm>
            <a:off x="192085" y="1484316"/>
            <a:ext cx="11807828" cy="1584321"/>
          </a:xfrm>
        </p:spPr>
        <p:txBody>
          <a:bodyPr anchor="ctr" anchorCtr="0"/>
          <a:lstStyle>
            <a:lvl1pPr marL="0" indent="0">
              <a:buFont typeface="System Font"/>
              <a:buNone/>
              <a:tabLst/>
              <a:defRPr sz="3600" b="1" i="0">
                <a:solidFill>
                  <a:schemeClr val="bg1"/>
                </a:solidFill>
                <a:latin typeface="Arial" panose="020B0604020202020204" pitchFamily="34" charset="0"/>
                <a:ea typeface="AECOM Sans" panose="020B0504020202020204" pitchFamily="34" charset="0"/>
                <a:cs typeface="Arial" panose="020B0604020202020204" pitchFamily="34" charset="0"/>
              </a:defRPr>
            </a:lvl1pPr>
          </a:lstStyle>
          <a:p>
            <a:pPr lvl="0"/>
            <a:r>
              <a:rPr lang="en-US" dirty="0"/>
              <a:t>Text</a:t>
            </a:r>
            <a:endParaRPr lang="en-GB" dirty="0"/>
          </a:p>
        </p:txBody>
      </p:sp>
      <p:sp>
        <p:nvSpPr>
          <p:cNvPr id="14" name="Title 1">
            <a:extLst>
              <a:ext uri="{FF2B5EF4-FFF2-40B4-BE49-F238E27FC236}">
                <a16:creationId xmlns:a16="http://schemas.microsoft.com/office/drawing/2014/main" id="{C141A7C7-A628-B348-B888-367265BE3A21}"/>
              </a:ext>
            </a:extLst>
          </p:cNvPr>
          <p:cNvSpPr>
            <a:spLocks noGrp="1"/>
          </p:cNvSpPr>
          <p:nvPr>
            <p:ph type="title"/>
          </p:nvPr>
        </p:nvSpPr>
        <p:spPr>
          <a:xfrm>
            <a:off x="192089" y="368300"/>
            <a:ext cx="11807824" cy="792162"/>
          </a:xfrm>
        </p:spPr>
        <p:txBody>
          <a:bodyPr lIns="0" tIns="0" rIns="0" bIns="0" anchor="t" anchorCtr="0">
            <a:noAutofit/>
          </a:bodyPr>
          <a:lstStyle>
            <a:lvl1pPr>
              <a:defRPr sz="2500" b="1" i="0">
                <a:solidFill>
                  <a:schemeClr val="accent1"/>
                </a:solidFill>
                <a:latin typeface="Arial" panose="020B0604020202020204" pitchFamily="34" charset="0"/>
                <a:ea typeface="AECOM Sans" panose="020B0504020202020204" pitchFamily="34" charset="0"/>
                <a:cs typeface="Arial" panose="020B0604020202020204" pitchFamily="34" charset="0"/>
              </a:defRPr>
            </a:lvl1pPr>
          </a:lstStyle>
          <a:p>
            <a:r>
              <a:rPr lang="en-US" dirty="0"/>
              <a:t>Click to edit Master title style</a:t>
            </a:r>
          </a:p>
        </p:txBody>
      </p:sp>
      <p:pic>
        <p:nvPicPr>
          <p:cNvPr id="15" name="Picture 14">
            <a:extLst>
              <a:ext uri="{FF2B5EF4-FFF2-40B4-BE49-F238E27FC236}">
                <a16:creationId xmlns:a16="http://schemas.microsoft.com/office/drawing/2014/main" id="{EC57F44A-A091-EA4A-8388-607E1E2FD79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1181046" y="6445333"/>
            <a:ext cx="909000" cy="324000"/>
          </a:xfrm>
          <a:prstGeom prst="rect">
            <a:avLst/>
          </a:prstGeom>
        </p:spPr>
      </p:pic>
      <p:cxnSp>
        <p:nvCxnSpPr>
          <p:cNvPr id="7" name="Straight Connector 6">
            <a:extLst>
              <a:ext uri="{FF2B5EF4-FFF2-40B4-BE49-F238E27FC236}">
                <a16:creationId xmlns:a16="http://schemas.microsoft.com/office/drawing/2014/main" id="{45DA5E3D-1BBE-2441-A13D-A9E651762070}"/>
              </a:ext>
            </a:extLst>
          </p:cNvPr>
          <p:cNvCxnSpPr>
            <a:cxnSpLocks/>
          </p:cNvCxnSpPr>
          <p:nvPr userDrawn="1"/>
        </p:nvCxnSpPr>
        <p:spPr>
          <a:xfrm>
            <a:off x="192087" y="192381"/>
            <a:ext cx="43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16379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_Half image right">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4181BB14-437F-D541-A337-1AA40B4982EF}"/>
              </a:ext>
            </a:extLst>
          </p:cNvPr>
          <p:cNvSpPr>
            <a:spLocks noGrp="1"/>
          </p:cNvSpPr>
          <p:nvPr>
            <p:ph type="pic" sz="quarter" idx="25"/>
          </p:nvPr>
        </p:nvSpPr>
        <p:spPr>
          <a:xfrm>
            <a:off x="0" y="0"/>
            <a:ext cx="12192000" cy="3429000"/>
          </a:xfrm>
          <a:blipFill>
            <a:blip r:embed="rId2"/>
            <a:stretch>
              <a:fillRect/>
            </a:stretch>
          </a:blipFill>
        </p:spPr>
        <p:txBody>
          <a:bodyPr/>
          <a:lstStyle/>
          <a:p>
            <a:endParaRPr lang="en-US"/>
          </a:p>
        </p:txBody>
      </p:sp>
      <p:sp>
        <p:nvSpPr>
          <p:cNvPr id="17" name="Content Placeholder 2">
            <a:extLst>
              <a:ext uri="{FF2B5EF4-FFF2-40B4-BE49-F238E27FC236}">
                <a16:creationId xmlns:a16="http://schemas.microsoft.com/office/drawing/2014/main" id="{7E0F511F-41D3-CF45-9BDC-34E8F387C136}"/>
              </a:ext>
            </a:extLst>
          </p:cNvPr>
          <p:cNvSpPr>
            <a:spLocks noGrp="1"/>
          </p:cNvSpPr>
          <p:nvPr>
            <p:ph sz="quarter" idx="24" hasCustomPrompt="1"/>
          </p:nvPr>
        </p:nvSpPr>
        <p:spPr>
          <a:xfrm>
            <a:off x="192088" y="3797300"/>
            <a:ext cx="11807828" cy="2511425"/>
          </a:xfrm>
        </p:spPr>
        <p:txBody>
          <a:bodyPr anchor="ctr" anchorCtr="0"/>
          <a:lstStyle>
            <a:lvl1pPr marL="0" indent="0">
              <a:buFont typeface="System Font"/>
              <a:buNone/>
              <a:tabLst/>
              <a:defRPr sz="3600" b="1" i="0">
                <a:solidFill>
                  <a:schemeClr val="bg1"/>
                </a:solidFill>
                <a:latin typeface="Arial" panose="020B0604020202020204" pitchFamily="34" charset="0"/>
                <a:ea typeface="AECOM Sans" panose="020B0504020202020204" pitchFamily="34" charset="0"/>
                <a:cs typeface="Arial" panose="020B0604020202020204" pitchFamily="34" charset="0"/>
              </a:defRPr>
            </a:lvl1pPr>
          </a:lstStyle>
          <a:p>
            <a:pPr lvl="0"/>
            <a:r>
              <a:rPr lang="en-US" dirty="0"/>
              <a:t>Text</a:t>
            </a:r>
            <a:endParaRPr lang="en-GB" dirty="0"/>
          </a:p>
        </p:txBody>
      </p:sp>
      <p:sp>
        <p:nvSpPr>
          <p:cNvPr id="14" name="Title 1">
            <a:extLst>
              <a:ext uri="{FF2B5EF4-FFF2-40B4-BE49-F238E27FC236}">
                <a16:creationId xmlns:a16="http://schemas.microsoft.com/office/drawing/2014/main" id="{C141A7C7-A628-B348-B888-367265BE3A21}"/>
              </a:ext>
            </a:extLst>
          </p:cNvPr>
          <p:cNvSpPr>
            <a:spLocks noGrp="1"/>
          </p:cNvSpPr>
          <p:nvPr>
            <p:ph type="title"/>
          </p:nvPr>
        </p:nvSpPr>
        <p:spPr>
          <a:xfrm>
            <a:off x="192089" y="368300"/>
            <a:ext cx="11807824" cy="792162"/>
          </a:xfrm>
        </p:spPr>
        <p:txBody>
          <a:bodyPr lIns="0" tIns="0" rIns="0" bIns="0" anchor="t" anchorCtr="0">
            <a:noAutofit/>
          </a:bodyPr>
          <a:lstStyle>
            <a:lvl1pPr>
              <a:defRPr sz="2500" b="1" i="0">
                <a:solidFill>
                  <a:schemeClr val="bg1"/>
                </a:solidFill>
                <a:latin typeface="Arial" panose="020B0604020202020204" pitchFamily="34" charset="0"/>
                <a:ea typeface="AECOM Sans" panose="020B0504020202020204" pitchFamily="34" charset="0"/>
                <a:cs typeface="Arial" panose="020B0604020202020204" pitchFamily="34" charset="0"/>
              </a:defRPr>
            </a:lvl1pPr>
          </a:lstStyle>
          <a:p>
            <a:r>
              <a:rPr lang="en-US" dirty="0"/>
              <a:t>Click to edit Master title style</a:t>
            </a:r>
          </a:p>
        </p:txBody>
      </p:sp>
      <p:pic>
        <p:nvPicPr>
          <p:cNvPr id="15" name="Picture 14">
            <a:extLst>
              <a:ext uri="{FF2B5EF4-FFF2-40B4-BE49-F238E27FC236}">
                <a16:creationId xmlns:a16="http://schemas.microsoft.com/office/drawing/2014/main" id="{EC57F44A-A091-EA4A-8388-607E1E2FD79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1181046" y="6445333"/>
            <a:ext cx="909000" cy="324000"/>
          </a:xfrm>
          <a:prstGeom prst="rect">
            <a:avLst/>
          </a:prstGeom>
        </p:spPr>
      </p:pic>
      <p:cxnSp>
        <p:nvCxnSpPr>
          <p:cNvPr id="7" name="Straight Connector 6">
            <a:extLst>
              <a:ext uri="{FF2B5EF4-FFF2-40B4-BE49-F238E27FC236}">
                <a16:creationId xmlns:a16="http://schemas.microsoft.com/office/drawing/2014/main" id="{5C24DFC8-DB80-F44F-A94E-31710D0E08AD}"/>
              </a:ext>
            </a:extLst>
          </p:cNvPr>
          <p:cNvCxnSpPr>
            <a:cxnSpLocks/>
          </p:cNvCxnSpPr>
          <p:nvPr userDrawn="1"/>
        </p:nvCxnSpPr>
        <p:spPr>
          <a:xfrm>
            <a:off x="192087" y="192381"/>
            <a:ext cx="43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824424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Call out smal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361F1-4A98-B04B-B95B-7B0BAF4FE49F}"/>
              </a:ext>
            </a:extLst>
          </p:cNvPr>
          <p:cNvSpPr>
            <a:spLocks noGrp="1"/>
          </p:cNvSpPr>
          <p:nvPr>
            <p:ph type="title" hasCustomPrompt="1"/>
          </p:nvPr>
        </p:nvSpPr>
        <p:spPr>
          <a:xfrm>
            <a:off x="192089" y="368309"/>
            <a:ext cx="11807824" cy="5940415"/>
          </a:xfrm>
        </p:spPr>
        <p:txBody>
          <a:bodyPr lIns="0" tIns="0" rIns="0" bIns="0" anchor="ctr" anchorCtr="0">
            <a:normAutofit/>
          </a:bodyPr>
          <a:lstStyle>
            <a:lvl1pPr>
              <a:lnSpc>
                <a:spcPct val="90000"/>
              </a:lnSpc>
              <a:defRPr sz="4800" b="1">
                <a:solidFill>
                  <a:schemeClr val="accent1"/>
                </a:solidFill>
                <a:latin typeface="Arial" panose="020B0604020202020204" pitchFamily="34" charset="0"/>
                <a:ea typeface="AECOM Sans" panose="020B0504020202020204" pitchFamily="34" charset="0"/>
                <a:cs typeface="Arial" panose="020B0604020202020204" pitchFamily="34" charset="0"/>
              </a:defRPr>
            </a:lvl1pPr>
          </a:lstStyle>
          <a:p>
            <a:r>
              <a:rPr lang="en-US" dirty="0"/>
              <a:t>Small text call out</a:t>
            </a:r>
          </a:p>
        </p:txBody>
      </p:sp>
      <p:pic>
        <p:nvPicPr>
          <p:cNvPr id="7" name="Picture 6">
            <a:extLst>
              <a:ext uri="{FF2B5EF4-FFF2-40B4-BE49-F238E27FC236}">
                <a16:creationId xmlns:a16="http://schemas.microsoft.com/office/drawing/2014/main" id="{B57E3DBC-C178-0C44-82CC-857EFE5EFC8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81046" y="6445333"/>
            <a:ext cx="909000" cy="324000"/>
          </a:xfrm>
          <a:prstGeom prst="rect">
            <a:avLst/>
          </a:prstGeom>
        </p:spPr>
      </p:pic>
      <p:cxnSp>
        <p:nvCxnSpPr>
          <p:cNvPr id="5" name="Straight Connector 4">
            <a:extLst>
              <a:ext uri="{FF2B5EF4-FFF2-40B4-BE49-F238E27FC236}">
                <a16:creationId xmlns:a16="http://schemas.microsoft.com/office/drawing/2014/main" id="{1051D66A-6AE6-8943-8D13-408C1B164421}"/>
              </a:ext>
            </a:extLst>
          </p:cNvPr>
          <p:cNvCxnSpPr>
            <a:cxnSpLocks/>
          </p:cNvCxnSpPr>
          <p:nvPr userDrawn="1"/>
        </p:nvCxnSpPr>
        <p:spPr>
          <a:xfrm>
            <a:off x="192087" y="192381"/>
            <a:ext cx="43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268094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Call out mediu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361F1-4A98-B04B-B95B-7B0BAF4FE49F}"/>
              </a:ext>
            </a:extLst>
          </p:cNvPr>
          <p:cNvSpPr>
            <a:spLocks noGrp="1"/>
          </p:cNvSpPr>
          <p:nvPr>
            <p:ph type="title" hasCustomPrompt="1"/>
          </p:nvPr>
        </p:nvSpPr>
        <p:spPr>
          <a:xfrm>
            <a:off x="192087" y="368299"/>
            <a:ext cx="11807826" cy="5940421"/>
          </a:xfrm>
        </p:spPr>
        <p:txBody>
          <a:bodyPr lIns="0" tIns="0" rIns="0" bIns="0" anchor="ctr" anchorCtr="0">
            <a:normAutofit/>
          </a:bodyPr>
          <a:lstStyle>
            <a:lvl1pPr>
              <a:lnSpc>
                <a:spcPct val="90000"/>
              </a:lnSpc>
              <a:defRPr sz="7200" b="1">
                <a:solidFill>
                  <a:schemeClr val="accent1"/>
                </a:solidFill>
                <a:latin typeface="Arial" panose="020B0604020202020204" pitchFamily="34" charset="0"/>
                <a:ea typeface="AECOM Sans" panose="020B0504020202020204" pitchFamily="34" charset="0"/>
                <a:cs typeface="Arial" panose="020B0604020202020204" pitchFamily="34" charset="0"/>
              </a:defRPr>
            </a:lvl1pPr>
          </a:lstStyle>
          <a:p>
            <a:r>
              <a:rPr lang="en-US" dirty="0"/>
              <a:t>Medium text call out</a:t>
            </a:r>
          </a:p>
        </p:txBody>
      </p:sp>
      <p:pic>
        <p:nvPicPr>
          <p:cNvPr id="7" name="Picture 6">
            <a:extLst>
              <a:ext uri="{FF2B5EF4-FFF2-40B4-BE49-F238E27FC236}">
                <a16:creationId xmlns:a16="http://schemas.microsoft.com/office/drawing/2014/main" id="{73237A8C-31B3-C34C-96AE-88E109D4D1E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81046" y="6445333"/>
            <a:ext cx="909000" cy="324000"/>
          </a:xfrm>
          <a:prstGeom prst="rect">
            <a:avLst/>
          </a:prstGeom>
        </p:spPr>
      </p:pic>
      <p:cxnSp>
        <p:nvCxnSpPr>
          <p:cNvPr id="5" name="Straight Connector 4">
            <a:extLst>
              <a:ext uri="{FF2B5EF4-FFF2-40B4-BE49-F238E27FC236}">
                <a16:creationId xmlns:a16="http://schemas.microsoft.com/office/drawing/2014/main" id="{74A58CC3-4324-CB44-A342-B374FB6F05C5}"/>
              </a:ext>
            </a:extLst>
          </p:cNvPr>
          <p:cNvCxnSpPr>
            <a:cxnSpLocks/>
          </p:cNvCxnSpPr>
          <p:nvPr userDrawn="1"/>
        </p:nvCxnSpPr>
        <p:spPr>
          <a:xfrm>
            <a:off x="192087" y="192381"/>
            <a:ext cx="43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70996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Call out lar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361F1-4A98-B04B-B95B-7B0BAF4FE49F}"/>
              </a:ext>
            </a:extLst>
          </p:cNvPr>
          <p:cNvSpPr>
            <a:spLocks noGrp="1"/>
          </p:cNvSpPr>
          <p:nvPr>
            <p:ph type="title" hasCustomPrompt="1"/>
          </p:nvPr>
        </p:nvSpPr>
        <p:spPr>
          <a:xfrm>
            <a:off x="192089" y="368299"/>
            <a:ext cx="11807824" cy="5940421"/>
          </a:xfrm>
        </p:spPr>
        <p:txBody>
          <a:bodyPr lIns="0" tIns="0" rIns="0" bIns="0" anchor="ctr" anchorCtr="0">
            <a:normAutofit/>
          </a:bodyPr>
          <a:lstStyle>
            <a:lvl1pPr>
              <a:lnSpc>
                <a:spcPct val="90000"/>
              </a:lnSpc>
              <a:defRPr sz="9600" b="1">
                <a:solidFill>
                  <a:schemeClr val="accent1"/>
                </a:solidFill>
                <a:latin typeface="Arial" panose="020B0604020202020204" pitchFamily="34" charset="0"/>
                <a:ea typeface="AECOM Sans" panose="020B0504020202020204" pitchFamily="34" charset="0"/>
                <a:cs typeface="Arial" panose="020B0604020202020204" pitchFamily="34" charset="0"/>
              </a:defRPr>
            </a:lvl1pPr>
          </a:lstStyle>
          <a:p>
            <a:r>
              <a:rPr lang="en-US" dirty="0"/>
              <a:t>Large text call out</a:t>
            </a:r>
          </a:p>
        </p:txBody>
      </p:sp>
      <p:pic>
        <p:nvPicPr>
          <p:cNvPr id="7" name="Picture 6">
            <a:extLst>
              <a:ext uri="{FF2B5EF4-FFF2-40B4-BE49-F238E27FC236}">
                <a16:creationId xmlns:a16="http://schemas.microsoft.com/office/drawing/2014/main" id="{F73F3679-D46C-A748-AB6C-5A481154A5F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81046" y="6445333"/>
            <a:ext cx="909000" cy="324000"/>
          </a:xfrm>
          <a:prstGeom prst="rect">
            <a:avLst/>
          </a:prstGeom>
        </p:spPr>
      </p:pic>
      <p:cxnSp>
        <p:nvCxnSpPr>
          <p:cNvPr id="5" name="Straight Connector 4">
            <a:extLst>
              <a:ext uri="{FF2B5EF4-FFF2-40B4-BE49-F238E27FC236}">
                <a16:creationId xmlns:a16="http://schemas.microsoft.com/office/drawing/2014/main" id="{518B517E-3869-6D45-BC5A-FABAA3C889BD}"/>
              </a:ext>
            </a:extLst>
          </p:cNvPr>
          <p:cNvCxnSpPr>
            <a:cxnSpLocks/>
          </p:cNvCxnSpPr>
          <p:nvPr userDrawn="1"/>
        </p:nvCxnSpPr>
        <p:spPr>
          <a:xfrm>
            <a:off x="192087" y="192381"/>
            <a:ext cx="43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13886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lose">
    <p:bg>
      <p:bgPr>
        <a:solidFill>
          <a:schemeClr val="tx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7251F6C-4489-4D48-8BAA-11D2730B2020}"/>
              </a:ext>
            </a:extLst>
          </p:cNvPr>
          <p:cNvPicPr>
            <a:picLocks noChangeAspect="1"/>
          </p:cNvPicPr>
          <p:nvPr userDrawn="1"/>
        </p:nvPicPr>
        <p:blipFill>
          <a:blip r:embed="rId2"/>
          <a:srcRect/>
          <a:stretch/>
        </p:blipFill>
        <p:spPr>
          <a:xfrm>
            <a:off x="4036309" y="2965179"/>
            <a:ext cx="4119381" cy="568867"/>
          </a:xfrm>
          <a:prstGeom prst="rect">
            <a:avLst/>
          </a:prstGeom>
        </p:spPr>
      </p:pic>
    </p:spTree>
    <p:extLst>
      <p:ext uri="{BB962C8B-B14F-4D97-AF65-F5344CB8AC3E}">
        <p14:creationId xmlns:p14="http://schemas.microsoft.com/office/powerpoint/2010/main" val="36690489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ody only">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82B9747-A3CB-244F-9DD9-668E5443B718}"/>
              </a:ext>
            </a:extLst>
          </p:cNvPr>
          <p:cNvSpPr>
            <a:spLocks noGrp="1"/>
          </p:cNvSpPr>
          <p:nvPr>
            <p:ph sz="quarter" idx="10"/>
          </p:nvPr>
        </p:nvSpPr>
        <p:spPr>
          <a:xfrm>
            <a:off x="192088" y="368299"/>
            <a:ext cx="11807825" cy="5940419"/>
          </a:xfrm>
        </p:spPr>
        <p:txBody>
          <a:bodyPr lIns="0" tIns="0" rIns="0" bIns="0">
            <a:normAutofit/>
          </a:bodyPr>
          <a:lstStyle>
            <a:lvl1pPr marL="0" indent="0">
              <a:buNone/>
              <a:defRPr sz="2500" b="0" i="0">
                <a:latin typeface="Arial" panose="020B0604020202020204" pitchFamily="34" charset="0"/>
                <a:ea typeface="AECOM Sans Light" panose="020B0404020202020204" pitchFamily="34" charset="0"/>
                <a:cs typeface="Arial" panose="020B0604020202020204" pitchFamily="34" charset="0"/>
              </a:defRPr>
            </a:lvl1pPr>
            <a:lvl2pPr marL="368300" indent="-355600">
              <a:tabLst/>
              <a:defRPr sz="2500" b="0" i="0">
                <a:latin typeface="Arial" panose="020B0604020202020204" pitchFamily="34" charset="0"/>
                <a:ea typeface="AECOM Sans Light" panose="020B0404020202020204" pitchFamily="34" charset="0"/>
                <a:cs typeface="Arial" panose="020B0604020202020204" pitchFamily="34" charset="0"/>
              </a:defRPr>
            </a:lvl2pPr>
            <a:lvl3pPr>
              <a:defRPr>
                <a:latin typeface="AECOM Sans" panose="020B0504020202020204" pitchFamily="34" charset="0"/>
                <a:ea typeface="AECOM Sans" panose="020B0504020202020204" pitchFamily="34" charset="0"/>
                <a:cs typeface="AECOM Sans" panose="020B0504020202020204" pitchFamily="34" charset="0"/>
              </a:defRPr>
            </a:lvl3pPr>
          </a:lstStyle>
          <a:p>
            <a:pPr lvl="0"/>
            <a:r>
              <a:rPr lang="en-US"/>
              <a:t>Click to edit Master text styles</a:t>
            </a:r>
          </a:p>
          <a:p>
            <a:pPr lvl="1"/>
            <a:r>
              <a:rPr lang="en-US"/>
              <a:t>Second level</a:t>
            </a:r>
          </a:p>
        </p:txBody>
      </p:sp>
      <p:pic>
        <p:nvPicPr>
          <p:cNvPr id="10" name="Picture 9">
            <a:extLst>
              <a:ext uri="{FF2B5EF4-FFF2-40B4-BE49-F238E27FC236}">
                <a16:creationId xmlns:a16="http://schemas.microsoft.com/office/drawing/2014/main" id="{BFD246CF-39E7-524D-9794-4579951D970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81046" y="6445333"/>
            <a:ext cx="909001" cy="324000"/>
          </a:xfrm>
          <a:prstGeom prst="rect">
            <a:avLst/>
          </a:prstGeom>
        </p:spPr>
      </p:pic>
      <p:cxnSp>
        <p:nvCxnSpPr>
          <p:cNvPr id="5" name="Straight Connector 4">
            <a:extLst>
              <a:ext uri="{FF2B5EF4-FFF2-40B4-BE49-F238E27FC236}">
                <a16:creationId xmlns:a16="http://schemas.microsoft.com/office/drawing/2014/main" id="{ABF60184-0F25-DC4F-BDBD-35A3A3485049}"/>
              </a:ext>
            </a:extLst>
          </p:cNvPr>
          <p:cNvCxnSpPr>
            <a:cxnSpLocks/>
          </p:cNvCxnSpPr>
          <p:nvPr userDrawn="1"/>
        </p:nvCxnSpPr>
        <p:spPr>
          <a:xfrm>
            <a:off x="192087" y="192381"/>
            <a:ext cx="432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27272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_Master MAP Slid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09E79DC-1837-487F-A675-F4D890061F3D}"/>
              </a:ext>
            </a:extLst>
          </p:cNvPr>
          <p:cNvSpPr/>
          <p:nvPr userDrawn="1"/>
        </p:nvSpPr>
        <p:spPr>
          <a:xfrm>
            <a:off x="0" y="0"/>
            <a:ext cx="12192000" cy="6858000"/>
          </a:xfrm>
          <a:prstGeom prst="rect">
            <a:avLst/>
          </a:prstGeom>
          <a:solidFill>
            <a:srgbClr val="323E4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9C9FD932-C95B-4059-A892-480892C6C61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13090" y="1117299"/>
            <a:ext cx="11010963" cy="5673998"/>
          </a:xfrm>
          <a:prstGeom prst="rect">
            <a:avLst/>
          </a:prstGeom>
        </p:spPr>
      </p:pic>
    </p:spTree>
    <p:extLst>
      <p:ext uri="{BB962C8B-B14F-4D97-AF65-F5344CB8AC3E}">
        <p14:creationId xmlns:p14="http://schemas.microsoft.com/office/powerpoint/2010/main" val="101107350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F5A2BD3-B72F-344B-A30D-8C3365691ECB}"/>
              </a:ext>
            </a:extLst>
          </p:cNvPr>
          <p:cNvSpPr>
            <a:spLocks noGrp="1"/>
          </p:cNvSpPr>
          <p:nvPr>
            <p:ph type="body" sz="quarter" idx="10" hasCustomPrompt="1"/>
          </p:nvPr>
        </p:nvSpPr>
        <p:spPr>
          <a:xfrm>
            <a:off x="192087" y="1484313"/>
            <a:ext cx="11807825" cy="1765300"/>
          </a:xfrm>
        </p:spPr>
        <p:txBody>
          <a:bodyPr anchor="b" anchorCtr="0"/>
          <a:lstStyle>
            <a:lvl1pPr marL="0" indent="0">
              <a:buNone/>
              <a:defRPr sz="6000" b="1" i="0">
                <a:solidFill>
                  <a:schemeClr val="bg1"/>
                </a:solidFill>
                <a:latin typeface="Arial" panose="020B0604020202020204" pitchFamily="34" charset="0"/>
                <a:ea typeface="AECOM Sans" panose="020B0504020202020204" pitchFamily="34" charset="0"/>
                <a:cs typeface="Arial" panose="020B0604020202020204" pitchFamily="34" charset="0"/>
              </a:defRPr>
            </a:lvl1pPr>
          </a:lstStyle>
          <a:p>
            <a:pPr lvl="0"/>
            <a:r>
              <a:rPr lang="en-GB" dirty="0"/>
              <a:t>Presentation name</a:t>
            </a:r>
          </a:p>
        </p:txBody>
      </p:sp>
      <p:sp>
        <p:nvSpPr>
          <p:cNvPr id="8" name="Text Placeholder 4">
            <a:extLst>
              <a:ext uri="{FF2B5EF4-FFF2-40B4-BE49-F238E27FC236}">
                <a16:creationId xmlns:a16="http://schemas.microsoft.com/office/drawing/2014/main" id="{48B15545-CDE4-2D46-87A4-4286855F50B5}"/>
              </a:ext>
            </a:extLst>
          </p:cNvPr>
          <p:cNvSpPr>
            <a:spLocks noGrp="1"/>
          </p:cNvSpPr>
          <p:nvPr>
            <p:ph type="body" sz="quarter" idx="11" hasCustomPrompt="1"/>
          </p:nvPr>
        </p:nvSpPr>
        <p:spPr>
          <a:xfrm>
            <a:off x="192088" y="3429001"/>
            <a:ext cx="5759450" cy="1620837"/>
          </a:xfrm>
        </p:spPr>
        <p:txBody>
          <a:bodyPr anchor="t" anchorCtr="0"/>
          <a:lstStyle>
            <a:lvl1pPr marL="0" indent="0">
              <a:buNone/>
              <a:defRPr sz="2500" b="1" i="0">
                <a:solidFill>
                  <a:schemeClr val="bg1"/>
                </a:solidFill>
                <a:latin typeface="Arial" panose="020B0604020202020204" pitchFamily="34" charset="0"/>
                <a:ea typeface="AECOM Sans" panose="020B0504020202020204" pitchFamily="34" charset="0"/>
                <a:cs typeface="Arial" panose="020B0604020202020204" pitchFamily="34" charset="0"/>
              </a:defRPr>
            </a:lvl1pPr>
          </a:lstStyle>
          <a:p>
            <a:pPr lvl="0"/>
            <a:r>
              <a:rPr lang="en-GB" dirty="0"/>
              <a:t>Presentation description / </a:t>
            </a:r>
            <a:br>
              <a:rPr lang="en-GB" dirty="0"/>
            </a:br>
            <a:r>
              <a:rPr lang="en-GB" dirty="0"/>
              <a:t>event name</a:t>
            </a:r>
          </a:p>
        </p:txBody>
      </p:sp>
      <p:sp>
        <p:nvSpPr>
          <p:cNvPr id="9" name="Text Placeholder 4">
            <a:extLst>
              <a:ext uri="{FF2B5EF4-FFF2-40B4-BE49-F238E27FC236}">
                <a16:creationId xmlns:a16="http://schemas.microsoft.com/office/drawing/2014/main" id="{D1DFB937-D895-0545-8B74-E2AA56A85F9D}"/>
              </a:ext>
            </a:extLst>
          </p:cNvPr>
          <p:cNvSpPr>
            <a:spLocks noGrp="1"/>
          </p:cNvSpPr>
          <p:nvPr>
            <p:ph type="body" sz="quarter" idx="12" hasCustomPrompt="1"/>
          </p:nvPr>
        </p:nvSpPr>
        <p:spPr>
          <a:xfrm>
            <a:off x="192088" y="5373687"/>
            <a:ext cx="5759450" cy="935037"/>
          </a:xfrm>
        </p:spPr>
        <p:txBody>
          <a:bodyPr anchor="t" anchorCtr="0"/>
          <a:lstStyle>
            <a:lvl1pPr marL="0" indent="0">
              <a:lnSpc>
                <a:spcPct val="90000"/>
              </a:lnSpc>
              <a:spcBef>
                <a:spcPts val="0"/>
              </a:spcBef>
              <a:buNone/>
              <a:defRPr sz="2100" b="0" i="0">
                <a:solidFill>
                  <a:schemeClr val="bg1"/>
                </a:solidFill>
                <a:latin typeface="Arial" panose="020B0604020202020204" pitchFamily="34" charset="0"/>
                <a:ea typeface="AECOM Sans" panose="020B0504020202020204" pitchFamily="34" charset="0"/>
                <a:cs typeface="Arial" panose="020B0604020202020204" pitchFamily="34" charset="0"/>
              </a:defRPr>
            </a:lvl1pPr>
          </a:lstStyle>
          <a:p>
            <a:pPr lvl="0"/>
            <a:r>
              <a:rPr lang="en-GB" dirty="0"/>
              <a:t>Presenter name</a:t>
            </a:r>
          </a:p>
          <a:p>
            <a:pPr lvl="0"/>
            <a:r>
              <a:rPr lang="en-GB" dirty="0"/>
              <a:t>Title</a:t>
            </a:r>
          </a:p>
        </p:txBody>
      </p:sp>
      <p:pic>
        <p:nvPicPr>
          <p:cNvPr id="7" name="Picture 6">
            <a:extLst>
              <a:ext uri="{FF2B5EF4-FFF2-40B4-BE49-F238E27FC236}">
                <a16:creationId xmlns:a16="http://schemas.microsoft.com/office/drawing/2014/main" id="{EABBDB6A-9E03-A54E-8087-B9532074D321}"/>
              </a:ext>
            </a:extLst>
          </p:cNvPr>
          <p:cNvPicPr>
            <a:picLocks noChangeAspect="1"/>
          </p:cNvPicPr>
          <p:nvPr userDrawn="1"/>
        </p:nvPicPr>
        <p:blipFill>
          <a:blip r:embed="rId2"/>
          <a:srcRect/>
          <a:stretch/>
        </p:blipFill>
        <p:spPr>
          <a:xfrm>
            <a:off x="9374961" y="368300"/>
            <a:ext cx="2447397" cy="337973"/>
          </a:xfrm>
          <a:prstGeom prst="rect">
            <a:avLst/>
          </a:prstGeom>
        </p:spPr>
      </p:pic>
    </p:spTree>
    <p:extLst>
      <p:ext uri="{BB962C8B-B14F-4D97-AF65-F5344CB8AC3E}">
        <p14:creationId xmlns:p14="http://schemas.microsoft.com/office/powerpoint/2010/main" val="4074624845"/>
      </p:ext>
    </p:extLst>
  </p:cSld>
  <p:clrMapOvr>
    <a:masterClrMapping/>
  </p:clrMapOvr>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361F1-4A98-B04B-B95B-7B0BAF4FE49F}"/>
              </a:ext>
            </a:extLst>
          </p:cNvPr>
          <p:cNvSpPr>
            <a:spLocks noGrp="1"/>
          </p:cNvSpPr>
          <p:nvPr>
            <p:ph type="title" hasCustomPrompt="1"/>
          </p:nvPr>
        </p:nvSpPr>
        <p:spPr>
          <a:xfrm>
            <a:off x="192089" y="1484313"/>
            <a:ext cx="11807824" cy="3565525"/>
          </a:xfrm>
          <a:prstGeom prst="rect">
            <a:avLst/>
          </a:prstGeom>
        </p:spPr>
        <p:txBody>
          <a:bodyPr lIns="0" tIns="0" rIns="0" bIns="0" anchor="ctr" anchorCtr="0">
            <a:normAutofit/>
          </a:bodyPr>
          <a:lstStyle>
            <a:lvl1pPr algn="l">
              <a:defRPr sz="4800" b="1" i="0">
                <a:solidFill>
                  <a:schemeClr val="bg1"/>
                </a:solidFill>
                <a:latin typeface="Arial" panose="020B0604020202020204" pitchFamily="34" charset="0"/>
                <a:ea typeface="AECOM Sans" panose="020B0504020202020204" pitchFamily="34" charset="0"/>
                <a:cs typeface="Arial" panose="020B0604020202020204" pitchFamily="34" charset="0"/>
              </a:defRPr>
            </a:lvl1pPr>
          </a:lstStyle>
          <a:p>
            <a:r>
              <a:rPr lang="en-US" dirty="0"/>
              <a:t>Section title</a:t>
            </a:r>
          </a:p>
        </p:txBody>
      </p:sp>
      <p:sp>
        <p:nvSpPr>
          <p:cNvPr id="5" name="Text Placeholder 4">
            <a:extLst>
              <a:ext uri="{FF2B5EF4-FFF2-40B4-BE49-F238E27FC236}">
                <a16:creationId xmlns:a16="http://schemas.microsoft.com/office/drawing/2014/main" id="{A4CF0C63-95D4-244A-8BFB-5B1AC1B0FCD4}"/>
              </a:ext>
            </a:extLst>
          </p:cNvPr>
          <p:cNvSpPr>
            <a:spLocks noGrp="1"/>
          </p:cNvSpPr>
          <p:nvPr>
            <p:ph type="body" sz="quarter" idx="12" hasCustomPrompt="1"/>
          </p:nvPr>
        </p:nvSpPr>
        <p:spPr>
          <a:xfrm>
            <a:off x="192088" y="5373687"/>
            <a:ext cx="5759450" cy="935037"/>
          </a:xfrm>
        </p:spPr>
        <p:txBody>
          <a:bodyPr anchor="t" anchorCtr="0"/>
          <a:lstStyle>
            <a:lvl1pPr marL="0" indent="0">
              <a:lnSpc>
                <a:spcPct val="90000"/>
              </a:lnSpc>
              <a:spcBef>
                <a:spcPts val="0"/>
              </a:spcBef>
              <a:buNone/>
              <a:defRPr sz="2100" b="0" i="0">
                <a:solidFill>
                  <a:schemeClr val="bg1"/>
                </a:solidFill>
                <a:latin typeface="Arial" panose="020B0604020202020204" pitchFamily="34" charset="0"/>
                <a:ea typeface="AECOM Sans" panose="020B0504020202020204" pitchFamily="34" charset="0"/>
                <a:cs typeface="Arial" panose="020B0604020202020204" pitchFamily="34" charset="0"/>
              </a:defRPr>
            </a:lvl1pPr>
          </a:lstStyle>
          <a:p>
            <a:pPr lvl="0"/>
            <a:r>
              <a:rPr lang="en-GB" dirty="0"/>
              <a:t>Presenter name</a:t>
            </a:r>
          </a:p>
          <a:p>
            <a:pPr lvl="0"/>
            <a:r>
              <a:rPr lang="en-GB" dirty="0"/>
              <a:t>Title</a:t>
            </a:r>
          </a:p>
        </p:txBody>
      </p:sp>
      <p:pic>
        <p:nvPicPr>
          <p:cNvPr id="7" name="Picture 6">
            <a:extLst>
              <a:ext uri="{FF2B5EF4-FFF2-40B4-BE49-F238E27FC236}">
                <a16:creationId xmlns:a16="http://schemas.microsoft.com/office/drawing/2014/main" id="{13068786-EFEA-4B4B-BFE8-CCEF0DA9158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81046" y="6445333"/>
            <a:ext cx="909000" cy="324000"/>
          </a:xfrm>
          <a:prstGeom prst="rect">
            <a:avLst/>
          </a:prstGeom>
        </p:spPr>
      </p:pic>
    </p:spTree>
    <p:extLst>
      <p:ext uri="{BB962C8B-B14F-4D97-AF65-F5344CB8AC3E}">
        <p14:creationId xmlns:p14="http://schemas.microsoft.com/office/powerpoint/2010/main" val="353670927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6B8A7-34F1-2F44-BFD0-5B0963106CEC}"/>
              </a:ext>
            </a:extLst>
          </p:cNvPr>
          <p:cNvSpPr>
            <a:spLocks noGrp="1"/>
          </p:cNvSpPr>
          <p:nvPr>
            <p:ph type="title"/>
          </p:nvPr>
        </p:nvSpPr>
        <p:spPr>
          <a:xfrm>
            <a:off x="192089" y="368301"/>
            <a:ext cx="11807824" cy="792162"/>
          </a:xfrm>
        </p:spPr>
        <p:txBody>
          <a:bodyPr lIns="0" tIns="0" rIns="0" bIns="0" anchor="t" anchorCtr="0">
            <a:normAutofit/>
          </a:bodyPr>
          <a:lstStyle>
            <a:lvl1pPr>
              <a:defRPr sz="2500" b="1" i="0">
                <a:solidFill>
                  <a:schemeClr val="bg1"/>
                </a:solidFill>
                <a:latin typeface="Arial" panose="020B0604020202020204" pitchFamily="34" charset="0"/>
                <a:ea typeface="AECOM Sans" panose="020B0504020202020204" pitchFamily="34" charset="0"/>
                <a:cs typeface="Arial" panose="020B060402020202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F1C71466-8AFC-0F44-BFA7-5A78EF317063}"/>
              </a:ext>
            </a:extLst>
          </p:cNvPr>
          <p:cNvCxnSpPr>
            <a:cxnSpLocks/>
          </p:cNvCxnSpPr>
          <p:nvPr userDrawn="1"/>
        </p:nvCxnSpPr>
        <p:spPr>
          <a:xfrm>
            <a:off x="192087" y="192381"/>
            <a:ext cx="43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A5A9D085-FD50-8C46-8B5E-701BE7F6A6D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81046" y="6445333"/>
            <a:ext cx="909000" cy="324000"/>
          </a:xfrm>
          <a:prstGeom prst="rect">
            <a:avLst/>
          </a:prstGeom>
        </p:spPr>
      </p:pic>
    </p:spTree>
    <p:extLst>
      <p:ext uri="{BB962C8B-B14F-4D97-AF65-F5344CB8AC3E}">
        <p14:creationId xmlns:p14="http://schemas.microsoft.com/office/powerpoint/2010/main" val="3375517053"/>
      </p:ext>
    </p:extLst>
  </p:cSld>
  <p:clrMapOvr>
    <a:masterClrMapping/>
  </p:clrMapOvr>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Call out smal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361F1-4A98-B04B-B95B-7B0BAF4FE49F}"/>
              </a:ext>
            </a:extLst>
          </p:cNvPr>
          <p:cNvSpPr>
            <a:spLocks noGrp="1"/>
          </p:cNvSpPr>
          <p:nvPr>
            <p:ph type="title" hasCustomPrompt="1"/>
          </p:nvPr>
        </p:nvSpPr>
        <p:spPr>
          <a:xfrm>
            <a:off x="192089" y="368309"/>
            <a:ext cx="11807824" cy="5940415"/>
          </a:xfrm>
        </p:spPr>
        <p:txBody>
          <a:bodyPr lIns="0" tIns="0" rIns="0" bIns="0" anchor="ctr" anchorCtr="0">
            <a:normAutofit/>
          </a:bodyPr>
          <a:lstStyle>
            <a:lvl1pPr>
              <a:lnSpc>
                <a:spcPct val="90000"/>
              </a:lnSpc>
              <a:defRPr sz="4800" b="1">
                <a:solidFill>
                  <a:schemeClr val="bg1"/>
                </a:solidFill>
                <a:latin typeface="Arial" panose="020B0604020202020204" pitchFamily="34" charset="0"/>
                <a:ea typeface="AECOM Sans" panose="020B0504020202020204" pitchFamily="34" charset="0"/>
                <a:cs typeface="Arial" panose="020B0604020202020204" pitchFamily="34" charset="0"/>
              </a:defRPr>
            </a:lvl1pPr>
          </a:lstStyle>
          <a:p>
            <a:r>
              <a:rPr lang="en-US" dirty="0"/>
              <a:t>Small text call out</a:t>
            </a:r>
          </a:p>
        </p:txBody>
      </p:sp>
      <p:cxnSp>
        <p:nvCxnSpPr>
          <p:cNvPr id="5" name="Straight Connector 4">
            <a:extLst>
              <a:ext uri="{FF2B5EF4-FFF2-40B4-BE49-F238E27FC236}">
                <a16:creationId xmlns:a16="http://schemas.microsoft.com/office/drawing/2014/main" id="{1051D66A-6AE6-8943-8D13-408C1B164421}"/>
              </a:ext>
            </a:extLst>
          </p:cNvPr>
          <p:cNvCxnSpPr>
            <a:cxnSpLocks/>
          </p:cNvCxnSpPr>
          <p:nvPr userDrawn="1"/>
        </p:nvCxnSpPr>
        <p:spPr>
          <a:xfrm>
            <a:off x="192087" y="192381"/>
            <a:ext cx="43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B00CD8F3-E3F6-054D-8909-8AF319C5B9C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81046" y="6445333"/>
            <a:ext cx="909000" cy="324000"/>
          </a:xfrm>
          <a:prstGeom prst="rect">
            <a:avLst/>
          </a:prstGeom>
        </p:spPr>
      </p:pic>
    </p:spTree>
    <p:extLst>
      <p:ext uri="{BB962C8B-B14F-4D97-AF65-F5344CB8AC3E}">
        <p14:creationId xmlns:p14="http://schemas.microsoft.com/office/powerpoint/2010/main" val="144501778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Call out mediu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361F1-4A98-B04B-B95B-7B0BAF4FE49F}"/>
              </a:ext>
            </a:extLst>
          </p:cNvPr>
          <p:cNvSpPr>
            <a:spLocks noGrp="1"/>
          </p:cNvSpPr>
          <p:nvPr>
            <p:ph type="title" hasCustomPrompt="1"/>
          </p:nvPr>
        </p:nvSpPr>
        <p:spPr>
          <a:xfrm>
            <a:off x="192087" y="368299"/>
            <a:ext cx="11807826" cy="5940421"/>
          </a:xfrm>
        </p:spPr>
        <p:txBody>
          <a:bodyPr lIns="0" tIns="0" rIns="0" bIns="0" anchor="ctr" anchorCtr="0">
            <a:normAutofit/>
          </a:bodyPr>
          <a:lstStyle>
            <a:lvl1pPr>
              <a:lnSpc>
                <a:spcPct val="90000"/>
              </a:lnSpc>
              <a:defRPr sz="7200" b="1">
                <a:solidFill>
                  <a:schemeClr val="bg1"/>
                </a:solidFill>
                <a:latin typeface="Arial" panose="020B0604020202020204" pitchFamily="34" charset="0"/>
                <a:ea typeface="AECOM Sans" panose="020B0504020202020204" pitchFamily="34" charset="0"/>
                <a:cs typeface="Arial" panose="020B0604020202020204" pitchFamily="34" charset="0"/>
              </a:defRPr>
            </a:lvl1pPr>
          </a:lstStyle>
          <a:p>
            <a:r>
              <a:rPr lang="en-US" dirty="0"/>
              <a:t>Medium text call out</a:t>
            </a:r>
          </a:p>
        </p:txBody>
      </p:sp>
      <p:cxnSp>
        <p:nvCxnSpPr>
          <p:cNvPr id="5" name="Straight Connector 4">
            <a:extLst>
              <a:ext uri="{FF2B5EF4-FFF2-40B4-BE49-F238E27FC236}">
                <a16:creationId xmlns:a16="http://schemas.microsoft.com/office/drawing/2014/main" id="{74A58CC3-4324-CB44-A342-B374FB6F05C5}"/>
              </a:ext>
            </a:extLst>
          </p:cNvPr>
          <p:cNvCxnSpPr>
            <a:cxnSpLocks/>
          </p:cNvCxnSpPr>
          <p:nvPr userDrawn="1"/>
        </p:nvCxnSpPr>
        <p:spPr>
          <a:xfrm>
            <a:off x="192087" y="192381"/>
            <a:ext cx="43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E706B253-010A-FA43-9F95-1B52A20CE75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81046" y="6445333"/>
            <a:ext cx="909000" cy="324000"/>
          </a:xfrm>
          <a:prstGeom prst="rect">
            <a:avLst/>
          </a:prstGeom>
        </p:spPr>
      </p:pic>
    </p:spTree>
    <p:extLst>
      <p:ext uri="{BB962C8B-B14F-4D97-AF65-F5344CB8AC3E}">
        <p14:creationId xmlns:p14="http://schemas.microsoft.com/office/powerpoint/2010/main" val="127121888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Call out lar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361F1-4A98-B04B-B95B-7B0BAF4FE49F}"/>
              </a:ext>
            </a:extLst>
          </p:cNvPr>
          <p:cNvSpPr>
            <a:spLocks noGrp="1"/>
          </p:cNvSpPr>
          <p:nvPr>
            <p:ph type="title" hasCustomPrompt="1"/>
          </p:nvPr>
        </p:nvSpPr>
        <p:spPr>
          <a:xfrm>
            <a:off x="192089" y="368299"/>
            <a:ext cx="11807824" cy="5940421"/>
          </a:xfrm>
        </p:spPr>
        <p:txBody>
          <a:bodyPr lIns="0" tIns="0" rIns="0" bIns="0" anchor="ctr" anchorCtr="0">
            <a:normAutofit/>
          </a:bodyPr>
          <a:lstStyle>
            <a:lvl1pPr>
              <a:lnSpc>
                <a:spcPct val="90000"/>
              </a:lnSpc>
              <a:defRPr sz="9600" b="1">
                <a:solidFill>
                  <a:schemeClr val="bg1"/>
                </a:solidFill>
                <a:latin typeface="Arial" panose="020B0604020202020204" pitchFamily="34" charset="0"/>
                <a:ea typeface="AECOM Sans" panose="020B0504020202020204" pitchFamily="34" charset="0"/>
                <a:cs typeface="Arial" panose="020B0604020202020204" pitchFamily="34" charset="0"/>
              </a:defRPr>
            </a:lvl1pPr>
          </a:lstStyle>
          <a:p>
            <a:r>
              <a:rPr lang="en-US" dirty="0"/>
              <a:t>Large text call out</a:t>
            </a:r>
          </a:p>
        </p:txBody>
      </p:sp>
      <p:cxnSp>
        <p:nvCxnSpPr>
          <p:cNvPr id="5" name="Straight Connector 4">
            <a:extLst>
              <a:ext uri="{FF2B5EF4-FFF2-40B4-BE49-F238E27FC236}">
                <a16:creationId xmlns:a16="http://schemas.microsoft.com/office/drawing/2014/main" id="{518B517E-3869-6D45-BC5A-FABAA3C889BD}"/>
              </a:ext>
            </a:extLst>
          </p:cNvPr>
          <p:cNvCxnSpPr>
            <a:cxnSpLocks/>
          </p:cNvCxnSpPr>
          <p:nvPr userDrawn="1"/>
        </p:nvCxnSpPr>
        <p:spPr>
          <a:xfrm>
            <a:off x="192087" y="192381"/>
            <a:ext cx="43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E363FE7D-A664-B44F-91CA-6A4A7432AF9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81046" y="6445333"/>
            <a:ext cx="909000" cy="324000"/>
          </a:xfrm>
          <a:prstGeom prst="rect">
            <a:avLst/>
          </a:prstGeom>
        </p:spPr>
      </p:pic>
    </p:spTree>
    <p:extLst>
      <p:ext uri="{BB962C8B-B14F-4D97-AF65-F5344CB8AC3E}">
        <p14:creationId xmlns:p14="http://schemas.microsoft.com/office/powerpoint/2010/main" val="178745133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los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190373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Clos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7251F6C-4489-4D48-8BAA-11D2730B2020}"/>
              </a:ext>
            </a:extLst>
          </p:cNvPr>
          <p:cNvPicPr>
            <a:picLocks noChangeAspect="1"/>
          </p:cNvPicPr>
          <p:nvPr userDrawn="1"/>
        </p:nvPicPr>
        <p:blipFill>
          <a:blip r:embed="rId2"/>
          <a:srcRect/>
          <a:stretch/>
        </p:blipFill>
        <p:spPr>
          <a:xfrm>
            <a:off x="4036309" y="2965179"/>
            <a:ext cx="4119381" cy="568867"/>
          </a:xfrm>
          <a:prstGeom prst="rect">
            <a:avLst/>
          </a:prstGeom>
        </p:spPr>
      </p:pic>
    </p:spTree>
    <p:extLst>
      <p:ext uri="{BB962C8B-B14F-4D97-AF65-F5344CB8AC3E}">
        <p14:creationId xmlns:p14="http://schemas.microsoft.com/office/powerpoint/2010/main" val="418984982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F5A2BD3-B72F-344B-A30D-8C3365691ECB}"/>
              </a:ext>
            </a:extLst>
          </p:cNvPr>
          <p:cNvSpPr>
            <a:spLocks noGrp="1"/>
          </p:cNvSpPr>
          <p:nvPr>
            <p:ph type="body" sz="quarter" idx="10" hasCustomPrompt="1"/>
          </p:nvPr>
        </p:nvSpPr>
        <p:spPr>
          <a:xfrm>
            <a:off x="192087" y="1484313"/>
            <a:ext cx="11807825" cy="1765300"/>
          </a:xfrm>
        </p:spPr>
        <p:txBody>
          <a:bodyPr anchor="b" anchorCtr="0"/>
          <a:lstStyle>
            <a:lvl1pPr marL="0" indent="0">
              <a:buNone/>
              <a:defRPr sz="6000" b="1" i="0">
                <a:solidFill>
                  <a:schemeClr val="tx2"/>
                </a:solidFill>
                <a:latin typeface="Arial" panose="020B0604020202020204" pitchFamily="34" charset="0"/>
                <a:ea typeface="AECOM Sans" panose="020B0504020202020204" pitchFamily="34" charset="0"/>
                <a:cs typeface="Arial" panose="020B0604020202020204" pitchFamily="34" charset="0"/>
              </a:defRPr>
            </a:lvl1pPr>
          </a:lstStyle>
          <a:p>
            <a:pPr lvl="0"/>
            <a:r>
              <a:rPr lang="en-GB" dirty="0"/>
              <a:t>Presentation name</a:t>
            </a:r>
          </a:p>
        </p:txBody>
      </p:sp>
      <p:sp>
        <p:nvSpPr>
          <p:cNvPr id="8" name="Text Placeholder 4">
            <a:extLst>
              <a:ext uri="{FF2B5EF4-FFF2-40B4-BE49-F238E27FC236}">
                <a16:creationId xmlns:a16="http://schemas.microsoft.com/office/drawing/2014/main" id="{48B15545-CDE4-2D46-87A4-4286855F50B5}"/>
              </a:ext>
            </a:extLst>
          </p:cNvPr>
          <p:cNvSpPr>
            <a:spLocks noGrp="1"/>
          </p:cNvSpPr>
          <p:nvPr>
            <p:ph type="body" sz="quarter" idx="11" hasCustomPrompt="1"/>
          </p:nvPr>
        </p:nvSpPr>
        <p:spPr>
          <a:xfrm>
            <a:off x="192088" y="3429001"/>
            <a:ext cx="5759450" cy="1620837"/>
          </a:xfrm>
        </p:spPr>
        <p:txBody>
          <a:bodyPr anchor="t" anchorCtr="0"/>
          <a:lstStyle>
            <a:lvl1pPr marL="0" indent="0">
              <a:buNone/>
              <a:defRPr sz="2500" b="1" i="0">
                <a:solidFill>
                  <a:schemeClr val="tx2"/>
                </a:solidFill>
                <a:latin typeface="Arial" panose="020B0604020202020204" pitchFamily="34" charset="0"/>
                <a:ea typeface="AECOM Sans" panose="020B0504020202020204" pitchFamily="34" charset="0"/>
                <a:cs typeface="Arial" panose="020B0604020202020204" pitchFamily="34" charset="0"/>
              </a:defRPr>
            </a:lvl1pPr>
          </a:lstStyle>
          <a:p>
            <a:pPr lvl="0"/>
            <a:r>
              <a:rPr lang="en-GB" dirty="0"/>
              <a:t>Presentation description / </a:t>
            </a:r>
            <a:br>
              <a:rPr lang="en-GB" dirty="0"/>
            </a:br>
            <a:r>
              <a:rPr lang="en-GB" dirty="0"/>
              <a:t>event name</a:t>
            </a:r>
          </a:p>
        </p:txBody>
      </p:sp>
      <p:sp>
        <p:nvSpPr>
          <p:cNvPr id="9" name="Text Placeholder 4">
            <a:extLst>
              <a:ext uri="{FF2B5EF4-FFF2-40B4-BE49-F238E27FC236}">
                <a16:creationId xmlns:a16="http://schemas.microsoft.com/office/drawing/2014/main" id="{D1DFB937-D895-0545-8B74-E2AA56A85F9D}"/>
              </a:ext>
            </a:extLst>
          </p:cNvPr>
          <p:cNvSpPr>
            <a:spLocks noGrp="1"/>
          </p:cNvSpPr>
          <p:nvPr>
            <p:ph type="body" sz="quarter" idx="12" hasCustomPrompt="1"/>
          </p:nvPr>
        </p:nvSpPr>
        <p:spPr>
          <a:xfrm>
            <a:off x="192088" y="5373688"/>
            <a:ext cx="5759450" cy="935036"/>
          </a:xfrm>
        </p:spPr>
        <p:txBody>
          <a:bodyPr anchor="t" anchorCtr="0"/>
          <a:lstStyle>
            <a:lvl1pPr marL="0" indent="0">
              <a:lnSpc>
                <a:spcPct val="90000"/>
              </a:lnSpc>
              <a:spcBef>
                <a:spcPts val="0"/>
              </a:spcBef>
              <a:buNone/>
              <a:defRPr sz="2100" b="0" i="0">
                <a:solidFill>
                  <a:schemeClr val="tx2"/>
                </a:solidFill>
                <a:latin typeface="Arial" panose="020B0604020202020204" pitchFamily="34" charset="0"/>
                <a:ea typeface="AECOM Sans" panose="020B0504020202020204" pitchFamily="34" charset="0"/>
                <a:cs typeface="Arial" panose="020B0604020202020204" pitchFamily="34" charset="0"/>
              </a:defRPr>
            </a:lvl1pPr>
          </a:lstStyle>
          <a:p>
            <a:pPr lvl="0"/>
            <a:r>
              <a:rPr lang="en-GB" dirty="0"/>
              <a:t>Presenter name</a:t>
            </a:r>
          </a:p>
          <a:p>
            <a:pPr lvl="0"/>
            <a:r>
              <a:rPr lang="en-GB" dirty="0"/>
              <a:t>Title</a:t>
            </a:r>
          </a:p>
        </p:txBody>
      </p:sp>
      <p:pic>
        <p:nvPicPr>
          <p:cNvPr id="7" name="Picture 6">
            <a:extLst>
              <a:ext uri="{FF2B5EF4-FFF2-40B4-BE49-F238E27FC236}">
                <a16:creationId xmlns:a16="http://schemas.microsoft.com/office/drawing/2014/main" id="{B268983C-442E-3442-A885-2EBC4210D127}"/>
              </a:ext>
            </a:extLst>
          </p:cNvPr>
          <p:cNvPicPr>
            <a:picLocks noChangeAspect="1"/>
          </p:cNvPicPr>
          <p:nvPr userDrawn="1"/>
        </p:nvPicPr>
        <p:blipFill>
          <a:blip r:embed="rId2"/>
          <a:srcRect/>
          <a:stretch/>
        </p:blipFill>
        <p:spPr>
          <a:xfrm>
            <a:off x="9374961" y="368300"/>
            <a:ext cx="2447397" cy="337974"/>
          </a:xfrm>
          <a:prstGeom prst="rect">
            <a:avLst/>
          </a:prstGeom>
        </p:spPr>
      </p:pic>
    </p:spTree>
    <p:extLst>
      <p:ext uri="{BB962C8B-B14F-4D97-AF65-F5344CB8AC3E}">
        <p14:creationId xmlns:p14="http://schemas.microsoft.com/office/powerpoint/2010/main" val="361450356"/>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x1 layout">
    <p:bg>
      <p:bgPr>
        <a:solidFill>
          <a:schemeClr val="bg1"/>
        </a:solid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C141A7C7-A628-B348-B888-367265BE3A21}"/>
              </a:ext>
            </a:extLst>
          </p:cNvPr>
          <p:cNvSpPr>
            <a:spLocks noGrp="1"/>
          </p:cNvSpPr>
          <p:nvPr>
            <p:ph type="title"/>
          </p:nvPr>
        </p:nvSpPr>
        <p:spPr>
          <a:xfrm>
            <a:off x="192089" y="368305"/>
            <a:ext cx="11807824" cy="792157"/>
          </a:xfrm>
        </p:spPr>
        <p:txBody>
          <a:bodyPr lIns="0" tIns="0" rIns="0" bIns="0" anchor="t" anchorCtr="0">
            <a:noAutofit/>
          </a:bodyPr>
          <a:lstStyle>
            <a:lvl1pPr>
              <a:defRPr sz="2500" b="1" i="0">
                <a:latin typeface="Arial" panose="020B0604020202020204" pitchFamily="34" charset="0"/>
                <a:ea typeface="AECOM Sans" panose="020B0504020202020204" pitchFamily="34" charset="0"/>
                <a:cs typeface="Arial" panose="020B0604020202020204" pitchFamily="34" charset="0"/>
              </a:defRPr>
            </a:lvl1pPr>
          </a:lstStyle>
          <a:p>
            <a:r>
              <a:rPr lang="en-US"/>
              <a:t>Click to edit Master title style</a:t>
            </a:r>
            <a:endParaRPr lang="en-US" dirty="0"/>
          </a:p>
        </p:txBody>
      </p:sp>
      <p:sp>
        <p:nvSpPr>
          <p:cNvPr id="18" name="Content Placeholder 2">
            <a:extLst>
              <a:ext uri="{FF2B5EF4-FFF2-40B4-BE49-F238E27FC236}">
                <a16:creationId xmlns:a16="http://schemas.microsoft.com/office/drawing/2014/main" id="{78595847-1813-6B47-B848-F94A612FF956}"/>
              </a:ext>
            </a:extLst>
          </p:cNvPr>
          <p:cNvSpPr>
            <a:spLocks noGrp="1"/>
          </p:cNvSpPr>
          <p:nvPr>
            <p:ph sz="quarter" idx="24"/>
          </p:nvPr>
        </p:nvSpPr>
        <p:spPr>
          <a:xfrm>
            <a:off x="192086" y="1484311"/>
            <a:ext cx="5759451" cy="4824407"/>
          </a:xfrm>
        </p:spPr>
        <p:txBody>
          <a:bodyPr/>
          <a:lstStyle>
            <a:lvl1pPr marL="361950" indent="-361950">
              <a:buFont typeface="System Font"/>
              <a:buChar char="–"/>
              <a:tabLst/>
              <a:defRPr sz="2100">
                <a:latin typeface="Arial" panose="020B0604020202020204" pitchFamily="34" charset="0"/>
                <a:cs typeface="Arial" panose="020B0604020202020204" pitchFamily="34" charset="0"/>
              </a:defRPr>
            </a:lvl1pPr>
          </a:lstStyle>
          <a:p>
            <a:pPr lvl="0"/>
            <a:r>
              <a:rPr lang="en-US"/>
              <a:t>Click to edit Master text styles</a:t>
            </a:r>
          </a:p>
        </p:txBody>
      </p:sp>
      <p:sp>
        <p:nvSpPr>
          <p:cNvPr id="22" name="Content Placeholder 2">
            <a:extLst>
              <a:ext uri="{FF2B5EF4-FFF2-40B4-BE49-F238E27FC236}">
                <a16:creationId xmlns:a16="http://schemas.microsoft.com/office/drawing/2014/main" id="{1D507689-3D81-7D40-A2C1-78D03B642078}"/>
              </a:ext>
            </a:extLst>
          </p:cNvPr>
          <p:cNvSpPr>
            <a:spLocks noGrp="1"/>
          </p:cNvSpPr>
          <p:nvPr>
            <p:ph sz="quarter" idx="27"/>
          </p:nvPr>
        </p:nvSpPr>
        <p:spPr>
          <a:xfrm>
            <a:off x="6240464" y="1484312"/>
            <a:ext cx="5759450" cy="4824406"/>
          </a:xfrm>
        </p:spPr>
        <p:txBody>
          <a:bodyPr/>
          <a:lstStyle>
            <a:lvl1pPr marL="361950" indent="-361950">
              <a:buFont typeface="System Font"/>
              <a:buChar char="–"/>
              <a:tabLst/>
              <a:defRPr sz="2100">
                <a:latin typeface="Arial" panose="020B0604020202020204" pitchFamily="34" charset="0"/>
                <a:cs typeface="Arial" panose="020B0604020202020204" pitchFamily="34" charset="0"/>
              </a:defRPr>
            </a:lvl1pPr>
          </a:lstStyle>
          <a:p>
            <a:pPr lvl="0"/>
            <a:r>
              <a:rPr lang="en-US"/>
              <a:t>Click to edit Master text styles</a:t>
            </a:r>
          </a:p>
        </p:txBody>
      </p:sp>
      <p:pic>
        <p:nvPicPr>
          <p:cNvPr id="8" name="Picture 7">
            <a:extLst>
              <a:ext uri="{FF2B5EF4-FFF2-40B4-BE49-F238E27FC236}">
                <a16:creationId xmlns:a16="http://schemas.microsoft.com/office/drawing/2014/main" id="{62992000-E7FE-7A47-A9EE-58AF7653904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81046" y="6445333"/>
            <a:ext cx="909001" cy="324000"/>
          </a:xfrm>
          <a:prstGeom prst="rect">
            <a:avLst/>
          </a:prstGeom>
        </p:spPr>
      </p:pic>
      <p:cxnSp>
        <p:nvCxnSpPr>
          <p:cNvPr id="9" name="Straight Connector 8">
            <a:extLst>
              <a:ext uri="{FF2B5EF4-FFF2-40B4-BE49-F238E27FC236}">
                <a16:creationId xmlns:a16="http://schemas.microsoft.com/office/drawing/2014/main" id="{14F2117E-EDBF-6E47-9CD5-8DCA2408FD24}"/>
              </a:ext>
            </a:extLst>
          </p:cNvPr>
          <p:cNvCxnSpPr>
            <a:cxnSpLocks/>
          </p:cNvCxnSpPr>
          <p:nvPr userDrawn="1"/>
        </p:nvCxnSpPr>
        <p:spPr>
          <a:xfrm>
            <a:off x="192087" y="192381"/>
            <a:ext cx="432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684059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ection divider">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361F1-4A98-B04B-B95B-7B0BAF4FE49F}"/>
              </a:ext>
            </a:extLst>
          </p:cNvPr>
          <p:cNvSpPr>
            <a:spLocks noGrp="1"/>
          </p:cNvSpPr>
          <p:nvPr>
            <p:ph type="title" hasCustomPrompt="1"/>
          </p:nvPr>
        </p:nvSpPr>
        <p:spPr>
          <a:xfrm>
            <a:off x="192089" y="1484313"/>
            <a:ext cx="11807824" cy="3565525"/>
          </a:xfrm>
          <a:prstGeom prst="rect">
            <a:avLst/>
          </a:prstGeom>
        </p:spPr>
        <p:txBody>
          <a:bodyPr lIns="0" tIns="0" rIns="0" bIns="0" anchor="ctr" anchorCtr="0">
            <a:normAutofit/>
          </a:bodyPr>
          <a:lstStyle>
            <a:lvl1pPr algn="l">
              <a:defRPr sz="4800" b="1" i="0">
                <a:solidFill>
                  <a:schemeClr val="tx2"/>
                </a:solidFill>
                <a:latin typeface="Arial" panose="020B0604020202020204" pitchFamily="34" charset="0"/>
                <a:ea typeface="AECOM Sans" panose="020B0504020202020204" pitchFamily="34" charset="0"/>
                <a:cs typeface="Arial" panose="020B0604020202020204" pitchFamily="34" charset="0"/>
              </a:defRPr>
            </a:lvl1pPr>
          </a:lstStyle>
          <a:p>
            <a:r>
              <a:rPr lang="en-US" dirty="0"/>
              <a:t>Section title</a:t>
            </a:r>
          </a:p>
        </p:txBody>
      </p:sp>
      <p:pic>
        <p:nvPicPr>
          <p:cNvPr id="4" name="Picture 3">
            <a:extLst>
              <a:ext uri="{FF2B5EF4-FFF2-40B4-BE49-F238E27FC236}">
                <a16:creationId xmlns:a16="http://schemas.microsoft.com/office/drawing/2014/main" id="{EE7FC0A9-5455-DB4B-AE29-B1A50FD47B6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81046" y="6445333"/>
            <a:ext cx="909001" cy="324000"/>
          </a:xfrm>
          <a:prstGeom prst="rect">
            <a:avLst/>
          </a:prstGeom>
        </p:spPr>
      </p:pic>
      <p:sp>
        <p:nvSpPr>
          <p:cNvPr id="5" name="Text Placeholder 4">
            <a:extLst>
              <a:ext uri="{FF2B5EF4-FFF2-40B4-BE49-F238E27FC236}">
                <a16:creationId xmlns:a16="http://schemas.microsoft.com/office/drawing/2014/main" id="{7776D6F3-E33F-3C43-86D2-BF31B939C16F}"/>
              </a:ext>
            </a:extLst>
          </p:cNvPr>
          <p:cNvSpPr>
            <a:spLocks noGrp="1"/>
          </p:cNvSpPr>
          <p:nvPr>
            <p:ph type="body" sz="quarter" idx="12" hasCustomPrompt="1"/>
          </p:nvPr>
        </p:nvSpPr>
        <p:spPr>
          <a:xfrm>
            <a:off x="192089" y="5373689"/>
            <a:ext cx="5759449" cy="935036"/>
          </a:xfrm>
        </p:spPr>
        <p:txBody>
          <a:bodyPr anchor="t" anchorCtr="0"/>
          <a:lstStyle>
            <a:lvl1pPr marL="0" indent="0">
              <a:lnSpc>
                <a:spcPct val="90000"/>
              </a:lnSpc>
              <a:spcBef>
                <a:spcPts val="0"/>
              </a:spcBef>
              <a:buNone/>
              <a:defRPr sz="2100" b="0" i="0">
                <a:solidFill>
                  <a:schemeClr val="tx2"/>
                </a:solidFill>
                <a:latin typeface="Arial" panose="020B0604020202020204" pitchFamily="34" charset="0"/>
                <a:ea typeface="AECOM Sans" panose="020B0504020202020204" pitchFamily="34" charset="0"/>
                <a:cs typeface="Arial" panose="020B0604020202020204" pitchFamily="34" charset="0"/>
              </a:defRPr>
            </a:lvl1pPr>
          </a:lstStyle>
          <a:p>
            <a:pPr lvl="0"/>
            <a:r>
              <a:rPr lang="en-GB" dirty="0"/>
              <a:t>Presenter name</a:t>
            </a:r>
          </a:p>
          <a:p>
            <a:pPr lvl="0"/>
            <a:r>
              <a:rPr lang="en-GB" dirty="0"/>
              <a:t>Title</a:t>
            </a:r>
          </a:p>
        </p:txBody>
      </p:sp>
    </p:spTree>
    <p:extLst>
      <p:ext uri="{BB962C8B-B14F-4D97-AF65-F5344CB8AC3E}">
        <p14:creationId xmlns:p14="http://schemas.microsoft.com/office/powerpoint/2010/main" val="111083875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x1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A0062-35C4-7949-B078-A3CC17338BED}"/>
              </a:ext>
            </a:extLst>
          </p:cNvPr>
          <p:cNvSpPr>
            <a:spLocks noGrp="1"/>
          </p:cNvSpPr>
          <p:nvPr>
            <p:ph type="title"/>
          </p:nvPr>
        </p:nvSpPr>
        <p:spPr>
          <a:xfrm>
            <a:off x="192089" y="368301"/>
            <a:ext cx="11807824" cy="792162"/>
          </a:xfrm>
        </p:spPr>
        <p:txBody>
          <a:bodyPr/>
          <a:lstStyle/>
          <a:p>
            <a:r>
              <a:rPr lang="en-GB" dirty="0"/>
              <a:t>Click to edit Master title style</a:t>
            </a:r>
            <a:endParaRPr lang="en-US" dirty="0"/>
          </a:p>
        </p:txBody>
      </p:sp>
      <p:sp>
        <p:nvSpPr>
          <p:cNvPr id="4" name="Content Placeholder 3">
            <a:extLst>
              <a:ext uri="{FF2B5EF4-FFF2-40B4-BE49-F238E27FC236}">
                <a16:creationId xmlns:a16="http://schemas.microsoft.com/office/drawing/2014/main" id="{4B15B8DB-908B-5345-9445-A0BD1EB4EDB6}"/>
              </a:ext>
            </a:extLst>
          </p:cNvPr>
          <p:cNvSpPr>
            <a:spLocks noGrp="1"/>
          </p:cNvSpPr>
          <p:nvPr>
            <p:ph sz="quarter" idx="12"/>
          </p:nvPr>
        </p:nvSpPr>
        <p:spPr>
          <a:xfrm>
            <a:off x="192089" y="1484313"/>
            <a:ext cx="11807824" cy="4824412"/>
          </a:xfrm>
        </p:spPr>
        <p:txBody>
          <a:bodyPr/>
          <a:lstStyle/>
          <a:p>
            <a:pPr lvl="0"/>
            <a:r>
              <a:rPr lang="en-GB" dirty="0"/>
              <a:t>Click to edit Master text styles</a:t>
            </a:r>
          </a:p>
          <a:p>
            <a:pPr lvl="1"/>
            <a:r>
              <a:rPr lang="en-GB" dirty="0"/>
              <a:t>Second level</a:t>
            </a:r>
          </a:p>
        </p:txBody>
      </p:sp>
      <p:cxnSp>
        <p:nvCxnSpPr>
          <p:cNvPr id="9" name="Straight Connector 8">
            <a:extLst>
              <a:ext uri="{FF2B5EF4-FFF2-40B4-BE49-F238E27FC236}">
                <a16:creationId xmlns:a16="http://schemas.microsoft.com/office/drawing/2014/main" id="{CA321E4F-039F-E848-A410-13DF340CC20B}"/>
              </a:ext>
            </a:extLst>
          </p:cNvPr>
          <p:cNvCxnSpPr>
            <a:cxnSpLocks/>
          </p:cNvCxnSpPr>
          <p:nvPr userDrawn="1"/>
        </p:nvCxnSpPr>
        <p:spPr>
          <a:xfrm>
            <a:off x="192087" y="192381"/>
            <a:ext cx="432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F7E87BC9-59D8-7A43-8D51-D39375D9045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81046" y="6445333"/>
            <a:ext cx="909001" cy="324000"/>
          </a:xfrm>
          <a:prstGeom prst="rect">
            <a:avLst/>
          </a:prstGeom>
        </p:spPr>
      </p:pic>
    </p:spTree>
    <p:extLst>
      <p:ext uri="{BB962C8B-B14F-4D97-AF65-F5344CB8AC3E}">
        <p14:creationId xmlns:p14="http://schemas.microsoft.com/office/powerpoint/2010/main" val="327971334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6B8A7-34F1-2F44-BFD0-5B0963106CEC}"/>
              </a:ext>
            </a:extLst>
          </p:cNvPr>
          <p:cNvSpPr>
            <a:spLocks noGrp="1"/>
          </p:cNvSpPr>
          <p:nvPr>
            <p:ph type="title"/>
          </p:nvPr>
        </p:nvSpPr>
        <p:spPr>
          <a:xfrm>
            <a:off x="192089" y="368301"/>
            <a:ext cx="11807824" cy="792162"/>
          </a:xfrm>
        </p:spPr>
        <p:txBody>
          <a:bodyPr lIns="0" tIns="0" rIns="0" bIns="0" anchor="t" anchorCtr="0">
            <a:normAutofit/>
          </a:bodyPr>
          <a:lstStyle>
            <a:lvl1pPr>
              <a:defRPr sz="2500" b="1" i="0">
                <a:latin typeface="Arial" panose="020B0604020202020204" pitchFamily="34" charset="0"/>
                <a:ea typeface="AECOM Sans" panose="020B0504020202020204" pitchFamily="34" charset="0"/>
                <a:cs typeface="Arial" panose="020B0604020202020204" pitchFamily="34" charset="0"/>
              </a:defRPr>
            </a:lvl1pPr>
          </a:lstStyle>
          <a:p>
            <a:r>
              <a:rPr lang="en-US" dirty="0"/>
              <a:t>Click to edit Master title style</a:t>
            </a:r>
          </a:p>
        </p:txBody>
      </p:sp>
      <p:pic>
        <p:nvPicPr>
          <p:cNvPr id="8" name="Picture 7">
            <a:extLst>
              <a:ext uri="{FF2B5EF4-FFF2-40B4-BE49-F238E27FC236}">
                <a16:creationId xmlns:a16="http://schemas.microsoft.com/office/drawing/2014/main" id="{0864F645-AB02-DA4A-A91C-E1512E8CB66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81046" y="6445333"/>
            <a:ext cx="909001" cy="324000"/>
          </a:xfrm>
          <a:prstGeom prst="rect">
            <a:avLst/>
          </a:prstGeom>
        </p:spPr>
      </p:pic>
      <p:cxnSp>
        <p:nvCxnSpPr>
          <p:cNvPr id="6" name="Straight Connector 5">
            <a:extLst>
              <a:ext uri="{FF2B5EF4-FFF2-40B4-BE49-F238E27FC236}">
                <a16:creationId xmlns:a16="http://schemas.microsoft.com/office/drawing/2014/main" id="{77542407-0F3C-1446-8EC5-64FB779F5147}"/>
              </a:ext>
            </a:extLst>
          </p:cNvPr>
          <p:cNvCxnSpPr>
            <a:cxnSpLocks/>
          </p:cNvCxnSpPr>
          <p:nvPr userDrawn="1"/>
        </p:nvCxnSpPr>
        <p:spPr>
          <a:xfrm>
            <a:off x="192087" y="192381"/>
            <a:ext cx="432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930808"/>
      </p:ext>
    </p:extLst>
  </p:cSld>
  <p:clrMapOvr>
    <a:masterClrMapping/>
  </p:clrMapOvr>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ody only">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82B9747-A3CB-244F-9DD9-668E5443B718}"/>
              </a:ext>
            </a:extLst>
          </p:cNvPr>
          <p:cNvSpPr>
            <a:spLocks noGrp="1"/>
          </p:cNvSpPr>
          <p:nvPr>
            <p:ph sz="quarter" idx="10"/>
          </p:nvPr>
        </p:nvSpPr>
        <p:spPr>
          <a:xfrm>
            <a:off x="192088" y="368299"/>
            <a:ext cx="11807825" cy="5940419"/>
          </a:xfrm>
        </p:spPr>
        <p:txBody>
          <a:bodyPr lIns="0" tIns="0" rIns="0" bIns="0">
            <a:normAutofit/>
          </a:bodyPr>
          <a:lstStyle>
            <a:lvl1pPr marL="0" indent="0">
              <a:buNone/>
              <a:defRPr sz="2500" b="0" i="0">
                <a:latin typeface="Arial" panose="020B0604020202020204" pitchFamily="34" charset="0"/>
                <a:ea typeface="AECOM Sans Light" panose="020B0404020202020204" pitchFamily="34" charset="0"/>
                <a:cs typeface="Arial" panose="020B0604020202020204" pitchFamily="34" charset="0"/>
              </a:defRPr>
            </a:lvl1pPr>
            <a:lvl2pPr marL="368300" indent="-355600">
              <a:tabLst/>
              <a:defRPr sz="2500" b="0" i="0">
                <a:latin typeface="Arial" panose="020B0604020202020204" pitchFamily="34" charset="0"/>
                <a:ea typeface="AECOM Sans Light" panose="020B0404020202020204" pitchFamily="34" charset="0"/>
                <a:cs typeface="Arial" panose="020B0604020202020204" pitchFamily="34" charset="0"/>
              </a:defRPr>
            </a:lvl2pPr>
            <a:lvl3pPr>
              <a:defRPr>
                <a:latin typeface="AECOM Sans" panose="020B0504020202020204" pitchFamily="34" charset="0"/>
                <a:ea typeface="AECOM Sans" panose="020B0504020202020204" pitchFamily="34" charset="0"/>
                <a:cs typeface="AECOM Sans" panose="020B0504020202020204" pitchFamily="34" charset="0"/>
              </a:defRPr>
            </a:lvl3pPr>
          </a:lstStyle>
          <a:p>
            <a:pPr lvl="0"/>
            <a:r>
              <a:rPr lang="en-US" dirty="0"/>
              <a:t>Click to edit Master text styles</a:t>
            </a:r>
          </a:p>
          <a:p>
            <a:pPr lvl="1"/>
            <a:r>
              <a:rPr lang="en-US" dirty="0"/>
              <a:t>Second level</a:t>
            </a:r>
          </a:p>
        </p:txBody>
      </p:sp>
      <p:pic>
        <p:nvPicPr>
          <p:cNvPr id="10" name="Picture 9">
            <a:extLst>
              <a:ext uri="{FF2B5EF4-FFF2-40B4-BE49-F238E27FC236}">
                <a16:creationId xmlns:a16="http://schemas.microsoft.com/office/drawing/2014/main" id="{BFD246CF-39E7-524D-9794-4579951D970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81046" y="6445333"/>
            <a:ext cx="909001" cy="324000"/>
          </a:xfrm>
          <a:prstGeom prst="rect">
            <a:avLst/>
          </a:prstGeom>
        </p:spPr>
      </p:pic>
      <p:cxnSp>
        <p:nvCxnSpPr>
          <p:cNvPr id="5" name="Straight Connector 4">
            <a:extLst>
              <a:ext uri="{FF2B5EF4-FFF2-40B4-BE49-F238E27FC236}">
                <a16:creationId xmlns:a16="http://schemas.microsoft.com/office/drawing/2014/main" id="{ABF60184-0F25-DC4F-BDBD-35A3A3485049}"/>
              </a:ext>
            </a:extLst>
          </p:cNvPr>
          <p:cNvCxnSpPr>
            <a:cxnSpLocks/>
          </p:cNvCxnSpPr>
          <p:nvPr userDrawn="1"/>
        </p:nvCxnSpPr>
        <p:spPr>
          <a:xfrm>
            <a:off x="192087" y="192381"/>
            <a:ext cx="432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906380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x1 layout">
    <p:bg>
      <p:bgPr>
        <a:solidFill>
          <a:schemeClr val="bg1"/>
        </a:solid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C141A7C7-A628-B348-B888-367265BE3A21}"/>
              </a:ext>
            </a:extLst>
          </p:cNvPr>
          <p:cNvSpPr>
            <a:spLocks noGrp="1"/>
          </p:cNvSpPr>
          <p:nvPr>
            <p:ph type="title"/>
          </p:nvPr>
        </p:nvSpPr>
        <p:spPr>
          <a:xfrm>
            <a:off x="192089" y="368305"/>
            <a:ext cx="11807824" cy="792157"/>
          </a:xfrm>
        </p:spPr>
        <p:txBody>
          <a:bodyPr lIns="0" tIns="0" rIns="0" bIns="0" anchor="t" anchorCtr="0">
            <a:noAutofit/>
          </a:bodyPr>
          <a:lstStyle>
            <a:lvl1pPr>
              <a:defRPr sz="2500" b="1" i="0">
                <a:latin typeface="Arial" panose="020B0604020202020204" pitchFamily="34" charset="0"/>
                <a:ea typeface="AECOM Sans" panose="020B0504020202020204" pitchFamily="34" charset="0"/>
                <a:cs typeface="Arial" panose="020B0604020202020204" pitchFamily="34" charset="0"/>
              </a:defRPr>
            </a:lvl1pPr>
          </a:lstStyle>
          <a:p>
            <a:r>
              <a:rPr lang="en-US" dirty="0"/>
              <a:t>Click to edit Master title style</a:t>
            </a:r>
          </a:p>
        </p:txBody>
      </p:sp>
      <p:sp>
        <p:nvSpPr>
          <p:cNvPr id="18" name="Content Placeholder 2">
            <a:extLst>
              <a:ext uri="{FF2B5EF4-FFF2-40B4-BE49-F238E27FC236}">
                <a16:creationId xmlns:a16="http://schemas.microsoft.com/office/drawing/2014/main" id="{78595847-1813-6B47-B848-F94A612FF956}"/>
              </a:ext>
            </a:extLst>
          </p:cNvPr>
          <p:cNvSpPr>
            <a:spLocks noGrp="1"/>
          </p:cNvSpPr>
          <p:nvPr>
            <p:ph sz="quarter" idx="24"/>
          </p:nvPr>
        </p:nvSpPr>
        <p:spPr>
          <a:xfrm>
            <a:off x="192086" y="1484311"/>
            <a:ext cx="5759451" cy="4824407"/>
          </a:xfrm>
        </p:spPr>
        <p:txBody>
          <a:bodyPr/>
          <a:lstStyle>
            <a:lvl1pPr marL="342900" indent="-342900">
              <a:buFont typeface="System Font"/>
              <a:buChar char="–"/>
              <a:tabLst/>
              <a:defRPr sz="2100">
                <a:latin typeface="Arial" panose="020B0604020202020204" pitchFamily="34" charset="0"/>
                <a:cs typeface="Arial" panose="020B0604020202020204" pitchFamily="34" charset="0"/>
              </a:defRPr>
            </a:lvl1pPr>
          </a:lstStyle>
          <a:p>
            <a:pPr lvl="0"/>
            <a:r>
              <a:rPr lang="en-GB" dirty="0"/>
              <a:t>Click to edit Master text styles</a:t>
            </a:r>
          </a:p>
        </p:txBody>
      </p:sp>
      <p:sp>
        <p:nvSpPr>
          <p:cNvPr id="22" name="Content Placeholder 2">
            <a:extLst>
              <a:ext uri="{FF2B5EF4-FFF2-40B4-BE49-F238E27FC236}">
                <a16:creationId xmlns:a16="http://schemas.microsoft.com/office/drawing/2014/main" id="{1D507689-3D81-7D40-A2C1-78D03B642078}"/>
              </a:ext>
            </a:extLst>
          </p:cNvPr>
          <p:cNvSpPr>
            <a:spLocks noGrp="1"/>
          </p:cNvSpPr>
          <p:nvPr>
            <p:ph sz="quarter" idx="27"/>
          </p:nvPr>
        </p:nvSpPr>
        <p:spPr>
          <a:xfrm>
            <a:off x="6240464" y="1484312"/>
            <a:ext cx="5759450" cy="4824406"/>
          </a:xfrm>
        </p:spPr>
        <p:txBody>
          <a:bodyPr/>
          <a:lstStyle>
            <a:lvl1pPr marL="342900" indent="-342900">
              <a:buFont typeface="System Font"/>
              <a:buChar char="–"/>
              <a:tabLst/>
              <a:defRPr sz="2100">
                <a:latin typeface="Arial" panose="020B0604020202020204" pitchFamily="34" charset="0"/>
                <a:cs typeface="Arial" panose="020B0604020202020204" pitchFamily="34" charset="0"/>
              </a:defRPr>
            </a:lvl1pPr>
          </a:lstStyle>
          <a:p>
            <a:pPr lvl="0"/>
            <a:r>
              <a:rPr lang="en-GB" dirty="0"/>
              <a:t>Click to edit Master text styles</a:t>
            </a:r>
          </a:p>
        </p:txBody>
      </p:sp>
      <p:pic>
        <p:nvPicPr>
          <p:cNvPr id="8" name="Picture 7">
            <a:extLst>
              <a:ext uri="{FF2B5EF4-FFF2-40B4-BE49-F238E27FC236}">
                <a16:creationId xmlns:a16="http://schemas.microsoft.com/office/drawing/2014/main" id="{62992000-E7FE-7A47-A9EE-58AF7653904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81046" y="6445333"/>
            <a:ext cx="909001" cy="324000"/>
          </a:xfrm>
          <a:prstGeom prst="rect">
            <a:avLst/>
          </a:prstGeom>
        </p:spPr>
      </p:pic>
      <p:cxnSp>
        <p:nvCxnSpPr>
          <p:cNvPr id="9" name="Straight Connector 8">
            <a:extLst>
              <a:ext uri="{FF2B5EF4-FFF2-40B4-BE49-F238E27FC236}">
                <a16:creationId xmlns:a16="http://schemas.microsoft.com/office/drawing/2014/main" id="{14F2117E-EDBF-6E47-9CD5-8DCA2408FD24}"/>
              </a:ext>
            </a:extLst>
          </p:cNvPr>
          <p:cNvCxnSpPr>
            <a:cxnSpLocks/>
          </p:cNvCxnSpPr>
          <p:nvPr userDrawn="1"/>
        </p:nvCxnSpPr>
        <p:spPr>
          <a:xfrm>
            <a:off x="192087" y="192381"/>
            <a:ext cx="432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663814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x1 layout">
    <p:bg>
      <p:bgPr>
        <a:solidFill>
          <a:schemeClr val="bg1"/>
        </a:solid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C141A7C7-A628-B348-B888-367265BE3A21}"/>
              </a:ext>
            </a:extLst>
          </p:cNvPr>
          <p:cNvSpPr>
            <a:spLocks noGrp="1"/>
          </p:cNvSpPr>
          <p:nvPr>
            <p:ph type="title"/>
          </p:nvPr>
        </p:nvSpPr>
        <p:spPr>
          <a:xfrm>
            <a:off x="192087" y="368302"/>
            <a:ext cx="11807826" cy="792160"/>
          </a:xfrm>
        </p:spPr>
        <p:txBody>
          <a:bodyPr lIns="0" tIns="0" rIns="0" bIns="0" anchor="t" anchorCtr="0">
            <a:noAutofit/>
          </a:bodyPr>
          <a:lstStyle>
            <a:lvl1pPr>
              <a:defRPr sz="2500" b="1" i="0">
                <a:latin typeface="Arial" panose="020B0604020202020204" pitchFamily="34" charset="0"/>
                <a:ea typeface="AECOM Sans" panose="020B0504020202020204" pitchFamily="34" charset="0"/>
                <a:cs typeface="Arial" panose="020B0604020202020204" pitchFamily="34" charset="0"/>
              </a:defRPr>
            </a:lvl1pPr>
          </a:lstStyle>
          <a:p>
            <a:r>
              <a:rPr lang="en-US" dirty="0"/>
              <a:t>Click to edit Master title style</a:t>
            </a:r>
          </a:p>
        </p:txBody>
      </p:sp>
      <p:sp>
        <p:nvSpPr>
          <p:cNvPr id="18" name="Content Placeholder 2">
            <a:extLst>
              <a:ext uri="{FF2B5EF4-FFF2-40B4-BE49-F238E27FC236}">
                <a16:creationId xmlns:a16="http://schemas.microsoft.com/office/drawing/2014/main" id="{78595847-1813-6B47-B848-F94A612FF956}"/>
              </a:ext>
            </a:extLst>
          </p:cNvPr>
          <p:cNvSpPr>
            <a:spLocks noGrp="1"/>
          </p:cNvSpPr>
          <p:nvPr>
            <p:ph sz="quarter" idx="24"/>
          </p:nvPr>
        </p:nvSpPr>
        <p:spPr>
          <a:xfrm>
            <a:off x="192086" y="1484311"/>
            <a:ext cx="3745231" cy="4824409"/>
          </a:xfrm>
        </p:spPr>
        <p:txBody>
          <a:bodyPr/>
          <a:lstStyle>
            <a:lvl1pPr marL="361950" indent="-361950">
              <a:buFont typeface="System Font"/>
              <a:buChar char="–"/>
              <a:tabLst/>
              <a:defRPr sz="2100">
                <a:latin typeface="Arial" panose="020B0604020202020204" pitchFamily="34" charset="0"/>
                <a:cs typeface="Arial" panose="020B0604020202020204" pitchFamily="34" charset="0"/>
              </a:defRPr>
            </a:lvl1pPr>
          </a:lstStyle>
          <a:p>
            <a:pPr lvl="0"/>
            <a:r>
              <a:rPr lang="en-GB" dirty="0"/>
              <a:t>Click to edit Master text styles</a:t>
            </a:r>
          </a:p>
        </p:txBody>
      </p:sp>
      <p:sp>
        <p:nvSpPr>
          <p:cNvPr id="22" name="Content Placeholder 2">
            <a:extLst>
              <a:ext uri="{FF2B5EF4-FFF2-40B4-BE49-F238E27FC236}">
                <a16:creationId xmlns:a16="http://schemas.microsoft.com/office/drawing/2014/main" id="{1D507689-3D81-7D40-A2C1-78D03B642078}"/>
              </a:ext>
            </a:extLst>
          </p:cNvPr>
          <p:cNvSpPr>
            <a:spLocks noGrp="1"/>
          </p:cNvSpPr>
          <p:nvPr>
            <p:ph sz="quarter" idx="27"/>
          </p:nvPr>
        </p:nvSpPr>
        <p:spPr>
          <a:xfrm>
            <a:off x="4224338" y="1484312"/>
            <a:ext cx="3743325" cy="4824406"/>
          </a:xfrm>
        </p:spPr>
        <p:txBody>
          <a:bodyPr/>
          <a:lstStyle>
            <a:lvl1pPr marL="361950" indent="-361950">
              <a:buFont typeface="System Font"/>
              <a:buChar char="–"/>
              <a:tabLst/>
              <a:defRPr sz="2100">
                <a:latin typeface="Arial" panose="020B0604020202020204" pitchFamily="34" charset="0"/>
                <a:cs typeface="Arial" panose="020B0604020202020204" pitchFamily="34" charset="0"/>
              </a:defRPr>
            </a:lvl1pPr>
          </a:lstStyle>
          <a:p>
            <a:pPr lvl="0"/>
            <a:r>
              <a:rPr lang="en-GB" dirty="0"/>
              <a:t>Click to edit Master text styles</a:t>
            </a:r>
          </a:p>
        </p:txBody>
      </p:sp>
      <p:sp>
        <p:nvSpPr>
          <p:cNvPr id="6" name="Content Placeholder 2">
            <a:extLst>
              <a:ext uri="{FF2B5EF4-FFF2-40B4-BE49-F238E27FC236}">
                <a16:creationId xmlns:a16="http://schemas.microsoft.com/office/drawing/2014/main" id="{234E33E8-40E7-CE49-B026-BAE778264000}"/>
              </a:ext>
            </a:extLst>
          </p:cNvPr>
          <p:cNvSpPr>
            <a:spLocks noGrp="1"/>
          </p:cNvSpPr>
          <p:nvPr>
            <p:ph sz="quarter" idx="28"/>
          </p:nvPr>
        </p:nvSpPr>
        <p:spPr>
          <a:xfrm>
            <a:off x="8254683" y="1484312"/>
            <a:ext cx="3745229" cy="4824407"/>
          </a:xfrm>
        </p:spPr>
        <p:txBody>
          <a:bodyPr/>
          <a:lstStyle>
            <a:lvl1pPr marL="361950" indent="-361950">
              <a:buFont typeface="System Font"/>
              <a:buChar char="–"/>
              <a:tabLst/>
              <a:defRPr sz="2100">
                <a:latin typeface="Arial" panose="020B0604020202020204" pitchFamily="34" charset="0"/>
                <a:cs typeface="Arial" panose="020B0604020202020204" pitchFamily="34" charset="0"/>
              </a:defRPr>
            </a:lvl1pPr>
          </a:lstStyle>
          <a:p>
            <a:pPr lvl="0"/>
            <a:r>
              <a:rPr lang="en-GB" dirty="0"/>
              <a:t>Click to edit Master text styles</a:t>
            </a:r>
          </a:p>
        </p:txBody>
      </p:sp>
      <p:pic>
        <p:nvPicPr>
          <p:cNvPr id="10" name="Picture 9">
            <a:extLst>
              <a:ext uri="{FF2B5EF4-FFF2-40B4-BE49-F238E27FC236}">
                <a16:creationId xmlns:a16="http://schemas.microsoft.com/office/drawing/2014/main" id="{D437F3F5-D799-0C4B-A6E1-9FFAC3AF7D2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81046" y="6445333"/>
            <a:ext cx="909001" cy="324000"/>
          </a:xfrm>
          <a:prstGeom prst="rect">
            <a:avLst/>
          </a:prstGeom>
        </p:spPr>
      </p:pic>
      <p:cxnSp>
        <p:nvCxnSpPr>
          <p:cNvPr id="8" name="Straight Connector 7">
            <a:extLst>
              <a:ext uri="{FF2B5EF4-FFF2-40B4-BE49-F238E27FC236}">
                <a16:creationId xmlns:a16="http://schemas.microsoft.com/office/drawing/2014/main" id="{ABBA7810-8D61-DF4A-ACD4-EF5AE797A23B}"/>
              </a:ext>
            </a:extLst>
          </p:cNvPr>
          <p:cNvCxnSpPr>
            <a:cxnSpLocks/>
          </p:cNvCxnSpPr>
          <p:nvPr userDrawn="1"/>
        </p:nvCxnSpPr>
        <p:spPr>
          <a:xfrm>
            <a:off x="192087" y="192381"/>
            <a:ext cx="432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509809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x1 layout">
    <p:bg>
      <p:bgPr>
        <a:solidFill>
          <a:schemeClr val="bg1"/>
        </a:solid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C141A7C7-A628-B348-B888-367265BE3A21}"/>
              </a:ext>
            </a:extLst>
          </p:cNvPr>
          <p:cNvSpPr>
            <a:spLocks noGrp="1"/>
          </p:cNvSpPr>
          <p:nvPr>
            <p:ph type="title"/>
          </p:nvPr>
        </p:nvSpPr>
        <p:spPr>
          <a:xfrm>
            <a:off x="192087" y="368302"/>
            <a:ext cx="11807826" cy="792160"/>
          </a:xfrm>
        </p:spPr>
        <p:txBody>
          <a:bodyPr lIns="0" tIns="0" rIns="0" bIns="0" anchor="t" anchorCtr="0">
            <a:noAutofit/>
          </a:bodyPr>
          <a:lstStyle>
            <a:lvl1pPr>
              <a:defRPr sz="2500" b="1" i="0">
                <a:latin typeface="Arial" panose="020B0604020202020204" pitchFamily="34" charset="0"/>
                <a:ea typeface="AECOM Sans" panose="020B0504020202020204" pitchFamily="34" charset="0"/>
                <a:cs typeface="Arial" panose="020B0604020202020204" pitchFamily="34" charset="0"/>
              </a:defRPr>
            </a:lvl1pPr>
          </a:lstStyle>
          <a:p>
            <a:r>
              <a:rPr lang="en-US" dirty="0"/>
              <a:t>Click to edit Master title style</a:t>
            </a:r>
          </a:p>
        </p:txBody>
      </p:sp>
      <p:sp>
        <p:nvSpPr>
          <p:cNvPr id="18" name="Content Placeholder 2">
            <a:extLst>
              <a:ext uri="{FF2B5EF4-FFF2-40B4-BE49-F238E27FC236}">
                <a16:creationId xmlns:a16="http://schemas.microsoft.com/office/drawing/2014/main" id="{78595847-1813-6B47-B848-F94A612FF956}"/>
              </a:ext>
            </a:extLst>
          </p:cNvPr>
          <p:cNvSpPr>
            <a:spLocks noGrp="1"/>
          </p:cNvSpPr>
          <p:nvPr>
            <p:ph sz="quarter" idx="24"/>
          </p:nvPr>
        </p:nvSpPr>
        <p:spPr>
          <a:xfrm>
            <a:off x="192087" y="1484311"/>
            <a:ext cx="2735264" cy="4824409"/>
          </a:xfrm>
        </p:spPr>
        <p:txBody>
          <a:bodyPr/>
          <a:lstStyle>
            <a:lvl1pPr marL="0" indent="0">
              <a:buNone/>
              <a:defRPr sz="1800">
                <a:latin typeface="Arial" panose="020B0604020202020204" pitchFamily="34" charset="0"/>
                <a:cs typeface="Arial" panose="020B0604020202020204" pitchFamily="34" charset="0"/>
              </a:defRPr>
            </a:lvl1pPr>
          </a:lstStyle>
          <a:p>
            <a:pPr lvl="0"/>
            <a:r>
              <a:rPr lang="en-GB" dirty="0"/>
              <a:t>Click to edit Master text styles</a:t>
            </a:r>
          </a:p>
        </p:txBody>
      </p:sp>
      <p:sp>
        <p:nvSpPr>
          <p:cNvPr id="22" name="Content Placeholder 2">
            <a:extLst>
              <a:ext uri="{FF2B5EF4-FFF2-40B4-BE49-F238E27FC236}">
                <a16:creationId xmlns:a16="http://schemas.microsoft.com/office/drawing/2014/main" id="{1D507689-3D81-7D40-A2C1-78D03B642078}"/>
              </a:ext>
            </a:extLst>
          </p:cNvPr>
          <p:cNvSpPr>
            <a:spLocks noGrp="1"/>
          </p:cNvSpPr>
          <p:nvPr>
            <p:ph sz="quarter" idx="27"/>
          </p:nvPr>
        </p:nvSpPr>
        <p:spPr>
          <a:xfrm>
            <a:off x="3216275" y="1484312"/>
            <a:ext cx="2735263" cy="4824406"/>
          </a:xfrm>
        </p:spPr>
        <p:txBody>
          <a:bodyPr/>
          <a:lstStyle>
            <a:lvl1pPr marL="0" indent="0">
              <a:buNone/>
              <a:defRPr sz="1800">
                <a:latin typeface="Arial" panose="020B0604020202020204" pitchFamily="34" charset="0"/>
                <a:cs typeface="Arial" panose="020B0604020202020204" pitchFamily="34" charset="0"/>
              </a:defRPr>
            </a:lvl1pPr>
          </a:lstStyle>
          <a:p>
            <a:pPr lvl="0"/>
            <a:r>
              <a:rPr lang="en-GB" dirty="0"/>
              <a:t>Click to edit Master text styles</a:t>
            </a:r>
          </a:p>
        </p:txBody>
      </p:sp>
      <p:sp>
        <p:nvSpPr>
          <p:cNvPr id="6" name="Content Placeholder 2">
            <a:extLst>
              <a:ext uri="{FF2B5EF4-FFF2-40B4-BE49-F238E27FC236}">
                <a16:creationId xmlns:a16="http://schemas.microsoft.com/office/drawing/2014/main" id="{234E33E8-40E7-CE49-B026-BAE778264000}"/>
              </a:ext>
            </a:extLst>
          </p:cNvPr>
          <p:cNvSpPr>
            <a:spLocks noGrp="1"/>
          </p:cNvSpPr>
          <p:nvPr>
            <p:ph sz="quarter" idx="28"/>
          </p:nvPr>
        </p:nvSpPr>
        <p:spPr>
          <a:xfrm>
            <a:off x="6240463" y="1484318"/>
            <a:ext cx="2735262" cy="4824407"/>
          </a:xfrm>
        </p:spPr>
        <p:txBody>
          <a:bodyPr/>
          <a:lstStyle>
            <a:lvl1pPr marL="0" indent="0">
              <a:buNone/>
              <a:defRPr sz="1800">
                <a:latin typeface="Arial" panose="020B0604020202020204" pitchFamily="34" charset="0"/>
                <a:cs typeface="Arial" panose="020B0604020202020204" pitchFamily="34" charset="0"/>
              </a:defRPr>
            </a:lvl1pPr>
          </a:lstStyle>
          <a:p>
            <a:pPr lvl="0"/>
            <a:r>
              <a:rPr lang="en-GB" dirty="0"/>
              <a:t>Click to edit Master text styles</a:t>
            </a:r>
          </a:p>
        </p:txBody>
      </p:sp>
      <p:pic>
        <p:nvPicPr>
          <p:cNvPr id="10" name="Picture 9">
            <a:extLst>
              <a:ext uri="{FF2B5EF4-FFF2-40B4-BE49-F238E27FC236}">
                <a16:creationId xmlns:a16="http://schemas.microsoft.com/office/drawing/2014/main" id="{D437F3F5-D799-0C4B-A6E1-9FFAC3AF7D2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81046" y="6445333"/>
            <a:ext cx="909001" cy="324000"/>
          </a:xfrm>
          <a:prstGeom prst="rect">
            <a:avLst/>
          </a:prstGeom>
        </p:spPr>
      </p:pic>
      <p:sp>
        <p:nvSpPr>
          <p:cNvPr id="11" name="Content Placeholder 2">
            <a:extLst>
              <a:ext uri="{FF2B5EF4-FFF2-40B4-BE49-F238E27FC236}">
                <a16:creationId xmlns:a16="http://schemas.microsoft.com/office/drawing/2014/main" id="{8F2C00E1-F3ED-AB4F-94F7-8C684B7BCAEC}"/>
              </a:ext>
            </a:extLst>
          </p:cNvPr>
          <p:cNvSpPr>
            <a:spLocks noGrp="1"/>
          </p:cNvSpPr>
          <p:nvPr>
            <p:ph sz="quarter" idx="30"/>
          </p:nvPr>
        </p:nvSpPr>
        <p:spPr>
          <a:xfrm>
            <a:off x="9264650" y="1484311"/>
            <a:ext cx="2735262" cy="4824407"/>
          </a:xfrm>
        </p:spPr>
        <p:txBody>
          <a:bodyPr/>
          <a:lstStyle>
            <a:lvl1pPr marL="0" indent="0">
              <a:buNone/>
              <a:defRPr sz="1800">
                <a:latin typeface="Arial" panose="020B0604020202020204" pitchFamily="34" charset="0"/>
                <a:cs typeface="Arial" panose="020B0604020202020204" pitchFamily="34" charset="0"/>
              </a:defRPr>
            </a:lvl1pPr>
          </a:lstStyle>
          <a:p>
            <a:pPr lvl="0"/>
            <a:r>
              <a:rPr lang="en-GB" dirty="0"/>
              <a:t>Click to edit Master text styles</a:t>
            </a:r>
          </a:p>
        </p:txBody>
      </p:sp>
      <p:cxnSp>
        <p:nvCxnSpPr>
          <p:cNvPr id="12" name="Straight Connector 11">
            <a:extLst>
              <a:ext uri="{FF2B5EF4-FFF2-40B4-BE49-F238E27FC236}">
                <a16:creationId xmlns:a16="http://schemas.microsoft.com/office/drawing/2014/main" id="{32BCDB2D-B247-BC49-A03C-67EB91228087}"/>
              </a:ext>
            </a:extLst>
          </p:cNvPr>
          <p:cNvCxnSpPr>
            <a:cxnSpLocks/>
          </p:cNvCxnSpPr>
          <p:nvPr userDrawn="1"/>
        </p:nvCxnSpPr>
        <p:spPr>
          <a:xfrm>
            <a:off x="192087" y="192381"/>
            <a:ext cx="432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311528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5x1 layout">
    <p:bg>
      <p:bgPr>
        <a:solidFill>
          <a:schemeClr val="bg1"/>
        </a:solid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C141A7C7-A628-B348-B888-367265BE3A21}"/>
              </a:ext>
            </a:extLst>
          </p:cNvPr>
          <p:cNvSpPr>
            <a:spLocks noGrp="1"/>
          </p:cNvSpPr>
          <p:nvPr>
            <p:ph type="title"/>
          </p:nvPr>
        </p:nvSpPr>
        <p:spPr>
          <a:xfrm>
            <a:off x="192087" y="368302"/>
            <a:ext cx="11807826" cy="792160"/>
          </a:xfrm>
        </p:spPr>
        <p:txBody>
          <a:bodyPr lIns="0" tIns="0" rIns="0" bIns="0" anchor="t" anchorCtr="0">
            <a:noAutofit/>
          </a:bodyPr>
          <a:lstStyle>
            <a:lvl1pPr>
              <a:defRPr sz="2500" b="1" i="0">
                <a:latin typeface="Arial" panose="020B0604020202020204" pitchFamily="34" charset="0"/>
                <a:ea typeface="AECOM Sans" panose="020B0504020202020204" pitchFamily="34" charset="0"/>
                <a:cs typeface="Arial" panose="020B0604020202020204" pitchFamily="34" charset="0"/>
              </a:defRPr>
            </a:lvl1pPr>
          </a:lstStyle>
          <a:p>
            <a:r>
              <a:rPr lang="en-US" dirty="0"/>
              <a:t>Click to edit Master title style</a:t>
            </a:r>
          </a:p>
        </p:txBody>
      </p:sp>
      <p:sp>
        <p:nvSpPr>
          <p:cNvPr id="18" name="Content Placeholder 2">
            <a:extLst>
              <a:ext uri="{FF2B5EF4-FFF2-40B4-BE49-F238E27FC236}">
                <a16:creationId xmlns:a16="http://schemas.microsoft.com/office/drawing/2014/main" id="{78595847-1813-6B47-B848-F94A612FF956}"/>
              </a:ext>
            </a:extLst>
          </p:cNvPr>
          <p:cNvSpPr>
            <a:spLocks noGrp="1"/>
          </p:cNvSpPr>
          <p:nvPr>
            <p:ph sz="quarter" idx="24"/>
          </p:nvPr>
        </p:nvSpPr>
        <p:spPr>
          <a:xfrm>
            <a:off x="192087" y="1484311"/>
            <a:ext cx="2187129" cy="4824409"/>
          </a:xfrm>
        </p:spPr>
        <p:txBody>
          <a:bodyPr/>
          <a:lstStyle>
            <a:lvl1pPr marL="0" indent="0">
              <a:buNone/>
              <a:defRPr sz="1600"/>
            </a:lvl1pPr>
          </a:lstStyle>
          <a:p>
            <a:pPr lvl="0"/>
            <a:r>
              <a:rPr lang="en-GB" dirty="0"/>
              <a:t>Click to edit Master text styles</a:t>
            </a:r>
          </a:p>
        </p:txBody>
      </p:sp>
      <p:pic>
        <p:nvPicPr>
          <p:cNvPr id="10" name="Picture 9">
            <a:extLst>
              <a:ext uri="{FF2B5EF4-FFF2-40B4-BE49-F238E27FC236}">
                <a16:creationId xmlns:a16="http://schemas.microsoft.com/office/drawing/2014/main" id="{D437F3F5-D799-0C4B-A6E1-9FFAC3AF7D2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81046" y="6445333"/>
            <a:ext cx="909001" cy="324000"/>
          </a:xfrm>
          <a:prstGeom prst="rect">
            <a:avLst/>
          </a:prstGeom>
        </p:spPr>
      </p:pic>
      <p:sp>
        <p:nvSpPr>
          <p:cNvPr id="17" name="Content Placeholder 2">
            <a:extLst>
              <a:ext uri="{FF2B5EF4-FFF2-40B4-BE49-F238E27FC236}">
                <a16:creationId xmlns:a16="http://schemas.microsoft.com/office/drawing/2014/main" id="{898B5F8E-9A52-9D4E-89E1-5C842F0752D1}"/>
              </a:ext>
            </a:extLst>
          </p:cNvPr>
          <p:cNvSpPr>
            <a:spLocks noGrp="1"/>
          </p:cNvSpPr>
          <p:nvPr>
            <p:ph sz="quarter" idx="30"/>
          </p:nvPr>
        </p:nvSpPr>
        <p:spPr>
          <a:xfrm>
            <a:off x="2595042" y="1484316"/>
            <a:ext cx="2187129" cy="4824409"/>
          </a:xfrm>
        </p:spPr>
        <p:txBody>
          <a:bodyPr/>
          <a:lstStyle>
            <a:lvl1pPr marL="0" indent="0">
              <a:buNone/>
              <a:defRPr sz="1600"/>
            </a:lvl1pPr>
          </a:lstStyle>
          <a:p>
            <a:pPr lvl="0"/>
            <a:r>
              <a:rPr lang="en-GB" dirty="0"/>
              <a:t>Click to edit Master text styles</a:t>
            </a:r>
          </a:p>
        </p:txBody>
      </p:sp>
      <p:sp>
        <p:nvSpPr>
          <p:cNvPr id="19" name="Content Placeholder 2">
            <a:extLst>
              <a:ext uri="{FF2B5EF4-FFF2-40B4-BE49-F238E27FC236}">
                <a16:creationId xmlns:a16="http://schemas.microsoft.com/office/drawing/2014/main" id="{741BC2D4-4828-6A40-B55C-F3BAC631AE68}"/>
              </a:ext>
            </a:extLst>
          </p:cNvPr>
          <p:cNvSpPr>
            <a:spLocks noGrp="1"/>
          </p:cNvSpPr>
          <p:nvPr>
            <p:ph sz="quarter" idx="31"/>
          </p:nvPr>
        </p:nvSpPr>
        <p:spPr>
          <a:xfrm>
            <a:off x="4997997" y="1484316"/>
            <a:ext cx="2187129" cy="4824409"/>
          </a:xfrm>
        </p:spPr>
        <p:txBody>
          <a:bodyPr/>
          <a:lstStyle>
            <a:lvl1pPr marL="0" indent="0">
              <a:buNone/>
              <a:defRPr sz="1600"/>
            </a:lvl1pPr>
          </a:lstStyle>
          <a:p>
            <a:pPr lvl="0"/>
            <a:r>
              <a:rPr lang="en-GB" dirty="0"/>
              <a:t>Click to edit Master text styles</a:t>
            </a:r>
          </a:p>
        </p:txBody>
      </p:sp>
      <p:sp>
        <p:nvSpPr>
          <p:cNvPr id="20" name="Content Placeholder 2">
            <a:extLst>
              <a:ext uri="{FF2B5EF4-FFF2-40B4-BE49-F238E27FC236}">
                <a16:creationId xmlns:a16="http://schemas.microsoft.com/office/drawing/2014/main" id="{9F4731F7-7CB4-9348-A6D0-5A3469F2A551}"/>
              </a:ext>
            </a:extLst>
          </p:cNvPr>
          <p:cNvSpPr>
            <a:spLocks noGrp="1"/>
          </p:cNvSpPr>
          <p:nvPr>
            <p:ph sz="quarter" idx="32"/>
          </p:nvPr>
        </p:nvSpPr>
        <p:spPr>
          <a:xfrm>
            <a:off x="7400952" y="1484316"/>
            <a:ext cx="2187129" cy="4824409"/>
          </a:xfrm>
        </p:spPr>
        <p:txBody>
          <a:bodyPr/>
          <a:lstStyle>
            <a:lvl1pPr marL="0" indent="0">
              <a:buNone/>
              <a:defRPr sz="1600"/>
            </a:lvl1pPr>
          </a:lstStyle>
          <a:p>
            <a:pPr lvl="0"/>
            <a:r>
              <a:rPr lang="en-GB" dirty="0"/>
              <a:t>Click to edit Master text styles</a:t>
            </a:r>
          </a:p>
        </p:txBody>
      </p:sp>
      <p:sp>
        <p:nvSpPr>
          <p:cNvPr id="21" name="Content Placeholder 2">
            <a:extLst>
              <a:ext uri="{FF2B5EF4-FFF2-40B4-BE49-F238E27FC236}">
                <a16:creationId xmlns:a16="http://schemas.microsoft.com/office/drawing/2014/main" id="{12881ADA-FB31-7941-A796-ECAFE80150D9}"/>
              </a:ext>
            </a:extLst>
          </p:cNvPr>
          <p:cNvSpPr>
            <a:spLocks noGrp="1"/>
          </p:cNvSpPr>
          <p:nvPr>
            <p:ph sz="quarter" idx="33"/>
          </p:nvPr>
        </p:nvSpPr>
        <p:spPr>
          <a:xfrm>
            <a:off x="9803906" y="1484316"/>
            <a:ext cx="2187129" cy="4824409"/>
          </a:xfrm>
        </p:spPr>
        <p:txBody>
          <a:bodyPr/>
          <a:lstStyle>
            <a:lvl1pPr marL="0" indent="0">
              <a:buNone/>
              <a:defRPr sz="1600"/>
            </a:lvl1pPr>
          </a:lstStyle>
          <a:p>
            <a:pPr lvl="0"/>
            <a:r>
              <a:rPr lang="en-GB" dirty="0"/>
              <a:t>Click to edit Master text styles</a:t>
            </a:r>
          </a:p>
        </p:txBody>
      </p:sp>
      <p:cxnSp>
        <p:nvCxnSpPr>
          <p:cNvPr id="11" name="Straight Connector 10">
            <a:extLst>
              <a:ext uri="{FF2B5EF4-FFF2-40B4-BE49-F238E27FC236}">
                <a16:creationId xmlns:a16="http://schemas.microsoft.com/office/drawing/2014/main" id="{923189BF-36F8-E142-B0D2-2F0575B3A20B}"/>
              </a:ext>
            </a:extLst>
          </p:cNvPr>
          <p:cNvCxnSpPr>
            <a:cxnSpLocks/>
          </p:cNvCxnSpPr>
          <p:nvPr userDrawn="1"/>
        </p:nvCxnSpPr>
        <p:spPr>
          <a:xfrm>
            <a:off x="192087" y="192381"/>
            <a:ext cx="432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533577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x2 layout">
    <p:bg>
      <p:bgPr>
        <a:solidFill>
          <a:schemeClr val="bg1"/>
        </a:solid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C141A7C7-A628-B348-B888-367265BE3A21}"/>
              </a:ext>
            </a:extLst>
          </p:cNvPr>
          <p:cNvSpPr>
            <a:spLocks noGrp="1"/>
          </p:cNvSpPr>
          <p:nvPr>
            <p:ph type="title"/>
          </p:nvPr>
        </p:nvSpPr>
        <p:spPr>
          <a:xfrm>
            <a:off x="192089" y="368313"/>
            <a:ext cx="11807824" cy="792149"/>
          </a:xfrm>
        </p:spPr>
        <p:txBody>
          <a:bodyPr lIns="0" tIns="0" rIns="0" bIns="0" anchor="t" anchorCtr="0">
            <a:noAutofit/>
          </a:bodyPr>
          <a:lstStyle>
            <a:lvl1pPr>
              <a:defRPr sz="2500" b="1" i="0">
                <a:latin typeface="Arial" panose="020B0604020202020204" pitchFamily="34" charset="0"/>
                <a:ea typeface="AECOM Sans" panose="020B0504020202020204" pitchFamily="34" charset="0"/>
                <a:cs typeface="Arial" panose="020B0604020202020204" pitchFamily="34" charset="0"/>
              </a:defRPr>
            </a:lvl1pPr>
          </a:lstStyle>
          <a:p>
            <a:r>
              <a:rPr lang="en-US" dirty="0"/>
              <a:t>Click to edit Master title style</a:t>
            </a:r>
          </a:p>
        </p:txBody>
      </p:sp>
      <p:sp>
        <p:nvSpPr>
          <p:cNvPr id="17" name="Content Placeholder 2">
            <a:extLst>
              <a:ext uri="{FF2B5EF4-FFF2-40B4-BE49-F238E27FC236}">
                <a16:creationId xmlns:a16="http://schemas.microsoft.com/office/drawing/2014/main" id="{A1EA6029-0BE2-2E48-8B98-4D2CAAA38C3D}"/>
              </a:ext>
            </a:extLst>
          </p:cNvPr>
          <p:cNvSpPr>
            <a:spLocks noGrp="1"/>
          </p:cNvSpPr>
          <p:nvPr>
            <p:ph sz="quarter" idx="25"/>
          </p:nvPr>
        </p:nvSpPr>
        <p:spPr>
          <a:xfrm>
            <a:off x="192088" y="4058162"/>
            <a:ext cx="5759450" cy="2250000"/>
          </a:xfrm>
        </p:spPr>
        <p:txBody>
          <a:bodyPr/>
          <a:lstStyle>
            <a:lvl1pPr marL="0" indent="0">
              <a:buFont typeface="System Font"/>
              <a:buNone/>
              <a:tabLst/>
              <a:defRPr sz="2100"/>
            </a:lvl1pPr>
          </a:lstStyle>
          <a:p>
            <a:pPr lvl="0"/>
            <a:r>
              <a:rPr lang="en-GB" dirty="0"/>
              <a:t>Click to edit Master text styles</a:t>
            </a:r>
          </a:p>
        </p:txBody>
      </p:sp>
      <p:sp>
        <p:nvSpPr>
          <p:cNvPr id="18" name="Content Placeholder 2">
            <a:extLst>
              <a:ext uri="{FF2B5EF4-FFF2-40B4-BE49-F238E27FC236}">
                <a16:creationId xmlns:a16="http://schemas.microsoft.com/office/drawing/2014/main" id="{78595847-1813-6B47-B848-F94A612FF956}"/>
              </a:ext>
            </a:extLst>
          </p:cNvPr>
          <p:cNvSpPr>
            <a:spLocks noGrp="1"/>
          </p:cNvSpPr>
          <p:nvPr>
            <p:ph sz="quarter" idx="24"/>
          </p:nvPr>
        </p:nvSpPr>
        <p:spPr>
          <a:xfrm>
            <a:off x="192086" y="1484312"/>
            <a:ext cx="5759451" cy="2250000"/>
          </a:xfrm>
        </p:spPr>
        <p:txBody>
          <a:bodyPr/>
          <a:lstStyle>
            <a:lvl1pPr marL="0" indent="0">
              <a:buFont typeface="System Font"/>
              <a:buNone/>
              <a:tabLst/>
              <a:defRPr sz="2100"/>
            </a:lvl1pPr>
          </a:lstStyle>
          <a:p>
            <a:pPr lvl="0"/>
            <a:r>
              <a:rPr lang="en-GB" dirty="0"/>
              <a:t>Click to edit Master text styles</a:t>
            </a:r>
          </a:p>
        </p:txBody>
      </p:sp>
      <p:sp>
        <p:nvSpPr>
          <p:cNvPr id="21" name="Content Placeholder 2">
            <a:extLst>
              <a:ext uri="{FF2B5EF4-FFF2-40B4-BE49-F238E27FC236}">
                <a16:creationId xmlns:a16="http://schemas.microsoft.com/office/drawing/2014/main" id="{D8315F38-52A3-C148-9FE6-DA617FF1EAAA}"/>
              </a:ext>
            </a:extLst>
          </p:cNvPr>
          <p:cNvSpPr>
            <a:spLocks noGrp="1"/>
          </p:cNvSpPr>
          <p:nvPr>
            <p:ph sz="quarter" idx="26"/>
          </p:nvPr>
        </p:nvSpPr>
        <p:spPr>
          <a:xfrm>
            <a:off x="6240464" y="4058725"/>
            <a:ext cx="5759449" cy="2250000"/>
          </a:xfrm>
        </p:spPr>
        <p:txBody>
          <a:bodyPr/>
          <a:lstStyle>
            <a:lvl1pPr marL="22225" indent="0">
              <a:buFont typeface="System Font"/>
              <a:buNone/>
              <a:tabLst/>
              <a:defRPr sz="2100"/>
            </a:lvl1pPr>
          </a:lstStyle>
          <a:p>
            <a:pPr lvl="0"/>
            <a:r>
              <a:rPr lang="en-GB" dirty="0"/>
              <a:t>Click to edit Master text styles</a:t>
            </a:r>
          </a:p>
        </p:txBody>
      </p:sp>
      <p:sp>
        <p:nvSpPr>
          <p:cNvPr id="22" name="Content Placeholder 2">
            <a:extLst>
              <a:ext uri="{FF2B5EF4-FFF2-40B4-BE49-F238E27FC236}">
                <a16:creationId xmlns:a16="http://schemas.microsoft.com/office/drawing/2014/main" id="{1D507689-3D81-7D40-A2C1-78D03B642078}"/>
              </a:ext>
            </a:extLst>
          </p:cNvPr>
          <p:cNvSpPr>
            <a:spLocks noGrp="1"/>
          </p:cNvSpPr>
          <p:nvPr>
            <p:ph sz="quarter" idx="27"/>
          </p:nvPr>
        </p:nvSpPr>
        <p:spPr>
          <a:xfrm>
            <a:off x="6240464" y="1484313"/>
            <a:ext cx="5759449" cy="2250000"/>
          </a:xfrm>
        </p:spPr>
        <p:txBody>
          <a:bodyPr/>
          <a:lstStyle>
            <a:lvl1pPr marL="0" indent="0">
              <a:buFont typeface="System Font"/>
              <a:buNone/>
              <a:tabLst/>
              <a:defRPr sz="2100"/>
            </a:lvl1pPr>
          </a:lstStyle>
          <a:p>
            <a:pPr lvl="0"/>
            <a:r>
              <a:rPr lang="en-GB" dirty="0"/>
              <a:t>Click to edit Master text styles</a:t>
            </a:r>
          </a:p>
        </p:txBody>
      </p:sp>
      <p:pic>
        <p:nvPicPr>
          <p:cNvPr id="11" name="Picture 10">
            <a:extLst>
              <a:ext uri="{FF2B5EF4-FFF2-40B4-BE49-F238E27FC236}">
                <a16:creationId xmlns:a16="http://schemas.microsoft.com/office/drawing/2014/main" id="{860F1DD5-48FC-4E4C-9BD5-06B014EA5FC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81046" y="6445333"/>
            <a:ext cx="909001" cy="324000"/>
          </a:xfrm>
          <a:prstGeom prst="rect">
            <a:avLst/>
          </a:prstGeom>
        </p:spPr>
      </p:pic>
      <p:cxnSp>
        <p:nvCxnSpPr>
          <p:cNvPr id="9" name="Straight Connector 8">
            <a:extLst>
              <a:ext uri="{FF2B5EF4-FFF2-40B4-BE49-F238E27FC236}">
                <a16:creationId xmlns:a16="http://schemas.microsoft.com/office/drawing/2014/main" id="{14900454-7C11-214F-B74C-EAD0692E5BB2}"/>
              </a:ext>
            </a:extLst>
          </p:cNvPr>
          <p:cNvCxnSpPr>
            <a:cxnSpLocks/>
          </p:cNvCxnSpPr>
          <p:nvPr userDrawn="1"/>
        </p:nvCxnSpPr>
        <p:spPr>
          <a:xfrm>
            <a:off x="192087" y="192381"/>
            <a:ext cx="432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660750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3x2 layout">
    <p:bg>
      <p:bgPr>
        <a:solidFill>
          <a:schemeClr val="bg1"/>
        </a:solid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C141A7C7-A628-B348-B888-367265BE3A21}"/>
              </a:ext>
            </a:extLst>
          </p:cNvPr>
          <p:cNvSpPr>
            <a:spLocks noGrp="1"/>
          </p:cNvSpPr>
          <p:nvPr>
            <p:ph type="title"/>
          </p:nvPr>
        </p:nvSpPr>
        <p:spPr>
          <a:xfrm>
            <a:off x="192087" y="368310"/>
            <a:ext cx="11807826" cy="792152"/>
          </a:xfrm>
        </p:spPr>
        <p:txBody>
          <a:bodyPr lIns="0" tIns="0" rIns="0" bIns="0" anchor="t" anchorCtr="0">
            <a:noAutofit/>
          </a:bodyPr>
          <a:lstStyle>
            <a:lvl1pPr>
              <a:defRPr sz="2500" b="1" i="0">
                <a:latin typeface="Arial" panose="020B0604020202020204" pitchFamily="34" charset="0"/>
                <a:ea typeface="AECOM Sans" panose="020B0504020202020204" pitchFamily="34" charset="0"/>
                <a:cs typeface="Arial" panose="020B0604020202020204" pitchFamily="34" charset="0"/>
              </a:defRPr>
            </a:lvl1pPr>
          </a:lstStyle>
          <a:p>
            <a:r>
              <a:rPr lang="en-US" dirty="0"/>
              <a:t>Click to edit Master title style</a:t>
            </a:r>
          </a:p>
        </p:txBody>
      </p:sp>
      <p:sp>
        <p:nvSpPr>
          <p:cNvPr id="17" name="Content Placeholder 2">
            <a:extLst>
              <a:ext uri="{FF2B5EF4-FFF2-40B4-BE49-F238E27FC236}">
                <a16:creationId xmlns:a16="http://schemas.microsoft.com/office/drawing/2014/main" id="{A1EA6029-0BE2-2E48-8B98-4D2CAAA38C3D}"/>
              </a:ext>
            </a:extLst>
          </p:cNvPr>
          <p:cNvSpPr>
            <a:spLocks noGrp="1"/>
          </p:cNvSpPr>
          <p:nvPr>
            <p:ph sz="quarter" idx="25"/>
          </p:nvPr>
        </p:nvSpPr>
        <p:spPr>
          <a:xfrm>
            <a:off x="184024" y="4058725"/>
            <a:ext cx="3743325" cy="2250000"/>
          </a:xfrm>
        </p:spPr>
        <p:txBody>
          <a:bodyPr/>
          <a:lstStyle>
            <a:lvl1pPr marL="0" indent="0">
              <a:buNone/>
              <a:defRPr sz="1800"/>
            </a:lvl1pPr>
          </a:lstStyle>
          <a:p>
            <a:pPr lvl="0"/>
            <a:r>
              <a:rPr lang="en-GB" dirty="0"/>
              <a:t>Click to edit Master text styles</a:t>
            </a:r>
          </a:p>
        </p:txBody>
      </p:sp>
      <p:sp>
        <p:nvSpPr>
          <p:cNvPr id="18" name="Content Placeholder 2">
            <a:extLst>
              <a:ext uri="{FF2B5EF4-FFF2-40B4-BE49-F238E27FC236}">
                <a16:creationId xmlns:a16="http://schemas.microsoft.com/office/drawing/2014/main" id="{78595847-1813-6B47-B848-F94A612FF956}"/>
              </a:ext>
            </a:extLst>
          </p:cNvPr>
          <p:cNvSpPr>
            <a:spLocks noGrp="1"/>
          </p:cNvSpPr>
          <p:nvPr>
            <p:ph sz="quarter" idx="24"/>
          </p:nvPr>
        </p:nvSpPr>
        <p:spPr>
          <a:xfrm>
            <a:off x="192087" y="1484312"/>
            <a:ext cx="3743325" cy="2250000"/>
          </a:xfrm>
        </p:spPr>
        <p:txBody>
          <a:bodyPr/>
          <a:lstStyle>
            <a:lvl1pPr marL="0" indent="0">
              <a:buNone/>
              <a:defRPr sz="1800"/>
            </a:lvl1pPr>
          </a:lstStyle>
          <a:p>
            <a:pPr lvl="0"/>
            <a:r>
              <a:rPr lang="en-GB" dirty="0"/>
              <a:t>Click to edit Master text styles</a:t>
            </a:r>
          </a:p>
        </p:txBody>
      </p:sp>
      <p:sp>
        <p:nvSpPr>
          <p:cNvPr id="21" name="Content Placeholder 2">
            <a:extLst>
              <a:ext uri="{FF2B5EF4-FFF2-40B4-BE49-F238E27FC236}">
                <a16:creationId xmlns:a16="http://schemas.microsoft.com/office/drawing/2014/main" id="{D8315F38-52A3-C148-9FE6-DA617FF1EAAA}"/>
              </a:ext>
            </a:extLst>
          </p:cNvPr>
          <p:cNvSpPr>
            <a:spLocks noGrp="1"/>
          </p:cNvSpPr>
          <p:nvPr>
            <p:ph sz="quarter" idx="26"/>
          </p:nvPr>
        </p:nvSpPr>
        <p:spPr>
          <a:xfrm>
            <a:off x="4224338" y="4058725"/>
            <a:ext cx="3735260" cy="2250000"/>
          </a:xfrm>
        </p:spPr>
        <p:txBody>
          <a:bodyPr/>
          <a:lstStyle>
            <a:lvl1pPr marL="0" indent="0">
              <a:buNone/>
              <a:defRPr sz="1800"/>
            </a:lvl1pPr>
          </a:lstStyle>
          <a:p>
            <a:pPr lvl="0"/>
            <a:r>
              <a:rPr lang="en-GB" dirty="0"/>
              <a:t>Click to edit Master text styles</a:t>
            </a:r>
          </a:p>
        </p:txBody>
      </p:sp>
      <p:sp>
        <p:nvSpPr>
          <p:cNvPr id="22" name="Content Placeholder 2">
            <a:extLst>
              <a:ext uri="{FF2B5EF4-FFF2-40B4-BE49-F238E27FC236}">
                <a16:creationId xmlns:a16="http://schemas.microsoft.com/office/drawing/2014/main" id="{1D507689-3D81-7D40-A2C1-78D03B642078}"/>
              </a:ext>
            </a:extLst>
          </p:cNvPr>
          <p:cNvSpPr>
            <a:spLocks noGrp="1"/>
          </p:cNvSpPr>
          <p:nvPr>
            <p:ph sz="quarter" idx="27"/>
          </p:nvPr>
        </p:nvSpPr>
        <p:spPr>
          <a:xfrm>
            <a:off x="4224338" y="1484312"/>
            <a:ext cx="3743325" cy="2250000"/>
          </a:xfrm>
        </p:spPr>
        <p:txBody>
          <a:bodyPr/>
          <a:lstStyle>
            <a:lvl1pPr marL="0" indent="0">
              <a:buNone/>
              <a:defRPr sz="1800"/>
            </a:lvl1pPr>
          </a:lstStyle>
          <a:p>
            <a:pPr lvl="0"/>
            <a:r>
              <a:rPr lang="en-GB" dirty="0"/>
              <a:t>Click to edit Master text styles</a:t>
            </a:r>
          </a:p>
        </p:txBody>
      </p:sp>
      <p:sp>
        <p:nvSpPr>
          <p:cNvPr id="24" name="Content Placeholder 2">
            <a:extLst>
              <a:ext uri="{FF2B5EF4-FFF2-40B4-BE49-F238E27FC236}">
                <a16:creationId xmlns:a16="http://schemas.microsoft.com/office/drawing/2014/main" id="{EC73F26E-D8F7-F546-89B9-4D7299F01568}"/>
              </a:ext>
            </a:extLst>
          </p:cNvPr>
          <p:cNvSpPr>
            <a:spLocks noGrp="1"/>
          </p:cNvSpPr>
          <p:nvPr>
            <p:ph sz="quarter" idx="29"/>
          </p:nvPr>
        </p:nvSpPr>
        <p:spPr>
          <a:xfrm>
            <a:off x="8256588" y="1484313"/>
            <a:ext cx="3743325" cy="2250000"/>
          </a:xfrm>
        </p:spPr>
        <p:txBody>
          <a:bodyPr/>
          <a:lstStyle>
            <a:lvl1pPr marL="0" indent="0">
              <a:buNone/>
              <a:defRPr sz="1800"/>
            </a:lvl1pPr>
          </a:lstStyle>
          <a:p>
            <a:pPr lvl="0"/>
            <a:r>
              <a:rPr lang="en-GB" dirty="0"/>
              <a:t>Click to edit Master text styles</a:t>
            </a:r>
          </a:p>
        </p:txBody>
      </p:sp>
      <p:sp>
        <p:nvSpPr>
          <p:cNvPr id="12" name="Content Placeholder 2">
            <a:extLst>
              <a:ext uri="{FF2B5EF4-FFF2-40B4-BE49-F238E27FC236}">
                <a16:creationId xmlns:a16="http://schemas.microsoft.com/office/drawing/2014/main" id="{4701359C-DFD8-F847-ADA9-9F9CDB2CDD98}"/>
              </a:ext>
            </a:extLst>
          </p:cNvPr>
          <p:cNvSpPr>
            <a:spLocks noGrp="1"/>
          </p:cNvSpPr>
          <p:nvPr>
            <p:ph sz="quarter" idx="30"/>
          </p:nvPr>
        </p:nvSpPr>
        <p:spPr>
          <a:xfrm>
            <a:off x="8264653" y="4058725"/>
            <a:ext cx="3735260" cy="2250000"/>
          </a:xfrm>
        </p:spPr>
        <p:txBody>
          <a:bodyPr/>
          <a:lstStyle>
            <a:lvl1pPr marL="0" indent="0">
              <a:buNone/>
              <a:defRPr sz="1800"/>
            </a:lvl1pPr>
          </a:lstStyle>
          <a:p>
            <a:pPr lvl="0"/>
            <a:r>
              <a:rPr lang="en-GB" dirty="0"/>
              <a:t>Click to edit Master text styles</a:t>
            </a:r>
          </a:p>
        </p:txBody>
      </p:sp>
      <p:pic>
        <p:nvPicPr>
          <p:cNvPr id="15" name="Picture 14">
            <a:extLst>
              <a:ext uri="{FF2B5EF4-FFF2-40B4-BE49-F238E27FC236}">
                <a16:creationId xmlns:a16="http://schemas.microsoft.com/office/drawing/2014/main" id="{02506EF0-F315-7845-A1FF-1CDB316FBCB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81046" y="6445333"/>
            <a:ext cx="909001" cy="324000"/>
          </a:xfrm>
          <a:prstGeom prst="rect">
            <a:avLst/>
          </a:prstGeom>
        </p:spPr>
      </p:pic>
      <p:cxnSp>
        <p:nvCxnSpPr>
          <p:cNvPr id="11" name="Straight Connector 10">
            <a:extLst>
              <a:ext uri="{FF2B5EF4-FFF2-40B4-BE49-F238E27FC236}">
                <a16:creationId xmlns:a16="http://schemas.microsoft.com/office/drawing/2014/main" id="{82D42E44-2F7E-5F44-B014-DAC1320AEE9B}"/>
              </a:ext>
            </a:extLst>
          </p:cNvPr>
          <p:cNvCxnSpPr>
            <a:cxnSpLocks/>
          </p:cNvCxnSpPr>
          <p:nvPr userDrawn="1"/>
        </p:nvCxnSpPr>
        <p:spPr>
          <a:xfrm>
            <a:off x="192087" y="192381"/>
            <a:ext cx="432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96098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x1 layout">
    <p:bg>
      <p:bgPr>
        <a:solidFill>
          <a:schemeClr val="bg1"/>
        </a:solid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C141A7C7-A628-B348-B888-367265BE3A21}"/>
              </a:ext>
            </a:extLst>
          </p:cNvPr>
          <p:cNvSpPr>
            <a:spLocks noGrp="1"/>
          </p:cNvSpPr>
          <p:nvPr>
            <p:ph type="title"/>
          </p:nvPr>
        </p:nvSpPr>
        <p:spPr>
          <a:xfrm>
            <a:off x="192087" y="368302"/>
            <a:ext cx="11807826" cy="792160"/>
          </a:xfrm>
        </p:spPr>
        <p:txBody>
          <a:bodyPr lIns="0" tIns="0" rIns="0" bIns="0" anchor="t" anchorCtr="0">
            <a:noAutofit/>
          </a:bodyPr>
          <a:lstStyle>
            <a:lvl1pPr>
              <a:defRPr sz="2500" b="1" i="0">
                <a:latin typeface="Arial" panose="020B0604020202020204" pitchFamily="34" charset="0"/>
                <a:ea typeface="AECOM Sans" panose="020B0504020202020204" pitchFamily="34" charset="0"/>
                <a:cs typeface="Arial" panose="020B0604020202020204" pitchFamily="34" charset="0"/>
              </a:defRPr>
            </a:lvl1pPr>
          </a:lstStyle>
          <a:p>
            <a:r>
              <a:rPr lang="en-US"/>
              <a:t>Click to edit Master title style</a:t>
            </a:r>
            <a:endParaRPr lang="en-US" dirty="0"/>
          </a:p>
        </p:txBody>
      </p:sp>
      <p:sp>
        <p:nvSpPr>
          <p:cNvPr id="18" name="Content Placeholder 2">
            <a:extLst>
              <a:ext uri="{FF2B5EF4-FFF2-40B4-BE49-F238E27FC236}">
                <a16:creationId xmlns:a16="http://schemas.microsoft.com/office/drawing/2014/main" id="{78595847-1813-6B47-B848-F94A612FF956}"/>
              </a:ext>
            </a:extLst>
          </p:cNvPr>
          <p:cNvSpPr>
            <a:spLocks noGrp="1"/>
          </p:cNvSpPr>
          <p:nvPr>
            <p:ph sz="quarter" idx="24"/>
          </p:nvPr>
        </p:nvSpPr>
        <p:spPr>
          <a:xfrm>
            <a:off x="192086" y="1484311"/>
            <a:ext cx="3745231" cy="4824409"/>
          </a:xfrm>
        </p:spPr>
        <p:txBody>
          <a:bodyPr/>
          <a:lstStyle>
            <a:lvl1pPr marL="361950" indent="-349250">
              <a:buFont typeface="System Font"/>
              <a:buChar char="–"/>
              <a:tabLst/>
              <a:defRPr sz="2100">
                <a:latin typeface="Arial" panose="020B0604020202020204" pitchFamily="34" charset="0"/>
                <a:cs typeface="Arial" panose="020B0604020202020204" pitchFamily="34" charset="0"/>
              </a:defRPr>
            </a:lvl1pPr>
          </a:lstStyle>
          <a:p>
            <a:pPr lvl="0"/>
            <a:r>
              <a:rPr lang="en-US"/>
              <a:t>Click to edit Master text styles</a:t>
            </a:r>
          </a:p>
        </p:txBody>
      </p:sp>
      <p:sp>
        <p:nvSpPr>
          <p:cNvPr id="22" name="Content Placeholder 2">
            <a:extLst>
              <a:ext uri="{FF2B5EF4-FFF2-40B4-BE49-F238E27FC236}">
                <a16:creationId xmlns:a16="http://schemas.microsoft.com/office/drawing/2014/main" id="{1D507689-3D81-7D40-A2C1-78D03B642078}"/>
              </a:ext>
            </a:extLst>
          </p:cNvPr>
          <p:cNvSpPr>
            <a:spLocks noGrp="1"/>
          </p:cNvSpPr>
          <p:nvPr>
            <p:ph sz="quarter" idx="27"/>
          </p:nvPr>
        </p:nvSpPr>
        <p:spPr>
          <a:xfrm>
            <a:off x="4224338" y="1484312"/>
            <a:ext cx="3743325" cy="4824406"/>
          </a:xfrm>
        </p:spPr>
        <p:txBody>
          <a:bodyPr/>
          <a:lstStyle>
            <a:lvl1pPr marL="361950" indent="-361950">
              <a:buFont typeface="System Font"/>
              <a:buChar char="–"/>
              <a:tabLst/>
              <a:defRPr sz="2100">
                <a:latin typeface="Arial" panose="020B0604020202020204" pitchFamily="34" charset="0"/>
                <a:cs typeface="Arial" panose="020B0604020202020204" pitchFamily="34" charset="0"/>
              </a:defRPr>
            </a:lvl1pPr>
          </a:lstStyle>
          <a:p>
            <a:pPr lvl="0"/>
            <a:r>
              <a:rPr lang="en-US"/>
              <a:t>Click to edit Master text styles</a:t>
            </a:r>
          </a:p>
        </p:txBody>
      </p:sp>
      <p:sp>
        <p:nvSpPr>
          <p:cNvPr id="6" name="Content Placeholder 2">
            <a:extLst>
              <a:ext uri="{FF2B5EF4-FFF2-40B4-BE49-F238E27FC236}">
                <a16:creationId xmlns:a16="http://schemas.microsoft.com/office/drawing/2014/main" id="{234E33E8-40E7-CE49-B026-BAE778264000}"/>
              </a:ext>
            </a:extLst>
          </p:cNvPr>
          <p:cNvSpPr>
            <a:spLocks noGrp="1"/>
          </p:cNvSpPr>
          <p:nvPr>
            <p:ph sz="quarter" idx="28"/>
          </p:nvPr>
        </p:nvSpPr>
        <p:spPr>
          <a:xfrm>
            <a:off x="8254683" y="1484312"/>
            <a:ext cx="3745229" cy="4824407"/>
          </a:xfrm>
        </p:spPr>
        <p:txBody>
          <a:bodyPr/>
          <a:lstStyle>
            <a:lvl1pPr marL="361950" indent="-361950">
              <a:buFont typeface="System Font"/>
              <a:buChar char="–"/>
              <a:tabLst/>
              <a:defRPr sz="2100">
                <a:latin typeface="Arial" panose="020B0604020202020204" pitchFamily="34" charset="0"/>
                <a:cs typeface="Arial" panose="020B0604020202020204" pitchFamily="34" charset="0"/>
              </a:defRPr>
            </a:lvl1pPr>
          </a:lstStyle>
          <a:p>
            <a:pPr lvl="0"/>
            <a:r>
              <a:rPr lang="en-US"/>
              <a:t>Click to edit Master text styles</a:t>
            </a:r>
          </a:p>
        </p:txBody>
      </p:sp>
      <p:pic>
        <p:nvPicPr>
          <p:cNvPr id="10" name="Picture 9">
            <a:extLst>
              <a:ext uri="{FF2B5EF4-FFF2-40B4-BE49-F238E27FC236}">
                <a16:creationId xmlns:a16="http://schemas.microsoft.com/office/drawing/2014/main" id="{D437F3F5-D799-0C4B-A6E1-9FFAC3AF7D2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81046" y="6445333"/>
            <a:ext cx="909001" cy="324000"/>
          </a:xfrm>
          <a:prstGeom prst="rect">
            <a:avLst/>
          </a:prstGeom>
        </p:spPr>
      </p:pic>
      <p:cxnSp>
        <p:nvCxnSpPr>
          <p:cNvPr id="8" name="Straight Connector 7">
            <a:extLst>
              <a:ext uri="{FF2B5EF4-FFF2-40B4-BE49-F238E27FC236}">
                <a16:creationId xmlns:a16="http://schemas.microsoft.com/office/drawing/2014/main" id="{ABBA7810-8D61-DF4A-ACD4-EF5AE797A23B}"/>
              </a:ext>
            </a:extLst>
          </p:cNvPr>
          <p:cNvCxnSpPr>
            <a:cxnSpLocks/>
          </p:cNvCxnSpPr>
          <p:nvPr userDrawn="1"/>
        </p:nvCxnSpPr>
        <p:spPr>
          <a:xfrm>
            <a:off x="192087" y="192381"/>
            <a:ext cx="432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35121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4x2 layout">
    <p:bg>
      <p:bgPr>
        <a:solidFill>
          <a:schemeClr val="bg1"/>
        </a:solid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C141A7C7-A628-B348-B888-367265BE3A21}"/>
              </a:ext>
            </a:extLst>
          </p:cNvPr>
          <p:cNvSpPr>
            <a:spLocks noGrp="1"/>
          </p:cNvSpPr>
          <p:nvPr>
            <p:ph type="title"/>
          </p:nvPr>
        </p:nvSpPr>
        <p:spPr>
          <a:xfrm>
            <a:off x="192089" y="368300"/>
            <a:ext cx="11807824" cy="792162"/>
          </a:xfrm>
        </p:spPr>
        <p:txBody>
          <a:bodyPr lIns="0" tIns="0" rIns="0" bIns="0" anchor="t" anchorCtr="0">
            <a:noAutofit/>
          </a:bodyPr>
          <a:lstStyle>
            <a:lvl1pPr>
              <a:defRPr sz="2500" b="1" i="0">
                <a:latin typeface="Arial" panose="020B0604020202020204" pitchFamily="34" charset="0"/>
                <a:ea typeface="AECOM Sans" panose="020B0504020202020204" pitchFamily="34" charset="0"/>
                <a:cs typeface="Arial" panose="020B0604020202020204" pitchFamily="34" charset="0"/>
              </a:defRPr>
            </a:lvl1pPr>
          </a:lstStyle>
          <a:p>
            <a:r>
              <a:rPr lang="en-US" dirty="0"/>
              <a:t>Click to edit Master title style</a:t>
            </a:r>
          </a:p>
        </p:txBody>
      </p:sp>
      <p:sp>
        <p:nvSpPr>
          <p:cNvPr id="18" name="Content Placeholder 2">
            <a:extLst>
              <a:ext uri="{FF2B5EF4-FFF2-40B4-BE49-F238E27FC236}">
                <a16:creationId xmlns:a16="http://schemas.microsoft.com/office/drawing/2014/main" id="{78595847-1813-6B47-B848-F94A612FF956}"/>
              </a:ext>
            </a:extLst>
          </p:cNvPr>
          <p:cNvSpPr>
            <a:spLocks noGrp="1"/>
          </p:cNvSpPr>
          <p:nvPr>
            <p:ph sz="quarter" idx="24"/>
          </p:nvPr>
        </p:nvSpPr>
        <p:spPr>
          <a:xfrm>
            <a:off x="192089" y="1484312"/>
            <a:ext cx="2735262" cy="2250000"/>
          </a:xfrm>
        </p:spPr>
        <p:txBody>
          <a:bodyPr/>
          <a:lstStyle>
            <a:lvl1pPr marL="0" indent="0">
              <a:buNone/>
              <a:defRPr sz="1600"/>
            </a:lvl1pPr>
          </a:lstStyle>
          <a:p>
            <a:pPr lvl="0"/>
            <a:r>
              <a:rPr lang="en-GB" dirty="0"/>
              <a:t>Click to edit Master text styles</a:t>
            </a:r>
          </a:p>
        </p:txBody>
      </p:sp>
      <p:pic>
        <p:nvPicPr>
          <p:cNvPr id="15" name="Picture 14">
            <a:extLst>
              <a:ext uri="{FF2B5EF4-FFF2-40B4-BE49-F238E27FC236}">
                <a16:creationId xmlns:a16="http://schemas.microsoft.com/office/drawing/2014/main" id="{EC57F44A-A091-EA4A-8388-607E1E2FD79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81046" y="6445333"/>
            <a:ext cx="909001" cy="324000"/>
          </a:xfrm>
          <a:prstGeom prst="rect">
            <a:avLst/>
          </a:prstGeom>
        </p:spPr>
      </p:pic>
      <p:sp>
        <p:nvSpPr>
          <p:cNvPr id="16" name="Content Placeholder 2">
            <a:extLst>
              <a:ext uri="{FF2B5EF4-FFF2-40B4-BE49-F238E27FC236}">
                <a16:creationId xmlns:a16="http://schemas.microsoft.com/office/drawing/2014/main" id="{85FC02E4-8F2D-0C49-969E-6DB03AED7BDD}"/>
              </a:ext>
            </a:extLst>
          </p:cNvPr>
          <p:cNvSpPr>
            <a:spLocks noGrp="1"/>
          </p:cNvSpPr>
          <p:nvPr>
            <p:ph sz="quarter" idx="33"/>
          </p:nvPr>
        </p:nvSpPr>
        <p:spPr>
          <a:xfrm>
            <a:off x="3216276" y="1484313"/>
            <a:ext cx="2735262" cy="2250000"/>
          </a:xfrm>
        </p:spPr>
        <p:txBody>
          <a:bodyPr/>
          <a:lstStyle>
            <a:lvl1pPr marL="0" indent="0">
              <a:buNone/>
              <a:defRPr sz="1600"/>
            </a:lvl1pPr>
          </a:lstStyle>
          <a:p>
            <a:pPr lvl="0"/>
            <a:r>
              <a:rPr lang="en-GB" dirty="0"/>
              <a:t>Click to edit Master text styles</a:t>
            </a:r>
          </a:p>
        </p:txBody>
      </p:sp>
      <p:sp>
        <p:nvSpPr>
          <p:cNvPr id="19" name="Content Placeholder 2">
            <a:extLst>
              <a:ext uri="{FF2B5EF4-FFF2-40B4-BE49-F238E27FC236}">
                <a16:creationId xmlns:a16="http://schemas.microsoft.com/office/drawing/2014/main" id="{E9821FB0-5481-CB43-9A17-66B388706941}"/>
              </a:ext>
            </a:extLst>
          </p:cNvPr>
          <p:cNvSpPr>
            <a:spLocks noGrp="1"/>
          </p:cNvSpPr>
          <p:nvPr>
            <p:ph sz="quarter" idx="34"/>
          </p:nvPr>
        </p:nvSpPr>
        <p:spPr>
          <a:xfrm>
            <a:off x="6240463" y="1484313"/>
            <a:ext cx="2735262" cy="2250000"/>
          </a:xfrm>
        </p:spPr>
        <p:txBody>
          <a:bodyPr/>
          <a:lstStyle>
            <a:lvl1pPr marL="0" indent="0">
              <a:buNone/>
              <a:defRPr sz="1600"/>
            </a:lvl1pPr>
          </a:lstStyle>
          <a:p>
            <a:pPr lvl="0"/>
            <a:r>
              <a:rPr lang="en-GB" dirty="0"/>
              <a:t>Click to edit Master text styles</a:t>
            </a:r>
          </a:p>
        </p:txBody>
      </p:sp>
      <p:sp>
        <p:nvSpPr>
          <p:cNvPr id="20" name="Content Placeholder 2">
            <a:extLst>
              <a:ext uri="{FF2B5EF4-FFF2-40B4-BE49-F238E27FC236}">
                <a16:creationId xmlns:a16="http://schemas.microsoft.com/office/drawing/2014/main" id="{700C7E43-69DC-A64D-8E37-1A5C66C0DE0B}"/>
              </a:ext>
            </a:extLst>
          </p:cNvPr>
          <p:cNvSpPr>
            <a:spLocks noGrp="1"/>
          </p:cNvSpPr>
          <p:nvPr>
            <p:ph sz="quarter" idx="35"/>
          </p:nvPr>
        </p:nvSpPr>
        <p:spPr>
          <a:xfrm>
            <a:off x="9264651" y="1484313"/>
            <a:ext cx="2735262" cy="2250000"/>
          </a:xfrm>
        </p:spPr>
        <p:txBody>
          <a:bodyPr/>
          <a:lstStyle>
            <a:lvl1pPr marL="0" indent="0">
              <a:buNone/>
              <a:defRPr sz="1600"/>
            </a:lvl1pPr>
          </a:lstStyle>
          <a:p>
            <a:pPr lvl="0"/>
            <a:r>
              <a:rPr lang="en-GB" dirty="0"/>
              <a:t>Click to edit Master text styles</a:t>
            </a:r>
          </a:p>
        </p:txBody>
      </p:sp>
      <p:sp>
        <p:nvSpPr>
          <p:cNvPr id="28" name="Content Placeholder 2">
            <a:extLst>
              <a:ext uri="{FF2B5EF4-FFF2-40B4-BE49-F238E27FC236}">
                <a16:creationId xmlns:a16="http://schemas.microsoft.com/office/drawing/2014/main" id="{637AD8E3-8813-D74C-87CA-80D331FE2EB4}"/>
              </a:ext>
            </a:extLst>
          </p:cNvPr>
          <p:cNvSpPr>
            <a:spLocks noGrp="1"/>
          </p:cNvSpPr>
          <p:nvPr>
            <p:ph sz="quarter" idx="36"/>
          </p:nvPr>
        </p:nvSpPr>
        <p:spPr>
          <a:xfrm>
            <a:off x="192087" y="4058724"/>
            <a:ext cx="2735262" cy="2250000"/>
          </a:xfrm>
        </p:spPr>
        <p:txBody>
          <a:bodyPr/>
          <a:lstStyle>
            <a:lvl1pPr marL="0" indent="0">
              <a:buNone/>
              <a:defRPr sz="1600"/>
            </a:lvl1pPr>
          </a:lstStyle>
          <a:p>
            <a:pPr lvl="0"/>
            <a:r>
              <a:rPr lang="en-GB" dirty="0"/>
              <a:t>Click to edit Master text styles</a:t>
            </a:r>
          </a:p>
        </p:txBody>
      </p:sp>
      <p:sp>
        <p:nvSpPr>
          <p:cNvPr id="29" name="Content Placeholder 2">
            <a:extLst>
              <a:ext uri="{FF2B5EF4-FFF2-40B4-BE49-F238E27FC236}">
                <a16:creationId xmlns:a16="http://schemas.microsoft.com/office/drawing/2014/main" id="{3555FD05-F617-EF4F-8A3F-9C9AD6AA040C}"/>
              </a:ext>
            </a:extLst>
          </p:cNvPr>
          <p:cNvSpPr>
            <a:spLocks noGrp="1"/>
          </p:cNvSpPr>
          <p:nvPr>
            <p:ph sz="quarter" idx="37"/>
          </p:nvPr>
        </p:nvSpPr>
        <p:spPr>
          <a:xfrm>
            <a:off x="3216274" y="4058725"/>
            <a:ext cx="2735261" cy="2250000"/>
          </a:xfrm>
        </p:spPr>
        <p:txBody>
          <a:bodyPr/>
          <a:lstStyle>
            <a:lvl1pPr marL="0" indent="0">
              <a:buNone/>
              <a:defRPr sz="1600"/>
            </a:lvl1pPr>
          </a:lstStyle>
          <a:p>
            <a:pPr lvl="0"/>
            <a:r>
              <a:rPr lang="en-GB" dirty="0"/>
              <a:t>Click to edit Master text styles</a:t>
            </a:r>
          </a:p>
        </p:txBody>
      </p:sp>
      <p:sp>
        <p:nvSpPr>
          <p:cNvPr id="30" name="Content Placeholder 2">
            <a:extLst>
              <a:ext uri="{FF2B5EF4-FFF2-40B4-BE49-F238E27FC236}">
                <a16:creationId xmlns:a16="http://schemas.microsoft.com/office/drawing/2014/main" id="{40E6E57E-617C-9E45-86A8-0B0A4E5D8657}"/>
              </a:ext>
            </a:extLst>
          </p:cNvPr>
          <p:cNvSpPr>
            <a:spLocks noGrp="1"/>
          </p:cNvSpPr>
          <p:nvPr>
            <p:ph sz="quarter" idx="38"/>
          </p:nvPr>
        </p:nvSpPr>
        <p:spPr>
          <a:xfrm>
            <a:off x="6240461" y="4058725"/>
            <a:ext cx="2735262" cy="2250000"/>
          </a:xfrm>
        </p:spPr>
        <p:txBody>
          <a:bodyPr/>
          <a:lstStyle>
            <a:lvl1pPr marL="0" indent="0">
              <a:buNone/>
              <a:defRPr sz="1600"/>
            </a:lvl1pPr>
          </a:lstStyle>
          <a:p>
            <a:pPr lvl="0"/>
            <a:r>
              <a:rPr lang="en-GB" dirty="0"/>
              <a:t>Click to edit Master text styles</a:t>
            </a:r>
          </a:p>
        </p:txBody>
      </p:sp>
      <p:sp>
        <p:nvSpPr>
          <p:cNvPr id="31" name="Content Placeholder 2">
            <a:extLst>
              <a:ext uri="{FF2B5EF4-FFF2-40B4-BE49-F238E27FC236}">
                <a16:creationId xmlns:a16="http://schemas.microsoft.com/office/drawing/2014/main" id="{EA5C7136-DD5F-394A-BC8C-AE3A6365E3BF}"/>
              </a:ext>
            </a:extLst>
          </p:cNvPr>
          <p:cNvSpPr>
            <a:spLocks noGrp="1"/>
          </p:cNvSpPr>
          <p:nvPr>
            <p:ph sz="quarter" idx="39"/>
          </p:nvPr>
        </p:nvSpPr>
        <p:spPr>
          <a:xfrm>
            <a:off x="9264649" y="4058725"/>
            <a:ext cx="2735262" cy="2250000"/>
          </a:xfrm>
        </p:spPr>
        <p:txBody>
          <a:bodyPr/>
          <a:lstStyle>
            <a:lvl1pPr marL="0" indent="0">
              <a:buNone/>
              <a:defRPr sz="1600"/>
            </a:lvl1pPr>
          </a:lstStyle>
          <a:p>
            <a:pPr lvl="0"/>
            <a:r>
              <a:rPr lang="en-GB" dirty="0"/>
              <a:t>Click to edit Master text styles</a:t>
            </a:r>
          </a:p>
        </p:txBody>
      </p:sp>
      <p:cxnSp>
        <p:nvCxnSpPr>
          <p:cNvPr id="17" name="Straight Connector 16">
            <a:extLst>
              <a:ext uri="{FF2B5EF4-FFF2-40B4-BE49-F238E27FC236}">
                <a16:creationId xmlns:a16="http://schemas.microsoft.com/office/drawing/2014/main" id="{FAF98FC1-1143-E74A-AF36-716E3EFC3D18}"/>
              </a:ext>
            </a:extLst>
          </p:cNvPr>
          <p:cNvCxnSpPr>
            <a:cxnSpLocks/>
          </p:cNvCxnSpPr>
          <p:nvPr userDrawn="1"/>
        </p:nvCxnSpPr>
        <p:spPr>
          <a:xfrm>
            <a:off x="192087" y="192381"/>
            <a:ext cx="432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683399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Full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C141A7C7-A628-B348-B888-367265BE3A21}"/>
              </a:ext>
            </a:extLst>
          </p:cNvPr>
          <p:cNvSpPr>
            <a:spLocks noGrp="1"/>
          </p:cNvSpPr>
          <p:nvPr>
            <p:ph type="title"/>
          </p:nvPr>
        </p:nvSpPr>
        <p:spPr>
          <a:xfrm>
            <a:off x="192089" y="368300"/>
            <a:ext cx="11807824" cy="792162"/>
          </a:xfrm>
        </p:spPr>
        <p:txBody>
          <a:bodyPr lIns="0" tIns="0" rIns="0" bIns="0" anchor="t" anchorCtr="0">
            <a:noAutofit/>
          </a:bodyPr>
          <a:lstStyle>
            <a:lvl1pPr>
              <a:defRPr sz="2500" b="1" i="0">
                <a:solidFill>
                  <a:schemeClr val="bg1"/>
                </a:solidFill>
                <a:latin typeface="Arial" panose="020B0604020202020204" pitchFamily="34" charset="0"/>
                <a:ea typeface="AECOM Sans" panose="020B0504020202020204" pitchFamily="34" charset="0"/>
                <a:cs typeface="Arial" panose="020B0604020202020204" pitchFamily="34" charset="0"/>
              </a:defRPr>
            </a:lvl1pPr>
          </a:lstStyle>
          <a:p>
            <a:r>
              <a:rPr lang="en-US" dirty="0"/>
              <a:t>Click to edit Master title style</a:t>
            </a:r>
          </a:p>
        </p:txBody>
      </p:sp>
      <p:pic>
        <p:nvPicPr>
          <p:cNvPr id="15" name="Picture 14">
            <a:extLst>
              <a:ext uri="{FF2B5EF4-FFF2-40B4-BE49-F238E27FC236}">
                <a16:creationId xmlns:a16="http://schemas.microsoft.com/office/drawing/2014/main" id="{EC57F44A-A091-EA4A-8388-607E1E2FD79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1181046" y="6445333"/>
            <a:ext cx="909000" cy="324000"/>
          </a:xfrm>
          <a:prstGeom prst="rect">
            <a:avLst/>
          </a:prstGeom>
        </p:spPr>
      </p:pic>
      <p:sp>
        <p:nvSpPr>
          <p:cNvPr id="17" name="Content Placeholder 2">
            <a:extLst>
              <a:ext uri="{FF2B5EF4-FFF2-40B4-BE49-F238E27FC236}">
                <a16:creationId xmlns:a16="http://schemas.microsoft.com/office/drawing/2014/main" id="{7E0F511F-41D3-CF45-9BDC-34E8F387C136}"/>
              </a:ext>
            </a:extLst>
          </p:cNvPr>
          <p:cNvSpPr>
            <a:spLocks noGrp="1"/>
          </p:cNvSpPr>
          <p:nvPr>
            <p:ph sz="quarter" idx="24" hasCustomPrompt="1"/>
          </p:nvPr>
        </p:nvSpPr>
        <p:spPr>
          <a:xfrm>
            <a:off x="192086" y="1484315"/>
            <a:ext cx="5759452" cy="3565524"/>
          </a:xfrm>
        </p:spPr>
        <p:txBody>
          <a:bodyPr anchor="ctr" anchorCtr="0"/>
          <a:lstStyle>
            <a:lvl1pPr marL="0" indent="0">
              <a:buFont typeface="System Font"/>
              <a:buNone/>
              <a:tabLst/>
              <a:defRPr sz="3600" b="1" i="0">
                <a:solidFill>
                  <a:schemeClr val="bg1"/>
                </a:solidFill>
                <a:latin typeface="Arial" panose="020B0604020202020204" pitchFamily="34" charset="0"/>
                <a:ea typeface="AECOM Sans" panose="020B0504020202020204" pitchFamily="34" charset="0"/>
                <a:cs typeface="Arial" panose="020B0604020202020204" pitchFamily="34" charset="0"/>
              </a:defRPr>
            </a:lvl1pPr>
          </a:lstStyle>
          <a:p>
            <a:pPr lvl="0"/>
            <a:r>
              <a:rPr lang="en-US" dirty="0"/>
              <a:t>Text</a:t>
            </a:r>
            <a:endParaRPr lang="en-GB" dirty="0"/>
          </a:p>
        </p:txBody>
      </p:sp>
      <p:cxnSp>
        <p:nvCxnSpPr>
          <p:cNvPr id="6" name="Straight Connector 5">
            <a:extLst>
              <a:ext uri="{FF2B5EF4-FFF2-40B4-BE49-F238E27FC236}">
                <a16:creationId xmlns:a16="http://schemas.microsoft.com/office/drawing/2014/main" id="{BCF60261-BA6C-2142-B71D-37994ED4A04B}"/>
              </a:ext>
            </a:extLst>
          </p:cNvPr>
          <p:cNvCxnSpPr>
            <a:cxnSpLocks/>
          </p:cNvCxnSpPr>
          <p:nvPr userDrawn="1"/>
        </p:nvCxnSpPr>
        <p:spPr>
          <a:xfrm>
            <a:off x="192087" y="192381"/>
            <a:ext cx="43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621949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3 image (left)">
    <p:bg>
      <p:bgPr>
        <a:solidFill>
          <a:schemeClr val="bg1"/>
        </a:solidFill>
        <a:effectLst/>
      </p:bgPr>
    </p:bg>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19AF1E0F-19C5-B747-BD0C-64ECB9AFC60F}"/>
              </a:ext>
            </a:extLst>
          </p:cNvPr>
          <p:cNvSpPr>
            <a:spLocks noGrp="1"/>
          </p:cNvSpPr>
          <p:nvPr>
            <p:ph sz="quarter" idx="24" hasCustomPrompt="1"/>
          </p:nvPr>
        </p:nvSpPr>
        <p:spPr>
          <a:xfrm>
            <a:off x="6240463" y="1484313"/>
            <a:ext cx="5759450" cy="3565526"/>
          </a:xfrm>
        </p:spPr>
        <p:txBody>
          <a:bodyPr anchor="ctr" anchorCtr="0"/>
          <a:lstStyle>
            <a:lvl1pPr marL="0" indent="0">
              <a:buFont typeface="System Font"/>
              <a:buNone/>
              <a:tabLst/>
              <a:defRPr sz="3600" b="1" i="0">
                <a:solidFill>
                  <a:schemeClr val="tx2"/>
                </a:solidFill>
                <a:latin typeface="Arial" panose="020B0604020202020204" pitchFamily="34" charset="0"/>
                <a:ea typeface="AECOM Sans" panose="020B0504020202020204" pitchFamily="34" charset="0"/>
                <a:cs typeface="Arial" panose="020B0604020202020204" pitchFamily="34" charset="0"/>
              </a:defRPr>
            </a:lvl1pPr>
          </a:lstStyle>
          <a:p>
            <a:pPr lvl="0"/>
            <a:r>
              <a:rPr lang="en-US" dirty="0"/>
              <a:t>Text</a:t>
            </a:r>
            <a:endParaRPr lang="en-GB" dirty="0"/>
          </a:p>
        </p:txBody>
      </p:sp>
      <p:cxnSp>
        <p:nvCxnSpPr>
          <p:cNvPr id="13" name="Straight Connector 12">
            <a:extLst>
              <a:ext uri="{FF2B5EF4-FFF2-40B4-BE49-F238E27FC236}">
                <a16:creationId xmlns:a16="http://schemas.microsoft.com/office/drawing/2014/main" id="{8F6E73A7-BA38-1E48-A15B-AFDF4974DF9B}"/>
              </a:ext>
            </a:extLst>
          </p:cNvPr>
          <p:cNvCxnSpPr>
            <a:cxnSpLocks/>
          </p:cNvCxnSpPr>
          <p:nvPr userDrawn="1"/>
        </p:nvCxnSpPr>
        <p:spPr>
          <a:xfrm>
            <a:off x="192087" y="206669"/>
            <a:ext cx="43200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B534BBE3-AC4A-A64A-9737-8BA870D69446}"/>
              </a:ext>
            </a:extLst>
          </p:cNvPr>
          <p:cNvSpPr>
            <a:spLocks noGrp="1"/>
          </p:cNvSpPr>
          <p:nvPr>
            <p:ph type="title"/>
          </p:nvPr>
        </p:nvSpPr>
        <p:spPr>
          <a:xfrm>
            <a:off x="6240463" y="368300"/>
            <a:ext cx="5759449" cy="792162"/>
          </a:xfrm>
        </p:spPr>
        <p:txBody>
          <a:bodyPr lIns="0" tIns="0" rIns="0" bIns="0" anchor="t" anchorCtr="0">
            <a:noAutofit/>
          </a:bodyPr>
          <a:lstStyle>
            <a:lvl1pPr>
              <a:defRPr sz="2500" b="1" i="0">
                <a:solidFill>
                  <a:schemeClr val="tx2"/>
                </a:solidFill>
                <a:latin typeface="Arial" panose="020B0604020202020204" pitchFamily="34" charset="0"/>
                <a:ea typeface="AECOM Sans" panose="020B0504020202020204" pitchFamily="34" charset="0"/>
                <a:cs typeface="Arial" panose="020B0604020202020204" pitchFamily="34" charset="0"/>
              </a:defRPr>
            </a:lvl1pPr>
          </a:lstStyle>
          <a:p>
            <a:r>
              <a:rPr lang="en-US" dirty="0"/>
              <a:t>Click to edit Master title style</a:t>
            </a:r>
          </a:p>
        </p:txBody>
      </p:sp>
      <p:pic>
        <p:nvPicPr>
          <p:cNvPr id="10" name="Picture 9">
            <a:extLst>
              <a:ext uri="{FF2B5EF4-FFF2-40B4-BE49-F238E27FC236}">
                <a16:creationId xmlns:a16="http://schemas.microsoft.com/office/drawing/2014/main" id="{06E268D1-3C47-474E-A601-6236191E279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81046" y="6445333"/>
            <a:ext cx="909001" cy="324000"/>
          </a:xfrm>
          <a:prstGeom prst="rect">
            <a:avLst/>
          </a:prstGeom>
        </p:spPr>
      </p:pic>
      <p:cxnSp>
        <p:nvCxnSpPr>
          <p:cNvPr id="11" name="Straight Connector 10">
            <a:extLst>
              <a:ext uri="{FF2B5EF4-FFF2-40B4-BE49-F238E27FC236}">
                <a16:creationId xmlns:a16="http://schemas.microsoft.com/office/drawing/2014/main" id="{125D2655-77D9-BB44-A9F7-604618321FBF}"/>
              </a:ext>
            </a:extLst>
          </p:cNvPr>
          <p:cNvCxnSpPr>
            <a:cxnSpLocks/>
          </p:cNvCxnSpPr>
          <p:nvPr userDrawn="1"/>
        </p:nvCxnSpPr>
        <p:spPr>
          <a:xfrm>
            <a:off x="192087" y="192381"/>
            <a:ext cx="43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Picture Placeholder 4">
            <a:extLst>
              <a:ext uri="{FF2B5EF4-FFF2-40B4-BE49-F238E27FC236}">
                <a16:creationId xmlns:a16="http://schemas.microsoft.com/office/drawing/2014/main" id="{1F468386-B19A-024D-A0C5-899F6E07C024}"/>
              </a:ext>
            </a:extLst>
          </p:cNvPr>
          <p:cNvSpPr>
            <a:spLocks noGrp="1"/>
          </p:cNvSpPr>
          <p:nvPr>
            <p:ph type="pic" sz="quarter" idx="25"/>
          </p:nvPr>
        </p:nvSpPr>
        <p:spPr>
          <a:xfrm>
            <a:off x="1" y="0"/>
            <a:ext cx="3935412" cy="6858000"/>
          </a:xfrm>
          <a:blipFill>
            <a:blip r:embed="rId3"/>
            <a:stretch>
              <a:fillRect/>
            </a:stretch>
          </a:blipFill>
        </p:spPr>
        <p:txBody>
          <a:bodyPr/>
          <a:lstStyle/>
          <a:p>
            <a:endParaRPr lang="en-US"/>
          </a:p>
        </p:txBody>
      </p:sp>
    </p:spTree>
    <p:extLst>
      <p:ext uri="{BB962C8B-B14F-4D97-AF65-F5344CB8AC3E}">
        <p14:creationId xmlns:p14="http://schemas.microsoft.com/office/powerpoint/2010/main" val="229973792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3 image (right)">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19AF1E0F-19C5-B747-BD0C-64ECB9AFC60F}"/>
              </a:ext>
            </a:extLst>
          </p:cNvPr>
          <p:cNvSpPr>
            <a:spLocks noGrp="1"/>
          </p:cNvSpPr>
          <p:nvPr>
            <p:ph sz="quarter" idx="24" hasCustomPrompt="1"/>
          </p:nvPr>
        </p:nvSpPr>
        <p:spPr>
          <a:xfrm>
            <a:off x="192087" y="1484313"/>
            <a:ext cx="5759449" cy="3565526"/>
          </a:xfrm>
        </p:spPr>
        <p:txBody>
          <a:bodyPr anchor="ctr" anchorCtr="0"/>
          <a:lstStyle>
            <a:lvl1pPr marL="0" indent="0">
              <a:buFont typeface="System Font"/>
              <a:buNone/>
              <a:tabLst/>
              <a:defRPr sz="3600" b="1" i="0">
                <a:solidFill>
                  <a:schemeClr val="tx2"/>
                </a:solidFill>
                <a:latin typeface="Arial" panose="020B0604020202020204" pitchFamily="34" charset="0"/>
                <a:ea typeface="AECOM Sans" panose="020B0504020202020204" pitchFamily="34" charset="0"/>
                <a:cs typeface="Arial" panose="020B0604020202020204" pitchFamily="34" charset="0"/>
              </a:defRPr>
            </a:lvl1pPr>
          </a:lstStyle>
          <a:p>
            <a:pPr lvl="0"/>
            <a:r>
              <a:rPr lang="en-US" dirty="0"/>
              <a:t>Text</a:t>
            </a:r>
            <a:endParaRPr lang="en-GB" dirty="0"/>
          </a:p>
        </p:txBody>
      </p:sp>
      <p:pic>
        <p:nvPicPr>
          <p:cNvPr id="15" name="Picture 14">
            <a:extLst>
              <a:ext uri="{FF2B5EF4-FFF2-40B4-BE49-F238E27FC236}">
                <a16:creationId xmlns:a16="http://schemas.microsoft.com/office/drawing/2014/main" id="{EC57F44A-A091-EA4A-8388-607E1E2FD79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81046" y="6445333"/>
            <a:ext cx="909000" cy="324000"/>
          </a:xfrm>
          <a:prstGeom prst="rect">
            <a:avLst/>
          </a:prstGeom>
        </p:spPr>
      </p:pic>
      <p:sp>
        <p:nvSpPr>
          <p:cNvPr id="7" name="Title 1">
            <a:extLst>
              <a:ext uri="{FF2B5EF4-FFF2-40B4-BE49-F238E27FC236}">
                <a16:creationId xmlns:a16="http://schemas.microsoft.com/office/drawing/2014/main" id="{C3758102-AAC4-EF4E-95BE-C05953CF1361}"/>
              </a:ext>
            </a:extLst>
          </p:cNvPr>
          <p:cNvSpPr>
            <a:spLocks noGrp="1"/>
          </p:cNvSpPr>
          <p:nvPr>
            <p:ph type="title"/>
          </p:nvPr>
        </p:nvSpPr>
        <p:spPr>
          <a:xfrm>
            <a:off x="192089" y="368300"/>
            <a:ext cx="5759449" cy="792162"/>
          </a:xfrm>
        </p:spPr>
        <p:txBody>
          <a:bodyPr lIns="0" tIns="0" rIns="0" bIns="0" anchor="t" anchorCtr="0">
            <a:noAutofit/>
          </a:bodyPr>
          <a:lstStyle>
            <a:lvl1pPr>
              <a:defRPr sz="2500" b="1" i="0">
                <a:solidFill>
                  <a:schemeClr val="tx2"/>
                </a:solidFill>
                <a:latin typeface="Arial" panose="020B0604020202020204" pitchFamily="34" charset="0"/>
                <a:ea typeface="AECOM Sans" panose="020B0504020202020204" pitchFamily="34" charset="0"/>
                <a:cs typeface="Arial" panose="020B0604020202020204" pitchFamily="34" charset="0"/>
              </a:defRPr>
            </a:lvl1pPr>
          </a:lstStyle>
          <a:p>
            <a:r>
              <a:rPr lang="en-US" dirty="0"/>
              <a:t>Click to edit Master title style</a:t>
            </a:r>
          </a:p>
        </p:txBody>
      </p:sp>
      <p:cxnSp>
        <p:nvCxnSpPr>
          <p:cNvPr id="8" name="Straight Connector 7">
            <a:extLst>
              <a:ext uri="{FF2B5EF4-FFF2-40B4-BE49-F238E27FC236}">
                <a16:creationId xmlns:a16="http://schemas.microsoft.com/office/drawing/2014/main" id="{49739721-2CBA-0E49-8EA4-C7900908454C}"/>
              </a:ext>
            </a:extLst>
          </p:cNvPr>
          <p:cNvCxnSpPr>
            <a:cxnSpLocks/>
          </p:cNvCxnSpPr>
          <p:nvPr userDrawn="1"/>
        </p:nvCxnSpPr>
        <p:spPr>
          <a:xfrm>
            <a:off x="192087" y="192381"/>
            <a:ext cx="432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Picture Placeholder 4">
            <a:extLst>
              <a:ext uri="{FF2B5EF4-FFF2-40B4-BE49-F238E27FC236}">
                <a16:creationId xmlns:a16="http://schemas.microsoft.com/office/drawing/2014/main" id="{0E8B8A5E-38BD-974C-80FF-98786FE5F84C}"/>
              </a:ext>
            </a:extLst>
          </p:cNvPr>
          <p:cNvSpPr>
            <a:spLocks noGrp="1"/>
          </p:cNvSpPr>
          <p:nvPr>
            <p:ph type="pic" sz="quarter" idx="25"/>
          </p:nvPr>
        </p:nvSpPr>
        <p:spPr>
          <a:xfrm>
            <a:off x="8256588" y="0"/>
            <a:ext cx="3935412" cy="6858000"/>
          </a:xfrm>
          <a:blipFill>
            <a:blip r:embed="rId3"/>
            <a:stretch>
              <a:fillRect/>
            </a:stretch>
          </a:blipFill>
        </p:spPr>
        <p:txBody>
          <a:bodyPr/>
          <a:lstStyle/>
          <a:p>
            <a:endParaRPr lang="en-US"/>
          </a:p>
        </p:txBody>
      </p:sp>
    </p:spTree>
    <p:extLst>
      <p:ext uri="{BB962C8B-B14F-4D97-AF65-F5344CB8AC3E}">
        <p14:creationId xmlns:p14="http://schemas.microsoft.com/office/powerpoint/2010/main" val="300563527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2 image (left)">
    <p:spTree>
      <p:nvGrpSpPr>
        <p:cNvPr id="1" name=""/>
        <p:cNvGrpSpPr/>
        <p:nvPr/>
      </p:nvGrpSpPr>
      <p:grpSpPr>
        <a:xfrm>
          <a:off x="0" y="0"/>
          <a:ext cx="0" cy="0"/>
          <a:chOff x="0" y="0"/>
          <a:chExt cx="0" cy="0"/>
        </a:xfrm>
      </p:grpSpPr>
      <p:sp>
        <p:nvSpPr>
          <p:cNvPr id="17" name="Content Placeholder 2">
            <a:extLst>
              <a:ext uri="{FF2B5EF4-FFF2-40B4-BE49-F238E27FC236}">
                <a16:creationId xmlns:a16="http://schemas.microsoft.com/office/drawing/2014/main" id="{7E0F511F-41D3-CF45-9BDC-34E8F387C136}"/>
              </a:ext>
            </a:extLst>
          </p:cNvPr>
          <p:cNvSpPr>
            <a:spLocks noGrp="1"/>
          </p:cNvSpPr>
          <p:nvPr>
            <p:ph sz="quarter" idx="24" hasCustomPrompt="1"/>
          </p:nvPr>
        </p:nvSpPr>
        <p:spPr>
          <a:xfrm>
            <a:off x="6240461" y="1484313"/>
            <a:ext cx="5759452" cy="3565525"/>
          </a:xfrm>
        </p:spPr>
        <p:txBody>
          <a:bodyPr anchor="ctr" anchorCtr="0"/>
          <a:lstStyle>
            <a:lvl1pPr marL="0" indent="0">
              <a:buFont typeface="System Font"/>
              <a:buNone/>
              <a:tabLst/>
              <a:defRPr sz="3600" b="1" i="0">
                <a:solidFill>
                  <a:schemeClr val="tx2"/>
                </a:solidFill>
                <a:latin typeface="Arial" panose="020B0604020202020204" pitchFamily="34" charset="0"/>
                <a:ea typeface="AECOM Sans" panose="020B0504020202020204" pitchFamily="34" charset="0"/>
                <a:cs typeface="Arial" panose="020B0604020202020204" pitchFamily="34" charset="0"/>
              </a:defRPr>
            </a:lvl1pPr>
          </a:lstStyle>
          <a:p>
            <a:pPr lvl="0"/>
            <a:r>
              <a:rPr lang="en-US" dirty="0"/>
              <a:t>Text</a:t>
            </a:r>
            <a:endParaRPr lang="en-GB" dirty="0"/>
          </a:p>
        </p:txBody>
      </p:sp>
      <p:sp>
        <p:nvSpPr>
          <p:cNvPr id="5" name="Title 1">
            <a:extLst>
              <a:ext uri="{FF2B5EF4-FFF2-40B4-BE49-F238E27FC236}">
                <a16:creationId xmlns:a16="http://schemas.microsoft.com/office/drawing/2014/main" id="{34B80CB2-8BC8-B245-9E9B-97E154FB3FE6}"/>
              </a:ext>
            </a:extLst>
          </p:cNvPr>
          <p:cNvSpPr>
            <a:spLocks noGrp="1"/>
          </p:cNvSpPr>
          <p:nvPr>
            <p:ph type="title"/>
          </p:nvPr>
        </p:nvSpPr>
        <p:spPr>
          <a:xfrm>
            <a:off x="6240461" y="368300"/>
            <a:ext cx="5759449" cy="792162"/>
          </a:xfrm>
        </p:spPr>
        <p:txBody>
          <a:bodyPr lIns="0" tIns="0" rIns="0" bIns="0" anchor="t" anchorCtr="0">
            <a:noAutofit/>
          </a:bodyPr>
          <a:lstStyle>
            <a:lvl1pPr>
              <a:defRPr sz="2500" b="1" i="0">
                <a:solidFill>
                  <a:schemeClr val="tx2"/>
                </a:solidFill>
                <a:latin typeface="Arial" panose="020B0604020202020204" pitchFamily="34" charset="0"/>
                <a:ea typeface="AECOM Sans" panose="020B0504020202020204" pitchFamily="34" charset="0"/>
                <a:cs typeface="Arial" panose="020B0604020202020204" pitchFamily="34" charset="0"/>
              </a:defRPr>
            </a:lvl1pPr>
          </a:lstStyle>
          <a:p>
            <a:r>
              <a:rPr lang="en-US" dirty="0"/>
              <a:t>Click to edit Master title style</a:t>
            </a:r>
          </a:p>
        </p:txBody>
      </p:sp>
      <p:pic>
        <p:nvPicPr>
          <p:cNvPr id="8" name="Picture 7">
            <a:extLst>
              <a:ext uri="{FF2B5EF4-FFF2-40B4-BE49-F238E27FC236}">
                <a16:creationId xmlns:a16="http://schemas.microsoft.com/office/drawing/2014/main" id="{312FCA2F-0D64-2F43-A09E-6E56CEE6924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81046" y="6445333"/>
            <a:ext cx="909001" cy="324000"/>
          </a:xfrm>
          <a:prstGeom prst="rect">
            <a:avLst/>
          </a:prstGeom>
        </p:spPr>
      </p:pic>
      <p:cxnSp>
        <p:nvCxnSpPr>
          <p:cNvPr id="9" name="Straight Connector 8">
            <a:extLst>
              <a:ext uri="{FF2B5EF4-FFF2-40B4-BE49-F238E27FC236}">
                <a16:creationId xmlns:a16="http://schemas.microsoft.com/office/drawing/2014/main" id="{AD06ADE0-0810-2D43-92F8-BDC1658E9298}"/>
              </a:ext>
            </a:extLst>
          </p:cNvPr>
          <p:cNvCxnSpPr>
            <a:cxnSpLocks/>
          </p:cNvCxnSpPr>
          <p:nvPr userDrawn="1"/>
        </p:nvCxnSpPr>
        <p:spPr>
          <a:xfrm>
            <a:off x="192087" y="192381"/>
            <a:ext cx="43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Picture Placeholder 4">
            <a:extLst>
              <a:ext uri="{FF2B5EF4-FFF2-40B4-BE49-F238E27FC236}">
                <a16:creationId xmlns:a16="http://schemas.microsoft.com/office/drawing/2014/main" id="{26C8AF66-68E6-2B43-9764-45FEB03B1F01}"/>
              </a:ext>
            </a:extLst>
          </p:cNvPr>
          <p:cNvSpPr>
            <a:spLocks noGrp="1"/>
          </p:cNvSpPr>
          <p:nvPr>
            <p:ph type="pic" sz="quarter" idx="25"/>
          </p:nvPr>
        </p:nvSpPr>
        <p:spPr>
          <a:xfrm>
            <a:off x="0" y="0"/>
            <a:ext cx="5951539" cy="6858000"/>
          </a:xfrm>
          <a:blipFill>
            <a:blip r:embed="rId3"/>
            <a:stretch>
              <a:fillRect/>
            </a:stretch>
          </a:blipFill>
        </p:spPr>
        <p:txBody>
          <a:bodyPr/>
          <a:lstStyle/>
          <a:p>
            <a:endParaRPr lang="en-US"/>
          </a:p>
        </p:txBody>
      </p:sp>
    </p:spTree>
    <p:extLst>
      <p:ext uri="{BB962C8B-B14F-4D97-AF65-F5344CB8AC3E}">
        <p14:creationId xmlns:p14="http://schemas.microsoft.com/office/powerpoint/2010/main" val="77319135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2 image (right)">
    <p:spTree>
      <p:nvGrpSpPr>
        <p:cNvPr id="1" name=""/>
        <p:cNvGrpSpPr/>
        <p:nvPr/>
      </p:nvGrpSpPr>
      <p:grpSpPr>
        <a:xfrm>
          <a:off x="0" y="0"/>
          <a:ext cx="0" cy="0"/>
          <a:chOff x="0" y="0"/>
          <a:chExt cx="0" cy="0"/>
        </a:xfrm>
      </p:grpSpPr>
      <p:sp>
        <p:nvSpPr>
          <p:cNvPr id="17" name="Content Placeholder 2">
            <a:extLst>
              <a:ext uri="{FF2B5EF4-FFF2-40B4-BE49-F238E27FC236}">
                <a16:creationId xmlns:a16="http://schemas.microsoft.com/office/drawing/2014/main" id="{7E0F511F-41D3-CF45-9BDC-34E8F387C136}"/>
              </a:ext>
            </a:extLst>
          </p:cNvPr>
          <p:cNvSpPr>
            <a:spLocks noGrp="1"/>
          </p:cNvSpPr>
          <p:nvPr>
            <p:ph sz="quarter" idx="24" hasCustomPrompt="1"/>
          </p:nvPr>
        </p:nvSpPr>
        <p:spPr>
          <a:xfrm>
            <a:off x="192086" y="1484316"/>
            <a:ext cx="5759452" cy="3565522"/>
          </a:xfrm>
        </p:spPr>
        <p:txBody>
          <a:bodyPr anchor="ctr" anchorCtr="0"/>
          <a:lstStyle>
            <a:lvl1pPr marL="0" indent="0">
              <a:buFont typeface="System Font"/>
              <a:buNone/>
              <a:tabLst/>
              <a:defRPr sz="3600" b="1" i="0">
                <a:solidFill>
                  <a:schemeClr val="tx2"/>
                </a:solidFill>
                <a:latin typeface="Arial" panose="020B0604020202020204" pitchFamily="34" charset="0"/>
                <a:ea typeface="AECOM Sans" panose="020B0504020202020204" pitchFamily="34" charset="0"/>
                <a:cs typeface="Arial" panose="020B0604020202020204" pitchFamily="34" charset="0"/>
              </a:defRPr>
            </a:lvl1pPr>
          </a:lstStyle>
          <a:p>
            <a:pPr lvl="0"/>
            <a:r>
              <a:rPr lang="en-US" dirty="0"/>
              <a:t>Text</a:t>
            </a:r>
            <a:endParaRPr lang="en-GB" dirty="0"/>
          </a:p>
        </p:txBody>
      </p:sp>
      <p:sp>
        <p:nvSpPr>
          <p:cNvPr id="14" name="Title 1">
            <a:extLst>
              <a:ext uri="{FF2B5EF4-FFF2-40B4-BE49-F238E27FC236}">
                <a16:creationId xmlns:a16="http://schemas.microsoft.com/office/drawing/2014/main" id="{C141A7C7-A628-B348-B888-367265BE3A21}"/>
              </a:ext>
            </a:extLst>
          </p:cNvPr>
          <p:cNvSpPr>
            <a:spLocks noGrp="1"/>
          </p:cNvSpPr>
          <p:nvPr>
            <p:ph type="title"/>
          </p:nvPr>
        </p:nvSpPr>
        <p:spPr>
          <a:xfrm>
            <a:off x="192089" y="368300"/>
            <a:ext cx="5759449" cy="792162"/>
          </a:xfrm>
        </p:spPr>
        <p:txBody>
          <a:bodyPr lIns="0" tIns="0" rIns="0" bIns="0" anchor="t" anchorCtr="0">
            <a:noAutofit/>
          </a:bodyPr>
          <a:lstStyle>
            <a:lvl1pPr>
              <a:defRPr sz="2500" b="1" i="0">
                <a:solidFill>
                  <a:schemeClr val="tx2"/>
                </a:solidFill>
                <a:latin typeface="Arial" panose="020B0604020202020204" pitchFamily="34" charset="0"/>
                <a:ea typeface="AECOM Sans" panose="020B0504020202020204" pitchFamily="34" charset="0"/>
                <a:cs typeface="Arial" panose="020B0604020202020204" pitchFamily="34" charset="0"/>
              </a:defRPr>
            </a:lvl1pPr>
          </a:lstStyle>
          <a:p>
            <a:r>
              <a:rPr lang="en-US" dirty="0"/>
              <a:t>Click to edit Master title style</a:t>
            </a:r>
          </a:p>
        </p:txBody>
      </p:sp>
      <p:pic>
        <p:nvPicPr>
          <p:cNvPr id="15" name="Picture 14">
            <a:extLst>
              <a:ext uri="{FF2B5EF4-FFF2-40B4-BE49-F238E27FC236}">
                <a16:creationId xmlns:a16="http://schemas.microsoft.com/office/drawing/2014/main" id="{EC57F44A-A091-EA4A-8388-607E1E2FD79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81046" y="6445333"/>
            <a:ext cx="909000" cy="324000"/>
          </a:xfrm>
          <a:prstGeom prst="rect">
            <a:avLst/>
          </a:prstGeom>
        </p:spPr>
      </p:pic>
      <p:cxnSp>
        <p:nvCxnSpPr>
          <p:cNvPr id="7" name="Straight Connector 6">
            <a:extLst>
              <a:ext uri="{FF2B5EF4-FFF2-40B4-BE49-F238E27FC236}">
                <a16:creationId xmlns:a16="http://schemas.microsoft.com/office/drawing/2014/main" id="{2976A4C4-FD62-1A4A-BACD-014A5D830A35}"/>
              </a:ext>
            </a:extLst>
          </p:cNvPr>
          <p:cNvCxnSpPr>
            <a:cxnSpLocks/>
          </p:cNvCxnSpPr>
          <p:nvPr userDrawn="1"/>
        </p:nvCxnSpPr>
        <p:spPr>
          <a:xfrm>
            <a:off x="192087" y="192381"/>
            <a:ext cx="432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Picture Placeholder 4">
            <a:extLst>
              <a:ext uri="{FF2B5EF4-FFF2-40B4-BE49-F238E27FC236}">
                <a16:creationId xmlns:a16="http://schemas.microsoft.com/office/drawing/2014/main" id="{9470EA9D-8B23-B641-AA15-B7AACF36479A}"/>
              </a:ext>
            </a:extLst>
          </p:cNvPr>
          <p:cNvSpPr>
            <a:spLocks noGrp="1"/>
          </p:cNvSpPr>
          <p:nvPr>
            <p:ph type="pic" sz="quarter" idx="25"/>
          </p:nvPr>
        </p:nvSpPr>
        <p:spPr>
          <a:xfrm>
            <a:off x="6240461" y="0"/>
            <a:ext cx="5951539" cy="6858000"/>
          </a:xfrm>
          <a:blipFill>
            <a:blip r:embed="rId3"/>
            <a:stretch>
              <a:fillRect/>
            </a:stretch>
          </a:blipFill>
        </p:spPr>
        <p:txBody>
          <a:bodyPr/>
          <a:lstStyle/>
          <a:p>
            <a:endParaRPr lang="en-US"/>
          </a:p>
        </p:txBody>
      </p:sp>
    </p:spTree>
    <p:extLst>
      <p:ext uri="{BB962C8B-B14F-4D97-AF65-F5344CB8AC3E}">
        <p14:creationId xmlns:p14="http://schemas.microsoft.com/office/powerpoint/2010/main" val="367628029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2 image (bottom)">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D0FCA007-03B6-434E-8212-6AB5A68EE665}"/>
              </a:ext>
            </a:extLst>
          </p:cNvPr>
          <p:cNvSpPr>
            <a:spLocks noGrp="1"/>
          </p:cNvSpPr>
          <p:nvPr>
            <p:ph type="pic" sz="quarter" idx="25"/>
          </p:nvPr>
        </p:nvSpPr>
        <p:spPr>
          <a:xfrm>
            <a:off x="0" y="3429000"/>
            <a:ext cx="12192000" cy="3429000"/>
          </a:xfrm>
          <a:blipFill>
            <a:blip r:embed="rId2"/>
            <a:stretch>
              <a:fillRect/>
            </a:stretch>
          </a:blipFill>
        </p:spPr>
        <p:txBody>
          <a:bodyPr/>
          <a:lstStyle/>
          <a:p>
            <a:endParaRPr lang="en-US"/>
          </a:p>
        </p:txBody>
      </p:sp>
      <p:sp>
        <p:nvSpPr>
          <p:cNvPr id="17" name="Content Placeholder 2">
            <a:extLst>
              <a:ext uri="{FF2B5EF4-FFF2-40B4-BE49-F238E27FC236}">
                <a16:creationId xmlns:a16="http://schemas.microsoft.com/office/drawing/2014/main" id="{7E0F511F-41D3-CF45-9BDC-34E8F387C136}"/>
              </a:ext>
            </a:extLst>
          </p:cNvPr>
          <p:cNvSpPr>
            <a:spLocks noGrp="1"/>
          </p:cNvSpPr>
          <p:nvPr>
            <p:ph sz="quarter" idx="24" hasCustomPrompt="1"/>
          </p:nvPr>
        </p:nvSpPr>
        <p:spPr>
          <a:xfrm>
            <a:off x="192085" y="1484316"/>
            <a:ext cx="11807828" cy="1584321"/>
          </a:xfrm>
        </p:spPr>
        <p:txBody>
          <a:bodyPr anchor="ctr" anchorCtr="0"/>
          <a:lstStyle>
            <a:lvl1pPr marL="0" indent="0">
              <a:buFont typeface="System Font"/>
              <a:buNone/>
              <a:tabLst/>
              <a:defRPr sz="3600" b="1" i="0">
                <a:solidFill>
                  <a:schemeClr val="tx2"/>
                </a:solidFill>
                <a:latin typeface="Arial" panose="020B0604020202020204" pitchFamily="34" charset="0"/>
                <a:ea typeface="AECOM Sans" panose="020B0504020202020204" pitchFamily="34" charset="0"/>
                <a:cs typeface="Arial" panose="020B0604020202020204" pitchFamily="34" charset="0"/>
              </a:defRPr>
            </a:lvl1pPr>
          </a:lstStyle>
          <a:p>
            <a:pPr lvl="0"/>
            <a:r>
              <a:rPr lang="en-US" dirty="0"/>
              <a:t>Text</a:t>
            </a:r>
            <a:endParaRPr lang="en-GB" dirty="0"/>
          </a:p>
        </p:txBody>
      </p:sp>
      <p:sp>
        <p:nvSpPr>
          <p:cNvPr id="14" name="Title 1">
            <a:extLst>
              <a:ext uri="{FF2B5EF4-FFF2-40B4-BE49-F238E27FC236}">
                <a16:creationId xmlns:a16="http://schemas.microsoft.com/office/drawing/2014/main" id="{C141A7C7-A628-B348-B888-367265BE3A21}"/>
              </a:ext>
            </a:extLst>
          </p:cNvPr>
          <p:cNvSpPr>
            <a:spLocks noGrp="1"/>
          </p:cNvSpPr>
          <p:nvPr>
            <p:ph type="title"/>
          </p:nvPr>
        </p:nvSpPr>
        <p:spPr>
          <a:xfrm>
            <a:off x="192089" y="368300"/>
            <a:ext cx="11807824" cy="792162"/>
          </a:xfrm>
        </p:spPr>
        <p:txBody>
          <a:bodyPr lIns="0" tIns="0" rIns="0" bIns="0" anchor="t" anchorCtr="0">
            <a:noAutofit/>
          </a:bodyPr>
          <a:lstStyle>
            <a:lvl1pPr>
              <a:defRPr sz="2500" b="1" i="0">
                <a:solidFill>
                  <a:schemeClr val="tx2"/>
                </a:solidFill>
                <a:latin typeface="Arial" panose="020B0604020202020204" pitchFamily="34" charset="0"/>
                <a:ea typeface="AECOM Sans" panose="020B0504020202020204" pitchFamily="34" charset="0"/>
                <a:cs typeface="Arial" panose="020B0604020202020204" pitchFamily="34" charset="0"/>
              </a:defRPr>
            </a:lvl1pPr>
          </a:lstStyle>
          <a:p>
            <a:r>
              <a:rPr lang="en-US" dirty="0"/>
              <a:t>Click to edit Master title style</a:t>
            </a:r>
          </a:p>
        </p:txBody>
      </p:sp>
      <p:pic>
        <p:nvPicPr>
          <p:cNvPr id="15" name="Picture 14">
            <a:extLst>
              <a:ext uri="{FF2B5EF4-FFF2-40B4-BE49-F238E27FC236}">
                <a16:creationId xmlns:a16="http://schemas.microsoft.com/office/drawing/2014/main" id="{EC57F44A-A091-EA4A-8388-607E1E2FD79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1181046" y="6445333"/>
            <a:ext cx="909000" cy="324000"/>
          </a:xfrm>
          <a:prstGeom prst="rect">
            <a:avLst/>
          </a:prstGeom>
        </p:spPr>
      </p:pic>
      <p:cxnSp>
        <p:nvCxnSpPr>
          <p:cNvPr id="7" name="Straight Connector 6">
            <a:extLst>
              <a:ext uri="{FF2B5EF4-FFF2-40B4-BE49-F238E27FC236}">
                <a16:creationId xmlns:a16="http://schemas.microsoft.com/office/drawing/2014/main" id="{BF6CECA7-98DD-F446-B1FC-E4551883F807}"/>
              </a:ext>
            </a:extLst>
          </p:cNvPr>
          <p:cNvCxnSpPr>
            <a:cxnSpLocks/>
          </p:cNvCxnSpPr>
          <p:nvPr userDrawn="1"/>
        </p:nvCxnSpPr>
        <p:spPr>
          <a:xfrm>
            <a:off x="192087" y="192381"/>
            <a:ext cx="432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628097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2 image (top)">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7FF59F05-8043-7048-9449-8E7676FE6449}"/>
              </a:ext>
            </a:extLst>
          </p:cNvPr>
          <p:cNvSpPr>
            <a:spLocks noGrp="1"/>
          </p:cNvSpPr>
          <p:nvPr>
            <p:ph type="pic" sz="quarter" idx="25"/>
          </p:nvPr>
        </p:nvSpPr>
        <p:spPr>
          <a:xfrm>
            <a:off x="0" y="0"/>
            <a:ext cx="12192000" cy="3429000"/>
          </a:xfrm>
          <a:blipFill>
            <a:blip r:embed="rId2"/>
            <a:stretch>
              <a:fillRect/>
            </a:stretch>
          </a:blipFill>
        </p:spPr>
        <p:txBody>
          <a:bodyPr/>
          <a:lstStyle/>
          <a:p>
            <a:endParaRPr lang="en-US"/>
          </a:p>
        </p:txBody>
      </p:sp>
      <p:sp>
        <p:nvSpPr>
          <p:cNvPr id="17" name="Content Placeholder 2">
            <a:extLst>
              <a:ext uri="{FF2B5EF4-FFF2-40B4-BE49-F238E27FC236}">
                <a16:creationId xmlns:a16="http://schemas.microsoft.com/office/drawing/2014/main" id="{7E0F511F-41D3-CF45-9BDC-34E8F387C136}"/>
              </a:ext>
            </a:extLst>
          </p:cNvPr>
          <p:cNvSpPr>
            <a:spLocks noGrp="1"/>
          </p:cNvSpPr>
          <p:nvPr>
            <p:ph sz="quarter" idx="24" hasCustomPrompt="1"/>
          </p:nvPr>
        </p:nvSpPr>
        <p:spPr>
          <a:xfrm>
            <a:off x="192088" y="3797300"/>
            <a:ext cx="11807828" cy="2511425"/>
          </a:xfrm>
        </p:spPr>
        <p:txBody>
          <a:bodyPr anchor="ctr" anchorCtr="0"/>
          <a:lstStyle>
            <a:lvl1pPr marL="0" indent="0">
              <a:buFont typeface="System Font"/>
              <a:buNone/>
              <a:tabLst/>
              <a:defRPr sz="3600" b="1" i="0">
                <a:solidFill>
                  <a:schemeClr val="tx2"/>
                </a:solidFill>
                <a:latin typeface="Arial" panose="020B0604020202020204" pitchFamily="34" charset="0"/>
                <a:ea typeface="AECOM Sans" panose="020B0504020202020204" pitchFamily="34" charset="0"/>
                <a:cs typeface="Arial" panose="020B0604020202020204" pitchFamily="34" charset="0"/>
              </a:defRPr>
            </a:lvl1pPr>
          </a:lstStyle>
          <a:p>
            <a:pPr lvl="0"/>
            <a:r>
              <a:rPr lang="en-US" dirty="0"/>
              <a:t>Text</a:t>
            </a:r>
            <a:endParaRPr lang="en-GB" dirty="0"/>
          </a:p>
        </p:txBody>
      </p:sp>
      <p:sp>
        <p:nvSpPr>
          <p:cNvPr id="14" name="Title 1">
            <a:extLst>
              <a:ext uri="{FF2B5EF4-FFF2-40B4-BE49-F238E27FC236}">
                <a16:creationId xmlns:a16="http://schemas.microsoft.com/office/drawing/2014/main" id="{C141A7C7-A628-B348-B888-367265BE3A21}"/>
              </a:ext>
            </a:extLst>
          </p:cNvPr>
          <p:cNvSpPr>
            <a:spLocks noGrp="1"/>
          </p:cNvSpPr>
          <p:nvPr>
            <p:ph type="title"/>
          </p:nvPr>
        </p:nvSpPr>
        <p:spPr>
          <a:xfrm>
            <a:off x="192089" y="368300"/>
            <a:ext cx="11807824" cy="792162"/>
          </a:xfrm>
        </p:spPr>
        <p:txBody>
          <a:bodyPr lIns="0" tIns="0" rIns="0" bIns="0" anchor="t" anchorCtr="0">
            <a:noAutofit/>
          </a:bodyPr>
          <a:lstStyle>
            <a:lvl1pPr>
              <a:defRPr sz="2500" b="1" i="0">
                <a:solidFill>
                  <a:schemeClr val="bg1"/>
                </a:solidFill>
                <a:latin typeface="Arial" panose="020B0604020202020204" pitchFamily="34" charset="0"/>
                <a:ea typeface="AECOM Sans" panose="020B0504020202020204" pitchFamily="34" charset="0"/>
                <a:cs typeface="Arial" panose="020B0604020202020204" pitchFamily="34" charset="0"/>
              </a:defRPr>
            </a:lvl1pPr>
          </a:lstStyle>
          <a:p>
            <a:r>
              <a:rPr lang="en-US" dirty="0"/>
              <a:t>Click to edit Master title style</a:t>
            </a:r>
          </a:p>
        </p:txBody>
      </p:sp>
      <p:pic>
        <p:nvPicPr>
          <p:cNvPr id="7" name="Picture 6">
            <a:extLst>
              <a:ext uri="{FF2B5EF4-FFF2-40B4-BE49-F238E27FC236}">
                <a16:creationId xmlns:a16="http://schemas.microsoft.com/office/drawing/2014/main" id="{6AD4E17F-74A7-2947-94B5-436B235D58D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181046" y="6445333"/>
            <a:ext cx="909001" cy="324000"/>
          </a:xfrm>
          <a:prstGeom prst="rect">
            <a:avLst/>
          </a:prstGeom>
        </p:spPr>
      </p:pic>
      <p:cxnSp>
        <p:nvCxnSpPr>
          <p:cNvPr id="8" name="Straight Connector 7">
            <a:extLst>
              <a:ext uri="{FF2B5EF4-FFF2-40B4-BE49-F238E27FC236}">
                <a16:creationId xmlns:a16="http://schemas.microsoft.com/office/drawing/2014/main" id="{0F2177D9-5305-6C4A-9E06-E122FA493D8E}"/>
              </a:ext>
            </a:extLst>
          </p:cNvPr>
          <p:cNvCxnSpPr>
            <a:cxnSpLocks/>
          </p:cNvCxnSpPr>
          <p:nvPr userDrawn="1"/>
        </p:nvCxnSpPr>
        <p:spPr>
          <a:xfrm>
            <a:off x="192087" y="192381"/>
            <a:ext cx="43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461553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Call out larg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361F1-4A98-B04B-B95B-7B0BAF4FE49F}"/>
              </a:ext>
            </a:extLst>
          </p:cNvPr>
          <p:cNvSpPr>
            <a:spLocks noGrp="1"/>
          </p:cNvSpPr>
          <p:nvPr>
            <p:ph type="title" hasCustomPrompt="1"/>
          </p:nvPr>
        </p:nvSpPr>
        <p:spPr>
          <a:xfrm>
            <a:off x="192087" y="368299"/>
            <a:ext cx="11807825" cy="5940421"/>
          </a:xfrm>
        </p:spPr>
        <p:txBody>
          <a:bodyPr lIns="0" tIns="0" rIns="0" bIns="0" anchor="ctr" anchorCtr="0">
            <a:normAutofit/>
          </a:bodyPr>
          <a:lstStyle>
            <a:lvl1pPr>
              <a:lnSpc>
                <a:spcPct val="90000"/>
              </a:lnSpc>
              <a:defRPr sz="9600" b="1">
                <a:solidFill>
                  <a:schemeClr val="tx2"/>
                </a:solidFill>
                <a:latin typeface="Arial" panose="020B0604020202020204" pitchFamily="34" charset="0"/>
                <a:ea typeface="AECOM Sans" panose="020B0504020202020204" pitchFamily="34" charset="0"/>
                <a:cs typeface="Arial" panose="020B0604020202020204" pitchFamily="34" charset="0"/>
              </a:defRPr>
            </a:lvl1pPr>
          </a:lstStyle>
          <a:p>
            <a:r>
              <a:rPr lang="en-US" dirty="0"/>
              <a:t>Large text call out</a:t>
            </a:r>
          </a:p>
        </p:txBody>
      </p:sp>
      <p:pic>
        <p:nvPicPr>
          <p:cNvPr id="6" name="Picture 5">
            <a:extLst>
              <a:ext uri="{FF2B5EF4-FFF2-40B4-BE49-F238E27FC236}">
                <a16:creationId xmlns:a16="http://schemas.microsoft.com/office/drawing/2014/main" id="{AD035055-A5CA-7940-ACDE-DBD340E72C8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81046" y="6445333"/>
            <a:ext cx="909001" cy="324000"/>
          </a:xfrm>
          <a:prstGeom prst="rect">
            <a:avLst/>
          </a:prstGeom>
        </p:spPr>
      </p:pic>
      <p:cxnSp>
        <p:nvCxnSpPr>
          <p:cNvPr id="5" name="Straight Connector 4">
            <a:extLst>
              <a:ext uri="{FF2B5EF4-FFF2-40B4-BE49-F238E27FC236}">
                <a16:creationId xmlns:a16="http://schemas.microsoft.com/office/drawing/2014/main" id="{8D30EC1D-CCD2-F74F-B01D-7DEFEA58C43C}"/>
              </a:ext>
            </a:extLst>
          </p:cNvPr>
          <p:cNvCxnSpPr>
            <a:cxnSpLocks/>
          </p:cNvCxnSpPr>
          <p:nvPr userDrawn="1"/>
        </p:nvCxnSpPr>
        <p:spPr>
          <a:xfrm>
            <a:off x="192087" y="192381"/>
            <a:ext cx="432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29868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Call out medium">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361F1-4A98-B04B-B95B-7B0BAF4FE49F}"/>
              </a:ext>
            </a:extLst>
          </p:cNvPr>
          <p:cNvSpPr>
            <a:spLocks noGrp="1"/>
          </p:cNvSpPr>
          <p:nvPr>
            <p:ph type="title" hasCustomPrompt="1"/>
          </p:nvPr>
        </p:nvSpPr>
        <p:spPr>
          <a:xfrm>
            <a:off x="192087" y="368299"/>
            <a:ext cx="11807825" cy="5940421"/>
          </a:xfrm>
        </p:spPr>
        <p:txBody>
          <a:bodyPr lIns="0" tIns="0" rIns="0" bIns="0" anchor="ctr" anchorCtr="0">
            <a:normAutofit/>
          </a:bodyPr>
          <a:lstStyle>
            <a:lvl1pPr>
              <a:lnSpc>
                <a:spcPct val="90000"/>
              </a:lnSpc>
              <a:defRPr sz="7200" b="1">
                <a:solidFill>
                  <a:schemeClr val="tx2"/>
                </a:solidFill>
                <a:latin typeface="Arial" panose="020B0604020202020204" pitchFamily="34" charset="0"/>
                <a:ea typeface="AECOM Sans" panose="020B0504020202020204" pitchFamily="34" charset="0"/>
                <a:cs typeface="Arial" panose="020B0604020202020204" pitchFamily="34" charset="0"/>
              </a:defRPr>
            </a:lvl1pPr>
          </a:lstStyle>
          <a:p>
            <a:r>
              <a:rPr lang="en-US" dirty="0"/>
              <a:t>Medium text call out</a:t>
            </a:r>
          </a:p>
        </p:txBody>
      </p:sp>
      <p:pic>
        <p:nvPicPr>
          <p:cNvPr id="6" name="Picture 5">
            <a:extLst>
              <a:ext uri="{FF2B5EF4-FFF2-40B4-BE49-F238E27FC236}">
                <a16:creationId xmlns:a16="http://schemas.microsoft.com/office/drawing/2014/main" id="{AD035055-A5CA-7940-ACDE-DBD340E72C8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81046" y="6445333"/>
            <a:ext cx="909001" cy="324000"/>
          </a:xfrm>
          <a:prstGeom prst="rect">
            <a:avLst/>
          </a:prstGeom>
        </p:spPr>
      </p:pic>
      <p:cxnSp>
        <p:nvCxnSpPr>
          <p:cNvPr id="5" name="Straight Connector 4">
            <a:extLst>
              <a:ext uri="{FF2B5EF4-FFF2-40B4-BE49-F238E27FC236}">
                <a16:creationId xmlns:a16="http://schemas.microsoft.com/office/drawing/2014/main" id="{4AF89B31-A97E-CB48-8F8E-BA781A569224}"/>
              </a:ext>
            </a:extLst>
          </p:cNvPr>
          <p:cNvCxnSpPr>
            <a:cxnSpLocks/>
          </p:cNvCxnSpPr>
          <p:nvPr userDrawn="1"/>
        </p:nvCxnSpPr>
        <p:spPr>
          <a:xfrm>
            <a:off x="192087" y="192381"/>
            <a:ext cx="432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92061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x1 layout">
    <p:bg>
      <p:bgPr>
        <a:solidFill>
          <a:schemeClr val="bg1"/>
        </a:solid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C141A7C7-A628-B348-B888-367265BE3A21}"/>
              </a:ext>
            </a:extLst>
          </p:cNvPr>
          <p:cNvSpPr>
            <a:spLocks noGrp="1"/>
          </p:cNvSpPr>
          <p:nvPr>
            <p:ph type="title"/>
          </p:nvPr>
        </p:nvSpPr>
        <p:spPr>
          <a:xfrm>
            <a:off x="192087" y="368302"/>
            <a:ext cx="11807826" cy="792160"/>
          </a:xfrm>
        </p:spPr>
        <p:txBody>
          <a:bodyPr lIns="0" tIns="0" rIns="0" bIns="0" anchor="t" anchorCtr="0">
            <a:noAutofit/>
          </a:bodyPr>
          <a:lstStyle>
            <a:lvl1pPr>
              <a:defRPr sz="2500" b="1" i="0">
                <a:latin typeface="Arial" panose="020B0604020202020204" pitchFamily="34" charset="0"/>
                <a:ea typeface="AECOM Sans" panose="020B0504020202020204" pitchFamily="34" charset="0"/>
                <a:cs typeface="Arial" panose="020B0604020202020204" pitchFamily="34" charset="0"/>
              </a:defRPr>
            </a:lvl1pPr>
          </a:lstStyle>
          <a:p>
            <a:r>
              <a:rPr lang="en-US"/>
              <a:t>Click to edit Master title style</a:t>
            </a:r>
            <a:endParaRPr lang="en-US" dirty="0"/>
          </a:p>
        </p:txBody>
      </p:sp>
      <p:sp>
        <p:nvSpPr>
          <p:cNvPr id="18" name="Content Placeholder 2">
            <a:extLst>
              <a:ext uri="{FF2B5EF4-FFF2-40B4-BE49-F238E27FC236}">
                <a16:creationId xmlns:a16="http://schemas.microsoft.com/office/drawing/2014/main" id="{78595847-1813-6B47-B848-F94A612FF956}"/>
              </a:ext>
            </a:extLst>
          </p:cNvPr>
          <p:cNvSpPr>
            <a:spLocks noGrp="1"/>
          </p:cNvSpPr>
          <p:nvPr>
            <p:ph sz="quarter" idx="24"/>
          </p:nvPr>
        </p:nvSpPr>
        <p:spPr>
          <a:xfrm>
            <a:off x="192087" y="1484311"/>
            <a:ext cx="2735264" cy="4824409"/>
          </a:xfrm>
        </p:spPr>
        <p:txBody>
          <a:bodyPr/>
          <a:lstStyle>
            <a:lvl1pPr marL="0" indent="0">
              <a:buNone/>
              <a:defRPr sz="1800">
                <a:latin typeface="Arial" panose="020B0604020202020204" pitchFamily="34" charset="0"/>
                <a:cs typeface="Arial" panose="020B0604020202020204" pitchFamily="34" charset="0"/>
              </a:defRPr>
            </a:lvl1pPr>
          </a:lstStyle>
          <a:p>
            <a:pPr lvl="0"/>
            <a:r>
              <a:rPr lang="en-US"/>
              <a:t>Click to edit Master text styles</a:t>
            </a:r>
          </a:p>
        </p:txBody>
      </p:sp>
      <p:sp>
        <p:nvSpPr>
          <p:cNvPr id="22" name="Content Placeholder 2">
            <a:extLst>
              <a:ext uri="{FF2B5EF4-FFF2-40B4-BE49-F238E27FC236}">
                <a16:creationId xmlns:a16="http://schemas.microsoft.com/office/drawing/2014/main" id="{1D507689-3D81-7D40-A2C1-78D03B642078}"/>
              </a:ext>
            </a:extLst>
          </p:cNvPr>
          <p:cNvSpPr>
            <a:spLocks noGrp="1"/>
          </p:cNvSpPr>
          <p:nvPr>
            <p:ph sz="quarter" idx="27"/>
          </p:nvPr>
        </p:nvSpPr>
        <p:spPr>
          <a:xfrm>
            <a:off x="3216275" y="1484312"/>
            <a:ext cx="2735263" cy="4824406"/>
          </a:xfrm>
        </p:spPr>
        <p:txBody>
          <a:bodyPr/>
          <a:lstStyle>
            <a:lvl1pPr marL="0" indent="0">
              <a:buNone/>
              <a:defRPr sz="1800">
                <a:latin typeface="Arial" panose="020B0604020202020204" pitchFamily="34" charset="0"/>
                <a:cs typeface="Arial" panose="020B0604020202020204" pitchFamily="34" charset="0"/>
              </a:defRPr>
            </a:lvl1pPr>
          </a:lstStyle>
          <a:p>
            <a:pPr lvl="0"/>
            <a:r>
              <a:rPr lang="en-US"/>
              <a:t>Click to edit Master text styles</a:t>
            </a:r>
          </a:p>
        </p:txBody>
      </p:sp>
      <p:sp>
        <p:nvSpPr>
          <p:cNvPr id="6" name="Content Placeholder 2">
            <a:extLst>
              <a:ext uri="{FF2B5EF4-FFF2-40B4-BE49-F238E27FC236}">
                <a16:creationId xmlns:a16="http://schemas.microsoft.com/office/drawing/2014/main" id="{234E33E8-40E7-CE49-B026-BAE778264000}"/>
              </a:ext>
            </a:extLst>
          </p:cNvPr>
          <p:cNvSpPr>
            <a:spLocks noGrp="1"/>
          </p:cNvSpPr>
          <p:nvPr>
            <p:ph sz="quarter" idx="28"/>
          </p:nvPr>
        </p:nvSpPr>
        <p:spPr>
          <a:xfrm>
            <a:off x="6240463" y="1484318"/>
            <a:ext cx="2735262" cy="4824407"/>
          </a:xfrm>
        </p:spPr>
        <p:txBody>
          <a:bodyPr/>
          <a:lstStyle>
            <a:lvl1pPr marL="0" indent="0">
              <a:buNone/>
              <a:defRPr sz="1800">
                <a:latin typeface="Arial" panose="020B0604020202020204" pitchFamily="34" charset="0"/>
                <a:cs typeface="Arial" panose="020B0604020202020204" pitchFamily="34" charset="0"/>
              </a:defRPr>
            </a:lvl1pPr>
          </a:lstStyle>
          <a:p>
            <a:pPr lvl="0"/>
            <a:r>
              <a:rPr lang="en-US"/>
              <a:t>Click to edit Master text styles</a:t>
            </a:r>
          </a:p>
        </p:txBody>
      </p:sp>
      <p:pic>
        <p:nvPicPr>
          <p:cNvPr id="10" name="Picture 9">
            <a:extLst>
              <a:ext uri="{FF2B5EF4-FFF2-40B4-BE49-F238E27FC236}">
                <a16:creationId xmlns:a16="http://schemas.microsoft.com/office/drawing/2014/main" id="{D437F3F5-D799-0C4B-A6E1-9FFAC3AF7D2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81046" y="6445333"/>
            <a:ext cx="909001" cy="324000"/>
          </a:xfrm>
          <a:prstGeom prst="rect">
            <a:avLst/>
          </a:prstGeom>
        </p:spPr>
      </p:pic>
      <p:sp>
        <p:nvSpPr>
          <p:cNvPr id="11" name="Content Placeholder 2">
            <a:extLst>
              <a:ext uri="{FF2B5EF4-FFF2-40B4-BE49-F238E27FC236}">
                <a16:creationId xmlns:a16="http://schemas.microsoft.com/office/drawing/2014/main" id="{8F2C00E1-F3ED-AB4F-94F7-8C684B7BCAEC}"/>
              </a:ext>
            </a:extLst>
          </p:cNvPr>
          <p:cNvSpPr>
            <a:spLocks noGrp="1"/>
          </p:cNvSpPr>
          <p:nvPr>
            <p:ph sz="quarter" idx="30"/>
          </p:nvPr>
        </p:nvSpPr>
        <p:spPr>
          <a:xfrm>
            <a:off x="9264650" y="1484311"/>
            <a:ext cx="2735262" cy="4824407"/>
          </a:xfrm>
        </p:spPr>
        <p:txBody>
          <a:bodyPr/>
          <a:lstStyle>
            <a:lvl1pPr marL="0" indent="0">
              <a:buNone/>
              <a:defRPr sz="1800">
                <a:latin typeface="Arial" panose="020B0604020202020204" pitchFamily="34" charset="0"/>
                <a:cs typeface="Arial" panose="020B0604020202020204" pitchFamily="34" charset="0"/>
              </a:defRPr>
            </a:lvl1pPr>
          </a:lstStyle>
          <a:p>
            <a:pPr lvl="0"/>
            <a:r>
              <a:rPr lang="en-US"/>
              <a:t>Click to edit Master text styles</a:t>
            </a:r>
          </a:p>
        </p:txBody>
      </p:sp>
      <p:cxnSp>
        <p:nvCxnSpPr>
          <p:cNvPr id="12" name="Straight Connector 11">
            <a:extLst>
              <a:ext uri="{FF2B5EF4-FFF2-40B4-BE49-F238E27FC236}">
                <a16:creationId xmlns:a16="http://schemas.microsoft.com/office/drawing/2014/main" id="{32BCDB2D-B247-BC49-A03C-67EB91228087}"/>
              </a:ext>
            </a:extLst>
          </p:cNvPr>
          <p:cNvCxnSpPr>
            <a:cxnSpLocks/>
          </p:cNvCxnSpPr>
          <p:nvPr userDrawn="1"/>
        </p:nvCxnSpPr>
        <p:spPr>
          <a:xfrm>
            <a:off x="192087" y="192381"/>
            <a:ext cx="432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367479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Call out smal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361F1-4A98-B04B-B95B-7B0BAF4FE49F}"/>
              </a:ext>
            </a:extLst>
          </p:cNvPr>
          <p:cNvSpPr>
            <a:spLocks noGrp="1"/>
          </p:cNvSpPr>
          <p:nvPr>
            <p:ph type="title" hasCustomPrompt="1"/>
          </p:nvPr>
        </p:nvSpPr>
        <p:spPr>
          <a:xfrm>
            <a:off x="192087" y="368309"/>
            <a:ext cx="11807825" cy="5940415"/>
          </a:xfrm>
        </p:spPr>
        <p:txBody>
          <a:bodyPr lIns="0" tIns="0" rIns="0" bIns="0" anchor="ctr" anchorCtr="0">
            <a:normAutofit/>
          </a:bodyPr>
          <a:lstStyle>
            <a:lvl1pPr>
              <a:lnSpc>
                <a:spcPct val="90000"/>
              </a:lnSpc>
              <a:defRPr sz="4800" b="1">
                <a:solidFill>
                  <a:schemeClr val="tx2"/>
                </a:solidFill>
                <a:latin typeface="Arial" panose="020B0604020202020204" pitchFamily="34" charset="0"/>
                <a:ea typeface="AECOM Sans" panose="020B0504020202020204" pitchFamily="34" charset="0"/>
                <a:cs typeface="Arial" panose="020B0604020202020204" pitchFamily="34" charset="0"/>
              </a:defRPr>
            </a:lvl1pPr>
          </a:lstStyle>
          <a:p>
            <a:r>
              <a:rPr lang="en-US" dirty="0"/>
              <a:t>Small text call out</a:t>
            </a:r>
          </a:p>
        </p:txBody>
      </p:sp>
      <p:pic>
        <p:nvPicPr>
          <p:cNvPr id="5" name="Picture 4">
            <a:extLst>
              <a:ext uri="{FF2B5EF4-FFF2-40B4-BE49-F238E27FC236}">
                <a16:creationId xmlns:a16="http://schemas.microsoft.com/office/drawing/2014/main" id="{85637AB9-D00C-544F-AA4F-4C7AC5A60FB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81046" y="6445333"/>
            <a:ext cx="909001" cy="324000"/>
          </a:xfrm>
          <a:prstGeom prst="rect">
            <a:avLst/>
          </a:prstGeom>
        </p:spPr>
      </p:pic>
      <p:cxnSp>
        <p:nvCxnSpPr>
          <p:cNvPr id="7" name="Straight Connector 6">
            <a:extLst>
              <a:ext uri="{FF2B5EF4-FFF2-40B4-BE49-F238E27FC236}">
                <a16:creationId xmlns:a16="http://schemas.microsoft.com/office/drawing/2014/main" id="{2B8A033A-55CD-424E-8CA2-639E3BB65422}"/>
              </a:ext>
            </a:extLst>
          </p:cNvPr>
          <p:cNvCxnSpPr>
            <a:cxnSpLocks/>
          </p:cNvCxnSpPr>
          <p:nvPr userDrawn="1"/>
        </p:nvCxnSpPr>
        <p:spPr>
          <a:xfrm>
            <a:off x="192087" y="192381"/>
            <a:ext cx="432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013625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lose">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7251F6C-4489-4D48-8BAA-11D2730B2020}"/>
              </a:ext>
            </a:extLst>
          </p:cNvPr>
          <p:cNvPicPr>
            <a:picLocks noChangeAspect="1"/>
          </p:cNvPicPr>
          <p:nvPr userDrawn="1"/>
        </p:nvPicPr>
        <p:blipFill>
          <a:blip r:embed="rId2"/>
          <a:stretch>
            <a:fillRect/>
          </a:stretch>
        </p:blipFill>
        <p:spPr>
          <a:xfrm>
            <a:off x="4036309" y="2965179"/>
            <a:ext cx="4119382" cy="568867"/>
          </a:xfrm>
          <a:prstGeom prst="rect">
            <a:avLst/>
          </a:prstGeom>
        </p:spPr>
      </p:pic>
    </p:spTree>
    <p:extLst>
      <p:ext uri="{BB962C8B-B14F-4D97-AF65-F5344CB8AC3E}">
        <p14:creationId xmlns:p14="http://schemas.microsoft.com/office/powerpoint/2010/main" val="206489560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F5A2BD3-B72F-344B-A30D-8C3365691ECB}"/>
              </a:ext>
            </a:extLst>
          </p:cNvPr>
          <p:cNvSpPr>
            <a:spLocks noGrp="1"/>
          </p:cNvSpPr>
          <p:nvPr>
            <p:ph type="body" sz="quarter" idx="10" hasCustomPrompt="1"/>
          </p:nvPr>
        </p:nvSpPr>
        <p:spPr>
          <a:xfrm>
            <a:off x="192087" y="1484313"/>
            <a:ext cx="11807825" cy="1765300"/>
          </a:xfrm>
        </p:spPr>
        <p:txBody>
          <a:bodyPr anchor="b" anchorCtr="0"/>
          <a:lstStyle>
            <a:lvl1pPr marL="0" indent="0">
              <a:buNone/>
              <a:defRPr sz="6000" b="1" i="0">
                <a:solidFill>
                  <a:schemeClr val="accent2"/>
                </a:solidFill>
                <a:latin typeface="Arial" panose="020B0604020202020204" pitchFamily="34" charset="0"/>
                <a:ea typeface="AECOM Sans" panose="020B0504020202020204" pitchFamily="34" charset="0"/>
                <a:cs typeface="Arial" panose="020B0604020202020204" pitchFamily="34" charset="0"/>
              </a:defRPr>
            </a:lvl1pPr>
          </a:lstStyle>
          <a:p>
            <a:pPr lvl="0"/>
            <a:r>
              <a:rPr lang="en-GB" dirty="0"/>
              <a:t>Presentation name</a:t>
            </a:r>
          </a:p>
        </p:txBody>
      </p:sp>
      <p:sp>
        <p:nvSpPr>
          <p:cNvPr id="8" name="Text Placeholder 4">
            <a:extLst>
              <a:ext uri="{FF2B5EF4-FFF2-40B4-BE49-F238E27FC236}">
                <a16:creationId xmlns:a16="http://schemas.microsoft.com/office/drawing/2014/main" id="{48B15545-CDE4-2D46-87A4-4286855F50B5}"/>
              </a:ext>
            </a:extLst>
          </p:cNvPr>
          <p:cNvSpPr>
            <a:spLocks noGrp="1"/>
          </p:cNvSpPr>
          <p:nvPr>
            <p:ph type="body" sz="quarter" idx="11" hasCustomPrompt="1"/>
          </p:nvPr>
        </p:nvSpPr>
        <p:spPr>
          <a:xfrm>
            <a:off x="192088" y="3429001"/>
            <a:ext cx="5759450" cy="1620837"/>
          </a:xfrm>
        </p:spPr>
        <p:txBody>
          <a:bodyPr anchor="t" anchorCtr="0"/>
          <a:lstStyle>
            <a:lvl1pPr marL="0" indent="0">
              <a:buNone/>
              <a:defRPr sz="2500" b="1" i="0">
                <a:solidFill>
                  <a:schemeClr val="bg1"/>
                </a:solidFill>
                <a:latin typeface="Arial" panose="020B0604020202020204" pitchFamily="34" charset="0"/>
                <a:ea typeface="AECOM Sans" panose="020B0504020202020204" pitchFamily="34" charset="0"/>
                <a:cs typeface="Arial" panose="020B0604020202020204" pitchFamily="34" charset="0"/>
              </a:defRPr>
            </a:lvl1pPr>
          </a:lstStyle>
          <a:p>
            <a:pPr lvl="0"/>
            <a:r>
              <a:rPr lang="en-GB" dirty="0"/>
              <a:t>Presentation description / </a:t>
            </a:r>
            <a:br>
              <a:rPr lang="en-GB" dirty="0"/>
            </a:br>
            <a:r>
              <a:rPr lang="en-GB" dirty="0"/>
              <a:t>event name</a:t>
            </a:r>
          </a:p>
        </p:txBody>
      </p:sp>
      <p:sp>
        <p:nvSpPr>
          <p:cNvPr id="9" name="Text Placeholder 4">
            <a:extLst>
              <a:ext uri="{FF2B5EF4-FFF2-40B4-BE49-F238E27FC236}">
                <a16:creationId xmlns:a16="http://schemas.microsoft.com/office/drawing/2014/main" id="{D1DFB937-D895-0545-8B74-E2AA56A85F9D}"/>
              </a:ext>
            </a:extLst>
          </p:cNvPr>
          <p:cNvSpPr>
            <a:spLocks noGrp="1"/>
          </p:cNvSpPr>
          <p:nvPr>
            <p:ph type="body" sz="quarter" idx="12" hasCustomPrompt="1"/>
          </p:nvPr>
        </p:nvSpPr>
        <p:spPr>
          <a:xfrm>
            <a:off x="192088" y="5373687"/>
            <a:ext cx="5759450" cy="935037"/>
          </a:xfrm>
        </p:spPr>
        <p:txBody>
          <a:bodyPr anchor="t" anchorCtr="0"/>
          <a:lstStyle>
            <a:lvl1pPr marL="0" indent="0">
              <a:lnSpc>
                <a:spcPct val="90000"/>
              </a:lnSpc>
              <a:spcBef>
                <a:spcPts val="0"/>
              </a:spcBef>
              <a:buNone/>
              <a:defRPr sz="2100" b="0" i="0">
                <a:solidFill>
                  <a:schemeClr val="bg1"/>
                </a:solidFill>
                <a:latin typeface="Arial" panose="020B0604020202020204" pitchFamily="34" charset="0"/>
                <a:ea typeface="AECOM Sans" panose="020B0504020202020204" pitchFamily="34" charset="0"/>
                <a:cs typeface="Arial" panose="020B0604020202020204" pitchFamily="34" charset="0"/>
              </a:defRPr>
            </a:lvl1pPr>
          </a:lstStyle>
          <a:p>
            <a:pPr lvl="0"/>
            <a:r>
              <a:rPr lang="en-GB" dirty="0"/>
              <a:t>Presenter name</a:t>
            </a:r>
          </a:p>
          <a:p>
            <a:pPr lvl="0"/>
            <a:r>
              <a:rPr lang="en-GB" dirty="0"/>
              <a:t>Title</a:t>
            </a:r>
          </a:p>
        </p:txBody>
      </p:sp>
      <p:pic>
        <p:nvPicPr>
          <p:cNvPr id="7" name="Picture 6">
            <a:extLst>
              <a:ext uri="{FF2B5EF4-FFF2-40B4-BE49-F238E27FC236}">
                <a16:creationId xmlns:a16="http://schemas.microsoft.com/office/drawing/2014/main" id="{B268983C-442E-3442-A885-2EBC4210D127}"/>
              </a:ext>
            </a:extLst>
          </p:cNvPr>
          <p:cNvPicPr>
            <a:picLocks noChangeAspect="1"/>
          </p:cNvPicPr>
          <p:nvPr userDrawn="1"/>
        </p:nvPicPr>
        <p:blipFill>
          <a:blip r:embed="rId2"/>
          <a:srcRect/>
          <a:stretch/>
        </p:blipFill>
        <p:spPr>
          <a:xfrm>
            <a:off x="9374961" y="368300"/>
            <a:ext cx="2447397" cy="337973"/>
          </a:xfrm>
          <a:prstGeom prst="rect">
            <a:avLst/>
          </a:prstGeom>
        </p:spPr>
      </p:pic>
    </p:spTree>
    <p:extLst>
      <p:ext uri="{BB962C8B-B14F-4D97-AF65-F5344CB8AC3E}">
        <p14:creationId xmlns:p14="http://schemas.microsoft.com/office/powerpoint/2010/main" val="4265057825"/>
      </p:ext>
    </p:extLst>
  </p:cSld>
  <p:clrMapOvr>
    <a:masterClrMapping/>
  </p:clrMapOvr>
  <p:extLst>
    <p:ext uri="{DCECCB84-F9BA-43D5-87BE-67443E8EF086}">
      <p15:sldGuideLst xmlns:p15="http://schemas.microsoft.com/office/powerpoint/2012/main"/>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Section divider">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361F1-4A98-B04B-B95B-7B0BAF4FE49F}"/>
              </a:ext>
            </a:extLst>
          </p:cNvPr>
          <p:cNvSpPr>
            <a:spLocks noGrp="1"/>
          </p:cNvSpPr>
          <p:nvPr>
            <p:ph type="title" hasCustomPrompt="1"/>
          </p:nvPr>
        </p:nvSpPr>
        <p:spPr>
          <a:xfrm>
            <a:off x="192089" y="1484313"/>
            <a:ext cx="11807824" cy="3565525"/>
          </a:xfrm>
          <a:prstGeom prst="rect">
            <a:avLst/>
          </a:prstGeom>
        </p:spPr>
        <p:txBody>
          <a:bodyPr lIns="0" tIns="0" rIns="0" bIns="0" anchor="ctr" anchorCtr="0">
            <a:normAutofit/>
          </a:bodyPr>
          <a:lstStyle>
            <a:lvl1pPr algn="l">
              <a:defRPr sz="4800" b="1" i="0">
                <a:solidFill>
                  <a:schemeClr val="accent2"/>
                </a:solidFill>
                <a:latin typeface="Arial" panose="020B0604020202020204" pitchFamily="34" charset="0"/>
                <a:ea typeface="AECOM Sans" panose="020B0504020202020204" pitchFamily="34" charset="0"/>
                <a:cs typeface="Arial" panose="020B0604020202020204" pitchFamily="34" charset="0"/>
              </a:defRPr>
            </a:lvl1pPr>
          </a:lstStyle>
          <a:p>
            <a:r>
              <a:rPr lang="en-US" dirty="0"/>
              <a:t>Section title</a:t>
            </a:r>
          </a:p>
        </p:txBody>
      </p:sp>
      <p:pic>
        <p:nvPicPr>
          <p:cNvPr id="4" name="Picture 3">
            <a:extLst>
              <a:ext uri="{FF2B5EF4-FFF2-40B4-BE49-F238E27FC236}">
                <a16:creationId xmlns:a16="http://schemas.microsoft.com/office/drawing/2014/main" id="{EE7FC0A9-5455-DB4B-AE29-B1A50FD47B6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81046" y="6445333"/>
            <a:ext cx="909000" cy="324000"/>
          </a:xfrm>
          <a:prstGeom prst="rect">
            <a:avLst/>
          </a:prstGeom>
        </p:spPr>
      </p:pic>
      <p:sp>
        <p:nvSpPr>
          <p:cNvPr id="5" name="Text Placeholder 4">
            <a:extLst>
              <a:ext uri="{FF2B5EF4-FFF2-40B4-BE49-F238E27FC236}">
                <a16:creationId xmlns:a16="http://schemas.microsoft.com/office/drawing/2014/main" id="{A4CF0C63-95D4-244A-8BFB-5B1AC1B0FCD4}"/>
              </a:ext>
            </a:extLst>
          </p:cNvPr>
          <p:cNvSpPr>
            <a:spLocks noGrp="1"/>
          </p:cNvSpPr>
          <p:nvPr>
            <p:ph type="body" sz="quarter" idx="12" hasCustomPrompt="1"/>
          </p:nvPr>
        </p:nvSpPr>
        <p:spPr>
          <a:xfrm>
            <a:off x="192088" y="5373687"/>
            <a:ext cx="5759450" cy="935037"/>
          </a:xfrm>
        </p:spPr>
        <p:txBody>
          <a:bodyPr anchor="t" anchorCtr="0"/>
          <a:lstStyle>
            <a:lvl1pPr marL="0" indent="0">
              <a:lnSpc>
                <a:spcPct val="90000"/>
              </a:lnSpc>
              <a:spcBef>
                <a:spcPts val="0"/>
              </a:spcBef>
              <a:buNone/>
              <a:defRPr sz="2100" b="0" i="0">
                <a:solidFill>
                  <a:schemeClr val="bg1"/>
                </a:solidFill>
                <a:latin typeface="Arial" panose="020B0604020202020204" pitchFamily="34" charset="0"/>
                <a:ea typeface="AECOM Sans" panose="020B0504020202020204" pitchFamily="34" charset="0"/>
                <a:cs typeface="Arial" panose="020B0604020202020204" pitchFamily="34" charset="0"/>
              </a:defRPr>
            </a:lvl1pPr>
          </a:lstStyle>
          <a:p>
            <a:pPr lvl="0"/>
            <a:r>
              <a:rPr lang="en-GB" dirty="0"/>
              <a:t>Presenter name</a:t>
            </a:r>
          </a:p>
          <a:p>
            <a:pPr lvl="0"/>
            <a:r>
              <a:rPr lang="en-GB" dirty="0"/>
              <a:t>Title</a:t>
            </a:r>
          </a:p>
        </p:txBody>
      </p:sp>
    </p:spTree>
    <p:extLst>
      <p:ext uri="{BB962C8B-B14F-4D97-AF65-F5344CB8AC3E}">
        <p14:creationId xmlns:p14="http://schemas.microsoft.com/office/powerpoint/2010/main" val="281418338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x1 layout">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A0062-35C4-7949-B078-A3CC17338BED}"/>
              </a:ext>
            </a:extLst>
          </p:cNvPr>
          <p:cNvSpPr>
            <a:spLocks noGrp="1"/>
          </p:cNvSpPr>
          <p:nvPr>
            <p:ph type="title"/>
          </p:nvPr>
        </p:nvSpPr>
        <p:spPr>
          <a:xfrm>
            <a:off x="192089" y="368301"/>
            <a:ext cx="11807824" cy="792162"/>
          </a:xfrm>
        </p:spPr>
        <p:txBody>
          <a:bodyPr/>
          <a:lstStyle>
            <a:lvl1pPr>
              <a:defRPr>
                <a:solidFill>
                  <a:schemeClr val="accent2"/>
                </a:solidFill>
              </a:defRPr>
            </a:lvl1pPr>
          </a:lstStyle>
          <a:p>
            <a:r>
              <a:rPr lang="en-GB" dirty="0"/>
              <a:t>Click to edit Master title style</a:t>
            </a:r>
            <a:endParaRPr lang="en-US" dirty="0"/>
          </a:p>
        </p:txBody>
      </p:sp>
      <p:sp>
        <p:nvSpPr>
          <p:cNvPr id="4" name="Content Placeholder 3">
            <a:extLst>
              <a:ext uri="{FF2B5EF4-FFF2-40B4-BE49-F238E27FC236}">
                <a16:creationId xmlns:a16="http://schemas.microsoft.com/office/drawing/2014/main" id="{4B15B8DB-908B-5345-9445-A0BD1EB4EDB6}"/>
              </a:ext>
            </a:extLst>
          </p:cNvPr>
          <p:cNvSpPr>
            <a:spLocks noGrp="1"/>
          </p:cNvSpPr>
          <p:nvPr>
            <p:ph sz="quarter" idx="12"/>
          </p:nvPr>
        </p:nvSpPr>
        <p:spPr>
          <a:xfrm>
            <a:off x="192089" y="1484313"/>
            <a:ext cx="11807824" cy="4824412"/>
          </a:xfrm>
        </p:spPr>
        <p:txBody>
          <a:bodyPr/>
          <a:lstStyle>
            <a:lvl1pPr>
              <a:defRPr>
                <a:solidFill>
                  <a:schemeClr val="bg1"/>
                </a:solidFill>
              </a:defRPr>
            </a:lvl1pPr>
            <a:lvl2pPr>
              <a:defRPr>
                <a:solidFill>
                  <a:schemeClr val="bg1"/>
                </a:solidFill>
              </a:defRPr>
            </a:lvl2pPr>
          </a:lstStyle>
          <a:p>
            <a:pPr lvl="0"/>
            <a:r>
              <a:rPr lang="en-GB" dirty="0"/>
              <a:t>Click to edit Master text styles</a:t>
            </a:r>
          </a:p>
          <a:p>
            <a:pPr lvl="1"/>
            <a:r>
              <a:rPr lang="en-GB" dirty="0"/>
              <a:t>Second level</a:t>
            </a:r>
          </a:p>
        </p:txBody>
      </p:sp>
      <p:pic>
        <p:nvPicPr>
          <p:cNvPr id="10" name="Picture 9">
            <a:extLst>
              <a:ext uri="{FF2B5EF4-FFF2-40B4-BE49-F238E27FC236}">
                <a16:creationId xmlns:a16="http://schemas.microsoft.com/office/drawing/2014/main" id="{F7E87BC9-59D8-7A43-8D51-D39375D9045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81046" y="6445333"/>
            <a:ext cx="909000" cy="324000"/>
          </a:xfrm>
          <a:prstGeom prst="rect">
            <a:avLst/>
          </a:prstGeom>
        </p:spPr>
      </p:pic>
      <p:cxnSp>
        <p:nvCxnSpPr>
          <p:cNvPr id="6" name="Straight Connector 5">
            <a:extLst>
              <a:ext uri="{FF2B5EF4-FFF2-40B4-BE49-F238E27FC236}">
                <a16:creationId xmlns:a16="http://schemas.microsoft.com/office/drawing/2014/main" id="{45B279AD-41CB-CD43-B373-A47151187F6E}"/>
              </a:ext>
            </a:extLst>
          </p:cNvPr>
          <p:cNvCxnSpPr>
            <a:cxnSpLocks/>
          </p:cNvCxnSpPr>
          <p:nvPr userDrawn="1"/>
        </p:nvCxnSpPr>
        <p:spPr>
          <a:xfrm>
            <a:off x="192087" y="192381"/>
            <a:ext cx="43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370181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6B8A7-34F1-2F44-BFD0-5B0963106CEC}"/>
              </a:ext>
            </a:extLst>
          </p:cNvPr>
          <p:cNvSpPr>
            <a:spLocks noGrp="1"/>
          </p:cNvSpPr>
          <p:nvPr>
            <p:ph type="title"/>
          </p:nvPr>
        </p:nvSpPr>
        <p:spPr>
          <a:xfrm>
            <a:off x="192089" y="368301"/>
            <a:ext cx="11807824" cy="792162"/>
          </a:xfrm>
        </p:spPr>
        <p:txBody>
          <a:bodyPr lIns="0" tIns="0" rIns="0" bIns="0" anchor="t" anchorCtr="0">
            <a:normAutofit/>
          </a:bodyPr>
          <a:lstStyle>
            <a:lvl1pPr>
              <a:defRPr sz="2500" b="1" i="0">
                <a:solidFill>
                  <a:schemeClr val="accent2"/>
                </a:solidFill>
                <a:latin typeface="Arial" panose="020B0604020202020204" pitchFamily="34" charset="0"/>
                <a:ea typeface="AECOM Sans" panose="020B0504020202020204" pitchFamily="34" charset="0"/>
                <a:cs typeface="Arial" panose="020B0604020202020204" pitchFamily="34" charset="0"/>
              </a:defRPr>
            </a:lvl1pPr>
          </a:lstStyle>
          <a:p>
            <a:r>
              <a:rPr lang="en-US" dirty="0"/>
              <a:t>Click to edit Master title style</a:t>
            </a:r>
          </a:p>
        </p:txBody>
      </p:sp>
      <p:pic>
        <p:nvPicPr>
          <p:cNvPr id="6" name="Picture 5">
            <a:extLst>
              <a:ext uri="{FF2B5EF4-FFF2-40B4-BE49-F238E27FC236}">
                <a16:creationId xmlns:a16="http://schemas.microsoft.com/office/drawing/2014/main" id="{94DA7256-F6F2-9C49-8A82-468087E9718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81046" y="6445333"/>
            <a:ext cx="909000" cy="324000"/>
          </a:xfrm>
          <a:prstGeom prst="rect">
            <a:avLst/>
          </a:prstGeom>
        </p:spPr>
      </p:pic>
      <p:cxnSp>
        <p:nvCxnSpPr>
          <p:cNvPr id="7" name="Straight Connector 6">
            <a:extLst>
              <a:ext uri="{FF2B5EF4-FFF2-40B4-BE49-F238E27FC236}">
                <a16:creationId xmlns:a16="http://schemas.microsoft.com/office/drawing/2014/main" id="{F1C71466-8AFC-0F44-BFA7-5A78EF317063}"/>
              </a:ext>
            </a:extLst>
          </p:cNvPr>
          <p:cNvCxnSpPr>
            <a:cxnSpLocks/>
          </p:cNvCxnSpPr>
          <p:nvPr userDrawn="1"/>
        </p:nvCxnSpPr>
        <p:spPr>
          <a:xfrm>
            <a:off x="192087" y="192381"/>
            <a:ext cx="43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8119937"/>
      </p:ext>
    </p:extLst>
  </p:cSld>
  <p:clrMapOvr>
    <a:masterClrMapping/>
  </p:clrMapOvr>
  <p:extLst>
    <p:ext uri="{DCECCB84-F9BA-43D5-87BE-67443E8EF086}">
      <p15:sldGuideLst xmlns:p15="http://schemas.microsoft.com/office/powerpoint/2012/main"/>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Body only">
    <p:bg>
      <p:bgPr>
        <a:solidFill>
          <a:schemeClr val="tx2"/>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82B9747-A3CB-244F-9DD9-668E5443B718}"/>
              </a:ext>
            </a:extLst>
          </p:cNvPr>
          <p:cNvSpPr>
            <a:spLocks noGrp="1"/>
          </p:cNvSpPr>
          <p:nvPr>
            <p:ph sz="quarter" idx="10"/>
          </p:nvPr>
        </p:nvSpPr>
        <p:spPr>
          <a:xfrm>
            <a:off x="192088" y="368299"/>
            <a:ext cx="11807825" cy="5940417"/>
          </a:xfrm>
        </p:spPr>
        <p:txBody>
          <a:bodyPr lIns="0" tIns="0" rIns="0" bIns="0">
            <a:normAutofit/>
          </a:bodyPr>
          <a:lstStyle>
            <a:lvl1pPr marL="0" indent="0">
              <a:buNone/>
              <a:defRPr sz="2500" b="0" i="0">
                <a:solidFill>
                  <a:schemeClr val="bg1"/>
                </a:solidFill>
                <a:latin typeface="Arial" panose="020B0604020202020204" pitchFamily="34" charset="0"/>
                <a:ea typeface="AECOM Sans Light" panose="020B0404020202020204" pitchFamily="34" charset="0"/>
                <a:cs typeface="Arial" panose="020B0604020202020204" pitchFamily="34" charset="0"/>
              </a:defRPr>
            </a:lvl1pPr>
            <a:lvl2pPr marL="368300" indent="-355600">
              <a:tabLst/>
              <a:defRPr sz="2500" b="0" i="0">
                <a:solidFill>
                  <a:schemeClr val="bg1"/>
                </a:solidFill>
                <a:latin typeface="Arial" panose="020B0604020202020204" pitchFamily="34" charset="0"/>
                <a:ea typeface="AECOM Sans Light" panose="020B0404020202020204" pitchFamily="34" charset="0"/>
                <a:cs typeface="Arial" panose="020B0604020202020204" pitchFamily="34" charset="0"/>
              </a:defRPr>
            </a:lvl2pPr>
            <a:lvl3pPr>
              <a:defRPr>
                <a:latin typeface="AECOM Sans" panose="020B0504020202020204" pitchFamily="34" charset="0"/>
                <a:ea typeface="AECOM Sans" panose="020B0504020202020204" pitchFamily="34" charset="0"/>
                <a:cs typeface="AECOM Sans" panose="020B0504020202020204" pitchFamily="34" charset="0"/>
              </a:defRPr>
            </a:lvl3pPr>
          </a:lstStyle>
          <a:p>
            <a:pPr lvl="0"/>
            <a:r>
              <a:rPr lang="en-US" dirty="0"/>
              <a:t>Click to edit Master text styles</a:t>
            </a:r>
          </a:p>
          <a:p>
            <a:pPr lvl="1"/>
            <a:r>
              <a:rPr lang="en-US" dirty="0"/>
              <a:t>Second level</a:t>
            </a:r>
          </a:p>
        </p:txBody>
      </p:sp>
      <p:pic>
        <p:nvPicPr>
          <p:cNvPr id="10" name="Picture 9">
            <a:extLst>
              <a:ext uri="{FF2B5EF4-FFF2-40B4-BE49-F238E27FC236}">
                <a16:creationId xmlns:a16="http://schemas.microsoft.com/office/drawing/2014/main" id="{BFD246CF-39E7-524D-9794-4579951D970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81046" y="6445333"/>
            <a:ext cx="909000" cy="324000"/>
          </a:xfrm>
          <a:prstGeom prst="rect">
            <a:avLst/>
          </a:prstGeom>
        </p:spPr>
      </p:pic>
      <p:cxnSp>
        <p:nvCxnSpPr>
          <p:cNvPr id="5" name="Straight Connector 4">
            <a:extLst>
              <a:ext uri="{FF2B5EF4-FFF2-40B4-BE49-F238E27FC236}">
                <a16:creationId xmlns:a16="http://schemas.microsoft.com/office/drawing/2014/main" id="{9B2E6286-2B2F-B94D-A968-2CA790059E66}"/>
              </a:ext>
            </a:extLst>
          </p:cNvPr>
          <p:cNvCxnSpPr>
            <a:cxnSpLocks/>
          </p:cNvCxnSpPr>
          <p:nvPr userDrawn="1"/>
        </p:nvCxnSpPr>
        <p:spPr>
          <a:xfrm>
            <a:off x="192087" y="192381"/>
            <a:ext cx="43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262189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2x1 layout">
    <p:bg>
      <p:bgPr>
        <a:solidFill>
          <a:schemeClr val="tx2"/>
        </a:solid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C141A7C7-A628-B348-B888-367265BE3A21}"/>
              </a:ext>
            </a:extLst>
          </p:cNvPr>
          <p:cNvSpPr>
            <a:spLocks noGrp="1"/>
          </p:cNvSpPr>
          <p:nvPr>
            <p:ph type="title"/>
          </p:nvPr>
        </p:nvSpPr>
        <p:spPr>
          <a:xfrm>
            <a:off x="192089" y="368305"/>
            <a:ext cx="11807824" cy="792157"/>
          </a:xfrm>
        </p:spPr>
        <p:txBody>
          <a:bodyPr lIns="0" tIns="0" rIns="0" bIns="0" anchor="t" anchorCtr="0">
            <a:noAutofit/>
          </a:bodyPr>
          <a:lstStyle>
            <a:lvl1pPr>
              <a:defRPr sz="2500" b="1" i="0">
                <a:solidFill>
                  <a:schemeClr val="accent2"/>
                </a:solidFill>
                <a:latin typeface="Arial" panose="020B0604020202020204" pitchFamily="34" charset="0"/>
                <a:ea typeface="AECOM Sans" panose="020B0504020202020204" pitchFamily="34" charset="0"/>
                <a:cs typeface="Arial" panose="020B0604020202020204" pitchFamily="34" charset="0"/>
              </a:defRPr>
            </a:lvl1pPr>
          </a:lstStyle>
          <a:p>
            <a:r>
              <a:rPr lang="en-US" dirty="0"/>
              <a:t>Click to edit Master title style</a:t>
            </a:r>
          </a:p>
        </p:txBody>
      </p:sp>
      <p:sp>
        <p:nvSpPr>
          <p:cNvPr id="18" name="Content Placeholder 2">
            <a:extLst>
              <a:ext uri="{FF2B5EF4-FFF2-40B4-BE49-F238E27FC236}">
                <a16:creationId xmlns:a16="http://schemas.microsoft.com/office/drawing/2014/main" id="{78595847-1813-6B47-B848-F94A612FF956}"/>
              </a:ext>
            </a:extLst>
          </p:cNvPr>
          <p:cNvSpPr>
            <a:spLocks noGrp="1"/>
          </p:cNvSpPr>
          <p:nvPr>
            <p:ph sz="quarter" idx="24"/>
          </p:nvPr>
        </p:nvSpPr>
        <p:spPr>
          <a:xfrm>
            <a:off x="192086" y="1484311"/>
            <a:ext cx="5759451" cy="4824407"/>
          </a:xfrm>
        </p:spPr>
        <p:txBody>
          <a:bodyPr/>
          <a:lstStyle>
            <a:lvl1pPr marL="361950" indent="-355600">
              <a:buFont typeface="System Font"/>
              <a:buChar char="–"/>
              <a:tabLst/>
              <a:defRPr sz="2100">
                <a:solidFill>
                  <a:schemeClr val="bg1"/>
                </a:solidFill>
                <a:latin typeface="Arial" panose="020B0604020202020204" pitchFamily="34" charset="0"/>
                <a:cs typeface="Arial" panose="020B0604020202020204" pitchFamily="34" charset="0"/>
              </a:defRPr>
            </a:lvl1pPr>
          </a:lstStyle>
          <a:p>
            <a:pPr lvl="0"/>
            <a:r>
              <a:rPr lang="en-GB" dirty="0"/>
              <a:t>Click to edit Master text styles</a:t>
            </a:r>
          </a:p>
        </p:txBody>
      </p:sp>
      <p:sp>
        <p:nvSpPr>
          <p:cNvPr id="22" name="Content Placeholder 2">
            <a:extLst>
              <a:ext uri="{FF2B5EF4-FFF2-40B4-BE49-F238E27FC236}">
                <a16:creationId xmlns:a16="http://schemas.microsoft.com/office/drawing/2014/main" id="{1D507689-3D81-7D40-A2C1-78D03B642078}"/>
              </a:ext>
            </a:extLst>
          </p:cNvPr>
          <p:cNvSpPr>
            <a:spLocks noGrp="1"/>
          </p:cNvSpPr>
          <p:nvPr>
            <p:ph sz="quarter" idx="27"/>
          </p:nvPr>
        </p:nvSpPr>
        <p:spPr>
          <a:xfrm>
            <a:off x="6240464" y="1484312"/>
            <a:ext cx="5759450" cy="4824406"/>
          </a:xfrm>
        </p:spPr>
        <p:txBody>
          <a:bodyPr/>
          <a:lstStyle>
            <a:lvl1pPr marL="361950" indent="-361950">
              <a:buFont typeface="System Font"/>
              <a:buChar char="–"/>
              <a:tabLst/>
              <a:defRPr sz="2100">
                <a:solidFill>
                  <a:schemeClr val="bg1"/>
                </a:solidFill>
                <a:latin typeface="Arial" panose="020B0604020202020204" pitchFamily="34" charset="0"/>
                <a:cs typeface="Arial" panose="020B0604020202020204" pitchFamily="34" charset="0"/>
              </a:defRPr>
            </a:lvl1pPr>
          </a:lstStyle>
          <a:p>
            <a:pPr lvl="0"/>
            <a:r>
              <a:rPr lang="en-GB" dirty="0"/>
              <a:t>Click to edit Master text styles</a:t>
            </a:r>
          </a:p>
        </p:txBody>
      </p:sp>
      <p:pic>
        <p:nvPicPr>
          <p:cNvPr id="8" name="Picture 7">
            <a:extLst>
              <a:ext uri="{FF2B5EF4-FFF2-40B4-BE49-F238E27FC236}">
                <a16:creationId xmlns:a16="http://schemas.microsoft.com/office/drawing/2014/main" id="{62992000-E7FE-7A47-A9EE-58AF7653904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81046" y="6445333"/>
            <a:ext cx="909000" cy="324000"/>
          </a:xfrm>
          <a:prstGeom prst="rect">
            <a:avLst/>
          </a:prstGeom>
        </p:spPr>
      </p:pic>
      <p:cxnSp>
        <p:nvCxnSpPr>
          <p:cNvPr id="9" name="Straight Connector 8">
            <a:extLst>
              <a:ext uri="{FF2B5EF4-FFF2-40B4-BE49-F238E27FC236}">
                <a16:creationId xmlns:a16="http://schemas.microsoft.com/office/drawing/2014/main" id="{E2DAE07E-DBC6-6842-AE0E-5A830EC736D9}"/>
              </a:ext>
            </a:extLst>
          </p:cNvPr>
          <p:cNvCxnSpPr>
            <a:cxnSpLocks/>
          </p:cNvCxnSpPr>
          <p:nvPr userDrawn="1"/>
        </p:nvCxnSpPr>
        <p:spPr>
          <a:xfrm>
            <a:off x="192087" y="192381"/>
            <a:ext cx="43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84953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3x1 layout">
    <p:bg>
      <p:bgPr>
        <a:solidFill>
          <a:schemeClr val="tx2"/>
        </a:solid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C141A7C7-A628-B348-B888-367265BE3A21}"/>
              </a:ext>
            </a:extLst>
          </p:cNvPr>
          <p:cNvSpPr>
            <a:spLocks noGrp="1"/>
          </p:cNvSpPr>
          <p:nvPr>
            <p:ph type="title"/>
          </p:nvPr>
        </p:nvSpPr>
        <p:spPr>
          <a:xfrm>
            <a:off x="192087" y="368302"/>
            <a:ext cx="11807826" cy="792160"/>
          </a:xfrm>
        </p:spPr>
        <p:txBody>
          <a:bodyPr lIns="0" tIns="0" rIns="0" bIns="0" anchor="t" anchorCtr="0">
            <a:noAutofit/>
          </a:bodyPr>
          <a:lstStyle>
            <a:lvl1pPr>
              <a:defRPr sz="2500" b="1" i="0">
                <a:solidFill>
                  <a:schemeClr val="accent2"/>
                </a:solidFill>
                <a:latin typeface="Arial" panose="020B0604020202020204" pitchFamily="34" charset="0"/>
                <a:ea typeface="AECOM Sans" panose="020B0504020202020204" pitchFamily="34" charset="0"/>
                <a:cs typeface="Arial" panose="020B0604020202020204" pitchFamily="34" charset="0"/>
              </a:defRPr>
            </a:lvl1pPr>
          </a:lstStyle>
          <a:p>
            <a:r>
              <a:rPr lang="en-US" dirty="0"/>
              <a:t>Click to edit Master title style</a:t>
            </a:r>
          </a:p>
        </p:txBody>
      </p:sp>
      <p:sp>
        <p:nvSpPr>
          <p:cNvPr id="18" name="Content Placeholder 2">
            <a:extLst>
              <a:ext uri="{FF2B5EF4-FFF2-40B4-BE49-F238E27FC236}">
                <a16:creationId xmlns:a16="http://schemas.microsoft.com/office/drawing/2014/main" id="{78595847-1813-6B47-B848-F94A612FF956}"/>
              </a:ext>
            </a:extLst>
          </p:cNvPr>
          <p:cNvSpPr>
            <a:spLocks noGrp="1"/>
          </p:cNvSpPr>
          <p:nvPr>
            <p:ph sz="quarter" idx="24"/>
          </p:nvPr>
        </p:nvSpPr>
        <p:spPr>
          <a:xfrm>
            <a:off x="192086" y="1484311"/>
            <a:ext cx="3745231" cy="4824409"/>
          </a:xfrm>
        </p:spPr>
        <p:txBody>
          <a:bodyPr/>
          <a:lstStyle>
            <a:lvl1pPr marL="0" indent="0">
              <a:buFont typeface="System Font"/>
              <a:buNone/>
              <a:tabLst/>
              <a:defRPr sz="1800">
                <a:solidFill>
                  <a:schemeClr val="bg1"/>
                </a:solidFill>
                <a:latin typeface="Arial" panose="020B0604020202020204" pitchFamily="34" charset="0"/>
                <a:cs typeface="Arial" panose="020B0604020202020204" pitchFamily="34" charset="0"/>
              </a:defRPr>
            </a:lvl1pPr>
          </a:lstStyle>
          <a:p>
            <a:pPr lvl="0"/>
            <a:r>
              <a:rPr lang="en-GB" dirty="0"/>
              <a:t>Click to edit Master text styles</a:t>
            </a:r>
          </a:p>
        </p:txBody>
      </p:sp>
      <p:sp>
        <p:nvSpPr>
          <p:cNvPr id="22" name="Content Placeholder 2">
            <a:extLst>
              <a:ext uri="{FF2B5EF4-FFF2-40B4-BE49-F238E27FC236}">
                <a16:creationId xmlns:a16="http://schemas.microsoft.com/office/drawing/2014/main" id="{1D507689-3D81-7D40-A2C1-78D03B642078}"/>
              </a:ext>
            </a:extLst>
          </p:cNvPr>
          <p:cNvSpPr>
            <a:spLocks noGrp="1"/>
          </p:cNvSpPr>
          <p:nvPr>
            <p:ph sz="quarter" idx="27"/>
          </p:nvPr>
        </p:nvSpPr>
        <p:spPr>
          <a:xfrm>
            <a:off x="4224338" y="1484312"/>
            <a:ext cx="3743325" cy="4824406"/>
          </a:xfrm>
        </p:spPr>
        <p:txBody>
          <a:bodyPr/>
          <a:lstStyle>
            <a:lvl1pPr marL="0" indent="0">
              <a:buFont typeface="System Font"/>
              <a:buNone/>
              <a:tabLst/>
              <a:defRPr sz="1800">
                <a:solidFill>
                  <a:schemeClr val="bg1"/>
                </a:solidFill>
                <a:latin typeface="Arial" panose="020B0604020202020204" pitchFamily="34" charset="0"/>
                <a:cs typeface="Arial" panose="020B0604020202020204" pitchFamily="34" charset="0"/>
              </a:defRPr>
            </a:lvl1pPr>
          </a:lstStyle>
          <a:p>
            <a:pPr lvl="0"/>
            <a:r>
              <a:rPr lang="en-GB" dirty="0"/>
              <a:t>Click to edit Master text styles</a:t>
            </a:r>
          </a:p>
        </p:txBody>
      </p:sp>
      <p:sp>
        <p:nvSpPr>
          <p:cNvPr id="6" name="Content Placeholder 2">
            <a:extLst>
              <a:ext uri="{FF2B5EF4-FFF2-40B4-BE49-F238E27FC236}">
                <a16:creationId xmlns:a16="http://schemas.microsoft.com/office/drawing/2014/main" id="{234E33E8-40E7-CE49-B026-BAE778264000}"/>
              </a:ext>
            </a:extLst>
          </p:cNvPr>
          <p:cNvSpPr>
            <a:spLocks noGrp="1"/>
          </p:cNvSpPr>
          <p:nvPr>
            <p:ph sz="quarter" idx="28"/>
          </p:nvPr>
        </p:nvSpPr>
        <p:spPr>
          <a:xfrm>
            <a:off x="8254683" y="1484312"/>
            <a:ext cx="3745229" cy="4824407"/>
          </a:xfrm>
        </p:spPr>
        <p:txBody>
          <a:bodyPr/>
          <a:lstStyle>
            <a:lvl1pPr marL="0" indent="0">
              <a:buFont typeface="System Font"/>
              <a:buNone/>
              <a:tabLst/>
              <a:defRPr sz="1800">
                <a:solidFill>
                  <a:schemeClr val="bg1"/>
                </a:solidFill>
                <a:latin typeface="Arial" panose="020B0604020202020204" pitchFamily="34" charset="0"/>
                <a:cs typeface="Arial" panose="020B0604020202020204" pitchFamily="34" charset="0"/>
              </a:defRPr>
            </a:lvl1pPr>
          </a:lstStyle>
          <a:p>
            <a:pPr lvl="0"/>
            <a:r>
              <a:rPr lang="en-GB" dirty="0"/>
              <a:t>Click to edit Master text styles</a:t>
            </a:r>
          </a:p>
        </p:txBody>
      </p:sp>
      <p:pic>
        <p:nvPicPr>
          <p:cNvPr id="10" name="Picture 9">
            <a:extLst>
              <a:ext uri="{FF2B5EF4-FFF2-40B4-BE49-F238E27FC236}">
                <a16:creationId xmlns:a16="http://schemas.microsoft.com/office/drawing/2014/main" id="{D437F3F5-D799-0C4B-A6E1-9FFAC3AF7D2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81046" y="6445333"/>
            <a:ext cx="909000" cy="324000"/>
          </a:xfrm>
          <a:prstGeom prst="rect">
            <a:avLst/>
          </a:prstGeom>
        </p:spPr>
      </p:pic>
      <p:cxnSp>
        <p:nvCxnSpPr>
          <p:cNvPr id="8" name="Straight Connector 7">
            <a:extLst>
              <a:ext uri="{FF2B5EF4-FFF2-40B4-BE49-F238E27FC236}">
                <a16:creationId xmlns:a16="http://schemas.microsoft.com/office/drawing/2014/main" id="{3759BB61-43C7-B445-BE0F-A1389201EC07}"/>
              </a:ext>
            </a:extLst>
          </p:cNvPr>
          <p:cNvCxnSpPr>
            <a:cxnSpLocks/>
          </p:cNvCxnSpPr>
          <p:nvPr userDrawn="1"/>
        </p:nvCxnSpPr>
        <p:spPr>
          <a:xfrm>
            <a:off x="192087" y="192381"/>
            <a:ext cx="43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707640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4x1 layout">
    <p:bg>
      <p:bgPr>
        <a:solidFill>
          <a:schemeClr val="tx2"/>
        </a:solidFill>
        <a:effectLst/>
      </p:bgPr>
    </p:bg>
    <p:spTree>
      <p:nvGrpSpPr>
        <p:cNvPr id="1" name=""/>
        <p:cNvGrpSpPr/>
        <p:nvPr/>
      </p:nvGrpSpPr>
      <p:grpSpPr>
        <a:xfrm>
          <a:off x="0" y="0"/>
          <a:ext cx="0" cy="0"/>
          <a:chOff x="0" y="0"/>
          <a:chExt cx="0" cy="0"/>
        </a:xfrm>
      </p:grpSpPr>
      <p:sp>
        <p:nvSpPr>
          <p:cNvPr id="18" name="Content Placeholder 2">
            <a:extLst>
              <a:ext uri="{FF2B5EF4-FFF2-40B4-BE49-F238E27FC236}">
                <a16:creationId xmlns:a16="http://schemas.microsoft.com/office/drawing/2014/main" id="{78595847-1813-6B47-B848-F94A612FF956}"/>
              </a:ext>
            </a:extLst>
          </p:cNvPr>
          <p:cNvSpPr>
            <a:spLocks noGrp="1"/>
          </p:cNvSpPr>
          <p:nvPr>
            <p:ph sz="quarter" idx="24"/>
          </p:nvPr>
        </p:nvSpPr>
        <p:spPr>
          <a:xfrm>
            <a:off x="192087" y="1484311"/>
            <a:ext cx="2735264" cy="4824409"/>
          </a:xfrm>
        </p:spPr>
        <p:txBody>
          <a:bodyPr/>
          <a:lstStyle>
            <a:lvl1pPr marL="0" indent="0">
              <a:buFont typeface="System Font"/>
              <a:buNone/>
              <a:tabLst/>
              <a:defRPr sz="1600">
                <a:solidFill>
                  <a:schemeClr val="bg1"/>
                </a:solidFill>
              </a:defRPr>
            </a:lvl1pPr>
          </a:lstStyle>
          <a:p>
            <a:pPr lvl="0"/>
            <a:r>
              <a:rPr lang="en-GB" dirty="0"/>
              <a:t>Click to edit Master text styles</a:t>
            </a:r>
          </a:p>
        </p:txBody>
      </p:sp>
      <p:sp>
        <p:nvSpPr>
          <p:cNvPr id="22" name="Content Placeholder 2">
            <a:extLst>
              <a:ext uri="{FF2B5EF4-FFF2-40B4-BE49-F238E27FC236}">
                <a16:creationId xmlns:a16="http://schemas.microsoft.com/office/drawing/2014/main" id="{1D507689-3D81-7D40-A2C1-78D03B642078}"/>
              </a:ext>
            </a:extLst>
          </p:cNvPr>
          <p:cNvSpPr>
            <a:spLocks noGrp="1"/>
          </p:cNvSpPr>
          <p:nvPr>
            <p:ph sz="quarter" idx="27"/>
          </p:nvPr>
        </p:nvSpPr>
        <p:spPr>
          <a:xfrm>
            <a:off x="3216275" y="1484312"/>
            <a:ext cx="2735263" cy="4824406"/>
          </a:xfrm>
        </p:spPr>
        <p:txBody>
          <a:bodyPr/>
          <a:lstStyle>
            <a:lvl1pPr marL="0" indent="0">
              <a:buFont typeface="System Font"/>
              <a:buNone/>
              <a:tabLst/>
              <a:defRPr sz="1600">
                <a:solidFill>
                  <a:schemeClr val="bg1"/>
                </a:solidFill>
              </a:defRPr>
            </a:lvl1pPr>
          </a:lstStyle>
          <a:p>
            <a:pPr lvl="0"/>
            <a:r>
              <a:rPr lang="en-GB" dirty="0"/>
              <a:t>Click to edit Master text styles</a:t>
            </a:r>
          </a:p>
        </p:txBody>
      </p:sp>
      <p:sp>
        <p:nvSpPr>
          <p:cNvPr id="6" name="Content Placeholder 2">
            <a:extLst>
              <a:ext uri="{FF2B5EF4-FFF2-40B4-BE49-F238E27FC236}">
                <a16:creationId xmlns:a16="http://schemas.microsoft.com/office/drawing/2014/main" id="{234E33E8-40E7-CE49-B026-BAE778264000}"/>
              </a:ext>
            </a:extLst>
          </p:cNvPr>
          <p:cNvSpPr>
            <a:spLocks noGrp="1"/>
          </p:cNvSpPr>
          <p:nvPr>
            <p:ph sz="quarter" idx="28"/>
          </p:nvPr>
        </p:nvSpPr>
        <p:spPr>
          <a:xfrm>
            <a:off x="6240463" y="1484318"/>
            <a:ext cx="2735262" cy="4824407"/>
          </a:xfrm>
        </p:spPr>
        <p:txBody>
          <a:bodyPr/>
          <a:lstStyle>
            <a:lvl1pPr marL="0" indent="0">
              <a:buFont typeface="System Font"/>
              <a:buNone/>
              <a:defRPr sz="1600">
                <a:solidFill>
                  <a:schemeClr val="bg1"/>
                </a:solidFill>
              </a:defRPr>
            </a:lvl1pPr>
          </a:lstStyle>
          <a:p>
            <a:pPr lvl="0"/>
            <a:r>
              <a:rPr lang="en-GB" dirty="0"/>
              <a:t>Click to edit Master text styles</a:t>
            </a:r>
          </a:p>
        </p:txBody>
      </p:sp>
      <p:pic>
        <p:nvPicPr>
          <p:cNvPr id="10" name="Picture 9">
            <a:extLst>
              <a:ext uri="{FF2B5EF4-FFF2-40B4-BE49-F238E27FC236}">
                <a16:creationId xmlns:a16="http://schemas.microsoft.com/office/drawing/2014/main" id="{D437F3F5-D799-0C4B-A6E1-9FFAC3AF7D2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81046" y="6445333"/>
            <a:ext cx="909000" cy="324000"/>
          </a:xfrm>
          <a:prstGeom prst="rect">
            <a:avLst/>
          </a:prstGeom>
        </p:spPr>
      </p:pic>
      <p:sp>
        <p:nvSpPr>
          <p:cNvPr id="11" name="Content Placeholder 2">
            <a:extLst>
              <a:ext uri="{FF2B5EF4-FFF2-40B4-BE49-F238E27FC236}">
                <a16:creationId xmlns:a16="http://schemas.microsoft.com/office/drawing/2014/main" id="{8F2C00E1-F3ED-AB4F-94F7-8C684B7BCAEC}"/>
              </a:ext>
            </a:extLst>
          </p:cNvPr>
          <p:cNvSpPr>
            <a:spLocks noGrp="1"/>
          </p:cNvSpPr>
          <p:nvPr>
            <p:ph sz="quarter" idx="30"/>
          </p:nvPr>
        </p:nvSpPr>
        <p:spPr>
          <a:xfrm>
            <a:off x="9264650" y="1484311"/>
            <a:ext cx="2735262" cy="4824407"/>
          </a:xfrm>
        </p:spPr>
        <p:txBody>
          <a:bodyPr/>
          <a:lstStyle>
            <a:lvl1pPr marL="0" indent="0">
              <a:buFont typeface="System Font"/>
              <a:buNone/>
              <a:defRPr sz="1600">
                <a:solidFill>
                  <a:schemeClr val="bg1"/>
                </a:solidFill>
              </a:defRPr>
            </a:lvl1pPr>
          </a:lstStyle>
          <a:p>
            <a:pPr lvl="0"/>
            <a:r>
              <a:rPr lang="en-GB" dirty="0"/>
              <a:t>Click to edit Master text styles</a:t>
            </a:r>
          </a:p>
        </p:txBody>
      </p:sp>
      <p:sp>
        <p:nvSpPr>
          <p:cNvPr id="12" name="Title 1">
            <a:extLst>
              <a:ext uri="{FF2B5EF4-FFF2-40B4-BE49-F238E27FC236}">
                <a16:creationId xmlns:a16="http://schemas.microsoft.com/office/drawing/2014/main" id="{CE094809-B503-F44C-AC25-C46AA6F4EACB}"/>
              </a:ext>
            </a:extLst>
          </p:cNvPr>
          <p:cNvSpPr>
            <a:spLocks noGrp="1"/>
          </p:cNvSpPr>
          <p:nvPr>
            <p:ph type="title"/>
          </p:nvPr>
        </p:nvSpPr>
        <p:spPr>
          <a:xfrm>
            <a:off x="192087" y="368302"/>
            <a:ext cx="11807826" cy="792160"/>
          </a:xfrm>
        </p:spPr>
        <p:txBody>
          <a:bodyPr lIns="0" tIns="0" rIns="0" bIns="0" anchor="t" anchorCtr="0">
            <a:noAutofit/>
          </a:bodyPr>
          <a:lstStyle>
            <a:lvl1pPr>
              <a:defRPr sz="2500" b="1" i="0">
                <a:solidFill>
                  <a:schemeClr val="accent2"/>
                </a:solidFill>
                <a:latin typeface="Arial" panose="020B0604020202020204" pitchFamily="34" charset="0"/>
                <a:ea typeface="AECOM Sans" panose="020B0504020202020204" pitchFamily="34" charset="0"/>
                <a:cs typeface="Arial" panose="020B0604020202020204" pitchFamily="34" charset="0"/>
              </a:defRPr>
            </a:lvl1pPr>
          </a:lstStyle>
          <a:p>
            <a:r>
              <a:rPr lang="en-US" dirty="0"/>
              <a:t>Click to edit Master title style</a:t>
            </a:r>
          </a:p>
        </p:txBody>
      </p:sp>
      <p:cxnSp>
        <p:nvCxnSpPr>
          <p:cNvPr id="13" name="Straight Connector 12">
            <a:extLst>
              <a:ext uri="{FF2B5EF4-FFF2-40B4-BE49-F238E27FC236}">
                <a16:creationId xmlns:a16="http://schemas.microsoft.com/office/drawing/2014/main" id="{546E75D3-C378-164B-A73E-C10AFA9276EF}"/>
              </a:ext>
            </a:extLst>
          </p:cNvPr>
          <p:cNvCxnSpPr>
            <a:cxnSpLocks/>
          </p:cNvCxnSpPr>
          <p:nvPr userDrawn="1"/>
        </p:nvCxnSpPr>
        <p:spPr>
          <a:xfrm>
            <a:off x="192087" y="192381"/>
            <a:ext cx="43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78597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x1 layout">
    <p:bg>
      <p:bgPr>
        <a:solidFill>
          <a:schemeClr val="bg1"/>
        </a:solid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C141A7C7-A628-B348-B888-367265BE3A21}"/>
              </a:ext>
            </a:extLst>
          </p:cNvPr>
          <p:cNvSpPr>
            <a:spLocks noGrp="1"/>
          </p:cNvSpPr>
          <p:nvPr>
            <p:ph type="title"/>
          </p:nvPr>
        </p:nvSpPr>
        <p:spPr>
          <a:xfrm>
            <a:off x="192087" y="368302"/>
            <a:ext cx="11807826" cy="792160"/>
          </a:xfrm>
        </p:spPr>
        <p:txBody>
          <a:bodyPr lIns="0" tIns="0" rIns="0" bIns="0" anchor="t" anchorCtr="0">
            <a:noAutofit/>
          </a:bodyPr>
          <a:lstStyle>
            <a:lvl1pPr>
              <a:defRPr sz="2500" b="1" i="0">
                <a:latin typeface="Arial" panose="020B0604020202020204" pitchFamily="34" charset="0"/>
                <a:ea typeface="AECOM Sans" panose="020B0504020202020204" pitchFamily="34" charset="0"/>
                <a:cs typeface="Arial" panose="020B0604020202020204" pitchFamily="34" charset="0"/>
              </a:defRPr>
            </a:lvl1pPr>
          </a:lstStyle>
          <a:p>
            <a:r>
              <a:rPr lang="en-US"/>
              <a:t>Click to edit Master title style</a:t>
            </a:r>
            <a:endParaRPr lang="en-US" dirty="0"/>
          </a:p>
        </p:txBody>
      </p:sp>
      <p:sp>
        <p:nvSpPr>
          <p:cNvPr id="18" name="Content Placeholder 2">
            <a:extLst>
              <a:ext uri="{FF2B5EF4-FFF2-40B4-BE49-F238E27FC236}">
                <a16:creationId xmlns:a16="http://schemas.microsoft.com/office/drawing/2014/main" id="{78595847-1813-6B47-B848-F94A612FF956}"/>
              </a:ext>
            </a:extLst>
          </p:cNvPr>
          <p:cNvSpPr>
            <a:spLocks noGrp="1"/>
          </p:cNvSpPr>
          <p:nvPr>
            <p:ph sz="quarter" idx="24"/>
          </p:nvPr>
        </p:nvSpPr>
        <p:spPr>
          <a:xfrm>
            <a:off x="192087" y="1484311"/>
            <a:ext cx="2187129" cy="4824409"/>
          </a:xfrm>
        </p:spPr>
        <p:txBody>
          <a:bodyPr/>
          <a:lstStyle>
            <a:lvl1pPr marL="0" indent="0">
              <a:buNone/>
              <a:defRPr sz="1600"/>
            </a:lvl1pPr>
          </a:lstStyle>
          <a:p>
            <a:pPr lvl="0"/>
            <a:r>
              <a:rPr lang="en-US"/>
              <a:t>Click to edit Master text styles</a:t>
            </a:r>
          </a:p>
        </p:txBody>
      </p:sp>
      <p:pic>
        <p:nvPicPr>
          <p:cNvPr id="10" name="Picture 9">
            <a:extLst>
              <a:ext uri="{FF2B5EF4-FFF2-40B4-BE49-F238E27FC236}">
                <a16:creationId xmlns:a16="http://schemas.microsoft.com/office/drawing/2014/main" id="{D437F3F5-D799-0C4B-A6E1-9FFAC3AF7D2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81046" y="6445333"/>
            <a:ext cx="909001" cy="324000"/>
          </a:xfrm>
          <a:prstGeom prst="rect">
            <a:avLst/>
          </a:prstGeom>
        </p:spPr>
      </p:pic>
      <p:sp>
        <p:nvSpPr>
          <p:cNvPr id="17" name="Content Placeholder 2">
            <a:extLst>
              <a:ext uri="{FF2B5EF4-FFF2-40B4-BE49-F238E27FC236}">
                <a16:creationId xmlns:a16="http://schemas.microsoft.com/office/drawing/2014/main" id="{898B5F8E-9A52-9D4E-89E1-5C842F0752D1}"/>
              </a:ext>
            </a:extLst>
          </p:cNvPr>
          <p:cNvSpPr>
            <a:spLocks noGrp="1"/>
          </p:cNvSpPr>
          <p:nvPr>
            <p:ph sz="quarter" idx="30"/>
          </p:nvPr>
        </p:nvSpPr>
        <p:spPr>
          <a:xfrm>
            <a:off x="2595042" y="1484316"/>
            <a:ext cx="2187129" cy="4824409"/>
          </a:xfrm>
        </p:spPr>
        <p:txBody>
          <a:bodyPr/>
          <a:lstStyle>
            <a:lvl1pPr marL="0" indent="0">
              <a:buNone/>
              <a:defRPr sz="1600"/>
            </a:lvl1pPr>
          </a:lstStyle>
          <a:p>
            <a:pPr lvl="0"/>
            <a:r>
              <a:rPr lang="en-US"/>
              <a:t>Click to edit Master text styles</a:t>
            </a:r>
          </a:p>
        </p:txBody>
      </p:sp>
      <p:sp>
        <p:nvSpPr>
          <p:cNvPr id="19" name="Content Placeholder 2">
            <a:extLst>
              <a:ext uri="{FF2B5EF4-FFF2-40B4-BE49-F238E27FC236}">
                <a16:creationId xmlns:a16="http://schemas.microsoft.com/office/drawing/2014/main" id="{741BC2D4-4828-6A40-B55C-F3BAC631AE68}"/>
              </a:ext>
            </a:extLst>
          </p:cNvPr>
          <p:cNvSpPr>
            <a:spLocks noGrp="1"/>
          </p:cNvSpPr>
          <p:nvPr>
            <p:ph sz="quarter" idx="31"/>
          </p:nvPr>
        </p:nvSpPr>
        <p:spPr>
          <a:xfrm>
            <a:off x="4997997" y="1484316"/>
            <a:ext cx="2187129" cy="4824409"/>
          </a:xfrm>
        </p:spPr>
        <p:txBody>
          <a:bodyPr/>
          <a:lstStyle>
            <a:lvl1pPr marL="0" indent="0">
              <a:buNone/>
              <a:defRPr sz="1600"/>
            </a:lvl1pPr>
          </a:lstStyle>
          <a:p>
            <a:pPr lvl="0"/>
            <a:r>
              <a:rPr lang="en-US"/>
              <a:t>Click to edit Master text styles</a:t>
            </a:r>
          </a:p>
        </p:txBody>
      </p:sp>
      <p:sp>
        <p:nvSpPr>
          <p:cNvPr id="20" name="Content Placeholder 2">
            <a:extLst>
              <a:ext uri="{FF2B5EF4-FFF2-40B4-BE49-F238E27FC236}">
                <a16:creationId xmlns:a16="http://schemas.microsoft.com/office/drawing/2014/main" id="{9F4731F7-7CB4-9348-A6D0-5A3469F2A551}"/>
              </a:ext>
            </a:extLst>
          </p:cNvPr>
          <p:cNvSpPr>
            <a:spLocks noGrp="1"/>
          </p:cNvSpPr>
          <p:nvPr>
            <p:ph sz="quarter" idx="32"/>
          </p:nvPr>
        </p:nvSpPr>
        <p:spPr>
          <a:xfrm>
            <a:off x="7400952" y="1484316"/>
            <a:ext cx="2187129" cy="4824409"/>
          </a:xfrm>
        </p:spPr>
        <p:txBody>
          <a:bodyPr/>
          <a:lstStyle>
            <a:lvl1pPr marL="0" indent="0">
              <a:buNone/>
              <a:defRPr sz="1600"/>
            </a:lvl1pPr>
          </a:lstStyle>
          <a:p>
            <a:pPr lvl="0"/>
            <a:r>
              <a:rPr lang="en-US"/>
              <a:t>Click to edit Master text styles</a:t>
            </a:r>
          </a:p>
        </p:txBody>
      </p:sp>
      <p:sp>
        <p:nvSpPr>
          <p:cNvPr id="21" name="Content Placeholder 2">
            <a:extLst>
              <a:ext uri="{FF2B5EF4-FFF2-40B4-BE49-F238E27FC236}">
                <a16:creationId xmlns:a16="http://schemas.microsoft.com/office/drawing/2014/main" id="{12881ADA-FB31-7941-A796-ECAFE80150D9}"/>
              </a:ext>
            </a:extLst>
          </p:cNvPr>
          <p:cNvSpPr>
            <a:spLocks noGrp="1"/>
          </p:cNvSpPr>
          <p:nvPr>
            <p:ph sz="quarter" idx="33"/>
          </p:nvPr>
        </p:nvSpPr>
        <p:spPr>
          <a:xfrm>
            <a:off x="9803906" y="1484316"/>
            <a:ext cx="2187129" cy="4824409"/>
          </a:xfrm>
        </p:spPr>
        <p:txBody>
          <a:bodyPr/>
          <a:lstStyle>
            <a:lvl1pPr marL="0" indent="0">
              <a:buNone/>
              <a:defRPr sz="1600"/>
            </a:lvl1pPr>
          </a:lstStyle>
          <a:p>
            <a:pPr lvl="0"/>
            <a:r>
              <a:rPr lang="en-US"/>
              <a:t>Click to edit Master text styles</a:t>
            </a:r>
          </a:p>
        </p:txBody>
      </p:sp>
      <p:cxnSp>
        <p:nvCxnSpPr>
          <p:cNvPr id="11" name="Straight Connector 10">
            <a:extLst>
              <a:ext uri="{FF2B5EF4-FFF2-40B4-BE49-F238E27FC236}">
                <a16:creationId xmlns:a16="http://schemas.microsoft.com/office/drawing/2014/main" id="{923189BF-36F8-E142-B0D2-2F0575B3A20B}"/>
              </a:ext>
            </a:extLst>
          </p:cNvPr>
          <p:cNvCxnSpPr>
            <a:cxnSpLocks/>
          </p:cNvCxnSpPr>
          <p:nvPr userDrawn="1"/>
        </p:nvCxnSpPr>
        <p:spPr>
          <a:xfrm>
            <a:off x="192087" y="192381"/>
            <a:ext cx="432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304646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5x1 layout">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C141A7C7-A628-B348-B888-367265BE3A21}"/>
              </a:ext>
            </a:extLst>
          </p:cNvPr>
          <p:cNvSpPr>
            <a:spLocks noGrp="1"/>
          </p:cNvSpPr>
          <p:nvPr>
            <p:ph type="title"/>
          </p:nvPr>
        </p:nvSpPr>
        <p:spPr>
          <a:xfrm>
            <a:off x="192087" y="368302"/>
            <a:ext cx="11807826" cy="792160"/>
          </a:xfrm>
        </p:spPr>
        <p:txBody>
          <a:bodyPr lIns="0" tIns="0" rIns="0" bIns="0" anchor="t" anchorCtr="0">
            <a:noAutofit/>
          </a:bodyPr>
          <a:lstStyle>
            <a:lvl1pPr>
              <a:defRPr sz="2500" b="1" i="0">
                <a:solidFill>
                  <a:schemeClr val="accent2"/>
                </a:solidFill>
                <a:latin typeface="Arial" panose="020B0604020202020204" pitchFamily="34" charset="0"/>
                <a:ea typeface="AECOM Sans" panose="020B0504020202020204" pitchFamily="34" charset="0"/>
                <a:cs typeface="Arial" panose="020B0604020202020204" pitchFamily="34" charset="0"/>
              </a:defRPr>
            </a:lvl1pPr>
          </a:lstStyle>
          <a:p>
            <a:r>
              <a:rPr lang="en-US" dirty="0"/>
              <a:t>Click to edit Master title style</a:t>
            </a:r>
          </a:p>
        </p:txBody>
      </p:sp>
      <p:sp>
        <p:nvSpPr>
          <p:cNvPr id="18" name="Content Placeholder 2">
            <a:extLst>
              <a:ext uri="{FF2B5EF4-FFF2-40B4-BE49-F238E27FC236}">
                <a16:creationId xmlns:a16="http://schemas.microsoft.com/office/drawing/2014/main" id="{78595847-1813-6B47-B848-F94A612FF956}"/>
              </a:ext>
            </a:extLst>
          </p:cNvPr>
          <p:cNvSpPr>
            <a:spLocks noGrp="1"/>
          </p:cNvSpPr>
          <p:nvPr>
            <p:ph sz="quarter" idx="24"/>
          </p:nvPr>
        </p:nvSpPr>
        <p:spPr>
          <a:xfrm>
            <a:off x="192087" y="1484311"/>
            <a:ext cx="2187129" cy="4824409"/>
          </a:xfrm>
        </p:spPr>
        <p:txBody>
          <a:bodyPr/>
          <a:lstStyle>
            <a:lvl1pPr marL="0" indent="0">
              <a:buFont typeface="System Font"/>
              <a:buNone/>
              <a:tabLst/>
              <a:defRPr sz="1600">
                <a:solidFill>
                  <a:schemeClr val="bg1"/>
                </a:solidFill>
                <a:latin typeface="Arial" panose="020B0604020202020204" pitchFamily="34" charset="0"/>
                <a:cs typeface="Arial" panose="020B0604020202020204" pitchFamily="34" charset="0"/>
              </a:defRPr>
            </a:lvl1pPr>
          </a:lstStyle>
          <a:p>
            <a:pPr lvl="0"/>
            <a:r>
              <a:rPr lang="en-GB" dirty="0"/>
              <a:t>Click to edit Master text styles</a:t>
            </a:r>
          </a:p>
        </p:txBody>
      </p:sp>
      <p:pic>
        <p:nvPicPr>
          <p:cNvPr id="10" name="Picture 9">
            <a:extLst>
              <a:ext uri="{FF2B5EF4-FFF2-40B4-BE49-F238E27FC236}">
                <a16:creationId xmlns:a16="http://schemas.microsoft.com/office/drawing/2014/main" id="{D437F3F5-D799-0C4B-A6E1-9FFAC3AF7D2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81046" y="6445333"/>
            <a:ext cx="909000" cy="324000"/>
          </a:xfrm>
          <a:prstGeom prst="rect">
            <a:avLst/>
          </a:prstGeom>
        </p:spPr>
      </p:pic>
      <p:sp>
        <p:nvSpPr>
          <p:cNvPr id="17" name="Content Placeholder 2">
            <a:extLst>
              <a:ext uri="{FF2B5EF4-FFF2-40B4-BE49-F238E27FC236}">
                <a16:creationId xmlns:a16="http://schemas.microsoft.com/office/drawing/2014/main" id="{898B5F8E-9A52-9D4E-89E1-5C842F0752D1}"/>
              </a:ext>
            </a:extLst>
          </p:cNvPr>
          <p:cNvSpPr>
            <a:spLocks noGrp="1"/>
          </p:cNvSpPr>
          <p:nvPr>
            <p:ph sz="quarter" idx="30"/>
          </p:nvPr>
        </p:nvSpPr>
        <p:spPr>
          <a:xfrm>
            <a:off x="2595042" y="1484316"/>
            <a:ext cx="2187129" cy="4824409"/>
          </a:xfrm>
        </p:spPr>
        <p:txBody>
          <a:bodyPr/>
          <a:lstStyle>
            <a:lvl1pPr marL="0" indent="0">
              <a:buFont typeface="System Font"/>
              <a:buNone/>
              <a:tabLst/>
              <a:defRPr sz="1600">
                <a:solidFill>
                  <a:schemeClr val="bg1"/>
                </a:solidFill>
                <a:latin typeface="Arial" panose="020B0604020202020204" pitchFamily="34" charset="0"/>
                <a:cs typeface="Arial" panose="020B0604020202020204" pitchFamily="34" charset="0"/>
              </a:defRPr>
            </a:lvl1pPr>
          </a:lstStyle>
          <a:p>
            <a:pPr lvl="0"/>
            <a:r>
              <a:rPr lang="en-GB" dirty="0"/>
              <a:t>Click to edit Master text styles</a:t>
            </a:r>
          </a:p>
        </p:txBody>
      </p:sp>
      <p:sp>
        <p:nvSpPr>
          <p:cNvPr id="19" name="Content Placeholder 2">
            <a:extLst>
              <a:ext uri="{FF2B5EF4-FFF2-40B4-BE49-F238E27FC236}">
                <a16:creationId xmlns:a16="http://schemas.microsoft.com/office/drawing/2014/main" id="{741BC2D4-4828-6A40-B55C-F3BAC631AE68}"/>
              </a:ext>
            </a:extLst>
          </p:cNvPr>
          <p:cNvSpPr>
            <a:spLocks noGrp="1"/>
          </p:cNvSpPr>
          <p:nvPr>
            <p:ph sz="quarter" idx="31"/>
          </p:nvPr>
        </p:nvSpPr>
        <p:spPr>
          <a:xfrm>
            <a:off x="4997997" y="1484316"/>
            <a:ext cx="2187129" cy="4824409"/>
          </a:xfrm>
        </p:spPr>
        <p:txBody>
          <a:bodyPr/>
          <a:lstStyle>
            <a:lvl1pPr marL="0" indent="0">
              <a:buFont typeface="System Font"/>
              <a:buNone/>
              <a:tabLst/>
              <a:defRPr sz="1600">
                <a:solidFill>
                  <a:schemeClr val="bg1"/>
                </a:solidFill>
                <a:latin typeface="Arial" panose="020B0604020202020204" pitchFamily="34" charset="0"/>
                <a:cs typeface="Arial" panose="020B0604020202020204" pitchFamily="34" charset="0"/>
              </a:defRPr>
            </a:lvl1pPr>
          </a:lstStyle>
          <a:p>
            <a:pPr lvl="0"/>
            <a:r>
              <a:rPr lang="en-GB" dirty="0"/>
              <a:t>Click to edit Master text styles</a:t>
            </a:r>
          </a:p>
        </p:txBody>
      </p:sp>
      <p:sp>
        <p:nvSpPr>
          <p:cNvPr id="20" name="Content Placeholder 2">
            <a:extLst>
              <a:ext uri="{FF2B5EF4-FFF2-40B4-BE49-F238E27FC236}">
                <a16:creationId xmlns:a16="http://schemas.microsoft.com/office/drawing/2014/main" id="{9F4731F7-7CB4-9348-A6D0-5A3469F2A551}"/>
              </a:ext>
            </a:extLst>
          </p:cNvPr>
          <p:cNvSpPr>
            <a:spLocks noGrp="1"/>
          </p:cNvSpPr>
          <p:nvPr>
            <p:ph sz="quarter" idx="32"/>
          </p:nvPr>
        </p:nvSpPr>
        <p:spPr>
          <a:xfrm>
            <a:off x="7400952" y="1484316"/>
            <a:ext cx="2187129" cy="4824409"/>
          </a:xfrm>
        </p:spPr>
        <p:txBody>
          <a:bodyPr/>
          <a:lstStyle>
            <a:lvl1pPr marL="0" indent="0">
              <a:buFont typeface="System Font"/>
              <a:buNone/>
              <a:tabLst/>
              <a:defRPr sz="1600">
                <a:solidFill>
                  <a:schemeClr val="bg1"/>
                </a:solidFill>
                <a:latin typeface="Arial" panose="020B0604020202020204" pitchFamily="34" charset="0"/>
                <a:cs typeface="Arial" panose="020B0604020202020204" pitchFamily="34" charset="0"/>
              </a:defRPr>
            </a:lvl1pPr>
          </a:lstStyle>
          <a:p>
            <a:pPr lvl="0"/>
            <a:r>
              <a:rPr lang="en-GB" dirty="0"/>
              <a:t>Click to edit Master text styles</a:t>
            </a:r>
          </a:p>
        </p:txBody>
      </p:sp>
      <p:sp>
        <p:nvSpPr>
          <p:cNvPr id="21" name="Content Placeholder 2">
            <a:extLst>
              <a:ext uri="{FF2B5EF4-FFF2-40B4-BE49-F238E27FC236}">
                <a16:creationId xmlns:a16="http://schemas.microsoft.com/office/drawing/2014/main" id="{12881ADA-FB31-7941-A796-ECAFE80150D9}"/>
              </a:ext>
            </a:extLst>
          </p:cNvPr>
          <p:cNvSpPr>
            <a:spLocks noGrp="1"/>
          </p:cNvSpPr>
          <p:nvPr>
            <p:ph sz="quarter" idx="33"/>
          </p:nvPr>
        </p:nvSpPr>
        <p:spPr>
          <a:xfrm>
            <a:off x="9803906" y="1484316"/>
            <a:ext cx="2187129" cy="4824409"/>
          </a:xfrm>
        </p:spPr>
        <p:txBody>
          <a:bodyPr/>
          <a:lstStyle>
            <a:lvl1pPr marL="0" indent="0">
              <a:buFont typeface="System Font"/>
              <a:buNone/>
              <a:tabLst/>
              <a:defRPr sz="1600">
                <a:solidFill>
                  <a:schemeClr val="bg1"/>
                </a:solidFill>
                <a:latin typeface="Arial" panose="020B0604020202020204" pitchFamily="34" charset="0"/>
                <a:cs typeface="Arial" panose="020B0604020202020204" pitchFamily="34" charset="0"/>
              </a:defRPr>
            </a:lvl1pPr>
          </a:lstStyle>
          <a:p>
            <a:pPr lvl="0"/>
            <a:r>
              <a:rPr lang="en-GB" dirty="0"/>
              <a:t>Click to edit Master text styles</a:t>
            </a:r>
          </a:p>
        </p:txBody>
      </p:sp>
      <p:cxnSp>
        <p:nvCxnSpPr>
          <p:cNvPr id="11" name="Straight Connector 10">
            <a:extLst>
              <a:ext uri="{FF2B5EF4-FFF2-40B4-BE49-F238E27FC236}">
                <a16:creationId xmlns:a16="http://schemas.microsoft.com/office/drawing/2014/main" id="{0C7A231C-8AF4-4E43-A697-9025B3026436}"/>
              </a:ext>
            </a:extLst>
          </p:cNvPr>
          <p:cNvCxnSpPr>
            <a:cxnSpLocks/>
          </p:cNvCxnSpPr>
          <p:nvPr userDrawn="1"/>
        </p:nvCxnSpPr>
        <p:spPr>
          <a:xfrm>
            <a:off x="192087" y="192381"/>
            <a:ext cx="43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020909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2x2 layout">
    <p:bg>
      <p:bgPr>
        <a:solidFill>
          <a:schemeClr val="tx2"/>
        </a:solid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C141A7C7-A628-B348-B888-367265BE3A21}"/>
              </a:ext>
            </a:extLst>
          </p:cNvPr>
          <p:cNvSpPr>
            <a:spLocks noGrp="1"/>
          </p:cNvSpPr>
          <p:nvPr>
            <p:ph type="title"/>
          </p:nvPr>
        </p:nvSpPr>
        <p:spPr>
          <a:xfrm>
            <a:off x="192089" y="368313"/>
            <a:ext cx="11807824" cy="792149"/>
          </a:xfrm>
        </p:spPr>
        <p:txBody>
          <a:bodyPr lIns="0" tIns="0" rIns="0" bIns="0" anchor="t" anchorCtr="0">
            <a:noAutofit/>
          </a:bodyPr>
          <a:lstStyle>
            <a:lvl1pPr>
              <a:defRPr sz="2500" b="1" i="0">
                <a:solidFill>
                  <a:schemeClr val="accent2"/>
                </a:solidFill>
                <a:latin typeface="Arial" panose="020B0604020202020204" pitchFamily="34" charset="0"/>
                <a:ea typeface="AECOM Sans" panose="020B0504020202020204" pitchFamily="34" charset="0"/>
                <a:cs typeface="Arial" panose="020B0604020202020204" pitchFamily="34" charset="0"/>
              </a:defRPr>
            </a:lvl1pPr>
          </a:lstStyle>
          <a:p>
            <a:r>
              <a:rPr lang="en-US" dirty="0"/>
              <a:t>Click to edit Master title style</a:t>
            </a:r>
          </a:p>
        </p:txBody>
      </p:sp>
      <p:sp>
        <p:nvSpPr>
          <p:cNvPr id="17" name="Content Placeholder 2">
            <a:extLst>
              <a:ext uri="{FF2B5EF4-FFF2-40B4-BE49-F238E27FC236}">
                <a16:creationId xmlns:a16="http://schemas.microsoft.com/office/drawing/2014/main" id="{A1EA6029-0BE2-2E48-8B98-4D2CAAA38C3D}"/>
              </a:ext>
            </a:extLst>
          </p:cNvPr>
          <p:cNvSpPr>
            <a:spLocks noGrp="1"/>
          </p:cNvSpPr>
          <p:nvPr>
            <p:ph sz="quarter" idx="25"/>
          </p:nvPr>
        </p:nvSpPr>
        <p:spPr>
          <a:xfrm>
            <a:off x="192088" y="4058162"/>
            <a:ext cx="5759450" cy="2250000"/>
          </a:xfrm>
        </p:spPr>
        <p:txBody>
          <a:bodyPr/>
          <a:lstStyle>
            <a:lvl1pPr marL="0" indent="0">
              <a:buFont typeface="System Font"/>
              <a:buNone/>
              <a:tabLst/>
              <a:defRPr sz="2100">
                <a:solidFill>
                  <a:schemeClr val="bg1"/>
                </a:solidFill>
                <a:latin typeface="Arial" panose="020B0604020202020204" pitchFamily="34" charset="0"/>
                <a:cs typeface="Arial" panose="020B0604020202020204" pitchFamily="34" charset="0"/>
              </a:defRPr>
            </a:lvl1pPr>
          </a:lstStyle>
          <a:p>
            <a:pPr lvl="0"/>
            <a:r>
              <a:rPr lang="en-GB" dirty="0"/>
              <a:t>Click to edit Master text styles</a:t>
            </a:r>
          </a:p>
        </p:txBody>
      </p:sp>
      <p:sp>
        <p:nvSpPr>
          <p:cNvPr id="18" name="Content Placeholder 2">
            <a:extLst>
              <a:ext uri="{FF2B5EF4-FFF2-40B4-BE49-F238E27FC236}">
                <a16:creationId xmlns:a16="http://schemas.microsoft.com/office/drawing/2014/main" id="{78595847-1813-6B47-B848-F94A612FF956}"/>
              </a:ext>
            </a:extLst>
          </p:cNvPr>
          <p:cNvSpPr>
            <a:spLocks noGrp="1"/>
          </p:cNvSpPr>
          <p:nvPr>
            <p:ph sz="quarter" idx="24"/>
          </p:nvPr>
        </p:nvSpPr>
        <p:spPr>
          <a:xfrm>
            <a:off x="192086" y="1484312"/>
            <a:ext cx="5759451" cy="2250000"/>
          </a:xfrm>
        </p:spPr>
        <p:txBody>
          <a:bodyPr/>
          <a:lstStyle>
            <a:lvl1pPr marL="0" indent="0">
              <a:buFont typeface="System Font"/>
              <a:buNone/>
              <a:tabLst/>
              <a:defRPr sz="2100">
                <a:solidFill>
                  <a:schemeClr val="bg1"/>
                </a:solidFill>
                <a:latin typeface="Arial" panose="020B0604020202020204" pitchFamily="34" charset="0"/>
                <a:cs typeface="Arial" panose="020B0604020202020204" pitchFamily="34" charset="0"/>
              </a:defRPr>
            </a:lvl1pPr>
          </a:lstStyle>
          <a:p>
            <a:pPr lvl="0"/>
            <a:r>
              <a:rPr lang="en-GB" dirty="0"/>
              <a:t>Click to edit Master text styles</a:t>
            </a:r>
          </a:p>
        </p:txBody>
      </p:sp>
      <p:sp>
        <p:nvSpPr>
          <p:cNvPr id="21" name="Content Placeholder 2">
            <a:extLst>
              <a:ext uri="{FF2B5EF4-FFF2-40B4-BE49-F238E27FC236}">
                <a16:creationId xmlns:a16="http://schemas.microsoft.com/office/drawing/2014/main" id="{D8315F38-52A3-C148-9FE6-DA617FF1EAAA}"/>
              </a:ext>
            </a:extLst>
          </p:cNvPr>
          <p:cNvSpPr>
            <a:spLocks noGrp="1"/>
          </p:cNvSpPr>
          <p:nvPr>
            <p:ph sz="quarter" idx="26"/>
          </p:nvPr>
        </p:nvSpPr>
        <p:spPr>
          <a:xfrm>
            <a:off x="6240464" y="4058725"/>
            <a:ext cx="5759449" cy="2250000"/>
          </a:xfrm>
        </p:spPr>
        <p:txBody>
          <a:bodyPr/>
          <a:lstStyle>
            <a:lvl1pPr marL="0" indent="0">
              <a:buFont typeface="System Font"/>
              <a:buNone/>
              <a:tabLst/>
              <a:defRPr sz="2100">
                <a:solidFill>
                  <a:schemeClr val="bg1"/>
                </a:solidFill>
                <a:latin typeface="Arial" panose="020B0604020202020204" pitchFamily="34" charset="0"/>
                <a:cs typeface="Arial" panose="020B0604020202020204" pitchFamily="34" charset="0"/>
              </a:defRPr>
            </a:lvl1pPr>
          </a:lstStyle>
          <a:p>
            <a:pPr lvl="0"/>
            <a:r>
              <a:rPr lang="en-GB" dirty="0"/>
              <a:t>Click to edit Master text styles</a:t>
            </a:r>
          </a:p>
        </p:txBody>
      </p:sp>
      <p:sp>
        <p:nvSpPr>
          <p:cNvPr id="22" name="Content Placeholder 2">
            <a:extLst>
              <a:ext uri="{FF2B5EF4-FFF2-40B4-BE49-F238E27FC236}">
                <a16:creationId xmlns:a16="http://schemas.microsoft.com/office/drawing/2014/main" id="{1D507689-3D81-7D40-A2C1-78D03B642078}"/>
              </a:ext>
            </a:extLst>
          </p:cNvPr>
          <p:cNvSpPr>
            <a:spLocks noGrp="1"/>
          </p:cNvSpPr>
          <p:nvPr>
            <p:ph sz="quarter" idx="27"/>
          </p:nvPr>
        </p:nvSpPr>
        <p:spPr>
          <a:xfrm>
            <a:off x="6240464" y="1484313"/>
            <a:ext cx="5759449" cy="2250000"/>
          </a:xfrm>
        </p:spPr>
        <p:txBody>
          <a:bodyPr/>
          <a:lstStyle>
            <a:lvl1pPr marL="0" indent="0">
              <a:buFont typeface="System Font"/>
              <a:buNone/>
              <a:tabLst/>
              <a:defRPr sz="2100">
                <a:solidFill>
                  <a:schemeClr val="bg1"/>
                </a:solidFill>
                <a:latin typeface="Arial" panose="020B0604020202020204" pitchFamily="34" charset="0"/>
                <a:cs typeface="Arial" panose="020B0604020202020204" pitchFamily="34" charset="0"/>
              </a:defRPr>
            </a:lvl1pPr>
          </a:lstStyle>
          <a:p>
            <a:pPr lvl="0"/>
            <a:r>
              <a:rPr lang="en-GB" dirty="0"/>
              <a:t>Click to edit Master text styles</a:t>
            </a:r>
          </a:p>
        </p:txBody>
      </p:sp>
      <p:pic>
        <p:nvPicPr>
          <p:cNvPr id="11" name="Picture 10">
            <a:extLst>
              <a:ext uri="{FF2B5EF4-FFF2-40B4-BE49-F238E27FC236}">
                <a16:creationId xmlns:a16="http://schemas.microsoft.com/office/drawing/2014/main" id="{860F1DD5-48FC-4E4C-9BD5-06B014EA5FC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81046" y="6445333"/>
            <a:ext cx="909000" cy="324000"/>
          </a:xfrm>
          <a:prstGeom prst="rect">
            <a:avLst/>
          </a:prstGeom>
        </p:spPr>
      </p:pic>
      <p:cxnSp>
        <p:nvCxnSpPr>
          <p:cNvPr id="9" name="Straight Connector 8">
            <a:extLst>
              <a:ext uri="{FF2B5EF4-FFF2-40B4-BE49-F238E27FC236}">
                <a16:creationId xmlns:a16="http://schemas.microsoft.com/office/drawing/2014/main" id="{8727B408-3B80-E047-8E89-A6F90A0674FF}"/>
              </a:ext>
            </a:extLst>
          </p:cNvPr>
          <p:cNvCxnSpPr>
            <a:cxnSpLocks/>
          </p:cNvCxnSpPr>
          <p:nvPr userDrawn="1"/>
        </p:nvCxnSpPr>
        <p:spPr>
          <a:xfrm>
            <a:off x="192087" y="192381"/>
            <a:ext cx="43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192705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3x2 layout">
    <p:bg>
      <p:bgPr>
        <a:solidFill>
          <a:schemeClr val="tx2"/>
        </a:solid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C141A7C7-A628-B348-B888-367265BE3A21}"/>
              </a:ext>
            </a:extLst>
          </p:cNvPr>
          <p:cNvSpPr>
            <a:spLocks noGrp="1"/>
          </p:cNvSpPr>
          <p:nvPr>
            <p:ph type="title"/>
          </p:nvPr>
        </p:nvSpPr>
        <p:spPr>
          <a:xfrm>
            <a:off x="192087" y="368310"/>
            <a:ext cx="11807826" cy="792152"/>
          </a:xfrm>
        </p:spPr>
        <p:txBody>
          <a:bodyPr lIns="0" tIns="0" rIns="0" bIns="0" anchor="t" anchorCtr="0">
            <a:noAutofit/>
          </a:bodyPr>
          <a:lstStyle>
            <a:lvl1pPr>
              <a:defRPr sz="2500" b="1" i="0">
                <a:solidFill>
                  <a:schemeClr val="accent2"/>
                </a:solidFill>
                <a:latin typeface="Arial" panose="020B0604020202020204" pitchFamily="34" charset="0"/>
                <a:ea typeface="AECOM Sans" panose="020B0504020202020204" pitchFamily="34" charset="0"/>
                <a:cs typeface="Arial" panose="020B0604020202020204" pitchFamily="34" charset="0"/>
              </a:defRPr>
            </a:lvl1pPr>
          </a:lstStyle>
          <a:p>
            <a:r>
              <a:rPr lang="en-US" dirty="0"/>
              <a:t>Click to edit Master title style</a:t>
            </a:r>
          </a:p>
        </p:txBody>
      </p:sp>
      <p:sp>
        <p:nvSpPr>
          <p:cNvPr id="17" name="Content Placeholder 2">
            <a:extLst>
              <a:ext uri="{FF2B5EF4-FFF2-40B4-BE49-F238E27FC236}">
                <a16:creationId xmlns:a16="http://schemas.microsoft.com/office/drawing/2014/main" id="{A1EA6029-0BE2-2E48-8B98-4D2CAAA38C3D}"/>
              </a:ext>
            </a:extLst>
          </p:cNvPr>
          <p:cNvSpPr>
            <a:spLocks noGrp="1"/>
          </p:cNvSpPr>
          <p:nvPr>
            <p:ph sz="quarter" idx="25"/>
          </p:nvPr>
        </p:nvSpPr>
        <p:spPr>
          <a:xfrm>
            <a:off x="192088" y="4058725"/>
            <a:ext cx="3735261" cy="2250000"/>
          </a:xfrm>
        </p:spPr>
        <p:txBody>
          <a:bodyPr/>
          <a:lstStyle>
            <a:lvl1pPr marL="0" indent="0">
              <a:buFont typeface="System Font"/>
              <a:buNone/>
              <a:tabLst/>
              <a:defRPr sz="1600">
                <a:solidFill>
                  <a:schemeClr val="bg1"/>
                </a:solidFill>
                <a:latin typeface="Arial" panose="020B0604020202020204" pitchFamily="34" charset="0"/>
                <a:cs typeface="Arial" panose="020B0604020202020204" pitchFamily="34" charset="0"/>
              </a:defRPr>
            </a:lvl1pPr>
          </a:lstStyle>
          <a:p>
            <a:pPr lvl="0"/>
            <a:r>
              <a:rPr lang="en-GB" dirty="0"/>
              <a:t>Click to edit Master text styles</a:t>
            </a:r>
          </a:p>
        </p:txBody>
      </p:sp>
      <p:sp>
        <p:nvSpPr>
          <p:cNvPr id="18" name="Content Placeholder 2">
            <a:extLst>
              <a:ext uri="{FF2B5EF4-FFF2-40B4-BE49-F238E27FC236}">
                <a16:creationId xmlns:a16="http://schemas.microsoft.com/office/drawing/2014/main" id="{78595847-1813-6B47-B848-F94A612FF956}"/>
              </a:ext>
            </a:extLst>
          </p:cNvPr>
          <p:cNvSpPr>
            <a:spLocks noGrp="1"/>
          </p:cNvSpPr>
          <p:nvPr>
            <p:ph sz="quarter" idx="24"/>
          </p:nvPr>
        </p:nvSpPr>
        <p:spPr>
          <a:xfrm>
            <a:off x="192087" y="1484312"/>
            <a:ext cx="3743325" cy="2250000"/>
          </a:xfrm>
        </p:spPr>
        <p:txBody>
          <a:bodyPr/>
          <a:lstStyle>
            <a:lvl1pPr marL="0" indent="0">
              <a:buFont typeface="System Font"/>
              <a:buNone/>
              <a:tabLst/>
              <a:defRPr sz="1600">
                <a:solidFill>
                  <a:schemeClr val="bg1"/>
                </a:solidFill>
                <a:latin typeface="Arial" panose="020B0604020202020204" pitchFamily="34" charset="0"/>
                <a:cs typeface="Arial" panose="020B0604020202020204" pitchFamily="34" charset="0"/>
              </a:defRPr>
            </a:lvl1pPr>
          </a:lstStyle>
          <a:p>
            <a:pPr lvl="0"/>
            <a:r>
              <a:rPr lang="en-GB" dirty="0"/>
              <a:t>Click to edit Master text styles</a:t>
            </a:r>
          </a:p>
        </p:txBody>
      </p:sp>
      <p:sp>
        <p:nvSpPr>
          <p:cNvPr id="21" name="Content Placeholder 2">
            <a:extLst>
              <a:ext uri="{FF2B5EF4-FFF2-40B4-BE49-F238E27FC236}">
                <a16:creationId xmlns:a16="http://schemas.microsoft.com/office/drawing/2014/main" id="{D8315F38-52A3-C148-9FE6-DA617FF1EAAA}"/>
              </a:ext>
            </a:extLst>
          </p:cNvPr>
          <p:cNvSpPr>
            <a:spLocks noGrp="1"/>
          </p:cNvSpPr>
          <p:nvPr>
            <p:ph sz="quarter" idx="26"/>
          </p:nvPr>
        </p:nvSpPr>
        <p:spPr>
          <a:xfrm>
            <a:off x="4224338" y="4058725"/>
            <a:ext cx="3735260" cy="2250000"/>
          </a:xfrm>
        </p:spPr>
        <p:txBody>
          <a:bodyPr/>
          <a:lstStyle>
            <a:lvl1pPr marL="0" indent="0">
              <a:buFont typeface="System Font"/>
              <a:buNone/>
              <a:tabLst/>
              <a:defRPr sz="1600">
                <a:solidFill>
                  <a:schemeClr val="bg1"/>
                </a:solidFill>
                <a:latin typeface="Arial" panose="020B0604020202020204" pitchFamily="34" charset="0"/>
                <a:cs typeface="Arial" panose="020B0604020202020204" pitchFamily="34" charset="0"/>
              </a:defRPr>
            </a:lvl1pPr>
          </a:lstStyle>
          <a:p>
            <a:pPr lvl="0"/>
            <a:r>
              <a:rPr lang="en-GB" dirty="0"/>
              <a:t>Click to edit Master text styles</a:t>
            </a:r>
          </a:p>
        </p:txBody>
      </p:sp>
      <p:sp>
        <p:nvSpPr>
          <p:cNvPr id="22" name="Content Placeholder 2">
            <a:extLst>
              <a:ext uri="{FF2B5EF4-FFF2-40B4-BE49-F238E27FC236}">
                <a16:creationId xmlns:a16="http://schemas.microsoft.com/office/drawing/2014/main" id="{1D507689-3D81-7D40-A2C1-78D03B642078}"/>
              </a:ext>
            </a:extLst>
          </p:cNvPr>
          <p:cNvSpPr>
            <a:spLocks noGrp="1"/>
          </p:cNvSpPr>
          <p:nvPr>
            <p:ph sz="quarter" idx="27"/>
          </p:nvPr>
        </p:nvSpPr>
        <p:spPr>
          <a:xfrm>
            <a:off x="4224338" y="1484312"/>
            <a:ext cx="3743325" cy="2250000"/>
          </a:xfrm>
        </p:spPr>
        <p:txBody>
          <a:bodyPr/>
          <a:lstStyle>
            <a:lvl1pPr marL="0" indent="0">
              <a:buFont typeface="System Font"/>
              <a:buNone/>
              <a:tabLst/>
              <a:defRPr sz="1600">
                <a:solidFill>
                  <a:schemeClr val="bg1"/>
                </a:solidFill>
                <a:latin typeface="Arial" panose="020B0604020202020204" pitchFamily="34" charset="0"/>
                <a:cs typeface="Arial" panose="020B0604020202020204" pitchFamily="34" charset="0"/>
              </a:defRPr>
            </a:lvl1pPr>
          </a:lstStyle>
          <a:p>
            <a:pPr lvl="0"/>
            <a:r>
              <a:rPr lang="en-GB" dirty="0"/>
              <a:t>Click to edit Master text styles</a:t>
            </a:r>
          </a:p>
        </p:txBody>
      </p:sp>
      <p:sp>
        <p:nvSpPr>
          <p:cNvPr id="24" name="Content Placeholder 2">
            <a:extLst>
              <a:ext uri="{FF2B5EF4-FFF2-40B4-BE49-F238E27FC236}">
                <a16:creationId xmlns:a16="http://schemas.microsoft.com/office/drawing/2014/main" id="{EC73F26E-D8F7-F546-89B9-4D7299F01568}"/>
              </a:ext>
            </a:extLst>
          </p:cNvPr>
          <p:cNvSpPr>
            <a:spLocks noGrp="1"/>
          </p:cNvSpPr>
          <p:nvPr>
            <p:ph sz="quarter" idx="29"/>
          </p:nvPr>
        </p:nvSpPr>
        <p:spPr>
          <a:xfrm>
            <a:off x="8256588" y="1484313"/>
            <a:ext cx="3743325" cy="2250000"/>
          </a:xfrm>
        </p:spPr>
        <p:txBody>
          <a:bodyPr/>
          <a:lstStyle>
            <a:lvl1pPr marL="0" indent="0">
              <a:buFont typeface="System Font"/>
              <a:buNone/>
              <a:tabLst/>
              <a:defRPr sz="1600">
                <a:solidFill>
                  <a:schemeClr val="bg1"/>
                </a:solidFill>
                <a:latin typeface="Arial" panose="020B0604020202020204" pitchFamily="34" charset="0"/>
                <a:cs typeface="Arial" panose="020B0604020202020204" pitchFamily="34" charset="0"/>
              </a:defRPr>
            </a:lvl1pPr>
          </a:lstStyle>
          <a:p>
            <a:pPr lvl="0"/>
            <a:r>
              <a:rPr lang="en-GB" dirty="0"/>
              <a:t>Click to edit Master text styles</a:t>
            </a:r>
          </a:p>
        </p:txBody>
      </p:sp>
      <p:sp>
        <p:nvSpPr>
          <p:cNvPr id="12" name="Content Placeholder 2">
            <a:extLst>
              <a:ext uri="{FF2B5EF4-FFF2-40B4-BE49-F238E27FC236}">
                <a16:creationId xmlns:a16="http://schemas.microsoft.com/office/drawing/2014/main" id="{4701359C-DFD8-F847-ADA9-9F9CDB2CDD98}"/>
              </a:ext>
            </a:extLst>
          </p:cNvPr>
          <p:cNvSpPr>
            <a:spLocks noGrp="1"/>
          </p:cNvSpPr>
          <p:nvPr>
            <p:ph sz="quarter" idx="30"/>
          </p:nvPr>
        </p:nvSpPr>
        <p:spPr>
          <a:xfrm>
            <a:off x="8264653" y="4058725"/>
            <a:ext cx="3735260" cy="2250000"/>
          </a:xfrm>
        </p:spPr>
        <p:txBody>
          <a:bodyPr/>
          <a:lstStyle>
            <a:lvl1pPr marL="0" indent="0">
              <a:buFont typeface="System Font"/>
              <a:buNone/>
              <a:tabLst/>
              <a:defRPr sz="1600">
                <a:solidFill>
                  <a:schemeClr val="bg1"/>
                </a:solidFill>
                <a:latin typeface="Arial" panose="020B0604020202020204" pitchFamily="34" charset="0"/>
                <a:cs typeface="Arial" panose="020B0604020202020204" pitchFamily="34" charset="0"/>
              </a:defRPr>
            </a:lvl1pPr>
          </a:lstStyle>
          <a:p>
            <a:pPr lvl="0"/>
            <a:r>
              <a:rPr lang="en-GB" dirty="0"/>
              <a:t>Click to edit Master text styles</a:t>
            </a:r>
          </a:p>
        </p:txBody>
      </p:sp>
      <p:pic>
        <p:nvPicPr>
          <p:cNvPr id="15" name="Picture 14">
            <a:extLst>
              <a:ext uri="{FF2B5EF4-FFF2-40B4-BE49-F238E27FC236}">
                <a16:creationId xmlns:a16="http://schemas.microsoft.com/office/drawing/2014/main" id="{02506EF0-F315-7845-A1FF-1CDB316FBCB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81046" y="6445333"/>
            <a:ext cx="909000" cy="324000"/>
          </a:xfrm>
          <a:prstGeom prst="rect">
            <a:avLst/>
          </a:prstGeom>
        </p:spPr>
      </p:pic>
      <p:cxnSp>
        <p:nvCxnSpPr>
          <p:cNvPr id="11" name="Straight Connector 10">
            <a:extLst>
              <a:ext uri="{FF2B5EF4-FFF2-40B4-BE49-F238E27FC236}">
                <a16:creationId xmlns:a16="http://schemas.microsoft.com/office/drawing/2014/main" id="{27138542-C06D-B244-85C6-5F0CFB023413}"/>
              </a:ext>
            </a:extLst>
          </p:cNvPr>
          <p:cNvCxnSpPr>
            <a:cxnSpLocks/>
          </p:cNvCxnSpPr>
          <p:nvPr userDrawn="1"/>
        </p:nvCxnSpPr>
        <p:spPr>
          <a:xfrm>
            <a:off x="192087" y="192381"/>
            <a:ext cx="43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522529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4x2 layout">
    <p:bg>
      <p:bgPr>
        <a:solidFill>
          <a:schemeClr val="tx2"/>
        </a:solid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C141A7C7-A628-B348-B888-367265BE3A21}"/>
              </a:ext>
            </a:extLst>
          </p:cNvPr>
          <p:cNvSpPr>
            <a:spLocks noGrp="1"/>
          </p:cNvSpPr>
          <p:nvPr>
            <p:ph type="title"/>
          </p:nvPr>
        </p:nvSpPr>
        <p:spPr>
          <a:xfrm>
            <a:off x="192089" y="368300"/>
            <a:ext cx="11807824" cy="792162"/>
          </a:xfrm>
        </p:spPr>
        <p:txBody>
          <a:bodyPr lIns="0" tIns="0" rIns="0" bIns="0" anchor="t" anchorCtr="0">
            <a:noAutofit/>
          </a:bodyPr>
          <a:lstStyle>
            <a:lvl1pPr>
              <a:defRPr sz="2500" b="1" i="0">
                <a:solidFill>
                  <a:schemeClr val="accent2"/>
                </a:solidFill>
                <a:latin typeface="Arial" panose="020B0604020202020204" pitchFamily="34" charset="0"/>
                <a:ea typeface="AECOM Sans" panose="020B0504020202020204" pitchFamily="34" charset="0"/>
                <a:cs typeface="Arial" panose="020B0604020202020204" pitchFamily="34" charset="0"/>
              </a:defRPr>
            </a:lvl1pPr>
          </a:lstStyle>
          <a:p>
            <a:r>
              <a:rPr lang="en-US" dirty="0"/>
              <a:t>Click to edit Master title style</a:t>
            </a:r>
          </a:p>
        </p:txBody>
      </p:sp>
      <p:sp>
        <p:nvSpPr>
          <p:cNvPr id="18" name="Content Placeholder 2">
            <a:extLst>
              <a:ext uri="{FF2B5EF4-FFF2-40B4-BE49-F238E27FC236}">
                <a16:creationId xmlns:a16="http://schemas.microsoft.com/office/drawing/2014/main" id="{78595847-1813-6B47-B848-F94A612FF956}"/>
              </a:ext>
            </a:extLst>
          </p:cNvPr>
          <p:cNvSpPr>
            <a:spLocks noGrp="1"/>
          </p:cNvSpPr>
          <p:nvPr>
            <p:ph sz="quarter" idx="24"/>
          </p:nvPr>
        </p:nvSpPr>
        <p:spPr>
          <a:xfrm>
            <a:off x="192089" y="1484312"/>
            <a:ext cx="2735262" cy="2250000"/>
          </a:xfrm>
        </p:spPr>
        <p:txBody>
          <a:bodyPr/>
          <a:lstStyle>
            <a:lvl1pPr marL="0" indent="0">
              <a:buNone/>
              <a:defRPr sz="1600">
                <a:solidFill>
                  <a:schemeClr val="bg1"/>
                </a:solidFill>
                <a:latin typeface="Arial" panose="020B0604020202020204" pitchFamily="34" charset="0"/>
                <a:cs typeface="Arial" panose="020B0604020202020204" pitchFamily="34" charset="0"/>
              </a:defRPr>
            </a:lvl1pPr>
          </a:lstStyle>
          <a:p>
            <a:pPr lvl="0"/>
            <a:r>
              <a:rPr lang="en-GB" dirty="0"/>
              <a:t>Click to edit Master text styles</a:t>
            </a:r>
          </a:p>
        </p:txBody>
      </p:sp>
      <p:pic>
        <p:nvPicPr>
          <p:cNvPr id="15" name="Picture 14">
            <a:extLst>
              <a:ext uri="{FF2B5EF4-FFF2-40B4-BE49-F238E27FC236}">
                <a16:creationId xmlns:a16="http://schemas.microsoft.com/office/drawing/2014/main" id="{EC57F44A-A091-EA4A-8388-607E1E2FD79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81046" y="6445333"/>
            <a:ext cx="909000" cy="324000"/>
          </a:xfrm>
          <a:prstGeom prst="rect">
            <a:avLst/>
          </a:prstGeom>
        </p:spPr>
      </p:pic>
      <p:sp>
        <p:nvSpPr>
          <p:cNvPr id="16" name="Content Placeholder 2">
            <a:extLst>
              <a:ext uri="{FF2B5EF4-FFF2-40B4-BE49-F238E27FC236}">
                <a16:creationId xmlns:a16="http://schemas.microsoft.com/office/drawing/2014/main" id="{85FC02E4-8F2D-0C49-969E-6DB03AED7BDD}"/>
              </a:ext>
            </a:extLst>
          </p:cNvPr>
          <p:cNvSpPr>
            <a:spLocks noGrp="1"/>
          </p:cNvSpPr>
          <p:nvPr>
            <p:ph sz="quarter" idx="33"/>
          </p:nvPr>
        </p:nvSpPr>
        <p:spPr>
          <a:xfrm>
            <a:off x="3216276" y="1484313"/>
            <a:ext cx="2735262" cy="2250000"/>
          </a:xfrm>
        </p:spPr>
        <p:txBody>
          <a:bodyPr/>
          <a:lstStyle>
            <a:lvl1pPr marL="0" indent="0">
              <a:buNone/>
              <a:defRPr sz="1600">
                <a:solidFill>
                  <a:schemeClr val="bg1"/>
                </a:solidFill>
                <a:latin typeface="Arial" panose="020B0604020202020204" pitchFamily="34" charset="0"/>
                <a:cs typeface="Arial" panose="020B0604020202020204" pitchFamily="34" charset="0"/>
              </a:defRPr>
            </a:lvl1pPr>
          </a:lstStyle>
          <a:p>
            <a:pPr lvl="0"/>
            <a:r>
              <a:rPr lang="en-GB" dirty="0"/>
              <a:t>Click to edit Master text styles</a:t>
            </a:r>
          </a:p>
        </p:txBody>
      </p:sp>
      <p:sp>
        <p:nvSpPr>
          <p:cNvPr id="19" name="Content Placeholder 2">
            <a:extLst>
              <a:ext uri="{FF2B5EF4-FFF2-40B4-BE49-F238E27FC236}">
                <a16:creationId xmlns:a16="http://schemas.microsoft.com/office/drawing/2014/main" id="{E9821FB0-5481-CB43-9A17-66B388706941}"/>
              </a:ext>
            </a:extLst>
          </p:cNvPr>
          <p:cNvSpPr>
            <a:spLocks noGrp="1"/>
          </p:cNvSpPr>
          <p:nvPr>
            <p:ph sz="quarter" idx="34"/>
          </p:nvPr>
        </p:nvSpPr>
        <p:spPr>
          <a:xfrm>
            <a:off x="6240463" y="1484313"/>
            <a:ext cx="2735262" cy="2250000"/>
          </a:xfrm>
        </p:spPr>
        <p:txBody>
          <a:bodyPr/>
          <a:lstStyle>
            <a:lvl1pPr marL="0" indent="0">
              <a:buNone/>
              <a:defRPr sz="1600">
                <a:solidFill>
                  <a:schemeClr val="bg1"/>
                </a:solidFill>
                <a:latin typeface="Arial" panose="020B0604020202020204" pitchFamily="34" charset="0"/>
                <a:cs typeface="Arial" panose="020B0604020202020204" pitchFamily="34" charset="0"/>
              </a:defRPr>
            </a:lvl1pPr>
          </a:lstStyle>
          <a:p>
            <a:pPr lvl="0"/>
            <a:r>
              <a:rPr lang="en-GB" dirty="0"/>
              <a:t>Click to edit Master text styles</a:t>
            </a:r>
          </a:p>
        </p:txBody>
      </p:sp>
      <p:sp>
        <p:nvSpPr>
          <p:cNvPr id="20" name="Content Placeholder 2">
            <a:extLst>
              <a:ext uri="{FF2B5EF4-FFF2-40B4-BE49-F238E27FC236}">
                <a16:creationId xmlns:a16="http://schemas.microsoft.com/office/drawing/2014/main" id="{700C7E43-69DC-A64D-8E37-1A5C66C0DE0B}"/>
              </a:ext>
            </a:extLst>
          </p:cNvPr>
          <p:cNvSpPr>
            <a:spLocks noGrp="1"/>
          </p:cNvSpPr>
          <p:nvPr>
            <p:ph sz="quarter" idx="35"/>
          </p:nvPr>
        </p:nvSpPr>
        <p:spPr>
          <a:xfrm>
            <a:off x="9264651" y="1484313"/>
            <a:ext cx="2735262" cy="2250000"/>
          </a:xfrm>
        </p:spPr>
        <p:txBody>
          <a:bodyPr/>
          <a:lstStyle>
            <a:lvl1pPr marL="0" indent="0">
              <a:buNone/>
              <a:defRPr sz="1600">
                <a:solidFill>
                  <a:schemeClr val="bg1"/>
                </a:solidFill>
                <a:latin typeface="Arial" panose="020B0604020202020204" pitchFamily="34" charset="0"/>
                <a:cs typeface="Arial" panose="020B0604020202020204" pitchFamily="34" charset="0"/>
              </a:defRPr>
            </a:lvl1pPr>
          </a:lstStyle>
          <a:p>
            <a:pPr lvl="0"/>
            <a:r>
              <a:rPr lang="en-GB" dirty="0"/>
              <a:t>Click to edit Master text styles</a:t>
            </a:r>
          </a:p>
        </p:txBody>
      </p:sp>
      <p:sp>
        <p:nvSpPr>
          <p:cNvPr id="28" name="Content Placeholder 2">
            <a:extLst>
              <a:ext uri="{FF2B5EF4-FFF2-40B4-BE49-F238E27FC236}">
                <a16:creationId xmlns:a16="http://schemas.microsoft.com/office/drawing/2014/main" id="{637AD8E3-8813-D74C-87CA-80D331FE2EB4}"/>
              </a:ext>
            </a:extLst>
          </p:cNvPr>
          <p:cNvSpPr>
            <a:spLocks noGrp="1"/>
          </p:cNvSpPr>
          <p:nvPr>
            <p:ph sz="quarter" idx="36"/>
          </p:nvPr>
        </p:nvSpPr>
        <p:spPr>
          <a:xfrm>
            <a:off x="192087" y="4058724"/>
            <a:ext cx="2735262" cy="2250000"/>
          </a:xfrm>
        </p:spPr>
        <p:txBody>
          <a:bodyPr/>
          <a:lstStyle>
            <a:lvl1pPr marL="0" indent="0">
              <a:buNone/>
              <a:defRPr sz="1600">
                <a:solidFill>
                  <a:schemeClr val="bg1"/>
                </a:solidFill>
                <a:latin typeface="Arial" panose="020B0604020202020204" pitchFamily="34" charset="0"/>
                <a:cs typeface="Arial" panose="020B0604020202020204" pitchFamily="34" charset="0"/>
              </a:defRPr>
            </a:lvl1pPr>
          </a:lstStyle>
          <a:p>
            <a:pPr lvl="0"/>
            <a:r>
              <a:rPr lang="en-GB" dirty="0"/>
              <a:t>Click to edit Master text styles</a:t>
            </a:r>
          </a:p>
        </p:txBody>
      </p:sp>
      <p:sp>
        <p:nvSpPr>
          <p:cNvPr id="29" name="Content Placeholder 2">
            <a:extLst>
              <a:ext uri="{FF2B5EF4-FFF2-40B4-BE49-F238E27FC236}">
                <a16:creationId xmlns:a16="http://schemas.microsoft.com/office/drawing/2014/main" id="{3555FD05-F617-EF4F-8A3F-9C9AD6AA040C}"/>
              </a:ext>
            </a:extLst>
          </p:cNvPr>
          <p:cNvSpPr>
            <a:spLocks noGrp="1"/>
          </p:cNvSpPr>
          <p:nvPr>
            <p:ph sz="quarter" idx="37"/>
          </p:nvPr>
        </p:nvSpPr>
        <p:spPr>
          <a:xfrm>
            <a:off x="3216274" y="4058725"/>
            <a:ext cx="2735262" cy="2250000"/>
          </a:xfrm>
        </p:spPr>
        <p:txBody>
          <a:bodyPr/>
          <a:lstStyle>
            <a:lvl1pPr marL="0" indent="0">
              <a:buNone/>
              <a:defRPr sz="1600">
                <a:solidFill>
                  <a:schemeClr val="bg1"/>
                </a:solidFill>
                <a:latin typeface="Arial" panose="020B0604020202020204" pitchFamily="34" charset="0"/>
                <a:cs typeface="Arial" panose="020B0604020202020204" pitchFamily="34" charset="0"/>
              </a:defRPr>
            </a:lvl1pPr>
          </a:lstStyle>
          <a:p>
            <a:pPr lvl="0"/>
            <a:r>
              <a:rPr lang="en-GB" dirty="0"/>
              <a:t>Click to edit Master text styles</a:t>
            </a:r>
          </a:p>
        </p:txBody>
      </p:sp>
      <p:sp>
        <p:nvSpPr>
          <p:cNvPr id="30" name="Content Placeholder 2">
            <a:extLst>
              <a:ext uri="{FF2B5EF4-FFF2-40B4-BE49-F238E27FC236}">
                <a16:creationId xmlns:a16="http://schemas.microsoft.com/office/drawing/2014/main" id="{40E6E57E-617C-9E45-86A8-0B0A4E5D8657}"/>
              </a:ext>
            </a:extLst>
          </p:cNvPr>
          <p:cNvSpPr>
            <a:spLocks noGrp="1"/>
          </p:cNvSpPr>
          <p:nvPr>
            <p:ph sz="quarter" idx="38"/>
          </p:nvPr>
        </p:nvSpPr>
        <p:spPr>
          <a:xfrm>
            <a:off x="6240461" y="4058725"/>
            <a:ext cx="2735262" cy="2250000"/>
          </a:xfrm>
        </p:spPr>
        <p:txBody>
          <a:bodyPr/>
          <a:lstStyle>
            <a:lvl1pPr marL="0" indent="0">
              <a:buNone/>
              <a:defRPr sz="1600">
                <a:solidFill>
                  <a:schemeClr val="bg1"/>
                </a:solidFill>
                <a:latin typeface="Arial" panose="020B0604020202020204" pitchFamily="34" charset="0"/>
                <a:cs typeface="Arial" panose="020B0604020202020204" pitchFamily="34" charset="0"/>
              </a:defRPr>
            </a:lvl1pPr>
          </a:lstStyle>
          <a:p>
            <a:pPr lvl="0"/>
            <a:r>
              <a:rPr lang="en-GB" dirty="0"/>
              <a:t>Click to edit Master text styles</a:t>
            </a:r>
          </a:p>
        </p:txBody>
      </p:sp>
      <p:sp>
        <p:nvSpPr>
          <p:cNvPr id="31" name="Content Placeholder 2">
            <a:extLst>
              <a:ext uri="{FF2B5EF4-FFF2-40B4-BE49-F238E27FC236}">
                <a16:creationId xmlns:a16="http://schemas.microsoft.com/office/drawing/2014/main" id="{EA5C7136-DD5F-394A-BC8C-AE3A6365E3BF}"/>
              </a:ext>
            </a:extLst>
          </p:cNvPr>
          <p:cNvSpPr>
            <a:spLocks noGrp="1"/>
          </p:cNvSpPr>
          <p:nvPr>
            <p:ph sz="quarter" idx="39"/>
          </p:nvPr>
        </p:nvSpPr>
        <p:spPr>
          <a:xfrm>
            <a:off x="9264649" y="4058725"/>
            <a:ext cx="2735262" cy="2250000"/>
          </a:xfrm>
        </p:spPr>
        <p:txBody>
          <a:bodyPr/>
          <a:lstStyle>
            <a:lvl1pPr marL="0" indent="0">
              <a:buNone/>
              <a:defRPr sz="1600">
                <a:solidFill>
                  <a:schemeClr val="bg1"/>
                </a:solidFill>
                <a:latin typeface="Arial" panose="020B0604020202020204" pitchFamily="34" charset="0"/>
                <a:cs typeface="Arial" panose="020B0604020202020204" pitchFamily="34" charset="0"/>
              </a:defRPr>
            </a:lvl1pPr>
          </a:lstStyle>
          <a:p>
            <a:pPr lvl="0"/>
            <a:r>
              <a:rPr lang="en-GB" dirty="0"/>
              <a:t>Click to edit Master text styles</a:t>
            </a:r>
          </a:p>
        </p:txBody>
      </p:sp>
      <p:cxnSp>
        <p:nvCxnSpPr>
          <p:cNvPr id="17" name="Straight Connector 16">
            <a:extLst>
              <a:ext uri="{FF2B5EF4-FFF2-40B4-BE49-F238E27FC236}">
                <a16:creationId xmlns:a16="http://schemas.microsoft.com/office/drawing/2014/main" id="{3A08622F-0304-AE4D-86E4-8E085E0E2B5C}"/>
              </a:ext>
            </a:extLst>
          </p:cNvPr>
          <p:cNvCxnSpPr>
            <a:cxnSpLocks/>
          </p:cNvCxnSpPr>
          <p:nvPr userDrawn="1"/>
        </p:nvCxnSpPr>
        <p:spPr>
          <a:xfrm>
            <a:off x="192087" y="192381"/>
            <a:ext cx="43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810301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Full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C141A7C7-A628-B348-B888-367265BE3A21}"/>
              </a:ext>
            </a:extLst>
          </p:cNvPr>
          <p:cNvSpPr>
            <a:spLocks noGrp="1"/>
          </p:cNvSpPr>
          <p:nvPr>
            <p:ph type="title"/>
          </p:nvPr>
        </p:nvSpPr>
        <p:spPr>
          <a:xfrm>
            <a:off x="192089" y="368300"/>
            <a:ext cx="11807824" cy="792162"/>
          </a:xfrm>
        </p:spPr>
        <p:txBody>
          <a:bodyPr lIns="0" tIns="0" rIns="0" bIns="0" anchor="t" anchorCtr="0">
            <a:noAutofit/>
          </a:bodyPr>
          <a:lstStyle>
            <a:lvl1pPr>
              <a:defRPr sz="2500" b="1" i="0">
                <a:solidFill>
                  <a:schemeClr val="bg1"/>
                </a:solidFill>
                <a:latin typeface="Arial" panose="020B0604020202020204" pitchFamily="34" charset="0"/>
                <a:ea typeface="AECOM Sans" panose="020B0504020202020204" pitchFamily="34" charset="0"/>
                <a:cs typeface="Arial" panose="020B0604020202020204" pitchFamily="34" charset="0"/>
              </a:defRPr>
            </a:lvl1pPr>
          </a:lstStyle>
          <a:p>
            <a:r>
              <a:rPr lang="en-US" dirty="0"/>
              <a:t>Click to edit Master title style</a:t>
            </a:r>
          </a:p>
        </p:txBody>
      </p:sp>
      <p:pic>
        <p:nvPicPr>
          <p:cNvPr id="15" name="Picture 14">
            <a:extLst>
              <a:ext uri="{FF2B5EF4-FFF2-40B4-BE49-F238E27FC236}">
                <a16:creationId xmlns:a16="http://schemas.microsoft.com/office/drawing/2014/main" id="{EC57F44A-A091-EA4A-8388-607E1E2FD79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1181046" y="6445333"/>
            <a:ext cx="909000" cy="324000"/>
          </a:xfrm>
          <a:prstGeom prst="rect">
            <a:avLst/>
          </a:prstGeom>
        </p:spPr>
      </p:pic>
      <p:sp>
        <p:nvSpPr>
          <p:cNvPr id="17" name="Content Placeholder 2">
            <a:extLst>
              <a:ext uri="{FF2B5EF4-FFF2-40B4-BE49-F238E27FC236}">
                <a16:creationId xmlns:a16="http://schemas.microsoft.com/office/drawing/2014/main" id="{7E0F511F-41D3-CF45-9BDC-34E8F387C136}"/>
              </a:ext>
            </a:extLst>
          </p:cNvPr>
          <p:cNvSpPr>
            <a:spLocks noGrp="1"/>
          </p:cNvSpPr>
          <p:nvPr>
            <p:ph sz="quarter" idx="24" hasCustomPrompt="1"/>
          </p:nvPr>
        </p:nvSpPr>
        <p:spPr>
          <a:xfrm>
            <a:off x="192086" y="1484313"/>
            <a:ext cx="5759452" cy="3565525"/>
          </a:xfrm>
        </p:spPr>
        <p:txBody>
          <a:bodyPr anchor="ctr" anchorCtr="0"/>
          <a:lstStyle>
            <a:lvl1pPr marL="0" indent="0">
              <a:buFont typeface="System Font"/>
              <a:buNone/>
              <a:tabLst/>
              <a:defRPr sz="3600" b="1" i="0">
                <a:solidFill>
                  <a:schemeClr val="bg1"/>
                </a:solidFill>
                <a:latin typeface="Arial" panose="020B0604020202020204" pitchFamily="34" charset="0"/>
                <a:ea typeface="AECOM Sans" panose="020B0504020202020204" pitchFamily="34" charset="0"/>
                <a:cs typeface="Arial" panose="020B0604020202020204" pitchFamily="34" charset="0"/>
              </a:defRPr>
            </a:lvl1pPr>
          </a:lstStyle>
          <a:p>
            <a:pPr lvl="0"/>
            <a:r>
              <a:rPr lang="en-US" dirty="0"/>
              <a:t>Text</a:t>
            </a:r>
            <a:endParaRPr lang="en-GB" dirty="0"/>
          </a:p>
        </p:txBody>
      </p:sp>
      <p:cxnSp>
        <p:nvCxnSpPr>
          <p:cNvPr id="6" name="Straight Connector 5">
            <a:extLst>
              <a:ext uri="{FF2B5EF4-FFF2-40B4-BE49-F238E27FC236}">
                <a16:creationId xmlns:a16="http://schemas.microsoft.com/office/drawing/2014/main" id="{012110AA-234A-A34F-9352-597F694EE466}"/>
              </a:ext>
            </a:extLst>
          </p:cNvPr>
          <p:cNvCxnSpPr>
            <a:cxnSpLocks/>
          </p:cNvCxnSpPr>
          <p:nvPr userDrawn="1"/>
        </p:nvCxnSpPr>
        <p:spPr>
          <a:xfrm>
            <a:off x="192087" y="192381"/>
            <a:ext cx="43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120424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Half image right">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19AF1E0F-19C5-B747-BD0C-64ECB9AFC60F}"/>
              </a:ext>
            </a:extLst>
          </p:cNvPr>
          <p:cNvSpPr>
            <a:spLocks noGrp="1"/>
          </p:cNvSpPr>
          <p:nvPr>
            <p:ph sz="quarter" idx="24" hasCustomPrompt="1"/>
          </p:nvPr>
        </p:nvSpPr>
        <p:spPr>
          <a:xfrm>
            <a:off x="6240463" y="1484313"/>
            <a:ext cx="5759450" cy="3565526"/>
          </a:xfrm>
        </p:spPr>
        <p:txBody>
          <a:bodyPr anchor="ctr" anchorCtr="0"/>
          <a:lstStyle>
            <a:lvl1pPr marL="0" indent="0">
              <a:buFont typeface="System Font"/>
              <a:buNone/>
              <a:tabLst/>
              <a:defRPr sz="3600" b="1" i="0">
                <a:solidFill>
                  <a:schemeClr val="bg1"/>
                </a:solidFill>
                <a:latin typeface="Arial" panose="020B0604020202020204" pitchFamily="34" charset="0"/>
                <a:ea typeface="AECOM Sans" panose="020B0504020202020204" pitchFamily="34" charset="0"/>
                <a:cs typeface="Arial" panose="020B0604020202020204" pitchFamily="34" charset="0"/>
              </a:defRPr>
            </a:lvl1pPr>
          </a:lstStyle>
          <a:p>
            <a:pPr lvl="0"/>
            <a:r>
              <a:rPr lang="en-US" dirty="0"/>
              <a:t>Text</a:t>
            </a:r>
            <a:endParaRPr lang="en-GB" dirty="0"/>
          </a:p>
        </p:txBody>
      </p:sp>
      <p:cxnSp>
        <p:nvCxnSpPr>
          <p:cNvPr id="13" name="Straight Connector 12">
            <a:extLst>
              <a:ext uri="{FF2B5EF4-FFF2-40B4-BE49-F238E27FC236}">
                <a16:creationId xmlns:a16="http://schemas.microsoft.com/office/drawing/2014/main" id="{8F6E73A7-BA38-1E48-A15B-AFDF4974DF9B}"/>
              </a:ext>
            </a:extLst>
          </p:cNvPr>
          <p:cNvCxnSpPr>
            <a:cxnSpLocks/>
          </p:cNvCxnSpPr>
          <p:nvPr userDrawn="1"/>
        </p:nvCxnSpPr>
        <p:spPr>
          <a:xfrm>
            <a:off x="192087" y="206669"/>
            <a:ext cx="43200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EC57F44A-A091-EA4A-8388-607E1E2FD79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81046" y="6445333"/>
            <a:ext cx="909000" cy="324000"/>
          </a:xfrm>
          <a:prstGeom prst="rect">
            <a:avLst/>
          </a:prstGeom>
        </p:spPr>
      </p:pic>
      <p:sp>
        <p:nvSpPr>
          <p:cNvPr id="8" name="Title 1">
            <a:extLst>
              <a:ext uri="{FF2B5EF4-FFF2-40B4-BE49-F238E27FC236}">
                <a16:creationId xmlns:a16="http://schemas.microsoft.com/office/drawing/2014/main" id="{B534BBE3-AC4A-A64A-9737-8BA870D69446}"/>
              </a:ext>
            </a:extLst>
          </p:cNvPr>
          <p:cNvSpPr>
            <a:spLocks noGrp="1"/>
          </p:cNvSpPr>
          <p:nvPr>
            <p:ph type="title"/>
          </p:nvPr>
        </p:nvSpPr>
        <p:spPr>
          <a:xfrm>
            <a:off x="6240463" y="368300"/>
            <a:ext cx="5759449" cy="792162"/>
          </a:xfrm>
        </p:spPr>
        <p:txBody>
          <a:bodyPr lIns="0" tIns="0" rIns="0" bIns="0" anchor="t" anchorCtr="0">
            <a:noAutofit/>
          </a:bodyPr>
          <a:lstStyle>
            <a:lvl1pPr>
              <a:defRPr sz="2500" b="1" i="0">
                <a:solidFill>
                  <a:schemeClr val="accent2"/>
                </a:solidFill>
                <a:latin typeface="Arial" panose="020B0604020202020204" pitchFamily="34" charset="0"/>
                <a:ea typeface="AECOM Sans" panose="020B0504020202020204" pitchFamily="34" charset="0"/>
                <a:cs typeface="Arial" panose="020B0604020202020204" pitchFamily="34" charset="0"/>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450FF44B-B924-7F4D-A109-3899E1A3ABDE}"/>
              </a:ext>
            </a:extLst>
          </p:cNvPr>
          <p:cNvCxnSpPr>
            <a:cxnSpLocks/>
          </p:cNvCxnSpPr>
          <p:nvPr userDrawn="1"/>
        </p:nvCxnSpPr>
        <p:spPr>
          <a:xfrm>
            <a:off x="192087" y="192381"/>
            <a:ext cx="43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Picture Placeholder 4">
            <a:extLst>
              <a:ext uri="{FF2B5EF4-FFF2-40B4-BE49-F238E27FC236}">
                <a16:creationId xmlns:a16="http://schemas.microsoft.com/office/drawing/2014/main" id="{2A3D7CA0-FE28-F945-A9AB-B46AB4185914}"/>
              </a:ext>
            </a:extLst>
          </p:cNvPr>
          <p:cNvSpPr>
            <a:spLocks noGrp="1"/>
          </p:cNvSpPr>
          <p:nvPr>
            <p:ph type="pic" sz="quarter" idx="25"/>
          </p:nvPr>
        </p:nvSpPr>
        <p:spPr>
          <a:xfrm>
            <a:off x="0" y="0"/>
            <a:ext cx="3935413" cy="6858000"/>
          </a:xfrm>
          <a:blipFill>
            <a:blip r:embed="rId3"/>
            <a:stretch>
              <a:fillRect/>
            </a:stretch>
          </a:blipFill>
        </p:spPr>
        <p:txBody>
          <a:bodyPr/>
          <a:lstStyle/>
          <a:p>
            <a:endParaRPr lang="en-US"/>
          </a:p>
        </p:txBody>
      </p:sp>
    </p:spTree>
    <p:extLst>
      <p:ext uri="{BB962C8B-B14F-4D97-AF65-F5344CB8AC3E}">
        <p14:creationId xmlns:p14="http://schemas.microsoft.com/office/powerpoint/2010/main" val="345300204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2_Half image right">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19AF1E0F-19C5-B747-BD0C-64ECB9AFC60F}"/>
              </a:ext>
            </a:extLst>
          </p:cNvPr>
          <p:cNvSpPr>
            <a:spLocks noGrp="1"/>
          </p:cNvSpPr>
          <p:nvPr>
            <p:ph sz="quarter" idx="24" hasCustomPrompt="1"/>
          </p:nvPr>
        </p:nvSpPr>
        <p:spPr>
          <a:xfrm>
            <a:off x="192087" y="1484313"/>
            <a:ext cx="5759449" cy="3565526"/>
          </a:xfrm>
        </p:spPr>
        <p:txBody>
          <a:bodyPr anchor="ctr" anchorCtr="0"/>
          <a:lstStyle>
            <a:lvl1pPr marL="0" indent="0">
              <a:buFont typeface="System Font"/>
              <a:buNone/>
              <a:tabLst/>
              <a:defRPr sz="3600" b="1" i="0">
                <a:solidFill>
                  <a:schemeClr val="bg1"/>
                </a:solidFill>
                <a:latin typeface="Arial" panose="020B0604020202020204" pitchFamily="34" charset="0"/>
                <a:ea typeface="AECOM Sans" panose="020B0504020202020204" pitchFamily="34" charset="0"/>
                <a:cs typeface="Arial" panose="020B0604020202020204" pitchFamily="34" charset="0"/>
              </a:defRPr>
            </a:lvl1pPr>
          </a:lstStyle>
          <a:p>
            <a:pPr lvl="0"/>
            <a:r>
              <a:rPr lang="en-US" dirty="0"/>
              <a:t>Text</a:t>
            </a:r>
            <a:endParaRPr lang="en-GB" dirty="0"/>
          </a:p>
        </p:txBody>
      </p:sp>
      <p:pic>
        <p:nvPicPr>
          <p:cNvPr id="15" name="Picture 14">
            <a:extLst>
              <a:ext uri="{FF2B5EF4-FFF2-40B4-BE49-F238E27FC236}">
                <a16:creationId xmlns:a16="http://schemas.microsoft.com/office/drawing/2014/main" id="{EC57F44A-A091-EA4A-8388-607E1E2FD79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81046" y="6445333"/>
            <a:ext cx="909000" cy="324000"/>
          </a:xfrm>
          <a:prstGeom prst="rect">
            <a:avLst/>
          </a:prstGeom>
        </p:spPr>
      </p:pic>
      <p:sp>
        <p:nvSpPr>
          <p:cNvPr id="7" name="Title 1">
            <a:extLst>
              <a:ext uri="{FF2B5EF4-FFF2-40B4-BE49-F238E27FC236}">
                <a16:creationId xmlns:a16="http://schemas.microsoft.com/office/drawing/2014/main" id="{C3758102-AAC4-EF4E-95BE-C05953CF1361}"/>
              </a:ext>
            </a:extLst>
          </p:cNvPr>
          <p:cNvSpPr>
            <a:spLocks noGrp="1"/>
          </p:cNvSpPr>
          <p:nvPr>
            <p:ph type="title"/>
          </p:nvPr>
        </p:nvSpPr>
        <p:spPr>
          <a:xfrm>
            <a:off x="192089" y="368300"/>
            <a:ext cx="5759449" cy="792162"/>
          </a:xfrm>
        </p:spPr>
        <p:txBody>
          <a:bodyPr lIns="0" tIns="0" rIns="0" bIns="0" anchor="t" anchorCtr="0">
            <a:noAutofit/>
          </a:bodyPr>
          <a:lstStyle>
            <a:lvl1pPr>
              <a:defRPr sz="2500" b="1" i="0">
                <a:solidFill>
                  <a:schemeClr val="accent2"/>
                </a:solidFill>
                <a:latin typeface="Arial" panose="020B0604020202020204" pitchFamily="34" charset="0"/>
                <a:ea typeface="AECOM Sans" panose="020B0504020202020204" pitchFamily="34" charset="0"/>
                <a:cs typeface="Arial" panose="020B0604020202020204" pitchFamily="34" charset="0"/>
              </a:defRPr>
            </a:lvl1pPr>
          </a:lstStyle>
          <a:p>
            <a:r>
              <a:rPr lang="en-US" dirty="0"/>
              <a:t>Click to edit Master title style</a:t>
            </a:r>
          </a:p>
        </p:txBody>
      </p:sp>
      <p:cxnSp>
        <p:nvCxnSpPr>
          <p:cNvPr id="8" name="Straight Connector 7">
            <a:extLst>
              <a:ext uri="{FF2B5EF4-FFF2-40B4-BE49-F238E27FC236}">
                <a16:creationId xmlns:a16="http://schemas.microsoft.com/office/drawing/2014/main" id="{4F3587A2-7153-DC40-A54F-39AD356FD814}"/>
              </a:ext>
            </a:extLst>
          </p:cNvPr>
          <p:cNvCxnSpPr>
            <a:cxnSpLocks/>
          </p:cNvCxnSpPr>
          <p:nvPr userDrawn="1"/>
        </p:nvCxnSpPr>
        <p:spPr>
          <a:xfrm>
            <a:off x="192087" y="192381"/>
            <a:ext cx="43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Picture Placeholder 4">
            <a:extLst>
              <a:ext uri="{FF2B5EF4-FFF2-40B4-BE49-F238E27FC236}">
                <a16:creationId xmlns:a16="http://schemas.microsoft.com/office/drawing/2014/main" id="{4E5952EC-8DFF-3644-B2A1-FC6AEC35D4DB}"/>
              </a:ext>
            </a:extLst>
          </p:cNvPr>
          <p:cNvSpPr>
            <a:spLocks noGrp="1"/>
          </p:cNvSpPr>
          <p:nvPr>
            <p:ph type="pic" sz="quarter" idx="25"/>
          </p:nvPr>
        </p:nvSpPr>
        <p:spPr>
          <a:xfrm>
            <a:off x="8256587" y="0"/>
            <a:ext cx="3935413" cy="6858000"/>
          </a:xfrm>
          <a:blipFill>
            <a:blip r:embed="rId3"/>
            <a:stretch>
              <a:fillRect/>
            </a:stretch>
          </a:blipFill>
        </p:spPr>
        <p:txBody>
          <a:bodyPr/>
          <a:lstStyle/>
          <a:p>
            <a:endParaRPr lang="en-US"/>
          </a:p>
        </p:txBody>
      </p:sp>
    </p:spTree>
    <p:extLst>
      <p:ext uri="{BB962C8B-B14F-4D97-AF65-F5344CB8AC3E}">
        <p14:creationId xmlns:p14="http://schemas.microsoft.com/office/powerpoint/2010/main" val="336841654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Half image">
    <p:bg>
      <p:bgPr>
        <a:solidFill>
          <a:schemeClr val="tx2"/>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C57F44A-A091-EA4A-8388-607E1E2FD79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81046" y="6445333"/>
            <a:ext cx="909000" cy="324000"/>
          </a:xfrm>
          <a:prstGeom prst="rect">
            <a:avLst/>
          </a:prstGeom>
        </p:spPr>
      </p:pic>
      <p:sp>
        <p:nvSpPr>
          <p:cNvPr id="17" name="Content Placeholder 2">
            <a:extLst>
              <a:ext uri="{FF2B5EF4-FFF2-40B4-BE49-F238E27FC236}">
                <a16:creationId xmlns:a16="http://schemas.microsoft.com/office/drawing/2014/main" id="{7E0F511F-41D3-CF45-9BDC-34E8F387C136}"/>
              </a:ext>
            </a:extLst>
          </p:cNvPr>
          <p:cNvSpPr>
            <a:spLocks noGrp="1"/>
          </p:cNvSpPr>
          <p:nvPr>
            <p:ph sz="quarter" idx="24" hasCustomPrompt="1"/>
          </p:nvPr>
        </p:nvSpPr>
        <p:spPr>
          <a:xfrm>
            <a:off x="6240459" y="1484313"/>
            <a:ext cx="5759452" cy="3565525"/>
          </a:xfrm>
        </p:spPr>
        <p:txBody>
          <a:bodyPr anchor="ctr" anchorCtr="0"/>
          <a:lstStyle>
            <a:lvl1pPr marL="0" indent="0">
              <a:buFont typeface="System Font"/>
              <a:buNone/>
              <a:tabLst/>
              <a:defRPr sz="3600" b="1" i="0">
                <a:solidFill>
                  <a:schemeClr val="bg1"/>
                </a:solidFill>
                <a:latin typeface="Arial" panose="020B0604020202020204" pitchFamily="34" charset="0"/>
                <a:ea typeface="AECOM Sans" panose="020B0504020202020204" pitchFamily="34" charset="0"/>
                <a:cs typeface="Arial" panose="020B0604020202020204" pitchFamily="34" charset="0"/>
              </a:defRPr>
            </a:lvl1pPr>
          </a:lstStyle>
          <a:p>
            <a:pPr lvl="0"/>
            <a:r>
              <a:rPr lang="en-US" dirty="0"/>
              <a:t>Text</a:t>
            </a:r>
            <a:endParaRPr lang="en-GB" dirty="0"/>
          </a:p>
        </p:txBody>
      </p:sp>
      <p:cxnSp>
        <p:nvCxnSpPr>
          <p:cNvPr id="5" name="Straight Connector 4">
            <a:extLst>
              <a:ext uri="{FF2B5EF4-FFF2-40B4-BE49-F238E27FC236}">
                <a16:creationId xmlns:a16="http://schemas.microsoft.com/office/drawing/2014/main" id="{BA1A545B-F6E8-F04B-B953-FABCE26C1316}"/>
              </a:ext>
            </a:extLst>
          </p:cNvPr>
          <p:cNvCxnSpPr>
            <a:cxnSpLocks/>
          </p:cNvCxnSpPr>
          <p:nvPr userDrawn="1"/>
        </p:nvCxnSpPr>
        <p:spPr>
          <a:xfrm>
            <a:off x="192087" y="192381"/>
            <a:ext cx="43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17F09B3B-975E-2847-8E3A-084792489301}"/>
              </a:ext>
            </a:extLst>
          </p:cNvPr>
          <p:cNvSpPr>
            <a:spLocks noGrp="1"/>
          </p:cNvSpPr>
          <p:nvPr>
            <p:ph type="title"/>
          </p:nvPr>
        </p:nvSpPr>
        <p:spPr>
          <a:xfrm>
            <a:off x="6240463" y="397397"/>
            <a:ext cx="5759450" cy="763066"/>
          </a:xfrm>
        </p:spPr>
        <p:txBody>
          <a:bodyPr lIns="0" tIns="0" rIns="0" bIns="0" anchor="t" anchorCtr="0">
            <a:noAutofit/>
          </a:bodyPr>
          <a:lstStyle>
            <a:lvl1pPr>
              <a:defRPr sz="2500" b="1" i="0">
                <a:solidFill>
                  <a:schemeClr val="accent2"/>
                </a:solidFill>
                <a:latin typeface="Arial" panose="020B0604020202020204" pitchFamily="34" charset="0"/>
                <a:ea typeface="AECOM Sans" panose="020B0504020202020204" pitchFamily="34" charset="0"/>
                <a:cs typeface="Arial" panose="020B0604020202020204" pitchFamily="34" charset="0"/>
              </a:defRPr>
            </a:lvl1pPr>
          </a:lstStyle>
          <a:p>
            <a:r>
              <a:rPr lang="en-US" dirty="0"/>
              <a:t>Click to edit Master title style</a:t>
            </a:r>
          </a:p>
        </p:txBody>
      </p:sp>
      <p:sp>
        <p:nvSpPr>
          <p:cNvPr id="7" name="Picture Placeholder 4">
            <a:extLst>
              <a:ext uri="{FF2B5EF4-FFF2-40B4-BE49-F238E27FC236}">
                <a16:creationId xmlns:a16="http://schemas.microsoft.com/office/drawing/2014/main" id="{1D01B663-E357-5841-A706-B7ED5671EFAE}"/>
              </a:ext>
            </a:extLst>
          </p:cNvPr>
          <p:cNvSpPr>
            <a:spLocks noGrp="1"/>
          </p:cNvSpPr>
          <p:nvPr>
            <p:ph type="pic" sz="quarter" idx="25"/>
          </p:nvPr>
        </p:nvSpPr>
        <p:spPr>
          <a:xfrm>
            <a:off x="0" y="0"/>
            <a:ext cx="5951539" cy="6858000"/>
          </a:xfrm>
          <a:blipFill>
            <a:blip r:embed="rId3"/>
            <a:stretch>
              <a:fillRect/>
            </a:stretch>
          </a:blipFill>
        </p:spPr>
        <p:txBody>
          <a:bodyPr/>
          <a:lstStyle/>
          <a:p>
            <a:endParaRPr lang="en-US"/>
          </a:p>
        </p:txBody>
      </p:sp>
    </p:spTree>
    <p:extLst>
      <p:ext uri="{BB962C8B-B14F-4D97-AF65-F5344CB8AC3E}">
        <p14:creationId xmlns:p14="http://schemas.microsoft.com/office/powerpoint/2010/main" val="6904017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Half image">
    <p:bg>
      <p:bgPr>
        <a:solidFill>
          <a:schemeClr val="tx2"/>
        </a:solidFill>
        <a:effectLst/>
      </p:bgPr>
    </p:bg>
    <p:spTree>
      <p:nvGrpSpPr>
        <p:cNvPr id="1" name=""/>
        <p:cNvGrpSpPr/>
        <p:nvPr/>
      </p:nvGrpSpPr>
      <p:grpSpPr>
        <a:xfrm>
          <a:off x="0" y="0"/>
          <a:ext cx="0" cy="0"/>
          <a:chOff x="0" y="0"/>
          <a:chExt cx="0" cy="0"/>
        </a:xfrm>
      </p:grpSpPr>
      <p:sp>
        <p:nvSpPr>
          <p:cNvPr id="17" name="Content Placeholder 2">
            <a:extLst>
              <a:ext uri="{FF2B5EF4-FFF2-40B4-BE49-F238E27FC236}">
                <a16:creationId xmlns:a16="http://schemas.microsoft.com/office/drawing/2014/main" id="{7E0F511F-41D3-CF45-9BDC-34E8F387C136}"/>
              </a:ext>
            </a:extLst>
          </p:cNvPr>
          <p:cNvSpPr>
            <a:spLocks noGrp="1"/>
          </p:cNvSpPr>
          <p:nvPr>
            <p:ph sz="quarter" idx="24" hasCustomPrompt="1"/>
          </p:nvPr>
        </p:nvSpPr>
        <p:spPr>
          <a:xfrm>
            <a:off x="192086" y="1484316"/>
            <a:ext cx="5759452" cy="3565522"/>
          </a:xfrm>
        </p:spPr>
        <p:txBody>
          <a:bodyPr anchor="ctr" anchorCtr="0"/>
          <a:lstStyle>
            <a:lvl1pPr marL="0" indent="0">
              <a:buFont typeface="System Font"/>
              <a:buNone/>
              <a:tabLst/>
              <a:defRPr sz="3600" b="1" i="0">
                <a:solidFill>
                  <a:schemeClr val="bg1"/>
                </a:solidFill>
                <a:latin typeface="Arial" panose="020B0604020202020204" pitchFamily="34" charset="0"/>
                <a:ea typeface="AECOM Sans" panose="020B0504020202020204" pitchFamily="34" charset="0"/>
                <a:cs typeface="Arial" panose="020B0604020202020204" pitchFamily="34" charset="0"/>
              </a:defRPr>
            </a:lvl1pPr>
          </a:lstStyle>
          <a:p>
            <a:pPr lvl="0"/>
            <a:r>
              <a:rPr lang="en-US" dirty="0"/>
              <a:t>Text</a:t>
            </a:r>
            <a:endParaRPr lang="en-GB" dirty="0"/>
          </a:p>
        </p:txBody>
      </p:sp>
      <p:sp>
        <p:nvSpPr>
          <p:cNvPr id="14" name="Title 1">
            <a:extLst>
              <a:ext uri="{FF2B5EF4-FFF2-40B4-BE49-F238E27FC236}">
                <a16:creationId xmlns:a16="http://schemas.microsoft.com/office/drawing/2014/main" id="{C141A7C7-A628-B348-B888-367265BE3A21}"/>
              </a:ext>
            </a:extLst>
          </p:cNvPr>
          <p:cNvSpPr>
            <a:spLocks noGrp="1"/>
          </p:cNvSpPr>
          <p:nvPr>
            <p:ph type="title"/>
          </p:nvPr>
        </p:nvSpPr>
        <p:spPr>
          <a:xfrm>
            <a:off x="192089" y="368300"/>
            <a:ext cx="5759449" cy="792162"/>
          </a:xfrm>
        </p:spPr>
        <p:txBody>
          <a:bodyPr lIns="0" tIns="0" rIns="0" bIns="0" anchor="t" anchorCtr="0">
            <a:noAutofit/>
          </a:bodyPr>
          <a:lstStyle>
            <a:lvl1pPr>
              <a:defRPr sz="2500" b="1" i="0">
                <a:solidFill>
                  <a:schemeClr val="accent2"/>
                </a:solidFill>
                <a:latin typeface="Arial" panose="020B0604020202020204" pitchFamily="34" charset="0"/>
                <a:ea typeface="AECOM Sans" panose="020B0504020202020204" pitchFamily="34" charset="0"/>
                <a:cs typeface="Arial" panose="020B0604020202020204" pitchFamily="34" charset="0"/>
              </a:defRPr>
            </a:lvl1pPr>
          </a:lstStyle>
          <a:p>
            <a:r>
              <a:rPr lang="en-US" dirty="0"/>
              <a:t>Click to edit Master title style</a:t>
            </a:r>
          </a:p>
        </p:txBody>
      </p:sp>
      <p:pic>
        <p:nvPicPr>
          <p:cNvPr id="15" name="Picture 14">
            <a:extLst>
              <a:ext uri="{FF2B5EF4-FFF2-40B4-BE49-F238E27FC236}">
                <a16:creationId xmlns:a16="http://schemas.microsoft.com/office/drawing/2014/main" id="{EC57F44A-A091-EA4A-8388-607E1E2FD79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81046" y="6445333"/>
            <a:ext cx="909000" cy="324000"/>
          </a:xfrm>
          <a:prstGeom prst="rect">
            <a:avLst/>
          </a:prstGeom>
        </p:spPr>
      </p:pic>
      <p:cxnSp>
        <p:nvCxnSpPr>
          <p:cNvPr id="7" name="Straight Connector 6">
            <a:extLst>
              <a:ext uri="{FF2B5EF4-FFF2-40B4-BE49-F238E27FC236}">
                <a16:creationId xmlns:a16="http://schemas.microsoft.com/office/drawing/2014/main" id="{80E591D7-212B-DD43-8F0E-D81BF3B9FECF}"/>
              </a:ext>
            </a:extLst>
          </p:cNvPr>
          <p:cNvCxnSpPr>
            <a:cxnSpLocks/>
          </p:cNvCxnSpPr>
          <p:nvPr userDrawn="1"/>
        </p:nvCxnSpPr>
        <p:spPr>
          <a:xfrm>
            <a:off x="192087" y="192381"/>
            <a:ext cx="43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Picture Placeholder 4">
            <a:extLst>
              <a:ext uri="{FF2B5EF4-FFF2-40B4-BE49-F238E27FC236}">
                <a16:creationId xmlns:a16="http://schemas.microsoft.com/office/drawing/2014/main" id="{B6D8B102-3B97-9B4E-9C99-705D51EF487A}"/>
              </a:ext>
            </a:extLst>
          </p:cNvPr>
          <p:cNvSpPr>
            <a:spLocks noGrp="1"/>
          </p:cNvSpPr>
          <p:nvPr>
            <p:ph type="pic" sz="quarter" idx="25"/>
          </p:nvPr>
        </p:nvSpPr>
        <p:spPr>
          <a:xfrm>
            <a:off x="6240461" y="0"/>
            <a:ext cx="5951539" cy="6858000"/>
          </a:xfrm>
          <a:blipFill>
            <a:blip r:embed="rId3"/>
            <a:stretch>
              <a:fillRect/>
            </a:stretch>
          </a:blipFill>
        </p:spPr>
        <p:txBody>
          <a:bodyPr/>
          <a:lstStyle/>
          <a:p>
            <a:endParaRPr lang="en-US"/>
          </a:p>
        </p:txBody>
      </p:sp>
    </p:spTree>
    <p:extLst>
      <p:ext uri="{BB962C8B-B14F-4D97-AF65-F5344CB8AC3E}">
        <p14:creationId xmlns:p14="http://schemas.microsoft.com/office/powerpoint/2010/main" val="252827388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2 image (bottom)">
    <p:spTree>
      <p:nvGrpSpPr>
        <p:cNvPr id="1" name=""/>
        <p:cNvGrpSpPr/>
        <p:nvPr/>
      </p:nvGrpSpPr>
      <p:grpSpPr>
        <a:xfrm>
          <a:off x="0" y="0"/>
          <a:ext cx="0" cy="0"/>
          <a:chOff x="0" y="0"/>
          <a:chExt cx="0" cy="0"/>
        </a:xfrm>
      </p:grpSpPr>
      <p:sp>
        <p:nvSpPr>
          <p:cNvPr id="17" name="Content Placeholder 2">
            <a:extLst>
              <a:ext uri="{FF2B5EF4-FFF2-40B4-BE49-F238E27FC236}">
                <a16:creationId xmlns:a16="http://schemas.microsoft.com/office/drawing/2014/main" id="{7E0F511F-41D3-CF45-9BDC-34E8F387C136}"/>
              </a:ext>
            </a:extLst>
          </p:cNvPr>
          <p:cNvSpPr>
            <a:spLocks noGrp="1"/>
          </p:cNvSpPr>
          <p:nvPr>
            <p:ph sz="quarter" idx="24" hasCustomPrompt="1"/>
          </p:nvPr>
        </p:nvSpPr>
        <p:spPr>
          <a:xfrm>
            <a:off x="192085" y="1484316"/>
            <a:ext cx="11807828" cy="1584321"/>
          </a:xfrm>
        </p:spPr>
        <p:txBody>
          <a:bodyPr anchor="ctr" anchorCtr="0"/>
          <a:lstStyle>
            <a:lvl1pPr marL="0" indent="0">
              <a:buFont typeface="System Font"/>
              <a:buNone/>
              <a:tabLst/>
              <a:defRPr sz="3600" b="1" i="0">
                <a:solidFill>
                  <a:schemeClr val="bg1"/>
                </a:solidFill>
                <a:latin typeface="Arial" panose="020B0604020202020204" pitchFamily="34" charset="0"/>
                <a:ea typeface="AECOM Sans" panose="020B0504020202020204" pitchFamily="34" charset="0"/>
                <a:cs typeface="Arial" panose="020B0604020202020204" pitchFamily="34" charset="0"/>
              </a:defRPr>
            </a:lvl1pPr>
          </a:lstStyle>
          <a:p>
            <a:pPr lvl="0"/>
            <a:r>
              <a:rPr lang="en-US" dirty="0"/>
              <a:t>Text</a:t>
            </a:r>
            <a:endParaRPr lang="en-GB" dirty="0"/>
          </a:p>
        </p:txBody>
      </p:sp>
      <p:sp>
        <p:nvSpPr>
          <p:cNvPr id="14" name="Title 1">
            <a:extLst>
              <a:ext uri="{FF2B5EF4-FFF2-40B4-BE49-F238E27FC236}">
                <a16:creationId xmlns:a16="http://schemas.microsoft.com/office/drawing/2014/main" id="{C141A7C7-A628-B348-B888-367265BE3A21}"/>
              </a:ext>
            </a:extLst>
          </p:cNvPr>
          <p:cNvSpPr>
            <a:spLocks noGrp="1"/>
          </p:cNvSpPr>
          <p:nvPr>
            <p:ph type="title"/>
          </p:nvPr>
        </p:nvSpPr>
        <p:spPr>
          <a:xfrm>
            <a:off x="192089" y="368300"/>
            <a:ext cx="11807824" cy="792162"/>
          </a:xfrm>
        </p:spPr>
        <p:txBody>
          <a:bodyPr lIns="0" tIns="0" rIns="0" bIns="0" anchor="t" anchorCtr="0">
            <a:noAutofit/>
          </a:bodyPr>
          <a:lstStyle>
            <a:lvl1pPr>
              <a:defRPr sz="2500" b="1" i="0">
                <a:solidFill>
                  <a:schemeClr val="accent2"/>
                </a:solidFill>
                <a:latin typeface="Arial" panose="020B0604020202020204" pitchFamily="34" charset="0"/>
                <a:ea typeface="AECOM Sans" panose="020B0504020202020204" pitchFamily="34" charset="0"/>
                <a:cs typeface="Arial" panose="020B0604020202020204" pitchFamily="34" charset="0"/>
              </a:defRPr>
            </a:lvl1pPr>
          </a:lstStyle>
          <a:p>
            <a:r>
              <a:rPr lang="en-US" dirty="0"/>
              <a:t>Click to edit Master title style</a:t>
            </a:r>
          </a:p>
        </p:txBody>
      </p:sp>
      <p:pic>
        <p:nvPicPr>
          <p:cNvPr id="15" name="Picture 14">
            <a:extLst>
              <a:ext uri="{FF2B5EF4-FFF2-40B4-BE49-F238E27FC236}">
                <a16:creationId xmlns:a16="http://schemas.microsoft.com/office/drawing/2014/main" id="{EC57F44A-A091-EA4A-8388-607E1E2FD79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81046" y="6445333"/>
            <a:ext cx="909000" cy="324000"/>
          </a:xfrm>
          <a:prstGeom prst="rect">
            <a:avLst/>
          </a:prstGeom>
        </p:spPr>
      </p:pic>
      <p:cxnSp>
        <p:nvCxnSpPr>
          <p:cNvPr id="7" name="Straight Connector 6">
            <a:extLst>
              <a:ext uri="{FF2B5EF4-FFF2-40B4-BE49-F238E27FC236}">
                <a16:creationId xmlns:a16="http://schemas.microsoft.com/office/drawing/2014/main" id="{45DA5E3D-1BBE-2441-A13D-A9E651762070}"/>
              </a:ext>
            </a:extLst>
          </p:cNvPr>
          <p:cNvCxnSpPr>
            <a:cxnSpLocks/>
          </p:cNvCxnSpPr>
          <p:nvPr userDrawn="1"/>
        </p:nvCxnSpPr>
        <p:spPr>
          <a:xfrm>
            <a:off x="192087" y="192381"/>
            <a:ext cx="43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Picture Placeholder 3">
            <a:extLst>
              <a:ext uri="{FF2B5EF4-FFF2-40B4-BE49-F238E27FC236}">
                <a16:creationId xmlns:a16="http://schemas.microsoft.com/office/drawing/2014/main" id="{173398B4-1EAB-6742-824A-440626362278}"/>
              </a:ext>
            </a:extLst>
          </p:cNvPr>
          <p:cNvSpPr>
            <a:spLocks noGrp="1"/>
          </p:cNvSpPr>
          <p:nvPr>
            <p:ph type="pic" sz="quarter" idx="25"/>
          </p:nvPr>
        </p:nvSpPr>
        <p:spPr>
          <a:xfrm>
            <a:off x="0" y="3429000"/>
            <a:ext cx="12192000" cy="3429000"/>
          </a:xfrm>
          <a:blipFill>
            <a:blip r:embed="rId3"/>
            <a:stretch>
              <a:fillRect/>
            </a:stretch>
          </a:blipFill>
        </p:spPr>
        <p:txBody>
          <a:bodyPr/>
          <a:lstStyle/>
          <a:p>
            <a:endParaRPr lang="en-US"/>
          </a:p>
        </p:txBody>
      </p:sp>
    </p:spTree>
    <p:extLst>
      <p:ext uri="{BB962C8B-B14F-4D97-AF65-F5344CB8AC3E}">
        <p14:creationId xmlns:p14="http://schemas.microsoft.com/office/powerpoint/2010/main" val="41897150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theme" Target="../theme/theme2.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5" Type="http://schemas.openxmlformats.org/officeDocument/2006/relationships/slideLayout" Target="../slideLayouts/slideLayout55.xml"/><Relationship Id="rId4" Type="http://schemas.openxmlformats.org/officeDocument/2006/relationships/slideLayout" Target="../slideLayouts/slideLayout54.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18" Type="http://schemas.openxmlformats.org/officeDocument/2006/relationships/slideLayout" Target="../slideLayouts/slideLayout76.xml"/><Relationship Id="rId3" Type="http://schemas.openxmlformats.org/officeDocument/2006/relationships/slideLayout" Target="../slideLayouts/slideLayout61.xml"/><Relationship Id="rId21" Type="http://schemas.openxmlformats.org/officeDocument/2006/relationships/slideLayout" Target="../slideLayouts/slideLayout79.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20" Type="http://schemas.openxmlformats.org/officeDocument/2006/relationships/slideLayout" Target="../slideLayouts/slideLayout78.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24" Type="http://schemas.openxmlformats.org/officeDocument/2006/relationships/theme" Target="../theme/theme4.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23" Type="http://schemas.openxmlformats.org/officeDocument/2006/relationships/slideLayout" Target="../slideLayouts/slideLayout81.xml"/><Relationship Id="rId10" Type="http://schemas.openxmlformats.org/officeDocument/2006/relationships/slideLayout" Target="../slideLayouts/slideLayout68.xml"/><Relationship Id="rId19" Type="http://schemas.openxmlformats.org/officeDocument/2006/relationships/slideLayout" Target="../slideLayouts/slideLayout77.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 Id="rId22" Type="http://schemas.openxmlformats.org/officeDocument/2006/relationships/slideLayout" Target="../slideLayouts/slideLayout8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18" Type="http://schemas.openxmlformats.org/officeDocument/2006/relationships/slideLayout" Target="../slideLayouts/slideLayout99.xml"/><Relationship Id="rId3" Type="http://schemas.openxmlformats.org/officeDocument/2006/relationships/slideLayout" Target="../slideLayouts/slideLayout84.xml"/><Relationship Id="rId21" Type="http://schemas.openxmlformats.org/officeDocument/2006/relationships/slideLayout" Target="../slideLayouts/slideLayout102.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17" Type="http://schemas.openxmlformats.org/officeDocument/2006/relationships/slideLayout" Target="../slideLayouts/slideLayout98.xml"/><Relationship Id="rId2" Type="http://schemas.openxmlformats.org/officeDocument/2006/relationships/slideLayout" Target="../slideLayouts/slideLayout83.xml"/><Relationship Id="rId16" Type="http://schemas.openxmlformats.org/officeDocument/2006/relationships/slideLayout" Target="../slideLayouts/slideLayout97.xml"/><Relationship Id="rId20" Type="http://schemas.openxmlformats.org/officeDocument/2006/relationships/slideLayout" Target="../slideLayouts/slideLayout101.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24" Type="http://schemas.openxmlformats.org/officeDocument/2006/relationships/theme" Target="../theme/theme5.xml"/><Relationship Id="rId5" Type="http://schemas.openxmlformats.org/officeDocument/2006/relationships/slideLayout" Target="../slideLayouts/slideLayout86.xml"/><Relationship Id="rId15" Type="http://schemas.openxmlformats.org/officeDocument/2006/relationships/slideLayout" Target="../slideLayouts/slideLayout96.xml"/><Relationship Id="rId23" Type="http://schemas.openxmlformats.org/officeDocument/2006/relationships/slideLayout" Target="../slideLayouts/slideLayout104.xml"/><Relationship Id="rId10" Type="http://schemas.openxmlformats.org/officeDocument/2006/relationships/slideLayout" Target="../slideLayouts/slideLayout91.xml"/><Relationship Id="rId19" Type="http://schemas.openxmlformats.org/officeDocument/2006/relationships/slideLayout" Target="../slideLayouts/slideLayout100.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slideLayout" Target="../slideLayouts/slideLayout95.xml"/><Relationship Id="rId22" Type="http://schemas.openxmlformats.org/officeDocument/2006/relationships/slideLayout" Target="../slideLayouts/slideLayout103.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5" Type="http://schemas.openxmlformats.org/officeDocument/2006/relationships/slideLayout" Target="../slideLayouts/slideLayout109.xml"/><Relationship Id="rId4" Type="http://schemas.openxmlformats.org/officeDocument/2006/relationships/slideLayout" Target="../slideLayouts/slideLayout10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2089" y="368301"/>
            <a:ext cx="11807824" cy="792162"/>
          </a:xfrm>
          <a:prstGeom prst="rect">
            <a:avLst/>
          </a:prstGeom>
        </p:spPr>
        <p:txBody>
          <a:bodyPr vert="horz" lIns="0" tIns="0" rIns="0" bIns="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192089" y="1484313"/>
            <a:ext cx="11807824" cy="4824412"/>
          </a:xfrm>
          <a:prstGeom prst="rect">
            <a:avLst/>
          </a:prstGeom>
        </p:spPr>
        <p:txBody>
          <a:bodyPr vert="horz" lIns="0" tIns="0" rIns="0" bIns="0" rtlCol="0">
            <a:noAutofit/>
          </a:body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83524525"/>
      </p:ext>
    </p:extLst>
  </p:cSld>
  <p:clrMap bg1="lt1" tx1="dk1" bg2="lt2" tx2="dk2" accent1="accent1" accent2="accent2" accent3="accent3" accent4="accent4" accent5="accent5" accent6="accent6" hlink="hlink" folHlink="folHlink"/>
  <p:sldLayoutIdLst>
    <p:sldLayoutId id="2147483795" r:id="rId1"/>
    <p:sldLayoutId id="2147483843" r:id="rId2"/>
    <p:sldLayoutId id="2147483872" r:id="rId3"/>
    <p:sldLayoutId id="2147483810" r:id="rId4"/>
    <p:sldLayoutId id="2147483873" r:id="rId5"/>
    <p:sldLayoutId id="2147483815" r:id="rId6"/>
    <p:sldLayoutId id="2147483818" r:id="rId7"/>
    <p:sldLayoutId id="2147483876" r:id="rId8"/>
    <p:sldLayoutId id="2147483961" r:id="rId9"/>
    <p:sldLayoutId id="2147483817" r:id="rId10"/>
    <p:sldLayoutId id="2147483816" r:id="rId11"/>
    <p:sldLayoutId id="2147483814" r:id="rId12"/>
    <p:sldLayoutId id="2147483982" r:id="rId13"/>
    <p:sldLayoutId id="2147483993" r:id="rId14"/>
    <p:sldLayoutId id="2147483994" r:id="rId15"/>
    <p:sldLayoutId id="2147483987" r:id="rId16"/>
    <p:sldLayoutId id="2147483977" r:id="rId17"/>
    <p:sldLayoutId id="2147483999" r:id="rId18"/>
    <p:sldLayoutId id="2147484000" r:id="rId19"/>
    <p:sldLayoutId id="2147484035" r:id="rId20"/>
    <p:sldLayoutId id="2147484036" r:id="rId21"/>
    <p:sldLayoutId id="2147484037" r:id="rId22"/>
    <p:sldLayoutId id="2147484135" r:id="rId23"/>
    <p:sldLayoutId id="2147484136" r:id="rId24"/>
    <p:sldLayoutId id="2147484126" r:id="rId25"/>
    <p:sldLayoutId id="2147484137" r:id="rId26"/>
  </p:sldLayoutIdLst>
  <p:hf sldNum="0" hdr="0" dt="0"/>
  <p:txStyles>
    <p:titleStyle>
      <a:lvl1pPr algn="l" defTabSz="914400" rtl="0" eaLnBrk="1" latinLnBrk="0" hangingPunct="1">
        <a:lnSpc>
          <a:spcPct val="100000"/>
        </a:lnSpc>
        <a:spcBef>
          <a:spcPct val="0"/>
        </a:spcBef>
        <a:buNone/>
        <a:defRPr sz="2500" b="1" kern="1200" baseline="0">
          <a:solidFill>
            <a:schemeClr val="accent1"/>
          </a:solidFill>
          <a:latin typeface="Arial" panose="020B0604020202020204" pitchFamily="34" charset="0"/>
          <a:ea typeface="AECOM Sans" panose="020B0504020202020204" pitchFamily="34" charset="0"/>
          <a:cs typeface="Arial" panose="020B0604020202020204" pitchFamily="34" charset="0"/>
        </a:defRPr>
      </a:lvl1pPr>
    </p:titleStyle>
    <p:bodyStyle>
      <a:lvl1pPr marL="361950" indent="-361950" algn="l" defTabSz="914400" rtl="0" eaLnBrk="1" latinLnBrk="0" hangingPunct="1">
        <a:lnSpc>
          <a:spcPct val="90000"/>
        </a:lnSpc>
        <a:spcBef>
          <a:spcPts val="1000"/>
        </a:spcBef>
        <a:buFont typeface="System Font"/>
        <a:buChar char="–"/>
        <a:tabLst/>
        <a:defRPr sz="2500" b="0" i="0" kern="1200">
          <a:solidFill>
            <a:schemeClr val="tx2"/>
          </a:solidFill>
          <a:latin typeface="Arial" panose="020B0604020202020204" pitchFamily="34" charset="0"/>
          <a:ea typeface="AECOM Sans Light" panose="020B0404020202020204" pitchFamily="34" charset="0"/>
          <a:cs typeface="Arial" panose="020B0604020202020204" pitchFamily="34" charset="0"/>
        </a:defRPr>
      </a:lvl1pPr>
      <a:lvl2pPr marL="720725" indent="-355600" algn="l" defTabSz="914400" rtl="0" eaLnBrk="1" latinLnBrk="0" hangingPunct="1">
        <a:lnSpc>
          <a:spcPct val="90000"/>
        </a:lnSpc>
        <a:spcBef>
          <a:spcPts val="500"/>
        </a:spcBef>
        <a:buFont typeface="System Font"/>
        <a:buChar char="–"/>
        <a:tabLst/>
        <a:defRPr sz="2500" b="0" i="0" kern="1200">
          <a:solidFill>
            <a:schemeClr val="tx2"/>
          </a:solidFill>
          <a:latin typeface="Arial" panose="020B0604020202020204" pitchFamily="34" charset="0"/>
          <a:ea typeface="AECOM Sans Light" panose="020B0404020202020204" pitchFamily="34" charset="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ECOM Sans" panose="020B0504020202020204" pitchFamily="34" charset="0"/>
          <a:ea typeface="AECOM Sans" panose="020B0504020202020204" pitchFamily="34" charset="0"/>
          <a:cs typeface="AECOM Sans" panose="020B05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ECOM Sans" panose="020B0504020202020204" pitchFamily="34" charset="0"/>
          <a:ea typeface="AECOM Sans" panose="020B0504020202020204" pitchFamily="34" charset="0"/>
          <a:cs typeface="AECOM Sans" panose="020B05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ECOM Sans" panose="020B0504020202020204" pitchFamily="34" charset="0"/>
          <a:ea typeface="AECOM Sans" panose="020B0504020202020204" pitchFamily="34" charset="0"/>
          <a:cs typeface="AECOM Sans" panose="020B05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547EBF"/>
          </p15:clr>
        </p15:guide>
        <p15:guide id="2" pos="121" userDrawn="1">
          <p15:clr>
            <a:srgbClr val="000000"/>
          </p15:clr>
        </p15:guide>
        <p15:guide id="3" pos="7559" userDrawn="1">
          <p15:clr>
            <a:srgbClr val="000000"/>
          </p15:clr>
        </p15:guide>
        <p15:guide id="4" orient="horz" pos="2047">
          <p15:clr>
            <a:srgbClr val="547EBF"/>
          </p15:clr>
        </p15:guide>
        <p15:guide id="5" orient="horz" pos="119" userDrawn="1">
          <p15:clr>
            <a:srgbClr val="000000"/>
          </p15:clr>
        </p15:guide>
        <p15:guide id="6" orient="horz" pos="4110">
          <p15:clr>
            <a:srgbClr val="000000"/>
          </p15:clr>
        </p15:guide>
        <p15:guide id="7" orient="horz" pos="3974" userDrawn="1">
          <p15:clr>
            <a:srgbClr val="000000"/>
          </p15:clr>
        </p15:guide>
        <p15:guide id="8" pos="3749" userDrawn="1">
          <p15:clr>
            <a:srgbClr val="5ACBF0"/>
          </p15:clr>
        </p15:guide>
        <p15:guide id="9" pos="5836" userDrawn="1">
          <p15:clr>
            <a:srgbClr val="5ACBF0"/>
          </p15:clr>
        </p15:guide>
        <p15:guide id="10" orient="horz" pos="2160">
          <p15:clr>
            <a:srgbClr val="5ACBF0"/>
          </p15:clr>
        </p15:guide>
        <p15:guide id="11" orient="horz" pos="1933">
          <p15:clr>
            <a:srgbClr val="5ACBF0"/>
          </p15:clr>
        </p15:guide>
        <p15:guide id="12" pos="2479" userDrawn="1">
          <p15:clr>
            <a:srgbClr val="FBAE40"/>
          </p15:clr>
        </p15:guide>
        <p15:guide id="13" pos="2661" userDrawn="1">
          <p15:clr>
            <a:srgbClr val="FBAE40"/>
          </p15:clr>
        </p15:guide>
        <p15:guide id="14" pos="5019" userDrawn="1">
          <p15:clr>
            <a:srgbClr val="FBAE40"/>
          </p15:clr>
        </p15:guide>
        <p15:guide id="15" pos="5201" userDrawn="1">
          <p15:clr>
            <a:srgbClr val="FBAE40"/>
          </p15:clr>
        </p15:guide>
        <p15:guide id="16" pos="3931" userDrawn="1">
          <p15:clr>
            <a:srgbClr val="5ACBF0"/>
          </p15:clr>
        </p15:guide>
        <p15:guide id="17" pos="5654" userDrawn="1">
          <p15:clr>
            <a:srgbClr val="5ACBF0"/>
          </p15:clr>
        </p15:guide>
        <p15:guide id="18" pos="2026" userDrawn="1">
          <p15:clr>
            <a:srgbClr val="5ACBF0"/>
          </p15:clr>
        </p15:guide>
        <p15:guide id="19" pos="1844" userDrawn="1">
          <p15:clr>
            <a:srgbClr val="5ACBF0"/>
          </p15:clr>
        </p15:guide>
        <p15:guide id="24" orient="horz" pos="731">
          <p15:clr>
            <a:srgbClr val="000000"/>
          </p15:clr>
        </p15:guide>
        <p15:guide id="25" orient="horz" pos="935">
          <p15:clr>
            <a:srgbClr val="000000"/>
          </p15:clr>
        </p15:guide>
        <p15:guide id="26" orient="horz" pos="232" userDrawn="1">
          <p15:clr>
            <a:srgbClr val="5ACBF0"/>
          </p15:clr>
        </p15:guide>
        <p15:guide id="27" orient="horz" pos="3385" userDrawn="1">
          <p15:clr>
            <a:srgbClr val="000000"/>
          </p15:clr>
        </p15:guide>
        <p15:guide id="28" orient="horz" pos="3181" userDrawn="1">
          <p15:clr>
            <a:srgbClr val="00000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2089" y="368301"/>
            <a:ext cx="11807824" cy="792162"/>
          </a:xfrm>
          <a:prstGeom prst="rect">
            <a:avLst/>
          </a:prstGeom>
        </p:spPr>
        <p:txBody>
          <a:bodyPr vert="horz" lIns="0" tIns="0" rIns="0" bIns="0" rtlCol="0" anchor="t" anchorCtr="0">
            <a:noAutofit/>
          </a:bodyPr>
          <a:lstStyle/>
          <a:p>
            <a:r>
              <a:rPr lang="en-US" dirty="0"/>
              <a:t>Click to edit Master title style</a:t>
            </a:r>
          </a:p>
        </p:txBody>
      </p:sp>
      <p:sp>
        <p:nvSpPr>
          <p:cNvPr id="3" name="Text Placeholder 2"/>
          <p:cNvSpPr>
            <a:spLocks noGrp="1"/>
          </p:cNvSpPr>
          <p:nvPr>
            <p:ph type="body" idx="1"/>
          </p:nvPr>
        </p:nvSpPr>
        <p:spPr>
          <a:xfrm>
            <a:off x="192089" y="1484313"/>
            <a:ext cx="11807824" cy="4824412"/>
          </a:xfrm>
          <a:prstGeom prst="rect">
            <a:avLst/>
          </a:prstGeom>
        </p:spPr>
        <p:txBody>
          <a:bodyPr vert="horz" lIns="0" tIns="0" rIns="0" bIns="0" rtlCol="0">
            <a:noAutofit/>
          </a:body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635494080"/>
      </p:ext>
    </p:extLst>
  </p:cSld>
  <p:clrMap bg1="lt1" tx1="dk1" bg2="lt2" tx2="dk2" accent1="accent1" accent2="accent2" accent3="accent3" accent4="accent4" accent5="accent5" accent6="accent6" hlink="hlink" folHlink="folHlink"/>
  <p:sldLayoutIdLst>
    <p:sldLayoutId id="2147483945" r:id="rId1"/>
    <p:sldLayoutId id="2147483946" r:id="rId2"/>
    <p:sldLayoutId id="2147483947" r:id="rId3"/>
    <p:sldLayoutId id="2147483948" r:id="rId4"/>
    <p:sldLayoutId id="2147483949" r:id="rId5"/>
    <p:sldLayoutId id="2147483950" r:id="rId6"/>
    <p:sldLayoutId id="2147483952" r:id="rId7"/>
    <p:sldLayoutId id="2147483953" r:id="rId8"/>
    <p:sldLayoutId id="2147483964" r:id="rId9"/>
    <p:sldLayoutId id="2147483954" r:id="rId10"/>
    <p:sldLayoutId id="2147483955" r:id="rId11"/>
    <p:sldLayoutId id="2147483956" r:id="rId12"/>
    <p:sldLayoutId id="2147483978" r:id="rId13"/>
    <p:sldLayoutId id="2147483995" r:id="rId14"/>
    <p:sldLayoutId id="2147483996" r:id="rId15"/>
    <p:sldLayoutId id="2147483985" r:id="rId16"/>
    <p:sldLayoutId id="2147483972" r:id="rId17"/>
    <p:sldLayoutId id="2147484001" r:id="rId18"/>
    <p:sldLayoutId id="2147484002" r:id="rId19"/>
    <p:sldLayoutId id="2147483969" r:id="rId20"/>
    <p:sldLayoutId id="2147483970" r:id="rId21"/>
    <p:sldLayoutId id="2147483971" r:id="rId22"/>
    <p:sldLayoutId id="2147483960" r:id="rId23"/>
    <p:sldLayoutId id="2147484138" r:id="rId24"/>
  </p:sldLayoutIdLst>
  <p:hf sldNum="0" hdr="0" dt="0"/>
  <p:txStyles>
    <p:titleStyle>
      <a:lvl1pPr algn="l" defTabSz="914400" rtl="0" eaLnBrk="1" latinLnBrk="0" hangingPunct="1">
        <a:lnSpc>
          <a:spcPct val="100000"/>
        </a:lnSpc>
        <a:spcBef>
          <a:spcPct val="0"/>
        </a:spcBef>
        <a:buNone/>
        <a:defRPr sz="2500" b="1" kern="1200" baseline="0">
          <a:solidFill>
            <a:schemeClr val="accent1"/>
          </a:solidFill>
          <a:latin typeface="Arial" panose="020B0604020202020204" pitchFamily="34" charset="0"/>
          <a:ea typeface="AECOM Sans" panose="020B0504020202020204" pitchFamily="34" charset="0"/>
          <a:cs typeface="Arial" panose="020B0604020202020204" pitchFamily="34" charset="0"/>
        </a:defRPr>
      </a:lvl1pPr>
    </p:titleStyle>
    <p:bodyStyle>
      <a:lvl1pPr marL="365125" indent="-365125" algn="l" defTabSz="914400" rtl="0" eaLnBrk="1" latinLnBrk="0" hangingPunct="1">
        <a:lnSpc>
          <a:spcPct val="90000"/>
        </a:lnSpc>
        <a:spcBef>
          <a:spcPts val="1000"/>
        </a:spcBef>
        <a:buFont typeface="System Font"/>
        <a:buChar char="–"/>
        <a:tabLst/>
        <a:defRPr sz="2500" b="0" i="0" kern="1200" baseline="0">
          <a:solidFill>
            <a:schemeClr val="bg1"/>
          </a:solidFill>
          <a:latin typeface="Arial" panose="020B0604020202020204" pitchFamily="34" charset="0"/>
          <a:ea typeface="AECOM Sans Light" panose="020B0404020202020204" pitchFamily="34" charset="0"/>
          <a:cs typeface="Arial" panose="020B0604020202020204" pitchFamily="34" charset="0"/>
        </a:defRPr>
      </a:lvl1pPr>
      <a:lvl2pPr marL="720725" indent="-355600" algn="l" defTabSz="914400" rtl="0" eaLnBrk="1" latinLnBrk="0" hangingPunct="1">
        <a:lnSpc>
          <a:spcPct val="90000"/>
        </a:lnSpc>
        <a:spcBef>
          <a:spcPts val="500"/>
        </a:spcBef>
        <a:buFont typeface="System Font"/>
        <a:buChar char="–"/>
        <a:tabLst/>
        <a:defRPr sz="2500" b="0" i="0" kern="1200" baseline="0">
          <a:solidFill>
            <a:schemeClr val="bg1"/>
          </a:solidFill>
          <a:latin typeface="Arial" panose="020B0604020202020204" pitchFamily="34" charset="0"/>
          <a:ea typeface="AECOM Sans Light" panose="020B0404020202020204" pitchFamily="34" charset="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ECOM Sans" panose="020B0504020202020204" pitchFamily="34" charset="0"/>
          <a:ea typeface="AECOM Sans" panose="020B0504020202020204" pitchFamily="34" charset="0"/>
          <a:cs typeface="AECOM Sans" panose="020B05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ECOM Sans" panose="020B0504020202020204" pitchFamily="34" charset="0"/>
          <a:ea typeface="AECOM Sans" panose="020B0504020202020204" pitchFamily="34" charset="0"/>
          <a:cs typeface="AECOM Sans" panose="020B05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ECOM Sans" panose="020B0504020202020204" pitchFamily="34" charset="0"/>
          <a:ea typeface="AECOM Sans" panose="020B0504020202020204" pitchFamily="34" charset="0"/>
          <a:cs typeface="AECOM Sans" panose="020B05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547EBF"/>
          </p15:clr>
        </p15:guide>
        <p15:guide id="2" pos="121">
          <p15:clr>
            <a:srgbClr val="000000"/>
          </p15:clr>
        </p15:guide>
        <p15:guide id="3" pos="7559">
          <p15:clr>
            <a:srgbClr val="000000"/>
          </p15:clr>
        </p15:guide>
        <p15:guide id="4" orient="horz" pos="2047">
          <p15:clr>
            <a:srgbClr val="547EBF"/>
          </p15:clr>
        </p15:guide>
        <p15:guide id="5" orient="horz" pos="119">
          <p15:clr>
            <a:srgbClr val="000000"/>
          </p15:clr>
        </p15:guide>
        <p15:guide id="6" orient="horz" pos="4110">
          <p15:clr>
            <a:srgbClr val="000000"/>
          </p15:clr>
        </p15:guide>
        <p15:guide id="7" orient="horz" pos="3974">
          <p15:clr>
            <a:srgbClr val="000000"/>
          </p15:clr>
        </p15:guide>
        <p15:guide id="8" pos="3749">
          <p15:clr>
            <a:srgbClr val="5ACBF0"/>
          </p15:clr>
        </p15:guide>
        <p15:guide id="9" pos="5836">
          <p15:clr>
            <a:srgbClr val="5ACBF0"/>
          </p15:clr>
        </p15:guide>
        <p15:guide id="10" orient="horz" pos="2160">
          <p15:clr>
            <a:srgbClr val="5ACBF0"/>
          </p15:clr>
        </p15:guide>
        <p15:guide id="11" orient="horz" pos="1933">
          <p15:clr>
            <a:srgbClr val="5ACBF0"/>
          </p15:clr>
        </p15:guide>
        <p15:guide id="12" pos="2479">
          <p15:clr>
            <a:srgbClr val="FBAE40"/>
          </p15:clr>
        </p15:guide>
        <p15:guide id="13" pos="2661">
          <p15:clr>
            <a:srgbClr val="FBAE40"/>
          </p15:clr>
        </p15:guide>
        <p15:guide id="14" pos="5019">
          <p15:clr>
            <a:srgbClr val="FBAE40"/>
          </p15:clr>
        </p15:guide>
        <p15:guide id="15" pos="5201">
          <p15:clr>
            <a:srgbClr val="FBAE40"/>
          </p15:clr>
        </p15:guide>
        <p15:guide id="16" pos="3931">
          <p15:clr>
            <a:srgbClr val="5ACBF0"/>
          </p15:clr>
        </p15:guide>
        <p15:guide id="17" pos="5654">
          <p15:clr>
            <a:srgbClr val="5ACBF0"/>
          </p15:clr>
        </p15:guide>
        <p15:guide id="18" pos="2026">
          <p15:clr>
            <a:srgbClr val="5ACBF0"/>
          </p15:clr>
        </p15:guide>
        <p15:guide id="19" pos="1844">
          <p15:clr>
            <a:srgbClr val="5ACBF0"/>
          </p15:clr>
        </p15:guide>
        <p15:guide id="24" orient="horz" pos="731">
          <p15:clr>
            <a:srgbClr val="000000"/>
          </p15:clr>
        </p15:guide>
        <p15:guide id="25" orient="horz" pos="3385" userDrawn="1">
          <p15:clr>
            <a:srgbClr val="000000"/>
          </p15:clr>
        </p15:guide>
        <p15:guide id="26" orient="horz" pos="232">
          <p15:clr>
            <a:srgbClr val="5ACBF0"/>
          </p15:clr>
        </p15:guide>
        <p15:guide id="27" orient="horz" pos="3181" userDrawn="1">
          <p15:clr>
            <a:srgbClr val="000000"/>
          </p15:clr>
        </p15:guide>
        <p15:guide id="28" orient="horz" pos="935" userDrawn="1">
          <p15:clr>
            <a:srgbClr val="000000"/>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2089" y="368301"/>
            <a:ext cx="11807824" cy="792162"/>
          </a:xfrm>
          <a:prstGeom prst="rect">
            <a:avLst/>
          </a:prstGeom>
        </p:spPr>
        <p:txBody>
          <a:bodyPr vert="horz" lIns="0" tIns="0" rIns="0" bIns="0" rtlCol="0" anchor="t" anchorCtr="0">
            <a:noAutofit/>
          </a:bodyPr>
          <a:lstStyle/>
          <a:p>
            <a:r>
              <a:rPr lang="en-US" dirty="0"/>
              <a:t>Click to edit Master title style</a:t>
            </a:r>
          </a:p>
        </p:txBody>
      </p:sp>
      <p:sp>
        <p:nvSpPr>
          <p:cNvPr id="3" name="Text Placeholder 2"/>
          <p:cNvSpPr>
            <a:spLocks noGrp="1"/>
          </p:cNvSpPr>
          <p:nvPr>
            <p:ph type="body" idx="1"/>
          </p:nvPr>
        </p:nvSpPr>
        <p:spPr>
          <a:xfrm>
            <a:off x="192089" y="1484313"/>
            <a:ext cx="11807824" cy="4824412"/>
          </a:xfrm>
          <a:prstGeom prst="rect">
            <a:avLst/>
          </a:prstGeom>
        </p:spPr>
        <p:txBody>
          <a:bodyPr vert="horz" lIns="0" tIns="0" rIns="0" bIns="0" rtlCol="0">
            <a:noAutofit/>
          </a:body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1233391"/>
      </p:ext>
    </p:extLst>
  </p:cSld>
  <p:clrMap bg1="lt1" tx1="dk1" bg2="lt2" tx2="dk2" accent1="accent1" accent2="accent2" accent3="accent3" accent4="accent4" accent5="accent5" accent6="accent6" hlink="hlink" folHlink="folHlink"/>
  <p:sldLayoutIdLst>
    <p:sldLayoutId id="2147484087" r:id="rId1"/>
    <p:sldLayoutId id="2147484088" r:id="rId2"/>
    <p:sldLayoutId id="2147484089" r:id="rId3"/>
    <p:sldLayoutId id="2147484090" r:id="rId4"/>
    <p:sldLayoutId id="2147484091" r:id="rId5"/>
    <p:sldLayoutId id="2147484092" r:id="rId6"/>
    <p:sldLayoutId id="2147484093" r:id="rId7"/>
    <p:sldLayoutId id="2147484094" r:id="rId8"/>
  </p:sldLayoutIdLst>
  <p:hf sldNum="0" hdr="0" dt="0"/>
  <p:txStyles>
    <p:titleStyle>
      <a:lvl1pPr algn="l" defTabSz="914400" rtl="0" eaLnBrk="1" latinLnBrk="0" hangingPunct="1">
        <a:lnSpc>
          <a:spcPct val="100000"/>
        </a:lnSpc>
        <a:spcBef>
          <a:spcPct val="0"/>
        </a:spcBef>
        <a:buNone/>
        <a:defRPr sz="2500" b="1" kern="1200" baseline="0">
          <a:solidFill>
            <a:schemeClr val="bg1"/>
          </a:solidFill>
          <a:latin typeface="Arial" panose="020B0604020202020204" pitchFamily="34" charset="0"/>
          <a:ea typeface="AECOM Sans" panose="020B0504020202020204" pitchFamily="34" charset="0"/>
          <a:cs typeface="Arial" panose="020B0604020202020204" pitchFamily="34" charset="0"/>
        </a:defRPr>
      </a:lvl1pPr>
    </p:titleStyle>
    <p:bodyStyle>
      <a:lvl1pPr marL="358775" indent="-358775" algn="l" defTabSz="914400" rtl="0" eaLnBrk="1" latinLnBrk="0" hangingPunct="1">
        <a:lnSpc>
          <a:spcPct val="90000"/>
        </a:lnSpc>
        <a:spcBef>
          <a:spcPts val="1000"/>
        </a:spcBef>
        <a:buFont typeface="System Font"/>
        <a:buChar char="–"/>
        <a:tabLst/>
        <a:defRPr sz="2500" b="0" i="0" kern="1200" baseline="0">
          <a:solidFill>
            <a:schemeClr val="bg1"/>
          </a:solidFill>
          <a:latin typeface="Arial" panose="020B0604020202020204" pitchFamily="34" charset="0"/>
          <a:ea typeface="AECOM Sans Light" panose="020B0404020202020204" pitchFamily="34" charset="0"/>
          <a:cs typeface="Arial" panose="020B0604020202020204" pitchFamily="34" charset="0"/>
        </a:defRPr>
      </a:lvl1pPr>
      <a:lvl2pPr marL="719138" indent="-349250" algn="l" defTabSz="914400" rtl="0" eaLnBrk="1" latinLnBrk="0" hangingPunct="1">
        <a:lnSpc>
          <a:spcPct val="90000"/>
        </a:lnSpc>
        <a:spcBef>
          <a:spcPts val="500"/>
        </a:spcBef>
        <a:buFont typeface="System Font"/>
        <a:buChar char="–"/>
        <a:tabLst/>
        <a:defRPr sz="2500" b="0" i="0" kern="1200" baseline="0">
          <a:solidFill>
            <a:schemeClr val="bg1"/>
          </a:solidFill>
          <a:latin typeface="Arial" panose="020B0604020202020204" pitchFamily="34" charset="0"/>
          <a:ea typeface="AECOM Sans Light" panose="020B0404020202020204" pitchFamily="34" charset="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ECOM Sans" panose="020B0504020202020204" pitchFamily="34" charset="0"/>
          <a:ea typeface="AECOM Sans" panose="020B0504020202020204" pitchFamily="34" charset="0"/>
          <a:cs typeface="AECOM Sans" panose="020B05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ECOM Sans" panose="020B0504020202020204" pitchFamily="34" charset="0"/>
          <a:ea typeface="AECOM Sans" panose="020B0504020202020204" pitchFamily="34" charset="0"/>
          <a:cs typeface="AECOM Sans" panose="020B05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ECOM Sans" panose="020B0504020202020204" pitchFamily="34" charset="0"/>
          <a:ea typeface="AECOM Sans" panose="020B0504020202020204" pitchFamily="34" charset="0"/>
          <a:cs typeface="AECOM Sans" panose="020B05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547EBF"/>
          </p15:clr>
        </p15:guide>
        <p15:guide id="2" pos="121">
          <p15:clr>
            <a:srgbClr val="000000"/>
          </p15:clr>
        </p15:guide>
        <p15:guide id="3" pos="7559">
          <p15:clr>
            <a:srgbClr val="000000"/>
          </p15:clr>
        </p15:guide>
        <p15:guide id="4" orient="horz" pos="2047">
          <p15:clr>
            <a:srgbClr val="547EBF"/>
          </p15:clr>
        </p15:guide>
        <p15:guide id="5" orient="horz" pos="119">
          <p15:clr>
            <a:srgbClr val="000000"/>
          </p15:clr>
        </p15:guide>
        <p15:guide id="6" orient="horz" pos="4110">
          <p15:clr>
            <a:srgbClr val="000000"/>
          </p15:clr>
        </p15:guide>
        <p15:guide id="7" orient="horz" pos="3974">
          <p15:clr>
            <a:srgbClr val="000000"/>
          </p15:clr>
        </p15:guide>
        <p15:guide id="8" pos="3749">
          <p15:clr>
            <a:srgbClr val="5ACBF0"/>
          </p15:clr>
        </p15:guide>
        <p15:guide id="9" pos="5836">
          <p15:clr>
            <a:srgbClr val="5ACBF0"/>
          </p15:clr>
        </p15:guide>
        <p15:guide id="10" orient="horz" pos="2160">
          <p15:clr>
            <a:srgbClr val="5ACBF0"/>
          </p15:clr>
        </p15:guide>
        <p15:guide id="11" orient="horz" pos="1933">
          <p15:clr>
            <a:srgbClr val="5ACBF0"/>
          </p15:clr>
        </p15:guide>
        <p15:guide id="12" pos="2479">
          <p15:clr>
            <a:srgbClr val="FBAE40"/>
          </p15:clr>
        </p15:guide>
        <p15:guide id="13" pos="2661">
          <p15:clr>
            <a:srgbClr val="FBAE40"/>
          </p15:clr>
        </p15:guide>
        <p15:guide id="14" pos="5019">
          <p15:clr>
            <a:srgbClr val="FBAE40"/>
          </p15:clr>
        </p15:guide>
        <p15:guide id="15" pos="5201">
          <p15:clr>
            <a:srgbClr val="FBAE40"/>
          </p15:clr>
        </p15:guide>
        <p15:guide id="16" pos="3931">
          <p15:clr>
            <a:srgbClr val="5ACBF0"/>
          </p15:clr>
        </p15:guide>
        <p15:guide id="17" pos="5654">
          <p15:clr>
            <a:srgbClr val="5ACBF0"/>
          </p15:clr>
        </p15:guide>
        <p15:guide id="18" pos="2026">
          <p15:clr>
            <a:srgbClr val="5ACBF0"/>
          </p15:clr>
        </p15:guide>
        <p15:guide id="19" pos="1844">
          <p15:clr>
            <a:srgbClr val="5ACBF0"/>
          </p15:clr>
        </p15:guide>
        <p15:guide id="24" orient="horz" pos="731">
          <p15:clr>
            <a:srgbClr val="000000"/>
          </p15:clr>
        </p15:guide>
        <p15:guide id="25" orient="horz" pos="3385">
          <p15:clr>
            <a:srgbClr val="000000"/>
          </p15:clr>
        </p15:guide>
        <p15:guide id="26" orient="horz" pos="232">
          <p15:clr>
            <a:srgbClr val="5ACBF0"/>
          </p15:clr>
        </p15:guide>
        <p15:guide id="27" orient="horz" pos="3181">
          <p15:clr>
            <a:srgbClr val="000000"/>
          </p15:clr>
        </p15:guide>
        <p15:guide id="28" orient="horz" pos="935">
          <p15:clr>
            <a:srgbClr val="000000"/>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2089" y="368301"/>
            <a:ext cx="11807824" cy="792162"/>
          </a:xfrm>
          <a:prstGeom prst="rect">
            <a:avLst/>
          </a:prstGeom>
        </p:spPr>
        <p:txBody>
          <a:bodyPr vert="horz" lIns="0" tIns="0" rIns="0" bIns="0" rtlCol="0" anchor="t" anchorCtr="0">
            <a:noAutofit/>
          </a:bodyPr>
          <a:lstStyle/>
          <a:p>
            <a:r>
              <a:rPr lang="en-US" dirty="0"/>
              <a:t>Click to edit Master title style</a:t>
            </a:r>
          </a:p>
        </p:txBody>
      </p:sp>
      <p:sp>
        <p:nvSpPr>
          <p:cNvPr id="3" name="Text Placeholder 2"/>
          <p:cNvSpPr>
            <a:spLocks noGrp="1"/>
          </p:cNvSpPr>
          <p:nvPr>
            <p:ph type="body" idx="1"/>
          </p:nvPr>
        </p:nvSpPr>
        <p:spPr>
          <a:xfrm>
            <a:off x="192089" y="1484313"/>
            <a:ext cx="11807824" cy="4824412"/>
          </a:xfrm>
          <a:prstGeom prst="rect">
            <a:avLst/>
          </a:prstGeom>
        </p:spPr>
        <p:txBody>
          <a:bodyPr vert="horz" lIns="0" tIns="0" rIns="0" bIns="0" rtlCol="0">
            <a:noAutofit/>
          </a:body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4094246634"/>
      </p:ext>
    </p:extLst>
  </p:cSld>
  <p:clrMap bg1="lt1" tx1="dk1" bg2="lt2" tx2="dk2" accent1="accent1" accent2="accent2" accent3="accent3" accent4="accent4" accent5="accent5" accent6="accent6" hlink="hlink" folHlink="folHlink"/>
  <p:sldLayoutIdLst>
    <p:sldLayoutId id="2147484097" r:id="rId1"/>
    <p:sldLayoutId id="2147484096" r:id="rId2"/>
    <p:sldLayoutId id="2147484098" r:id="rId3"/>
    <p:sldLayoutId id="2147484099" r:id="rId4"/>
    <p:sldLayoutId id="2147484100" r:id="rId5"/>
    <p:sldLayoutId id="2147484101" r:id="rId6"/>
    <p:sldLayoutId id="2147484102" r:id="rId7"/>
    <p:sldLayoutId id="2147484103" r:id="rId8"/>
    <p:sldLayoutId id="2147484104" r:id="rId9"/>
    <p:sldLayoutId id="2147484105" r:id="rId10"/>
    <p:sldLayoutId id="2147484106" r:id="rId11"/>
    <p:sldLayoutId id="2147484107" r:id="rId12"/>
    <p:sldLayoutId id="2147484119" r:id="rId13"/>
    <p:sldLayoutId id="2147484120" r:id="rId14"/>
    <p:sldLayoutId id="2147484121" r:id="rId15"/>
    <p:sldLayoutId id="2147484122" r:id="rId16"/>
    <p:sldLayoutId id="2147484123" r:id="rId17"/>
    <p:sldLayoutId id="2147484124" r:id="rId18"/>
    <p:sldLayoutId id="2147484125" r:id="rId19"/>
    <p:sldLayoutId id="2147484115" r:id="rId20"/>
    <p:sldLayoutId id="2147484116" r:id="rId21"/>
    <p:sldLayoutId id="2147484117" r:id="rId22"/>
    <p:sldLayoutId id="2147484118" r:id="rId23"/>
  </p:sldLayoutIdLst>
  <p:hf sldNum="0" hdr="0" dt="0"/>
  <p:txStyles>
    <p:titleStyle>
      <a:lvl1pPr algn="l" defTabSz="914400" rtl="0" eaLnBrk="1" latinLnBrk="0" hangingPunct="1">
        <a:lnSpc>
          <a:spcPct val="100000"/>
        </a:lnSpc>
        <a:spcBef>
          <a:spcPct val="0"/>
        </a:spcBef>
        <a:buNone/>
        <a:defRPr sz="2500" b="1" kern="1200" baseline="0">
          <a:solidFill>
            <a:schemeClr val="tx2"/>
          </a:solidFill>
          <a:latin typeface="Arial" panose="020B0604020202020204" pitchFamily="34" charset="0"/>
          <a:ea typeface="AECOM Sans" panose="020B0504020202020204" pitchFamily="34" charset="0"/>
          <a:cs typeface="Arial" panose="020B0604020202020204" pitchFamily="34" charset="0"/>
        </a:defRPr>
      </a:lvl1pPr>
    </p:titleStyle>
    <p:bodyStyle>
      <a:lvl1pPr marL="358775" indent="-358775" algn="l" defTabSz="914400" rtl="0" eaLnBrk="1" latinLnBrk="0" hangingPunct="1">
        <a:lnSpc>
          <a:spcPct val="90000"/>
        </a:lnSpc>
        <a:spcBef>
          <a:spcPts val="1000"/>
        </a:spcBef>
        <a:buFont typeface="System Font"/>
        <a:buChar char="–"/>
        <a:tabLst/>
        <a:defRPr sz="2500" b="0" i="0" kern="1200">
          <a:solidFill>
            <a:schemeClr val="tx2"/>
          </a:solidFill>
          <a:latin typeface="Arial" panose="020B0604020202020204" pitchFamily="34" charset="0"/>
          <a:ea typeface="AECOM Sans Light" panose="020B0404020202020204" pitchFamily="34" charset="0"/>
          <a:cs typeface="Arial" panose="020B0604020202020204" pitchFamily="34" charset="0"/>
        </a:defRPr>
      </a:lvl1pPr>
      <a:lvl2pPr marL="719138" indent="-360363" algn="l" defTabSz="914400" rtl="0" eaLnBrk="1" latinLnBrk="0" hangingPunct="1">
        <a:lnSpc>
          <a:spcPct val="90000"/>
        </a:lnSpc>
        <a:spcBef>
          <a:spcPts val="500"/>
        </a:spcBef>
        <a:buFont typeface="System Font"/>
        <a:buChar char="–"/>
        <a:tabLst/>
        <a:defRPr sz="2500" b="0" i="0" kern="1200">
          <a:solidFill>
            <a:schemeClr val="tx2"/>
          </a:solidFill>
          <a:latin typeface="Arial" panose="020B0604020202020204" pitchFamily="34" charset="0"/>
          <a:ea typeface="AECOM Sans Light" panose="020B0404020202020204" pitchFamily="34" charset="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ECOM Sans" panose="020B0504020202020204" pitchFamily="34" charset="0"/>
          <a:ea typeface="AECOM Sans" panose="020B0504020202020204" pitchFamily="34" charset="0"/>
          <a:cs typeface="AECOM Sans" panose="020B05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ECOM Sans" panose="020B0504020202020204" pitchFamily="34" charset="0"/>
          <a:ea typeface="AECOM Sans" panose="020B0504020202020204" pitchFamily="34" charset="0"/>
          <a:cs typeface="AECOM Sans" panose="020B05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ECOM Sans" panose="020B0504020202020204" pitchFamily="34" charset="0"/>
          <a:ea typeface="AECOM Sans" panose="020B0504020202020204" pitchFamily="34" charset="0"/>
          <a:cs typeface="AECOM Sans" panose="020B05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547EBF"/>
          </p15:clr>
        </p15:guide>
        <p15:guide id="2" pos="121">
          <p15:clr>
            <a:srgbClr val="000000"/>
          </p15:clr>
        </p15:guide>
        <p15:guide id="3" pos="7559">
          <p15:clr>
            <a:srgbClr val="000000"/>
          </p15:clr>
        </p15:guide>
        <p15:guide id="4" orient="horz" pos="2047">
          <p15:clr>
            <a:srgbClr val="547EBF"/>
          </p15:clr>
        </p15:guide>
        <p15:guide id="5" orient="horz" pos="119">
          <p15:clr>
            <a:srgbClr val="000000"/>
          </p15:clr>
        </p15:guide>
        <p15:guide id="6" orient="horz" pos="4110">
          <p15:clr>
            <a:srgbClr val="000000"/>
          </p15:clr>
        </p15:guide>
        <p15:guide id="7" orient="horz" pos="3974">
          <p15:clr>
            <a:srgbClr val="000000"/>
          </p15:clr>
        </p15:guide>
        <p15:guide id="8" pos="3749">
          <p15:clr>
            <a:srgbClr val="5ACBF0"/>
          </p15:clr>
        </p15:guide>
        <p15:guide id="9" pos="5836">
          <p15:clr>
            <a:srgbClr val="5ACBF0"/>
          </p15:clr>
        </p15:guide>
        <p15:guide id="10" orient="horz" pos="2160">
          <p15:clr>
            <a:srgbClr val="5ACBF0"/>
          </p15:clr>
        </p15:guide>
        <p15:guide id="11" orient="horz" pos="1933">
          <p15:clr>
            <a:srgbClr val="5ACBF0"/>
          </p15:clr>
        </p15:guide>
        <p15:guide id="12" pos="2479">
          <p15:clr>
            <a:srgbClr val="FBAE40"/>
          </p15:clr>
        </p15:guide>
        <p15:guide id="13" pos="2661">
          <p15:clr>
            <a:srgbClr val="FBAE40"/>
          </p15:clr>
        </p15:guide>
        <p15:guide id="14" pos="5019">
          <p15:clr>
            <a:srgbClr val="FBAE40"/>
          </p15:clr>
        </p15:guide>
        <p15:guide id="15" pos="5201">
          <p15:clr>
            <a:srgbClr val="FBAE40"/>
          </p15:clr>
        </p15:guide>
        <p15:guide id="16" pos="3931">
          <p15:clr>
            <a:srgbClr val="5ACBF0"/>
          </p15:clr>
        </p15:guide>
        <p15:guide id="17" pos="5654">
          <p15:clr>
            <a:srgbClr val="5ACBF0"/>
          </p15:clr>
        </p15:guide>
        <p15:guide id="18" pos="2026">
          <p15:clr>
            <a:srgbClr val="5ACBF0"/>
          </p15:clr>
        </p15:guide>
        <p15:guide id="19" pos="1844">
          <p15:clr>
            <a:srgbClr val="5ACBF0"/>
          </p15:clr>
        </p15:guide>
        <p15:guide id="24" orient="horz" pos="731">
          <p15:clr>
            <a:srgbClr val="000000"/>
          </p15:clr>
        </p15:guide>
        <p15:guide id="25" orient="horz" pos="935">
          <p15:clr>
            <a:srgbClr val="000000"/>
          </p15:clr>
        </p15:guide>
        <p15:guide id="26" orient="horz" pos="232">
          <p15:clr>
            <a:srgbClr val="5ACBF0"/>
          </p15:clr>
        </p15:guide>
        <p15:guide id="27" orient="horz" pos="3385">
          <p15:clr>
            <a:srgbClr val="000000"/>
          </p15:clr>
        </p15:guide>
        <p15:guide id="28" orient="horz" pos="3181">
          <p15:clr>
            <a:srgbClr val="000000"/>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2089" y="368301"/>
            <a:ext cx="11807824" cy="792162"/>
          </a:xfrm>
          <a:prstGeom prst="rect">
            <a:avLst/>
          </a:prstGeom>
        </p:spPr>
        <p:txBody>
          <a:bodyPr vert="horz" lIns="0" tIns="0" rIns="0" bIns="0" rtlCol="0" anchor="t" anchorCtr="0">
            <a:noAutofit/>
          </a:bodyPr>
          <a:lstStyle/>
          <a:p>
            <a:r>
              <a:rPr lang="en-US" dirty="0"/>
              <a:t>Click to edit Master title style</a:t>
            </a:r>
          </a:p>
        </p:txBody>
      </p:sp>
      <p:sp>
        <p:nvSpPr>
          <p:cNvPr id="3" name="Text Placeholder 2"/>
          <p:cNvSpPr>
            <a:spLocks noGrp="1"/>
          </p:cNvSpPr>
          <p:nvPr>
            <p:ph type="body" idx="1"/>
          </p:nvPr>
        </p:nvSpPr>
        <p:spPr>
          <a:xfrm>
            <a:off x="192089" y="1484313"/>
            <a:ext cx="11807824" cy="4824412"/>
          </a:xfrm>
          <a:prstGeom prst="rect">
            <a:avLst/>
          </a:prstGeom>
        </p:spPr>
        <p:txBody>
          <a:bodyPr vert="horz" lIns="0" tIns="0" rIns="0" bIns="0" rtlCol="0">
            <a:noAutofit/>
          </a:body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81868845"/>
      </p:ext>
    </p:extLst>
  </p:cSld>
  <p:clrMap bg1="lt1" tx1="dk1" bg2="lt2" tx2="dk2" accent1="accent1" accent2="accent2" accent3="accent3" accent4="accent4" accent5="accent5" accent6="accent6" hlink="hlink" folHlink="folHlink"/>
  <p:sldLayoutIdLst>
    <p:sldLayoutId id="2147484039" r:id="rId1"/>
    <p:sldLayoutId id="2147484040" r:id="rId2"/>
    <p:sldLayoutId id="2147484041" r:id="rId3"/>
    <p:sldLayoutId id="2147484042" r:id="rId4"/>
    <p:sldLayoutId id="2147484043" r:id="rId5"/>
    <p:sldLayoutId id="2147484044" r:id="rId6"/>
    <p:sldLayoutId id="2147484045" r:id="rId7"/>
    <p:sldLayoutId id="2147484046" r:id="rId8"/>
    <p:sldLayoutId id="2147484047" r:id="rId9"/>
    <p:sldLayoutId id="2147484048" r:id="rId10"/>
    <p:sldLayoutId id="2147484049" r:id="rId11"/>
    <p:sldLayoutId id="2147484050" r:id="rId12"/>
    <p:sldLayoutId id="2147484051" r:id="rId13"/>
    <p:sldLayoutId id="2147484052" r:id="rId14"/>
    <p:sldLayoutId id="2147484053" r:id="rId15"/>
    <p:sldLayoutId id="2147484055" r:id="rId16"/>
    <p:sldLayoutId id="2147484054" r:id="rId17"/>
    <p:sldLayoutId id="2147484056" r:id="rId18"/>
    <p:sldLayoutId id="2147484057" r:id="rId19"/>
    <p:sldLayoutId id="2147484058" r:id="rId20"/>
    <p:sldLayoutId id="2147484059" r:id="rId21"/>
    <p:sldLayoutId id="2147484060" r:id="rId22"/>
    <p:sldLayoutId id="2147484061" r:id="rId23"/>
  </p:sldLayoutIdLst>
  <p:hf sldNum="0" hdr="0" dt="0"/>
  <p:txStyles>
    <p:titleStyle>
      <a:lvl1pPr algn="l" defTabSz="914400" rtl="0" eaLnBrk="1" latinLnBrk="0" hangingPunct="1">
        <a:lnSpc>
          <a:spcPct val="100000"/>
        </a:lnSpc>
        <a:spcBef>
          <a:spcPct val="0"/>
        </a:spcBef>
        <a:buNone/>
        <a:defRPr sz="2500" b="1" kern="1200" baseline="0">
          <a:solidFill>
            <a:schemeClr val="accent2"/>
          </a:solidFill>
          <a:latin typeface="Arial" panose="020B0604020202020204" pitchFamily="34" charset="0"/>
          <a:ea typeface="AECOM Sans" panose="020B0504020202020204" pitchFamily="34" charset="0"/>
          <a:cs typeface="Arial" panose="020B0604020202020204" pitchFamily="34" charset="0"/>
        </a:defRPr>
      </a:lvl1pPr>
    </p:titleStyle>
    <p:bodyStyle>
      <a:lvl1pPr marL="365125" indent="-365125" algn="l" defTabSz="914400" rtl="0" eaLnBrk="1" latinLnBrk="0" hangingPunct="1">
        <a:lnSpc>
          <a:spcPct val="90000"/>
        </a:lnSpc>
        <a:spcBef>
          <a:spcPts val="1000"/>
        </a:spcBef>
        <a:buFont typeface="System Font"/>
        <a:buChar char="–"/>
        <a:tabLst/>
        <a:defRPr sz="2500" b="0" i="0" kern="1200" baseline="0">
          <a:solidFill>
            <a:schemeClr val="bg1"/>
          </a:solidFill>
          <a:latin typeface="Arial" panose="020B0604020202020204" pitchFamily="34" charset="0"/>
          <a:ea typeface="AECOM Sans Light" panose="020B0404020202020204" pitchFamily="34" charset="0"/>
          <a:cs typeface="Arial" panose="020B0604020202020204" pitchFamily="34" charset="0"/>
        </a:defRPr>
      </a:lvl1pPr>
      <a:lvl2pPr marL="714375" indent="-352425" algn="l" defTabSz="914400" rtl="0" eaLnBrk="1" latinLnBrk="0" hangingPunct="1">
        <a:lnSpc>
          <a:spcPct val="90000"/>
        </a:lnSpc>
        <a:spcBef>
          <a:spcPts val="500"/>
        </a:spcBef>
        <a:buFont typeface="System Font"/>
        <a:buChar char="–"/>
        <a:tabLst/>
        <a:defRPr sz="2500" b="0" i="0" kern="1200" baseline="0">
          <a:solidFill>
            <a:schemeClr val="bg1"/>
          </a:solidFill>
          <a:latin typeface="Arial" panose="020B0604020202020204" pitchFamily="34" charset="0"/>
          <a:ea typeface="AECOM Sans Light" panose="020B0404020202020204" pitchFamily="34" charset="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ECOM Sans" panose="020B0504020202020204" pitchFamily="34" charset="0"/>
          <a:ea typeface="AECOM Sans" panose="020B0504020202020204" pitchFamily="34" charset="0"/>
          <a:cs typeface="AECOM Sans" panose="020B05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ECOM Sans" panose="020B0504020202020204" pitchFamily="34" charset="0"/>
          <a:ea typeface="AECOM Sans" panose="020B0504020202020204" pitchFamily="34" charset="0"/>
          <a:cs typeface="AECOM Sans" panose="020B05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ECOM Sans" panose="020B0504020202020204" pitchFamily="34" charset="0"/>
          <a:ea typeface="AECOM Sans" panose="020B0504020202020204" pitchFamily="34" charset="0"/>
          <a:cs typeface="AECOM Sans" panose="020B05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547EBF"/>
          </p15:clr>
        </p15:guide>
        <p15:guide id="2" pos="121">
          <p15:clr>
            <a:srgbClr val="000000"/>
          </p15:clr>
        </p15:guide>
        <p15:guide id="3" pos="7559">
          <p15:clr>
            <a:srgbClr val="000000"/>
          </p15:clr>
        </p15:guide>
        <p15:guide id="4" orient="horz" pos="2047">
          <p15:clr>
            <a:srgbClr val="547EBF"/>
          </p15:clr>
        </p15:guide>
        <p15:guide id="5" orient="horz" pos="119">
          <p15:clr>
            <a:srgbClr val="000000"/>
          </p15:clr>
        </p15:guide>
        <p15:guide id="6" orient="horz" pos="4110">
          <p15:clr>
            <a:srgbClr val="000000"/>
          </p15:clr>
        </p15:guide>
        <p15:guide id="7" orient="horz" pos="3974">
          <p15:clr>
            <a:srgbClr val="000000"/>
          </p15:clr>
        </p15:guide>
        <p15:guide id="8" pos="3749">
          <p15:clr>
            <a:srgbClr val="5ACBF0"/>
          </p15:clr>
        </p15:guide>
        <p15:guide id="9" pos="5836">
          <p15:clr>
            <a:srgbClr val="5ACBF0"/>
          </p15:clr>
        </p15:guide>
        <p15:guide id="10" orient="horz" pos="2160">
          <p15:clr>
            <a:srgbClr val="5ACBF0"/>
          </p15:clr>
        </p15:guide>
        <p15:guide id="11" orient="horz" pos="1933">
          <p15:clr>
            <a:srgbClr val="5ACBF0"/>
          </p15:clr>
        </p15:guide>
        <p15:guide id="12" pos="2479">
          <p15:clr>
            <a:srgbClr val="FBAE40"/>
          </p15:clr>
        </p15:guide>
        <p15:guide id="13" pos="2661">
          <p15:clr>
            <a:srgbClr val="FBAE40"/>
          </p15:clr>
        </p15:guide>
        <p15:guide id="14" pos="5019">
          <p15:clr>
            <a:srgbClr val="FBAE40"/>
          </p15:clr>
        </p15:guide>
        <p15:guide id="15" pos="5201">
          <p15:clr>
            <a:srgbClr val="FBAE40"/>
          </p15:clr>
        </p15:guide>
        <p15:guide id="16" pos="3931">
          <p15:clr>
            <a:srgbClr val="5ACBF0"/>
          </p15:clr>
        </p15:guide>
        <p15:guide id="17" pos="5654">
          <p15:clr>
            <a:srgbClr val="5ACBF0"/>
          </p15:clr>
        </p15:guide>
        <p15:guide id="18" pos="2026">
          <p15:clr>
            <a:srgbClr val="5ACBF0"/>
          </p15:clr>
        </p15:guide>
        <p15:guide id="19" pos="1844">
          <p15:clr>
            <a:srgbClr val="5ACBF0"/>
          </p15:clr>
        </p15:guide>
        <p15:guide id="24" orient="horz" pos="731">
          <p15:clr>
            <a:srgbClr val="000000"/>
          </p15:clr>
        </p15:guide>
        <p15:guide id="25" orient="horz" pos="3385">
          <p15:clr>
            <a:srgbClr val="000000"/>
          </p15:clr>
        </p15:guide>
        <p15:guide id="26" orient="horz" pos="232">
          <p15:clr>
            <a:srgbClr val="5ACBF0"/>
          </p15:clr>
        </p15:guide>
        <p15:guide id="27" orient="horz" pos="3181">
          <p15:clr>
            <a:srgbClr val="000000"/>
          </p15:clr>
        </p15:guide>
        <p15:guide id="28" orient="horz" pos="935">
          <p15:clr>
            <a:srgbClr val="000000"/>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accent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2089" y="368301"/>
            <a:ext cx="11807824" cy="792162"/>
          </a:xfrm>
          <a:prstGeom prst="rect">
            <a:avLst/>
          </a:prstGeom>
        </p:spPr>
        <p:txBody>
          <a:bodyPr vert="horz" lIns="0" tIns="0" rIns="0" bIns="0" rtlCol="0" anchor="t" anchorCtr="0">
            <a:noAutofit/>
          </a:bodyPr>
          <a:lstStyle/>
          <a:p>
            <a:r>
              <a:rPr lang="en-US" dirty="0"/>
              <a:t>Click to edit Master title style</a:t>
            </a:r>
          </a:p>
        </p:txBody>
      </p:sp>
      <p:sp>
        <p:nvSpPr>
          <p:cNvPr id="3" name="Text Placeholder 2"/>
          <p:cNvSpPr>
            <a:spLocks noGrp="1"/>
          </p:cNvSpPr>
          <p:nvPr>
            <p:ph type="body" idx="1"/>
          </p:nvPr>
        </p:nvSpPr>
        <p:spPr>
          <a:xfrm>
            <a:off x="192089" y="1484313"/>
            <a:ext cx="11807824" cy="4824412"/>
          </a:xfrm>
          <a:prstGeom prst="rect">
            <a:avLst/>
          </a:prstGeom>
        </p:spPr>
        <p:txBody>
          <a:bodyPr vert="horz" lIns="0" tIns="0" rIns="0" bIns="0" rtlCol="0">
            <a:noAutofit/>
          </a:body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957699839"/>
      </p:ext>
    </p:extLst>
  </p:cSld>
  <p:clrMap bg1="lt1" tx1="dk1" bg2="lt2" tx2="dk2" accent1="accent1" accent2="accent2" accent3="accent3" accent4="accent4" accent5="accent5" accent6="accent6" hlink="hlink" folHlink="folHlink"/>
  <p:sldLayoutIdLst>
    <p:sldLayoutId id="2147484063" r:id="rId1"/>
    <p:sldLayoutId id="2147484064" r:id="rId2"/>
    <p:sldLayoutId id="2147484066" r:id="rId3"/>
    <p:sldLayoutId id="2147484082" r:id="rId4"/>
    <p:sldLayoutId id="2147484083" r:id="rId5"/>
    <p:sldLayoutId id="2147484084" r:id="rId6"/>
    <p:sldLayoutId id="2147484085" r:id="rId7"/>
  </p:sldLayoutIdLst>
  <p:hf sldNum="0" hdr="0" dt="0"/>
  <p:txStyles>
    <p:titleStyle>
      <a:lvl1pPr algn="l" defTabSz="914400" rtl="0" eaLnBrk="1" latinLnBrk="0" hangingPunct="1">
        <a:lnSpc>
          <a:spcPct val="100000"/>
        </a:lnSpc>
        <a:spcBef>
          <a:spcPct val="0"/>
        </a:spcBef>
        <a:buNone/>
        <a:defRPr sz="2500" b="1" kern="1200" baseline="0">
          <a:solidFill>
            <a:schemeClr val="tx2"/>
          </a:solidFill>
          <a:latin typeface="Arial" panose="020B0604020202020204" pitchFamily="34" charset="0"/>
          <a:ea typeface="AECOM Sans" panose="020B0504020202020204" pitchFamily="34" charset="0"/>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500" b="0" i="0" kern="1200" baseline="0">
          <a:solidFill>
            <a:schemeClr val="tx2"/>
          </a:solidFill>
          <a:latin typeface="Arial" panose="020B0604020202020204" pitchFamily="34" charset="0"/>
          <a:ea typeface="AECOM Sans Light" panose="020B0404020202020204" pitchFamily="34" charset="0"/>
          <a:cs typeface="Arial" panose="020B0604020202020204" pitchFamily="34" charset="0"/>
        </a:defRPr>
      </a:lvl1pPr>
      <a:lvl2pPr marL="355600" indent="-355600" algn="l" defTabSz="914400" rtl="0" eaLnBrk="1" latinLnBrk="0" hangingPunct="1">
        <a:lnSpc>
          <a:spcPct val="90000"/>
        </a:lnSpc>
        <a:spcBef>
          <a:spcPts val="500"/>
        </a:spcBef>
        <a:buFont typeface="System Font"/>
        <a:buChar char="–"/>
        <a:tabLst/>
        <a:defRPr sz="2500" b="0" i="0" kern="1200" baseline="0">
          <a:solidFill>
            <a:schemeClr val="tx2"/>
          </a:solidFill>
          <a:latin typeface="Arial" panose="020B0604020202020204" pitchFamily="34" charset="0"/>
          <a:ea typeface="AECOM Sans Light" panose="020B0404020202020204" pitchFamily="34" charset="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ECOM Sans" panose="020B0504020202020204" pitchFamily="34" charset="0"/>
          <a:ea typeface="AECOM Sans" panose="020B0504020202020204" pitchFamily="34" charset="0"/>
          <a:cs typeface="AECOM Sans" panose="020B05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ECOM Sans" panose="020B0504020202020204" pitchFamily="34" charset="0"/>
          <a:ea typeface="AECOM Sans" panose="020B0504020202020204" pitchFamily="34" charset="0"/>
          <a:cs typeface="AECOM Sans" panose="020B05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ECOM Sans" panose="020B0504020202020204" pitchFamily="34" charset="0"/>
          <a:ea typeface="AECOM Sans" panose="020B0504020202020204" pitchFamily="34" charset="0"/>
          <a:cs typeface="AECOM Sans" panose="020B05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547EBF"/>
          </p15:clr>
        </p15:guide>
        <p15:guide id="2" pos="121">
          <p15:clr>
            <a:srgbClr val="000000"/>
          </p15:clr>
        </p15:guide>
        <p15:guide id="3" pos="7559">
          <p15:clr>
            <a:srgbClr val="000000"/>
          </p15:clr>
        </p15:guide>
        <p15:guide id="4" orient="horz" pos="2047">
          <p15:clr>
            <a:srgbClr val="547EBF"/>
          </p15:clr>
        </p15:guide>
        <p15:guide id="5" orient="horz" pos="119">
          <p15:clr>
            <a:srgbClr val="000000"/>
          </p15:clr>
        </p15:guide>
        <p15:guide id="6" orient="horz" pos="4110">
          <p15:clr>
            <a:srgbClr val="000000"/>
          </p15:clr>
        </p15:guide>
        <p15:guide id="7" orient="horz" pos="3974">
          <p15:clr>
            <a:srgbClr val="000000"/>
          </p15:clr>
        </p15:guide>
        <p15:guide id="8" pos="3749">
          <p15:clr>
            <a:srgbClr val="5ACBF0"/>
          </p15:clr>
        </p15:guide>
        <p15:guide id="9" pos="5836">
          <p15:clr>
            <a:srgbClr val="5ACBF0"/>
          </p15:clr>
        </p15:guide>
        <p15:guide id="10" orient="horz" pos="2160">
          <p15:clr>
            <a:srgbClr val="5ACBF0"/>
          </p15:clr>
        </p15:guide>
        <p15:guide id="11" orient="horz" pos="1933">
          <p15:clr>
            <a:srgbClr val="5ACBF0"/>
          </p15:clr>
        </p15:guide>
        <p15:guide id="12" pos="2479">
          <p15:clr>
            <a:srgbClr val="FBAE40"/>
          </p15:clr>
        </p15:guide>
        <p15:guide id="13" pos="2661">
          <p15:clr>
            <a:srgbClr val="FBAE40"/>
          </p15:clr>
        </p15:guide>
        <p15:guide id="14" pos="5019">
          <p15:clr>
            <a:srgbClr val="FBAE40"/>
          </p15:clr>
        </p15:guide>
        <p15:guide id="15" pos="5201">
          <p15:clr>
            <a:srgbClr val="FBAE40"/>
          </p15:clr>
        </p15:guide>
        <p15:guide id="16" pos="3931">
          <p15:clr>
            <a:srgbClr val="5ACBF0"/>
          </p15:clr>
        </p15:guide>
        <p15:guide id="17" pos="5654">
          <p15:clr>
            <a:srgbClr val="5ACBF0"/>
          </p15:clr>
        </p15:guide>
        <p15:guide id="18" pos="2026">
          <p15:clr>
            <a:srgbClr val="5ACBF0"/>
          </p15:clr>
        </p15:guide>
        <p15:guide id="19" pos="1844">
          <p15:clr>
            <a:srgbClr val="5ACBF0"/>
          </p15:clr>
        </p15:guide>
        <p15:guide id="24" orient="horz" pos="731">
          <p15:clr>
            <a:srgbClr val="000000"/>
          </p15:clr>
        </p15:guide>
        <p15:guide id="25" orient="horz" pos="3385">
          <p15:clr>
            <a:srgbClr val="000000"/>
          </p15:clr>
        </p15:guide>
        <p15:guide id="26" orient="horz" pos="232">
          <p15:clr>
            <a:srgbClr val="5ACBF0"/>
          </p15:clr>
        </p15:guide>
        <p15:guide id="27" orient="horz" pos="3181">
          <p15:clr>
            <a:srgbClr val="000000"/>
          </p15:clr>
        </p15:guide>
        <p15:guide id="28" orient="horz" pos="935">
          <p15:clr>
            <a:srgbClr val="00000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www.camacfas.ie/" TargetMode="Externa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51.xml"/><Relationship Id="rId5" Type="http://schemas.openxmlformats.org/officeDocument/2006/relationships/image" Target="../media/image17.pn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7B90565-3383-9D40-AC1E-7A4BAF3AFB92}"/>
              </a:ext>
            </a:extLst>
          </p:cNvPr>
          <p:cNvSpPr>
            <a:spLocks noGrp="1"/>
          </p:cNvSpPr>
          <p:nvPr>
            <p:ph type="body" sz="quarter" idx="10"/>
          </p:nvPr>
        </p:nvSpPr>
        <p:spPr>
          <a:xfrm>
            <a:off x="601300" y="2687157"/>
            <a:ext cx="11807825" cy="1765300"/>
          </a:xfrm>
        </p:spPr>
        <p:txBody>
          <a:bodyPr/>
          <a:lstStyle/>
          <a:p>
            <a:r>
              <a:rPr lang="en-US" cap="small" dirty="0">
                <a:solidFill>
                  <a:schemeClr val="bg1"/>
                </a:solidFill>
              </a:rPr>
              <a:t>Welcome</a:t>
            </a:r>
            <a:r>
              <a:rPr lang="en-US" dirty="0">
                <a:solidFill>
                  <a:schemeClr val="bg1"/>
                </a:solidFill>
              </a:rPr>
              <a:t> </a:t>
            </a:r>
          </a:p>
          <a:p>
            <a:r>
              <a:rPr lang="en-US" sz="4400" dirty="0">
                <a:solidFill>
                  <a:schemeClr val="bg1"/>
                </a:solidFill>
              </a:rPr>
              <a:t>River Camac Flood Alleviation Scheme </a:t>
            </a:r>
          </a:p>
        </p:txBody>
      </p:sp>
    </p:spTree>
    <p:extLst>
      <p:ext uri="{BB962C8B-B14F-4D97-AF65-F5344CB8AC3E}">
        <p14:creationId xmlns:p14="http://schemas.microsoft.com/office/powerpoint/2010/main" val="30814573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BF07FBB6-5ABD-1047-A7F6-712A52FE50AA}"/>
              </a:ext>
            </a:extLst>
          </p:cNvPr>
          <p:cNvSpPr>
            <a:spLocks noGrp="1"/>
          </p:cNvSpPr>
          <p:nvPr>
            <p:ph type="body" sz="quarter" idx="12"/>
          </p:nvPr>
        </p:nvSpPr>
        <p:spPr>
          <a:xfrm>
            <a:off x="510871" y="1191369"/>
            <a:ext cx="10646487" cy="3300323"/>
          </a:xfrm>
        </p:spPr>
        <p:txBody>
          <a:bodyPr/>
          <a:lstStyle/>
          <a:p>
            <a:r>
              <a:rPr lang="en-GB" sz="3600" b="1" dirty="0">
                <a:solidFill>
                  <a:srgbClr val="018ABF"/>
                </a:solidFill>
                <a:latin typeface="Poppins"/>
              </a:rPr>
              <a:t>The Camac Project – What have we done </a:t>
            </a:r>
          </a:p>
          <a:p>
            <a:endParaRPr lang="en-GB" b="1" dirty="0">
              <a:solidFill>
                <a:srgbClr val="018ABF"/>
              </a:solidFill>
              <a:latin typeface="Poppins"/>
            </a:endParaRPr>
          </a:p>
          <a:p>
            <a:r>
              <a:rPr lang="en-GB" b="1" dirty="0">
                <a:solidFill>
                  <a:srgbClr val="018ABF"/>
                </a:solidFill>
                <a:latin typeface="Poppins"/>
              </a:rPr>
              <a:t>Aquatic Surveys</a:t>
            </a:r>
          </a:p>
          <a:p>
            <a:r>
              <a:rPr lang="en-GB" dirty="0">
                <a:solidFill>
                  <a:srgbClr val="222222"/>
                </a:solidFill>
                <a:latin typeface="Open Sans"/>
              </a:rPr>
              <a:t>Aquatic Surveys across the River Camac catchment.  </a:t>
            </a:r>
          </a:p>
          <a:p>
            <a:endParaRPr lang="en-GB" dirty="0">
              <a:solidFill>
                <a:srgbClr val="222222"/>
              </a:solidFill>
              <a:latin typeface="Open Sans"/>
            </a:endParaRPr>
          </a:p>
          <a:p>
            <a:r>
              <a:rPr lang="en-GB" dirty="0">
                <a:solidFill>
                  <a:srgbClr val="222222"/>
                </a:solidFill>
                <a:latin typeface="Open Sans"/>
              </a:rPr>
              <a:t>These surveys included;</a:t>
            </a:r>
          </a:p>
          <a:p>
            <a:endParaRPr lang="en-GB" dirty="0">
              <a:solidFill>
                <a:srgbClr val="222222"/>
              </a:solidFill>
              <a:latin typeface="Open Sans"/>
            </a:endParaRPr>
          </a:p>
          <a:p>
            <a:pPr marL="342900" indent="-342900">
              <a:buFont typeface="Arial" panose="020B0604020202020204" pitchFamily="34" charset="0"/>
              <a:buChar char="•"/>
            </a:pPr>
            <a:r>
              <a:rPr lang="en-GB" dirty="0">
                <a:solidFill>
                  <a:srgbClr val="222222"/>
                </a:solidFill>
                <a:latin typeface="Open Sans"/>
              </a:rPr>
              <a:t>White-clawed Crayfish</a:t>
            </a:r>
          </a:p>
          <a:p>
            <a:pPr marL="342900" indent="-342900">
              <a:buFont typeface="Arial" panose="020B0604020202020204" pitchFamily="34" charset="0"/>
              <a:buChar char="•"/>
            </a:pPr>
            <a:r>
              <a:rPr lang="en-GB" dirty="0">
                <a:solidFill>
                  <a:srgbClr val="222222"/>
                </a:solidFill>
                <a:latin typeface="Open Sans"/>
              </a:rPr>
              <a:t>Fisheries Assessment</a:t>
            </a:r>
          </a:p>
          <a:p>
            <a:pPr marL="342900" indent="-342900">
              <a:buFont typeface="Arial" panose="020B0604020202020204" pitchFamily="34" charset="0"/>
              <a:buChar char="•"/>
            </a:pPr>
            <a:r>
              <a:rPr lang="en-GB" dirty="0">
                <a:solidFill>
                  <a:srgbClr val="222222"/>
                </a:solidFill>
                <a:latin typeface="Open Sans"/>
              </a:rPr>
              <a:t>Macro-Invertebrates</a:t>
            </a:r>
          </a:p>
        </p:txBody>
      </p:sp>
      <p:pic>
        <p:nvPicPr>
          <p:cNvPr id="5" name="Picture 4">
            <a:extLst>
              <a:ext uri="{FF2B5EF4-FFF2-40B4-BE49-F238E27FC236}">
                <a16:creationId xmlns:a16="http://schemas.microsoft.com/office/drawing/2014/main" id="{BA1DBCCB-FB0D-42BB-8F52-D320547F5E92}"/>
              </a:ext>
            </a:extLst>
          </p:cNvPr>
          <p:cNvPicPr>
            <a:picLocks noChangeAspect="1"/>
          </p:cNvPicPr>
          <p:nvPr/>
        </p:nvPicPr>
        <p:blipFill>
          <a:blip r:embed="rId2"/>
          <a:stretch>
            <a:fillRect/>
          </a:stretch>
        </p:blipFill>
        <p:spPr>
          <a:xfrm>
            <a:off x="7507442" y="79793"/>
            <a:ext cx="4533556" cy="658438"/>
          </a:xfrm>
          <a:prstGeom prst="rect">
            <a:avLst/>
          </a:prstGeom>
        </p:spPr>
      </p:pic>
      <p:pic>
        <p:nvPicPr>
          <p:cNvPr id="4" name="Picture 3">
            <a:extLst>
              <a:ext uri="{FF2B5EF4-FFF2-40B4-BE49-F238E27FC236}">
                <a16:creationId xmlns:a16="http://schemas.microsoft.com/office/drawing/2014/main" id="{337A3893-1563-4AD0-9735-C246D6FE08BA}"/>
              </a:ext>
            </a:extLst>
          </p:cNvPr>
          <p:cNvPicPr>
            <a:picLocks noChangeAspect="1"/>
          </p:cNvPicPr>
          <p:nvPr/>
        </p:nvPicPr>
        <p:blipFill>
          <a:blip r:embed="rId3"/>
          <a:stretch>
            <a:fillRect/>
          </a:stretch>
        </p:blipFill>
        <p:spPr>
          <a:xfrm>
            <a:off x="5791118" y="3069799"/>
            <a:ext cx="2985053" cy="2248594"/>
          </a:xfrm>
          <a:prstGeom prst="rect">
            <a:avLst/>
          </a:prstGeom>
          <a:ln>
            <a:solidFill>
              <a:schemeClr val="tx1"/>
            </a:solidFill>
          </a:ln>
        </p:spPr>
      </p:pic>
      <p:pic>
        <p:nvPicPr>
          <p:cNvPr id="6" name="Picture 5">
            <a:extLst>
              <a:ext uri="{FF2B5EF4-FFF2-40B4-BE49-F238E27FC236}">
                <a16:creationId xmlns:a16="http://schemas.microsoft.com/office/drawing/2014/main" id="{D01B68C8-1E54-42FF-88B3-80A81E222899}"/>
              </a:ext>
            </a:extLst>
          </p:cNvPr>
          <p:cNvPicPr/>
          <p:nvPr/>
        </p:nvPicPr>
        <p:blipFill>
          <a:blip r:embed="rId4" cstate="screen">
            <a:extLst>
              <a:ext uri="{28A0092B-C50C-407E-A947-70E740481C1C}">
                <a14:useLocalDpi xmlns:a14="http://schemas.microsoft.com/office/drawing/2010/main"/>
              </a:ext>
            </a:extLst>
          </a:blip>
          <a:stretch>
            <a:fillRect/>
          </a:stretch>
        </p:blipFill>
        <p:spPr>
          <a:xfrm>
            <a:off x="8321797" y="4080752"/>
            <a:ext cx="3289935" cy="1958975"/>
          </a:xfrm>
          <a:prstGeom prst="rect">
            <a:avLst/>
          </a:prstGeom>
          <a:ln w="3175">
            <a:solidFill>
              <a:schemeClr val="tx1"/>
            </a:solidFill>
          </a:ln>
        </p:spPr>
      </p:pic>
    </p:spTree>
    <p:extLst>
      <p:ext uri="{BB962C8B-B14F-4D97-AF65-F5344CB8AC3E}">
        <p14:creationId xmlns:p14="http://schemas.microsoft.com/office/powerpoint/2010/main" val="13444351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BF07FBB6-5ABD-1047-A7F6-712A52FE50AA}"/>
              </a:ext>
            </a:extLst>
          </p:cNvPr>
          <p:cNvSpPr>
            <a:spLocks noGrp="1"/>
          </p:cNvSpPr>
          <p:nvPr>
            <p:ph type="body" sz="quarter" idx="12"/>
          </p:nvPr>
        </p:nvSpPr>
        <p:spPr>
          <a:xfrm>
            <a:off x="510871" y="973692"/>
            <a:ext cx="10646487" cy="3300323"/>
          </a:xfrm>
        </p:spPr>
        <p:txBody>
          <a:bodyPr/>
          <a:lstStyle/>
          <a:p>
            <a:r>
              <a:rPr lang="en-GB" sz="3600" b="1" dirty="0">
                <a:solidFill>
                  <a:srgbClr val="018ABF"/>
                </a:solidFill>
                <a:latin typeface="Poppins"/>
              </a:rPr>
              <a:t>The Camac Project – What have we done </a:t>
            </a:r>
          </a:p>
          <a:p>
            <a:endParaRPr lang="en-GB" b="1" dirty="0">
              <a:solidFill>
                <a:srgbClr val="018ABF"/>
              </a:solidFill>
              <a:latin typeface="Poppins"/>
            </a:endParaRPr>
          </a:p>
          <a:p>
            <a:r>
              <a:rPr lang="en-GB" b="1" dirty="0" err="1">
                <a:solidFill>
                  <a:srgbClr val="018ABF"/>
                </a:solidFill>
                <a:latin typeface="Poppins"/>
              </a:rPr>
              <a:t>Hydromorphology</a:t>
            </a:r>
            <a:r>
              <a:rPr lang="en-GB" b="1" dirty="0">
                <a:solidFill>
                  <a:srgbClr val="018ABF"/>
                </a:solidFill>
                <a:latin typeface="Poppins"/>
              </a:rPr>
              <a:t> Assessment</a:t>
            </a:r>
          </a:p>
          <a:p>
            <a:r>
              <a:rPr lang="en-GB" dirty="0">
                <a:solidFill>
                  <a:srgbClr val="222222"/>
                </a:solidFill>
                <a:latin typeface="Open Sans"/>
              </a:rPr>
              <a:t>This assessment will aid in determining the baseline physical character and water content of catchment. This assessment will link with the Water Framework Directive and assist in the assessment of the future flood alleviation measures.</a:t>
            </a:r>
          </a:p>
        </p:txBody>
      </p:sp>
      <p:pic>
        <p:nvPicPr>
          <p:cNvPr id="5" name="Picture 4">
            <a:extLst>
              <a:ext uri="{FF2B5EF4-FFF2-40B4-BE49-F238E27FC236}">
                <a16:creationId xmlns:a16="http://schemas.microsoft.com/office/drawing/2014/main" id="{BA1DBCCB-FB0D-42BB-8F52-D320547F5E92}"/>
              </a:ext>
            </a:extLst>
          </p:cNvPr>
          <p:cNvPicPr>
            <a:picLocks noChangeAspect="1"/>
          </p:cNvPicPr>
          <p:nvPr/>
        </p:nvPicPr>
        <p:blipFill>
          <a:blip r:embed="rId2"/>
          <a:stretch>
            <a:fillRect/>
          </a:stretch>
        </p:blipFill>
        <p:spPr>
          <a:xfrm>
            <a:off x="7507442" y="79793"/>
            <a:ext cx="4533556" cy="658438"/>
          </a:xfrm>
          <a:prstGeom prst="rect">
            <a:avLst/>
          </a:prstGeom>
        </p:spPr>
      </p:pic>
      <p:pic>
        <p:nvPicPr>
          <p:cNvPr id="2" name="Picture 1">
            <a:extLst>
              <a:ext uri="{FF2B5EF4-FFF2-40B4-BE49-F238E27FC236}">
                <a16:creationId xmlns:a16="http://schemas.microsoft.com/office/drawing/2014/main" id="{89E0C8BE-21F5-4396-837C-4F6BF153E27B}"/>
              </a:ext>
            </a:extLst>
          </p:cNvPr>
          <p:cNvPicPr>
            <a:picLocks noChangeAspect="1"/>
          </p:cNvPicPr>
          <p:nvPr/>
        </p:nvPicPr>
        <p:blipFill>
          <a:blip r:embed="rId3"/>
          <a:stretch>
            <a:fillRect/>
          </a:stretch>
        </p:blipFill>
        <p:spPr>
          <a:xfrm>
            <a:off x="510871" y="3701728"/>
            <a:ext cx="4256672" cy="2496196"/>
          </a:xfrm>
          <a:prstGeom prst="rect">
            <a:avLst/>
          </a:prstGeom>
          <a:ln>
            <a:solidFill>
              <a:schemeClr val="tx1"/>
            </a:solidFill>
          </a:ln>
        </p:spPr>
      </p:pic>
      <p:pic>
        <p:nvPicPr>
          <p:cNvPr id="8" name="Picture 7">
            <a:extLst>
              <a:ext uri="{FF2B5EF4-FFF2-40B4-BE49-F238E27FC236}">
                <a16:creationId xmlns:a16="http://schemas.microsoft.com/office/drawing/2014/main" id="{4C6BC79B-343F-4719-855C-578AF3564869}"/>
              </a:ext>
            </a:extLst>
          </p:cNvPr>
          <p:cNvPicPr>
            <a:picLocks noChangeAspect="1"/>
          </p:cNvPicPr>
          <p:nvPr/>
        </p:nvPicPr>
        <p:blipFill>
          <a:blip r:embed="rId4"/>
          <a:stretch>
            <a:fillRect/>
          </a:stretch>
        </p:blipFill>
        <p:spPr>
          <a:xfrm>
            <a:off x="7659387" y="3701728"/>
            <a:ext cx="4229665" cy="2496196"/>
          </a:xfrm>
          <a:prstGeom prst="rect">
            <a:avLst/>
          </a:prstGeom>
        </p:spPr>
      </p:pic>
      <p:pic>
        <p:nvPicPr>
          <p:cNvPr id="4" name="Picture 3">
            <a:extLst>
              <a:ext uri="{FF2B5EF4-FFF2-40B4-BE49-F238E27FC236}">
                <a16:creationId xmlns:a16="http://schemas.microsoft.com/office/drawing/2014/main" id="{44EC648E-A08B-458D-9DE5-A773734C3957}"/>
              </a:ext>
            </a:extLst>
          </p:cNvPr>
          <p:cNvPicPr>
            <a:picLocks noChangeAspect="1"/>
          </p:cNvPicPr>
          <p:nvPr/>
        </p:nvPicPr>
        <p:blipFill>
          <a:blip r:embed="rId5"/>
          <a:stretch>
            <a:fillRect/>
          </a:stretch>
        </p:blipFill>
        <p:spPr>
          <a:xfrm>
            <a:off x="3747099" y="3129440"/>
            <a:ext cx="4174029" cy="2496196"/>
          </a:xfrm>
          <a:prstGeom prst="rect">
            <a:avLst/>
          </a:prstGeom>
          <a:ln>
            <a:solidFill>
              <a:schemeClr val="tx1"/>
            </a:solidFill>
          </a:ln>
        </p:spPr>
      </p:pic>
    </p:spTree>
    <p:extLst>
      <p:ext uri="{BB962C8B-B14F-4D97-AF65-F5344CB8AC3E}">
        <p14:creationId xmlns:p14="http://schemas.microsoft.com/office/powerpoint/2010/main" val="35167692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BF07FBB6-5ABD-1047-A7F6-712A52FE50AA}"/>
              </a:ext>
            </a:extLst>
          </p:cNvPr>
          <p:cNvSpPr>
            <a:spLocks noGrp="1"/>
          </p:cNvSpPr>
          <p:nvPr>
            <p:ph type="body" sz="quarter" idx="12"/>
          </p:nvPr>
        </p:nvSpPr>
        <p:spPr>
          <a:xfrm>
            <a:off x="242425" y="422339"/>
            <a:ext cx="4533556" cy="3629544"/>
          </a:xfrm>
        </p:spPr>
        <p:txBody>
          <a:bodyPr/>
          <a:lstStyle/>
          <a:p>
            <a:r>
              <a:rPr lang="en-GB" sz="3600" b="1" dirty="0">
                <a:solidFill>
                  <a:srgbClr val="018ABF"/>
                </a:solidFill>
                <a:latin typeface="Poppins"/>
              </a:rPr>
              <a:t>The Camac Project – What Next……</a:t>
            </a:r>
          </a:p>
          <a:p>
            <a:endParaRPr lang="en-GB" b="1" dirty="0">
              <a:solidFill>
                <a:srgbClr val="018ABF"/>
              </a:solidFill>
              <a:latin typeface="Poppins"/>
            </a:endParaRPr>
          </a:p>
          <a:p>
            <a:r>
              <a:rPr lang="en-GB" b="1" dirty="0">
                <a:solidFill>
                  <a:srgbClr val="018ABF"/>
                </a:solidFill>
                <a:latin typeface="Poppins"/>
              </a:rPr>
              <a:t>Hydraulic Model</a:t>
            </a:r>
          </a:p>
          <a:p>
            <a:r>
              <a:rPr lang="en-GB" dirty="0">
                <a:solidFill>
                  <a:srgbClr val="222222"/>
                </a:solidFill>
                <a:latin typeface="Open Sans"/>
              </a:rPr>
              <a:t>Continuation of CCTV &amp; Culvert Surveys to help confirm and build a hydraulic model of the Catchment.</a:t>
            </a:r>
          </a:p>
          <a:p>
            <a:endParaRPr lang="en-GB" dirty="0">
              <a:solidFill>
                <a:srgbClr val="222222"/>
              </a:solidFill>
              <a:latin typeface="Open Sans"/>
            </a:endParaRPr>
          </a:p>
          <a:p>
            <a:r>
              <a:rPr lang="en-GB" dirty="0">
                <a:solidFill>
                  <a:srgbClr val="222222"/>
                </a:solidFill>
                <a:latin typeface="Open Sans"/>
              </a:rPr>
              <a:t>We use this model to help us predict flooding and understand how areas flood.</a:t>
            </a:r>
          </a:p>
          <a:p>
            <a:endParaRPr lang="en-GB" dirty="0">
              <a:solidFill>
                <a:srgbClr val="222222"/>
              </a:solidFill>
              <a:latin typeface="Open Sans"/>
            </a:endParaRPr>
          </a:p>
          <a:p>
            <a:r>
              <a:rPr lang="en-GB" dirty="0">
                <a:solidFill>
                  <a:srgbClr val="222222"/>
                </a:solidFill>
                <a:latin typeface="Open Sans"/>
              </a:rPr>
              <a:t>This allows up to identify flooded homes &amp; business, but most importantly how we may be able to project them.</a:t>
            </a:r>
          </a:p>
          <a:p>
            <a:endParaRPr lang="en-GB" dirty="0">
              <a:solidFill>
                <a:srgbClr val="222222"/>
              </a:solidFill>
              <a:latin typeface="Open Sans"/>
            </a:endParaRPr>
          </a:p>
          <a:p>
            <a:endParaRPr lang="en-GB" dirty="0">
              <a:solidFill>
                <a:srgbClr val="222222"/>
              </a:solidFill>
              <a:latin typeface="Open Sans"/>
            </a:endParaRPr>
          </a:p>
          <a:p>
            <a:endParaRPr lang="en-GB" b="1" dirty="0">
              <a:solidFill>
                <a:srgbClr val="222222"/>
              </a:solidFill>
              <a:latin typeface="Open Sans"/>
            </a:endParaRPr>
          </a:p>
          <a:p>
            <a:endParaRPr lang="en-GB" b="1" dirty="0">
              <a:solidFill>
                <a:srgbClr val="018ABF"/>
              </a:solidFill>
              <a:latin typeface="Poppins"/>
            </a:endParaRPr>
          </a:p>
        </p:txBody>
      </p:sp>
      <p:pic>
        <p:nvPicPr>
          <p:cNvPr id="5" name="Picture 4">
            <a:extLst>
              <a:ext uri="{FF2B5EF4-FFF2-40B4-BE49-F238E27FC236}">
                <a16:creationId xmlns:a16="http://schemas.microsoft.com/office/drawing/2014/main" id="{BA1DBCCB-FB0D-42BB-8F52-D320547F5E92}"/>
              </a:ext>
            </a:extLst>
          </p:cNvPr>
          <p:cNvPicPr>
            <a:picLocks noChangeAspect="1"/>
          </p:cNvPicPr>
          <p:nvPr/>
        </p:nvPicPr>
        <p:blipFill>
          <a:blip r:embed="rId2"/>
          <a:stretch>
            <a:fillRect/>
          </a:stretch>
        </p:blipFill>
        <p:spPr>
          <a:xfrm>
            <a:off x="7507442" y="79793"/>
            <a:ext cx="4533556" cy="658438"/>
          </a:xfrm>
          <a:prstGeom prst="rect">
            <a:avLst/>
          </a:prstGeom>
        </p:spPr>
      </p:pic>
      <p:pic>
        <p:nvPicPr>
          <p:cNvPr id="1026" name="Picture 2">
            <a:extLst>
              <a:ext uri="{FF2B5EF4-FFF2-40B4-BE49-F238E27FC236}">
                <a16:creationId xmlns:a16="http://schemas.microsoft.com/office/drawing/2014/main" id="{6E4860D4-C6AC-471C-9E47-AF5489FEA1A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8458"/>
          <a:stretch/>
        </p:blipFill>
        <p:spPr bwMode="auto">
          <a:xfrm>
            <a:off x="4974129" y="1047837"/>
            <a:ext cx="6975446" cy="40576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82291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BF07FBB6-5ABD-1047-A7F6-712A52FE50AA}"/>
              </a:ext>
            </a:extLst>
          </p:cNvPr>
          <p:cNvSpPr>
            <a:spLocks noGrp="1"/>
          </p:cNvSpPr>
          <p:nvPr>
            <p:ph type="body" sz="quarter" idx="12"/>
          </p:nvPr>
        </p:nvSpPr>
        <p:spPr>
          <a:xfrm>
            <a:off x="510871" y="751558"/>
            <a:ext cx="8146568" cy="5691187"/>
          </a:xfrm>
        </p:spPr>
        <p:txBody>
          <a:bodyPr/>
          <a:lstStyle/>
          <a:p>
            <a:r>
              <a:rPr lang="en-GB" sz="3600" b="1" dirty="0">
                <a:solidFill>
                  <a:srgbClr val="018ABF"/>
                </a:solidFill>
                <a:latin typeface="Poppins"/>
              </a:rPr>
              <a:t>The Camac Project – What Next……</a:t>
            </a:r>
          </a:p>
          <a:p>
            <a:endParaRPr lang="en-GB" b="1" dirty="0">
              <a:solidFill>
                <a:srgbClr val="018ABF"/>
              </a:solidFill>
              <a:latin typeface="Poppins"/>
            </a:endParaRPr>
          </a:p>
          <a:p>
            <a:r>
              <a:rPr lang="en-GB" b="1" dirty="0">
                <a:solidFill>
                  <a:srgbClr val="018ABF"/>
                </a:solidFill>
                <a:latin typeface="Poppins"/>
              </a:rPr>
              <a:t>Typical Options to be considered for flood projection</a:t>
            </a:r>
          </a:p>
          <a:p>
            <a:endParaRPr lang="en-GB" b="1" dirty="0">
              <a:solidFill>
                <a:srgbClr val="018ABF"/>
              </a:solidFill>
              <a:latin typeface="Poppins"/>
            </a:endParaRPr>
          </a:p>
          <a:p>
            <a:pPr marL="342900" indent="-342900">
              <a:buFont typeface="Arial" panose="020B0604020202020204" pitchFamily="34" charset="0"/>
              <a:buChar char="•"/>
            </a:pPr>
            <a:r>
              <a:rPr lang="en-GB" dirty="0">
                <a:solidFill>
                  <a:srgbClr val="222222"/>
                </a:solidFill>
                <a:latin typeface="Open Sans"/>
              </a:rPr>
              <a:t>Natural based solutions where possible including:</a:t>
            </a:r>
          </a:p>
          <a:p>
            <a:pPr marL="1063625" lvl="1" indent="-342900">
              <a:buFont typeface="Arial" panose="020B0604020202020204" pitchFamily="34" charset="0"/>
              <a:buChar char="•"/>
            </a:pPr>
            <a:r>
              <a:rPr lang="en-GB" sz="2100" dirty="0">
                <a:solidFill>
                  <a:srgbClr val="222222"/>
                </a:solidFill>
                <a:latin typeface="Open Sans"/>
              </a:rPr>
              <a:t>Reconnect existing flood plains/creation of new floodplain areas</a:t>
            </a:r>
          </a:p>
          <a:p>
            <a:pPr marL="1063625" lvl="1" indent="-342900">
              <a:buFont typeface="Arial" panose="020B0604020202020204" pitchFamily="34" charset="0"/>
              <a:buChar char="•"/>
            </a:pPr>
            <a:r>
              <a:rPr lang="en-GB" sz="2100" dirty="0">
                <a:solidFill>
                  <a:srgbClr val="222222"/>
                </a:solidFill>
                <a:latin typeface="Open Sans"/>
              </a:rPr>
              <a:t>Flood storage/retention</a:t>
            </a:r>
          </a:p>
          <a:p>
            <a:pPr marL="1063625" lvl="1" indent="-342900">
              <a:buFont typeface="Arial" panose="020B0604020202020204" pitchFamily="34" charset="0"/>
              <a:buChar char="•"/>
            </a:pPr>
            <a:r>
              <a:rPr lang="en-GB" sz="2100" dirty="0">
                <a:solidFill>
                  <a:srgbClr val="222222"/>
                </a:solidFill>
                <a:latin typeface="Open Sans"/>
              </a:rPr>
              <a:t>Channel capacity improvement</a:t>
            </a:r>
          </a:p>
          <a:p>
            <a:pPr marL="342900" indent="-342900">
              <a:buFont typeface="Arial" panose="020B0604020202020204" pitchFamily="34" charset="0"/>
              <a:buChar char="•"/>
            </a:pPr>
            <a:endParaRPr lang="en-GB" dirty="0">
              <a:solidFill>
                <a:srgbClr val="222222"/>
              </a:solidFill>
              <a:latin typeface="Open Sans"/>
            </a:endParaRPr>
          </a:p>
          <a:p>
            <a:pPr marL="342900" indent="-342900">
              <a:buFont typeface="Arial" panose="020B0604020202020204" pitchFamily="34" charset="0"/>
              <a:buChar char="•"/>
            </a:pPr>
            <a:r>
              <a:rPr lang="en-GB" dirty="0">
                <a:solidFill>
                  <a:srgbClr val="222222"/>
                </a:solidFill>
                <a:latin typeface="Open Sans"/>
              </a:rPr>
              <a:t>Where natural based solutions are not viable:</a:t>
            </a:r>
          </a:p>
          <a:p>
            <a:pPr marL="1063625" lvl="1" indent="-342900">
              <a:buFont typeface="Arial" panose="020B0604020202020204" pitchFamily="34" charset="0"/>
              <a:buChar char="•"/>
            </a:pPr>
            <a:r>
              <a:rPr lang="en-GB" sz="2100" dirty="0">
                <a:solidFill>
                  <a:srgbClr val="222222"/>
                </a:solidFill>
                <a:latin typeface="Open Sans"/>
              </a:rPr>
              <a:t>Raising of banks via walls or embankments </a:t>
            </a:r>
          </a:p>
          <a:p>
            <a:pPr marL="1063625" lvl="1" indent="-342900">
              <a:buFont typeface="Arial" panose="020B0604020202020204" pitchFamily="34" charset="0"/>
              <a:buChar char="•"/>
            </a:pPr>
            <a:r>
              <a:rPr lang="en-GB" sz="2100" dirty="0">
                <a:solidFill>
                  <a:srgbClr val="222222"/>
                </a:solidFill>
                <a:latin typeface="Open Sans"/>
              </a:rPr>
              <a:t>Culvert upgrades/improvements</a:t>
            </a:r>
          </a:p>
          <a:p>
            <a:pPr marL="1063625" lvl="1" indent="-342900">
              <a:buFont typeface="Arial" panose="020B0604020202020204" pitchFamily="34" charset="0"/>
              <a:buChar char="•"/>
            </a:pPr>
            <a:r>
              <a:rPr lang="en-GB" sz="2100" dirty="0">
                <a:solidFill>
                  <a:srgbClr val="222222"/>
                </a:solidFill>
                <a:latin typeface="Open Sans"/>
              </a:rPr>
              <a:t>Localised flood defence measures</a:t>
            </a:r>
          </a:p>
          <a:p>
            <a:endParaRPr lang="en-GB" dirty="0">
              <a:solidFill>
                <a:srgbClr val="222222"/>
              </a:solidFill>
              <a:latin typeface="Open Sans"/>
            </a:endParaRPr>
          </a:p>
          <a:p>
            <a:pPr marL="342900" indent="-342900">
              <a:buFont typeface="Arial" panose="020B0604020202020204" pitchFamily="34" charset="0"/>
              <a:buChar char="•"/>
            </a:pPr>
            <a:r>
              <a:rPr lang="en-GB" dirty="0">
                <a:solidFill>
                  <a:srgbClr val="222222"/>
                </a:solidFill>
                <a:latin typeface="Open Sans"/>
              </a:rPr>
              <a:t>Environmental enhancement with all of the above options where possible</a:t>
            </a:r>
          </a:p>
          <a:p>
            <a:endParaRPr lang="en-GB" dirty="0">
              <a:solidFill>
                <a:srgbClr val="222222"/>
              </a:solidFill>
              <a:latin typeface="Open Sans"/>
            </a:endParaRPr>
          </a:p>
          <a:p>
            <a:endParaRPr lang="en-GB" dirty="0">
              <a:solidFill>
                <a:srgbClr val="222222"/>
              </a:solidFill>
              <a:latin typeface="Open Sans"/>
            </a:endParaRPr>
          </a:p>
          <a:p>
            <a:endParaRPr lang="en-GB" b="1" dirty="0">
              <a:solidFill>
                <a:srgbClr val="222222"/>
              </a:solidFill>
              <a:latin typeface="Open Sans"/>
            </a:endParaRPr>
          </a:p>
          <a:p>
            <a:endParaRPr lang="en-GB" b="1" dirty="0">
              <a:solidFill>
                <a:srgbClr val="018ABF"/>
              </a:solidFill>
              <a:latin typeface="Poppins"/>
            </a:endParaRPr>
          </a:p>
        </p:txBody>
      </p:sp>
      <p:pic>
        <p:nvPicPr>
          <p:cNvPr id="5" name="Picture 4">
            <a:extLst>
              <a:ext uri="{FF2B5EF4-FFF2-40B4-BE49-F238E27FC236}">
                <a16:creationId xmlns:a16="http://schemas.microsoft.com/office/drawing/2014/main" id="{BA1DBCCB-FB0D-42BB-8F52-D320547F5E92}"/>
              </a:ext>
            </a:extLst>
          </p:cNvPr>
          <p:cNvPicPr>
            <a:picLocks noChangeAspect="1"/>
          </p:cNvPicPr>
          <p:nvPr/>
        </p:nvPicPr>
        <p:blipFill>
          <a:blip r:embed="rId2"/>
          <a:stretch>
            <a:fillRect/>
          </a:stretch>
        </p:blipFill>
        <p:spPr>
          <a:xfrm>
            <a:off x="7507442" y="79793"/>
            <a:ext cx="4533556" cy="658438"/>
          </a:xfrm>
          <a:prstGeom prst="rect">
            <a:avLst/>
          </a:prstGeom>
        </p:spPr>
      </p:pic>
      <p:pic>
        <p:nvPicPr>
          <p:cNvPr id="3" name="Picture 2">
            <a:extLst>
              <a:ext uri="{FF2B5EF4-FFF2-40B4-BE49-F238E27FC236}">
                <a16:creationId xmlns:a16="http://schemas.microsoft.com/office/drawing/2014/main" id="{AEC6ECD7-ACBD-42AB-BC07-56F984575CF4}"/>
              </a:ext>
            </a:extLst>
          </p:cNvPr>
          <p:cNvPicPr>
            <a:picLocks noChangeAspect="1"/>
          </p:cNvPicPr>
          <p:nvPr/>
        </p:nvPicPr>
        <p:blipFill>
          <a:blip r:embed="rId3"/>
          <a:stretch>
            <a:fillRect/>
          </a:stretch>
        </p:blipFill>
        <p:spPr>
          <a:xfrm>
            <a:off x="7507442" y="2077148"/>
            <a:ext cx="5352752" cy="3895682"/>
          </a:xfrm>
          <a:prstGeom prst="rect">
            <a:avLst/>
          </a:prstGeom>
        </p:spPr>
      </p:pic>
    </p:spTree>
    <p:extLst>
      <p:ext uri="{BB962C8B-B14F-4D97-AF65-F5344CB8AC3E}">
        <p14:creationId xmlns:p14="http://schemas.microsoft.com/office/powerpoint/2010/main" val="16665874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BF07FBB6-5ABD-1047-A7F6-712A52FE50AA}"/>
              </a:ext>
            </a:extLst>
          </p:cNvPr>
          <p:cNvSpPr>
            <a:spLocks noGrp="1"/>
          </p:cNvSpPr>
          <p:nvPr>
            <p:ph type="body" sz="quarter" idx="12"/>
          </p:nvPr>
        </p:nvSpPr>
        <p:spPr>
          <a:xfrm>
            <a:off x="597482" y="934609"/>
            <a:ext cx="10646487" cy="1194687"/>
          </a:xfrm>
        </p:spPr>
        <p:txBody>
          <a:bodyPr/>
          <a:lstStyle/>
          <a:p>
            <a:r>
              <a:rPr lang="en-GB" sz="3600" b="1" dirty="0">
                <a:solidFill>
                  <a:srgbClr val="018ABF"/>
                </a:solidFill>
                <a:latin typeface="Poppins"/>
              </a:rPr>
              <a:t>The Camac Project – What Next……</a:t>
            </a:r>
          </a:p>
          <a:p>
            <a:endParaRPr lang="en-GB" b="1" dirty="0">
              <a:solidFill>
                <a:srgbClr val="018ABF"/>
              </a:solidFill>
              <a:latin typeface="Poppins"/>
            </a:endParaRPr>
          </a:p>
          <a:p>
            <a:r>
              <a:rPr lang="en-GB" b="1" dirty="0">
                <a:solidFill>
                  <a:srgbClr val="018ABF"/>
                </a:solidFill>
                <a:latin typeface="Poppins"/>
              </a:rPr>
              <a:t>Scheme Programme &amp; Time Line  </a:t>
            </a:r>
          </a:p>
          <a:p>
            <a:endParaRPr lang="en-GB" dirty="0">
              <a:solidFill>
                <a:srgbClr val="222222"/>
              </a:solidFill>
              <a:latin typeface="Open Sans"/>
            </a:endParaRPr>
          </a:p>
          <a:p>
            <a:endParaRPr lang="en-GB" dirty="0">
              <a:solidFill>
                <a:srgbClr val="222222"/>
              </a:solidFill>
              <a:latin typeface="Open Sans"/>
            </a:endParaRPr>
          </a:p>
          <a:p>
            <a:endParaRPr lang="en-GB" b="1" dirty="0">
              <a:solidFill>
                <a:srgbClr val="222222"/>
              </a:solidFill>
              <a:latin typeface="Open Sans"/>
            </a:endParaRPr>
          </a:p>
          <a:p>
            <a:endParaRPr lang="en-GB" b="1" dirty="0">
              <a:solidFill>
                <a:srgbClr val="018ABF"/>
              </a:solidFill>
              <a:latin typeface="Poppins"/>
            </a:endParaRPr>
          </a:p>
        </p:txBody>
      </p:sp>
      <p:pic>
        <p:nvPicPr>
          <p:cNvPr id="5" name="Picture 4">
            <a:extLst>
              <a:ext uri="{FF2B5EF4-FFF2-40B4-BE49-F238E27FC236}">
                <a16:creationId xmlns:a16="http://schemas.microsoft.com/office/drawing/2014/main" id="{BA1DBCCB-FB0D-42BB-8F52-D320547F5E92}"/>
              </a:ext>
            </a:extLst>
          </p:cNvPr>
          <p:cNvPicPr>
            <a:picLocks noChangeAspect="1"/>
          </p:cNvPicPr>
          <p:nvPr/>
        </p:nvPicPr>
        <p:blipFill>
          <a:blip r:embed="rId2"/>
          <a:stretch>
            <a:fillRect/>
          </a:stretch>
        </p:blipFill>
        <p:spPr>
          <a:xfrm>
            <a:off x="7507442" y="79793"/>
            <a:ext cx="4533556" cy="658438"/>
          </a:xfrm>
          <a:prstGeom prst="rect">
            <a:avLst/>
          </a:prstGeom>
        </p:spPr>
      </p:pic>
      <p:graphicFrame>
        <p:nvGraphicFramePr>
          <p:cNvPr id="2" name="Diagram 1">
            <a:extLst>
              <a:ext uri="{FF2B5EF4-FFF2-40B4-BE49-F238E27FC236}">
                <a16:creationId xmlns:a16="http://schemas.microsoft.com/office/drawing/2014/main" id="{9F0E8C34-42F6-458E-BC5E-C0F14F394914}"/>
              </a:ext>
            </a:extLst>
          </p:cNvPr>
          <p:cNvGraphicFramePr/>
          <p:nvPr/>
        </p:nvGraphicFramePr>
        <p:xfrm>
          <a:off x="597482" y="2315798"/>
          <a:ext cx="9737755" cy="2438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 name="Diagram 2">
            <a:extLst>
              <a:ext uri="{FF2B5EF4-FFF2-40B4-BE49-F238E27FC236}">
                <a16:creationId xmlns:a16="http://schemas.microsoft.com/office/drawing/2014/main" id="{9F6E197E-C2EE-42AC-A1EE-F027F8B05FB0}"/>
              </a:ext>
            </a:extLst>
          </p:cNvPr>
          <p:cNvGraphicFramePr/>
          <p:nvPr>
            <p:extLst>
              <p:ext uri="{D42A27DB-BD31-4B8C-83A1-F6EECF244321}">
                <p14:modId xmlns:p14="http://schemas.microsoft.com/office/powerpoint/2010/main" val="4219700290"/>
              </p:ext>
            </p:extLst>
          </p:nvPr>
        </p:nvGraphicFramePr>
        <p:xfrm>
          <a:off x="765261" y="3993596"/>
          <a:ext cx="9813255" cy="230487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6134275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BF07FBB6-5ABD-1047-A7F6-712A52FE50AA}"/>
              </a:ext>
            </a:extLst>
          </p:cNvPr>
          <p:cNvSpPr>
            <a:spLocks noGrp="1"/>
          </p:cNvSpPr>
          <p:nvPr>
            <p:ph type="body" sz="quarter" idx="12"/>
          </p:nvPr>
        </p:nvSpPr>
        <p:spPr>
          <a:xfrm>
            <a:off x="597482" y="934609"/>
            <a:ext cx="6793219" cy="1194687"/>
          </a:xfrm>
        </p:spPr>
        <p:txBody>
          <a:bodyPr/>
          <a:lstStyle/>
          <a:p>
            <a:r>
              <a:rPr lang="en-GB" sz="3600" b="1" dirty="0">
                <a:solidFill>
                  <a:srgbClr val="018ABF"/>
                </a:solidFill>
                <a:latin typeface="Poppins"/>
              </a:rPr>
              <a:t>The Camac Project – What Next……</a:t>
            </a:r>
          </a:p>
          <a:p>
            <a:endParaRPr lang="en-GB" b="1" dirty="0">
              <a:solidFill>
                <a:srgbClr val="018ABF"/>
              </a:solidFill>
              <a:latin typeface="Poppins"/>
            </a:endParaRPr>
          </a:p>
          <a:p>
            <a:r>
              <a:rPr lang="en-GB" b="1" dirty="0">
                <a:solidFill>
                  <a:srgbClr val="018ABF"/>
                </a:solidFill>
                <a:latin typeface="Poppins"/>
              </a:rPr>
              <a:t>Public Consultations</a:t>
            </a:r>
          </a:p>
          <a:p>
            <a:endParaRPr lang="en-GB" b="1" dirty="0">
              <a:solidFill>
                <a:schemeClr val="tx1"/>
              </a:solidFill>
              <a:latin typeface="Poppins"/>
            </a:endParaRPr>
          </a:p>
          <a:p>
            <a:pPr marL="342900" indent="-342900">
              <a:buFontTx/>
              <a:buChar char="-"/>
            </a:pPr>
            <a:r>
              <a:rPr lang="en-GB" dirty="0">
                <a:solidFill>
                  <a:schemeClr val="tx1"/>
                </a:solidFill>
                <a:latin typeface="Open Sans"/>
              </a:rPr>
              <a:t>Continuous news updates on project website  </a:t>
            </a:r>
            <a:r>
              <a:rPr lang="en-GB" dirty="0">
                <a:solidFill>
                  <a:schemeClr val="tx1"/>
                </a:solidFill>
                <a:latin typeface="Open Sans"/>
                <a:hlinkClick r:id="rId2">
                  <a:extLst>
                    <a:ext uri="{A12FA001-AC4F-418D-AE19-62706E023703}">
                      <ahyp:hlinkClr xmlns:ahyp="http://schemas.microsoft.com/office/drawing/2018/hyperlinkcolor" val="tx"/>
                    </a:ext>
                  </a:extLst>
                </a:hlinkClick>
              </a:rPr>
              <a:t>www.camacfas.ie</a:t>
            </a:r>
            <a:endParaRPr lang="en-GB" dirty="0">
              <a:solidFill>
                <a:schemeClr val="tx1"/>
              </a:solidFill>
              <a:latin typeface="Open Sans"/>
            </a:endParaRPr>
          </a:p>
          <a:p>
            <a:pPr marL="342900" indent="-342900">
              <a:buFontTx/>
              <a:buChar char="-"/>
            </a:pPr>
            <a:endParaRPr lang="en-GB" dirty="0">
              <a:solidFill>
                <a:schemeClr val="tx1"/>
              </a:solidFill>
              <a:latin typeface="Open Sans"/>
            </a:endParaRPr>
          </a:p>
          <a:p>
            <a:pPr marL="342900" indent="-342900">
              <a:buFontTx/>
              <a:buChar char="-"/>
            </a:pPr>
            <a:r>
              <a:rPr lang="en-GB" dirty="0">
                <a:solidFill>
                  <a:schemeClr val="tx1"/>
                </a:solidFill>
                <a:latin typeface="Open Sans"/>
              </a:rPr>
              <a:t>Online Virtual Meeting Updates</a:t>
            </a:r>
          </a:p>
          <a:p>
            <a:pPr marL="342900" indent="-342900">
              <a:buFontTx/>
              <a:buChar char="-"/>
            </a:pPr>
            <a:endParaRPr lang="en-GB" dirty="0">
              <a:solidFill>
                <a:schemeClr val="tx1"/>
              </a:solidFill>
              <a:latin typeface="Open Sans"/>
            </a:endParaRPr>
          </a:p>
          <a:p>
            <a:pPr marL="342900" indent="-342900">
              <a:buFontTx/>
              <a:buChar char="-"/>
            </a:pPr>
            <a:r>
              <a:rPr lang="en-GB" dirty="0">
                <a:solidFill>
                  <a:schemeClr val="tx1"/>
                </a:solidFill>
                <a:latin typeface="Open Sans"/>
              </a:rPr>
              <a:t>2 Formal Consultations</a:t>
            </a:r>
          </a:p>
          <a:p>
            <a:pPr marL="1063625" lvl="1" indent="-342900">
              <a:buFontTx/>
              <a:buChar char="-"/>
            </a:pPr>
            <a:r>
              <a:rPr lang="en-GB" sz="2100" dirty="0">
                <a:solidFill>
                  <a:schemeClr val="tx1"/>
                </a:solidFill>
                <a:latin typeface="Open Sans"/>
              </a:rPr>
              <a:t>Presenting the updated flood extents and possible suite of options – Seeking feedback   on these</a:t>
            </a:r>
          </a:p>
          <a:p>
            <a:pPr marL="1063625" lvl="1" indent="-342900">
              <a:buFontTx/>
              <a:buChar char="-"/>
            </a:pPr>
            <a:r>
              <a:rPr lang="en-GB" sz="2100" dirty="0">
                <a:solidFill>
                  <a:schemeClr val="tx1"/>
                </a:solidFill>
                <a:latin typeface="Open Sans"/>
              </a:rPr>
              <a:t>Proposed final option </a:t>
            </a:r>
          </a:p>
          <a:p>
            <a:pPr lvl="1" indent="0">
              <a:buNone/>
            </a:pPr>
            <a:endParaRPr lang="en-GB" sz="2100" dirty="0">
              <a:solidFill>
                <a:schemeClr val="tx1"/>
              </a:solidFill>
              <a:latin typeface="Open Sans"/>
            </a:endParaRPr>
          </a:p>
          <a:p>
            <a:pPr lvl="1" indent="0">
              <a:buNone/>
            </a:pPr>
            <a:r>
              <a:rPr lang="en-GB" sz="2100" dirty="0">
                <a:solidFill>
                  <a:schemeClr val="tx1"/>
                </a:solidFill>
                <a:latin typeface="Open Sans"/>
              </a:rPr>
              <a:t>* Delivery method of these is dependent on         Covid-19 and will be continually reviewed.</a:t>
            </a:r>
          </a:p>
          <a:p>
            <a:endParaRPr lang="en-GB" dirty="0">
              <a:solidFill>
                <a:srgbClr val="222222"/>
              </a:solidFill>
              <a:latin typeface="Open Sans"/>
            </a:endParaRPr>
          </a:p>
          <a:p>
            <a:endParaRPr lang="en-GB" dirty="0">
              <a:solidFill>
                <a:srgbClr val="222222"/>
              </a:solidFill>
              <a:latin typeface="Open Sans"/>
            </a:endParaRPr>
          </a:p>
          <a:p>
            <a:endParaRPr lang="en-GB" b="1" dirty="0">
              <a:solidFill>
                <a:srgbClr val="222222"/>
              </a:solidFill>
              <a:latin typeface="Open Sans"/>
            </a:endParaRPr>
          </a:p>
          <a:p>
            <a:endParaRPr lang="en-GB" b="1" dirty="0">
              <a:solidFill>
                <a:srgbClr val="018ABF"/>
              </a:solidFill>
              <a:latin typeface="Poppins"/>
            </a:endParaRPr>
          </a:p>
        </p:txBody>
      </p:sp>
      <p:pic>
        <p:nvPicPr>
          <p:cNvPr id="5" name="Picture 4">
            <a:extLst>
              <a:ext uri="{FF2B5EF4-FFF2-40B4-BE49-F238E27FC236}">
                <a16:creationId xmlns:a16="http://schemas.microsoft.com/office/drawing/2014/main" id="{BA1DBCCB-FB0D-42BB-8F52-D320547F5E92}"/>
              </a:ext>
            </a:extLst>
          </p:cNvPr>
          <p:cNvPicPr>
            <a:picLocks noChangeAspect="1"/>
          </p:cNvPicPr>
          <p:nvPr/>
        </p:nvPicPr>
        <p:blipFill>
          <a:blip r:embed="rId3"/>
          <a:stretch>
            <a:fillRect/>
          </a:stretch>
        </p:blipFill>
        <p:spPr>
          <a:xfrm>
            <a:off x="7507442" y="79793"/>
            <a:ext cx="4533556" cy="658438"/>
          </a:xfrm>
          <a:prstGeom prst="rect">
            <a:avLst/>
          </a:prstGeom>
        </p:spPr>
      </p:pic>
      <p:pic>
        <p:nvPicPr>
          <p:cNvPr id="4" name="Picture 3">
            <a:extLst>
              <a:ext uri="{FF2B5EF4-FFF2-40B4-BE49-F238E27FC236}">
                <a16:creationId xmlns:a16="http://schemas.microsoft.com/office/drawing/2014/main" id="{342752A4-473D-4041-8DED-E10B2D2F4C23}"/>
              </a:ext>
            </a:extLst>
          </p:cNvPr>
          <p:cNvPicPr>
            <a:picLocks noChangeAspect="1"/>
          </p:cNvPicPr>
          <p:nvPr/>
        </p:nvPicPr>
        <p:blipFill>
          <a:blip r:embed="rId4"/>
          <a:stretch>
            <a:fillRect/>
          </a:stretch>
        </p:blipFill>
        <p:spPr>
          <a:xfrm>
            <a:off x="7197754" y="2238353"/>
            <a:ext cx="4742576" cy="3186479"/>
          </a:xfrm>
          <a:prstGeom prst="rect">
            <a:avLst/>
          </a:prstGeom>
          <a:ln>
            <a:solidFill>
              <a:schemeClr val="tx1"/>
            </a:solidFill>
          </a:ln>
        </p:spPr>
      </p:pic>
    </p:spTree>
    <p:extLst>
      <p:ext uri="{BB962C8B-B14F-4D97-AF65-F5344CB8AC3E}">
        <p14:creationId xmlns:p14="http://schemas.microsoft.com/office/powerpoint/2010/main" val="32752147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BF07FBB6-5ABD-1047-A7F6-712A52FE50AA}"/>
              </a:ext>
            </a:extLst>
          </p:cNvPr>
          <p:cNvSpPr>
            <a:spLocks noGrp="1"/>
          </p:cNvSpPr>
          <p:nvPr>
            <p:ph type="body" sz="quarter" idx="12"/>
          </p:nvPr>
        </p:nvSpPr>
        <p:spPr>
          <a:xfrm>
            <a:off x="510871" y="1221342"/>
            <a:ext cx="10646487" cy="3300323"/>
          </a:xfrm>
        </p:spPr>
        <p:txBody>
          <a:bodyPr/>
          <a:lstStyle/>
          <a:p>
            <a:pPr algn="ctr"/>
            <a:r>
              <a:rPr lang="en-GB" sz="3600" b="1" dirty="0">
                <a:solidFill>
                  <a:srgbClr val="018ABF"/>
                </a:solidFill>
                <a:latin typeface="Poppins"/>
              </a:rPr>
              <a:t>The Camac Project – What do you want to know?</a:t>
            </a:r>
          </a:p>
          <a:p>
            <a:endParaRPr lang="en-GB" sz="3600" b="1" dirty="0">
              <a:solidFill>
                <a:srgbClr val="018ABF"/>
              </a:solidFill>
              <a:latin typeface="Poppins"/>
            </a:endParaRPr>
          </a:p>
          <a:p>
            <a:endParaRPr lang="en-GB" sz="3600" b="1" dirty="0">
              <a:solidFill>
                <a:srgbClr val="018ABF"/>
              </a:solidFill>
              <a:latin typeface="Poppins"/>
            </a:endParaRPr>
          </a:p>
          <a:p>
            <a:endParaRPr lang="en-GB" b="1" dirty="0">
              <a:solidFill>
                <a:srgbClr val="018ABF"/>
              </a:solidFill>
              <a:latin typeface="Poppins"/>
            </a:endParaRPr>
          </a:p>
          <a:p>
            <a:pPr algn="ctr"/>
            <a:r>
              <a:rPr lang="en-GB" sz="4800" b="1" dirty="0">
                <a:solidFill>
                  <a:srgbClr val="018ABF"/>
                </a:solidFill>
                <a:latin typeface="Poppins"/>
              </a:rPr>
              <a:t>Questions &amp; Answers</a:t>
            </a:r>
            <a:endParaRPr lang="en-GB" sz="4800" dirty="0">
              <a:solidFill>
                <a:srgbClr val="222222"/>
              </a:solidFill>
              <a:latin typeface="Open Sans"/>
            </a:endParaRPr>
          </a:p>
          <a:p>
            <a:endParaRPr lang="en-GB" dirty="0">
              <a:solidFill>
                <a:srgbClr val="222222"/>
              </a:solidFill>
              <a:latin typeface="Open Sans"/>
            </a:endParaRPr>
          </a:p>
          <a:p>
            <a:endParaRPr lang="en-GB" b="1" dirty="0">
              <a:solidFill>
                <a:srgbClr val="222222"/>
              </a:solidFill>
              <a:latin typeface="Open Sans"/>
            </a:endParaRPr>
          </a:p>
          <a:p>
            <a:endParaRPr lang="en-GB" b="1" dirty="0">
              <a:solidFill>
                <a:srgbClr val="018ABF"/>
              </a:solidFill>
              <a:latin typeface="Poppins"/>
            </a:endParaRPr>
          </a:p>
        </p:txBody>
      </p:sp>
      <p:pic>
        <p:nvPicPr>
          <p:cNvPr id="5" name="Picture 4">
            <a:extLst>
              <a:ext uri="{FF2B5EF4-FFF2-40B4-BE49-F238E27FC236}">
                <a16:creationId xmlns:a16="http://schemas.microsoft.com/office/drawing/2014/main" id="{BA1DBCCB-FB0D-42BB-8F52-D320547F5E92}"/>
              </a:ext>
            </a:extLst>
          </p:cNvPr>
          <p:cNvPicPr>
            <a:picLocks noChangeAspect="1"/>
          </p:cNvPicPr>
          <p:nvPr/>
        </p:nvPicPr>
        <p:blipFill>
          <a:blip r:embed="rId2"/>
          <a:stretch>
            <a:fillRect/>
          </a:stretch>
        </p:blipFill>
        <p:spPr>
          <a:xfrm>
            <a:off x="7507442" y="79793"/>
            <a:ext cx="4533556" cy="658438"/>
          </a:xfrm>
          <a:prstGeom prst="rect">
            <a:avLst/>
          </a:prstGeom>
        </p:spPr>
      </p:pic>
    </p:spTree>
    <p:extLst>
      <p:ext uri="{BB962C8B-B14F-4D97-AF65-F5344CB8AC3E}">
        <p14:creationId xmlns:p14="http://schemas.microsoft.com/office/powerpoint/2010/main" val="18276194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F4D31618-A574-0544-89BE-5BF540BAD15B}"/>
              </a:ext>
            </a:extLst>
          </p:cNvPr>
          <p:cNvSpPr>
            <a:spLocks noGrp="1"/>
          </p:cNvSpPr>
          <p:nvPr>
            <p:ph type="body" sz="quarter" idx="10"/>
          </p:nvPr>
        </p:nvSpPr>
        <p:spPr>
          <a:xfrm>
            <a:off x="192087" y="3902426"/>
            <a:ext cx="11807825" cy="878913"/>
          </a:xfrm>
        </p:spPr>
        <p:txBody>
          <a:bodyPr/>
          <a:lstStyle/>
          <a:p>
            <a:pPr lvl="0" algn="ctr"/>
            <a:r>
              <a:rPr lang="en-US" sz="5000" dirty="0"/>
              <a:t>Camac Flood Alleviation Scheme</a:t>
            </a:r>
          </a:p>
        </p:txBody>
      </p:sp>
      <p:pic>
        <p:nvPicPr>
          <p:cNvPr id="6" name="Picture 5">
            <a:extLst>
              <a:ext uri="{FF2B5EF4-FFF2-40B4-BE49-F238E27FC236}">
                <a16:creationId xmlns:a16="http://schemas.microsoft.com/office/drawing/2014/main" id="{E5D93D4A-FE23-4901-ADC9-F580146101DB}"/>
              </a:ext>
            </a:extLst>
          </p:cNvPr>
          <p:cNvPicPr>
            <a:picLocks noChangeAspect="1"/>
          </p:cNvPicPr>
          <p:nvPr/>
        </p:nvPicPr>
        <p:blipFill>
          <a:blip r:embed="rId3"/>
          <a:stretch>
            <a:fillRect/>
          </a:stretch>
        </p:blipFill>
        <p:spPr>
          <a:xfrm>
            <a:off x="997137" y="5398544"/>
            <a:ext cx="10197723" cy="1218946"/>
          </a:xfrm>
          <a:prstGeom prst="rect">
            <a:avLst/>
          </a:prstGeom>
        </p:spPr>
      </p:pic>
      <p:pic>
        <p:nvPicPr>
          <p:cNvPr id="7" name="Picture 6">
            <a:extLst>
              <a:ext uri="{FF2B5EF4-FFF2-40B4-BE49-F238E27FC236}">
                <a16:creationId xmlns:a16="http://schemas.microsoft.com/office/drawing/2014/main" id="{7E465AED-4A40-4E98-8E9B-4ABF540DF608}"/>
              </a:ext>
            </a:extLst>
          </p:cNvPr>
          <p:cNvPicPr>
            <a:picLocks noChangeAspect="1"/>
          </p:cNvPicPr>
          <p:nvPr/>
        </p:nvPicPr>
        <p:blipFill>
          <a:blip r:embed="rId4"/>
          <a:stretch>
            <a:fillRect/>
          </a:stretch>
        </p:blipFill>
        <p:spPr>
          <a:xfrm>
            <a:off x="376440" y="107112"/>
            <a:ext cx="3336898" cy="2462567"/>
          </a:xfrm>
          <a:prstGeom prst="rect">
            <a:avLst/>
          </a:prstGeom>
          <a:ln>
            <a:solidFill>
              <a:schemeClr val="tx1"/>
            </a:solidFill>
          </a:ln>
        </p:spPr>
      </p:pic>
      <p:pic>
        <p:nvPicPr>
          <p:cNvPr id="8" name="Picture 7">
            <a:extLst>
              <a:ext uri="{FF2B5EF4-FFF2-40B4-BE49-F238E27FC236}">
                <a16:creationId xmlns:a16="http://schemas.microsoft.com/office/drawing/2014/main" id="{7B4C5B34-7186-4082-BA77-E2B5B8426879}"/>
              </a:ext>
            </a:extLst>
          </p:cNvPr>
          <p:cNvPicPr>
            <a:picLocks noChangeAspect="1"/>
          </p:cNvPicPr>
          <p:nvPr/>
        </p:nvPicPr>
        <p:blipFill>
          <a:blip r:embed="rId5"/>
          <a:stretch>
            <a:fillRect/>
          </a:stretch>
        </p:blipFill>
        <p:spPr>
          <a:xfrm>
            <a:off x="2932345" y="942369"/>
            <a:ext cx="3377005" cy="2486631"/>
          </a:xfrm>
          <a:prstGeom prst="rect">
            <a:avLst/>
          </a:prstGeom>
          <a:ln>
            <a:solidFill>
              <a:schemeClr val="tx1"/>
            </a:solidFill>
          </a:ln>
        </p:spPr>
      </p:pic>
    </p:spTree>
    <p:extLst>
      <p:ext uri="{BB962C8B-B14F-4D97-AF65-F5344CB8AC3E}">
        <p14:creationId xmlns:p14="http://schemas.microsoft.com/office/powerpoint/2010/main" val="34193139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BF07FBB6-5ABD-1047-A7F6-712A52FE50AA}"/>
              </a:ext>
            </a:extLst>
          </p:cNvPr>
          <p:cNvSpPr>
            <a:spLocks noGrp="1"/>
          </p:cNvSpPr>
          <p:nvPr>
            <p:ph type="body" sz="quarter" idx="12"/>
          </p:nvPr>
        </p:nvSpPr>
        <p:spPr>
          <a:xfrm>
            <a:off x="510871" y="1221343"/>
            <a:ext cx="10646487" cy="935036"/>
          </a:xfrm>
        </p:spPr>
        <p:txBody>
          <a:bodyPr/>
          <a:lstStyle/>
          <a:p>
            <a:r>
              <a:rPr lang="en-GB" sz="3600" b="1" dirty="0">
                <a:solidFill>
                  <a:srgbClr val="018ABF"/>
                </a:solidFill>
                <a:latin typeface="Poppins"/>
              </a:rPr>
              <a:t>The Camac Project – What we want to do </a:t>
            </a:r>
          </a:p>
          <a:p>
            <a:endParaRPr lang="en-GB" b="1" dirty="0">
              <a:solidFill>
                <a:srgbClr val="018ABF"/>
              </a:solidFill>
              <a:latin typeface="Poppins"/>
            </a:endParaRPr>
          </a:p>
          <a:p>
            <a:r>
              <a:rPr lang="en-GB" b="1" dirty="0">
                <a:solidFill>
                  <a:srgbClr val="018ABF"/>
                </a:solidFill>
                <a:latin typeface="Poppins"/>
              </a:rPr>
              <a:t>Overview</a:t>
            </a:r>
          </a:p>
          <a:p>
            <a:r>
              <a:rPr lang="en-GB" dirty="0">
                <a:solidFill>
                  <a:srgbClr val="222222"/>
                </a:solidFill>
                <a:latin typeface="Open Sans"/>
              </a:rPr>
              <a:t>Dublin City Council and South Dublin County Council in partnership with The Office of Public Works (OPW), have commissioned the River Camac Flood Alleviation Scheme to address flooding within the catchment of the Camac River.</a:t>
            </a:r>
          </a:p>
          <a:p>
            <a:endParaRPr lang="en-GB" dirty="0">
              <a:solidFill>
                <a:srgbClr val="222222"/>
              </a:solidFill>
              <a:latin typeface="Open Sans"/>
            </a:endParaRPr>
          </a:p>
          <a:p>
            <a:r>
              <a:rPr lang="en-GB" b="1" dirty="0">
                <a:solidFill>
                  <a:srgbClr val="018ABF"/>
                </a:solidFill>
                <a:latin typeface="Poppins"/>
              </a:rPr>
              <a:t>Objectives and Project Need</a:t>
            </a:r>
          </a:p>
          <a:p>
            <a:r>
              <a:rPr lang="en-GB" dirty="0">
                <a:solidFill>
                  <a:srgbClr val="222222"/>
                </a:solidFill>
                <a:latin typeface="Open Sans"/>
              </a:rPr>
              <a:t>The Overriding Purpose of the project is to enhance the flood defences of the River Camac to the standards of the EU Directive on the Assessment and Management of Flood Risk (Floods Directive 2007/60/EC) transposed into Irish Law as SI 122 of 2010.</a:t>
            </a:r>
          </a:p>
          <a:p>
            <a:endParaRPr lang="en-GB" dirty="0">
              <a:solidFill>
                <a:srgbClr val="222222"/>
              </a:solidFill>
              <a:latin typeface="Open Sans"/>
            </a:endParaRPr>
          </a:p>
          <a:p>
            <a:r>
              <a:rPr lang="en-GB" dirty="0">
                <a:solidFill>
                  <a:srgbClr val="222222"/>
                </a:solidFill>
                <a:latin typeface="Open Sans"/>
              </a:rPr>
              <a:t>The implications of climate change will be considered as part of the proposed flood defences and will take account of Environmental, Social and Health &amp; Safety concerns.</a:t>
            </a:r>
          </a:p>
        </p:txBody>
      </p:sp>
      <p:pic>
        <p:nvPicPr>
          <p:cNvPr id="5" name="Picture 4">
            <a:extLst>
              <a:ext uri="{FF2B5EF4-FFF2-40B4-BE49-F238E27FC236}">
                <a16:creationId xmlns:a16="http://schemas.microsoft.com/office/drawing/2014/main" id="{BA1DBCCB-FB0D-42BB-8F52-D320547F5E92}"/>
              </a:ext>
            </a:extLst>
          </p:cNvPr>
          <p:cNvPicPr>
            <a:picLocks noChangeAspect="1"/>
          </p:cNvPicPr>
          <p:nvPr/>
        </p:nvPicPr>
        <p:blipFill>
          <a:blip r:embed="rId2"/>
          <a:stretch>
            <a:fillRect/>
          </a:stretch>
        </p:blipFill>
        <p:spPr>
          <a:xfrm>
            <a:off x="7507442" y="79793"/>
            <a:ext cx="4533556" cy="658438"/>
          </a:xfrm>
          <a:prstGeom prst="rect">
            <a:avLst/>
          </a:prstGeom>
        </p:spPr>
      </p:pic>
    </p:spTree>
    <p:extLst>
      <p:ext uri="{BB962C8B-B14F-4D97-AF65-F5344CB8AC3E}">
        <p14:creationId xmlns:p14="http://schemas.microsoft.com/office/powerpoint/2010/main" val="1609761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BF07FBB6-5ABD-1047-A7F6-712A52FE50AA}"/>
              </a:ext>
            </a:extLst>
          </p:cNvPr>
          <p:cNvSpPr>
            <a:spLocks noGrp="1"/>
          </p:cNvSpPr>
          <p:nvPr>
            <p:ph type="body" sz="quarter" idx="12"/>
          </p:nvPr>
        </p:nvSpPr>
        <p:spPr>
          <a:xfrm>
            <a:off x="510871" y="860616"/>
            <a:ext cx="10646487" cy="935036"/>
          </a:xfrm>
        </p:spPr>
        <p:txBody>
          <a:bodyPr/>
          <a:lstStyle/>
          <a:p>
            <a:r>
              <a:rPr lang="en-GB" sz="3600" b="1" dirty="0">
                <a:solidFill>
                  <a:srgbClr val="018ABF"/>
                </a:solidFill>
                <a:latin typeface="Poppins"/>
              </a:rPr>
              <a:t>The AECOM Project Team </a:t>
            </a:r>
          </a:p>
          <a:p>
            <a:endParaRPr lang="en-GB" b="1" dirty="0">
              <a:solidFill>
                <a:srgbClr val="018ABF"/>
              </a:solidFill>
              <a:latin typeface="Poppins"/>
            </a:endParaRPr>
          </a:p>
          <a:p>
            <a:endParaRPr lang="en-GB" dirty="0">
              <a:solidFill>
                <a:srgbClr val="222222"/>
              </a:solidFill>
              <a:latin typeface="Open Sans"/>
            </a:endParaRPr>
          </a:p>
          <a:p>
            <a:r>
              <a:rPr lang="en-GB" b="1" dirty="0">
                <a:solidFill>
                  <a:srgbClr val="222222"/>
                </a:solidFill>
                <a:latin typeface="Open Sans"/>
              </a:rPr>
              <a:t>	</a:t>
            </a:r>
            <a:endParaRPr lang="en-GB" dirty="0">
              <a:solidFill>
                <a:srgbClr val="222222"/>
              </a:solidFill>
              <a:latin typeface="Open Sans"/>
            </a:endParaRPr>
          </a:p>
          <a:p>
            <a:r>
              <a:rPr lang="en-GB" b="1" dirty="0">
                <a:solidFill>
                  <a:srgbClr val="222222"/>
                </a:solidFill>
                <a:latin typeface="Open Sans"/>
              </a:rPr>
              <a:t>	AECOM </a:t>
            </a:r>
            <a:r>
              <a:rPr lang="en-GB" dirty="0">
                <a:solidFill>
                  <a:srgbClr val="222222"/>
                </a:solidFill>
                <a:latin typeface="Open Sans"/>
              </a:rPr>
              <a:t>– Karol McCusker – Lead Designer &amp; Project Manager</a:t>
            </a:r>
          </a:p>
          <a:p>
            <a:endParaRPr lang="en-GB" dirty="0">
              <a:solidFill>
                <a:srgbClr val="222222"/>
              </a:solidFill>
              <a:latin typeface="Open Sans"/>
            </a:endParaRPr>
          </a:p>
          <a:p>
            <a:r>
              <a:rPr lang="en-GB" b="1" dirty="0">
                <a:solidFill>
                  <a:srgbClr val="222222"/>
                </a:solidFill>
                <a:latin typeface="Open Sans"/>
              </a:rPr>
              <a:t>	AECOM</a:t>
            </a:r>
            <a:r>
              <a:rPr lang="en-GB" dirty="0">
                <a:solidFill>
                  <a:srgbClr val="222222"/>
                </a:solidFill>
                <a:latin typeface="Open Sans"/>
              </a:rPr>
              <a:t> – Paul Lynas – Ecology &amp; Environment  </a:t>
            </a:r>
          </a:p>
          <a:p>
            <a:endParaRPr lang="en-GB" dirty="0">
              <a:solidFill>
                <a:srgbClr val="222222"/>
              </a:solidFill>
              <a:latin typeface="Open Sans"/>
            </a:endParaRPr>
          </a:p>
          <a:p>
            <a:endParaRPr lang="en-GB" dirty="0">
              <a:solidFill>
                <a:srgbClr val="222222"/>
              </a:solidFill>
              <a:latin typeface="Open Sans"/>
            </a:endParaRPr>
          </a:p>
          <a:p>
            <a:r>
              <a:rPr lang="en-GB" sz="2400" b="1" dirty="0">
                <a:solidFill>
                  <a:srgbClr val="018ABF"/>
                </a:solidFill>
                <a:latin typeface="Poppins"/>
              </a:rPr>
              <a:t>The Client Project Team </a:t>
            </a:r>
          </a:p>
          <a:p>
            <a:endParaRPr lang="en-GB" dirty="0">
              <a:solidFill>
                <a:srgbClr val="222222"/>
              </a:solidFill>
              <a:latin typeface="Open Sans"/>
            </a:endParaRPr>
          </a:p>
          <a:p>
            <a:r>
              <a:rPr lang="en-GB" b="1" dirty="0">
                <a:solidFill>
                  <a:srgbClr val="222222"/>
                </a:solidFill>
                <a:latin typeface="Open Sans"/>
              </a:rPr>
              <a:t>	Dublin City Council </a:t>
            </a:r>
            <a:r>
              <a:rPr lang="en-GB" dirty="0">
                <a:solidFill>
                  <a:srgbClr val="222222"/>
                </a:solidFill>
                <a:latin typeface="Open Sans"/>
              </a:rPr>
              <a:t>– Mary-Liz Walshe / Gerry O’Connell</a:t>
            </a:r>
          </a:p>
          <a:p>
            <a:endParaRPr lang="en-GB" dirty="0">
              <a:solidFill>
                <a:srgbClr val="222222"/>
              </a:solidFill>
              <a:latin typeface="Open Sans"/>
            </a:endParaRPr>
          </a:p>
          <a:p>
            <a:r>
              <a:rPr lang="en-GB" b="1" dirty="0">
                <a:solidFill>
                  <a:srgbClr val="222222"/>
                </a:solidFill>
                <a:latin typeface="Open Sans"/>
              </a:rPr>
              <a:t>	South Dublin County Council </a:t>
            </a:r>
            <a:r>
              <a:rPr lang="en-GB" dirty="0">
                <a:solidFill>
                  <a:srgbClr val="222222"/>
                </a:solidFill>
                <a:latin typeface="Open Sans"/>
              </a:rPr>
              <a:t>– David Grant</a:t>
            </a:r>
          </a:p>
          <a:p>
            <a:endParaRPr lang="en-GB" dirty="0">
              <a:solidFill>
                <a:srgbClr val="222222"/>
              </a:solidFill>
              <a:latin typeface="Open Sans"/>
            </a:endParaRPr>
          </a:p>
          <a:p>
            <a:r>
              <a:rPr lang="en-GB" b="1" dirty="0">
                <a:solidFill>
                  <a:srgbClr val="222222"/>
                </a:solidFill>
                <a:latin typeface="Open Sans"/>
              </a:rPr>
              <a:t>	Office of Public Works </a:t>
            </a:r>
            <a:r>
              <a:rPr lang="en-GB" dirty="0">
                <a:solidFill>
                  <a:srgbClr val="222222"/>
                </a:solidFill>
                <a:latin typeface="Open Sans"/>
              </a:rPr>
              <a:t>– Funding and Technical Advisors </a:t>
            </a:r>
          </a:p>
        </p:txBody>
      </p:sp>
      <p:pic>
        <p:nvPicPr>
          <p:cNvPr id="5" name="Picture 4">
            <a:extLst>
              <a:ext uri="{FF2B5EF4-FFF2-40B4-BE49-F238E27FC236}">
                <a16:creationId xmlns:a16="http://schemas.microsoft.com/office/drawing/2014/main" id="{BA1DBCCB-FB0D-42BB-8F52-D320547F5E92}"/>
              </a:ext>
            </a:extLst>
          </p:cNvPr>
          <p:cNvPicPr>
            <a:picLocks noChangeAspect="1"/>
          </p:cNvPicPr>
          <p:nvPr/>
        </p:nvPicPr>
        <p:blipFill>
          <a:blip r:embed="rId2"/>
          <a:stretch>
            <a:fillRect/>
          </a:stretch>
        </p:blipFill>
        <p:spPr>
          <a:xfrm>
            <a:off x="7507442" y="79793"/>
            <a:ext cx="4533556" cy="658438"/>
          </a:xfrm>
          <a:prstGeom prst="rect">
            <a:avLst/>
          </a:prstGeom>
        </p:spPr>
      </p:pic>
    </p:spTree>
    <p:extLst>
      <p:ext uri="{BB962C8B-B14F-4D97-AF65-F5344CB8AC3E}">
        <p14:creationId xmlns:p14="http://schemas.microsoft.com/office/powerpoint/2010/main" val="16162220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BF07FBB6-5ABD-1047-A7F6-712A52FE50AA}"/>
              </a:ext>
            </a:extLst>
          </p:cNvPr>
          <p:cNvSpPr>
            <a:spLocks noGrp="1"/>
          </p:cNvSpPr>
          <p:nvPr>
            <p:ph type="body" sz="quarter" idx="12"/>
          </p:nvPr>
        </p:nvSpPr>
        <p:spPr>
          <a:xfrm>
            <a:off x="7653635" y="860573"/>
            <a:ext cx="7399947" cy="935036"/>
          </a:xfrm>
        </p:spPr>
        <p:txBody>
          <a:bodyPr/>
          <a:lstStyle/>
          <a:p>
            <a:r>
              <a:rPr lang="en-GB" sz="3600" b="1" dirty="0">
                <a:solidFill>
                  <a:srgbClr val="018ABF"/>
                </a:solidFill>
                <a:latin typeface="Poppins"/>
              </a:rPr>
              <a:t>The Camac Project – </a:t>
            </a:r>
          </a:p>
          <a:p>
            <a:r>
              <a:rPr lang="en-GB" sz="3600" b="1" dirty="0">
                <a:solidFill>
                  <a:srgbClr val="018ABF"/>
                </a:solidFill>
                <a:latin typeface="Poppins"/>
              </a:rPr>
              <a:t>The Camac River</a:t>
            </a:r>
          </a:p>
          <a:p>
            <a:endParaRPr lang="en-GB" b="1" dirty="0">
              <a:solidFill>
                <a:srgbClr val="018ABF"/>
              </a:solidFill>
              <a:latin typeface="Poppins"/>
            </a:endParaRPr>
          </a:p>
        </p:txBody>
      </p:sp>
      <p:pic>
        <p:nvPicPr>
          <p:cNvPr id="5" name="Picture 4">
            <a:extLst>
              <a:ext uri="{FF2B5EF4-FFF2-40B4-BE49-F238E27FC236}">
                <a16:creationId xmlns:a16="http://schemas.microsoft.com/office/drawing/2014/main" id="{BA1DBCCB-FB0D-42BB-8F52-D320547F5E92}"/>
              </a:ext>
            </a:extLst>
          </p:cNvPr>
          <p:cNvPicPr>
            <a:picLocks noChangeAspect="1"/>
          </p:cNvPicPr>
          <p:nvPr/>
        </p:nvPicPr>
        <p:blipFill>
          <a:blip r:embed="rId2"/>
          <a:stretch>
            <a:fillRect/>
          </a:stretch>
        </p:blipFill>
        <p:spPr>
          <a:xfrm>
            <a:off x="7507442" y="79793"/>
            <a:ext cx="4533556" cy="658438"/>
          </a:xfrm>
          <a:prstGeom prst="rect">
            <a:avLst/>
          </a:prstGeom>
        </p:spPr>
      </p:pic>
      <p:sp>
        <p:nvSpPr>
          <p:cNvPr id="2" name="TextBox 1">
            <a:extLst>
              <a:ext uri="{FF2B5EF4-FFF2-40B4-BE49-F238E27FC236}">
                <a16:creationId xmlns:a16="http://schemas.microsoft.com/office/drawing/2014/main" id="{4AABD8C1-B5CC-4B90-AB29-D063DF5C4E02}"/>
              </a:ext>
            </a:extLst>
          </p:cNvPr>
          <p:cNvSpPr txBox="1"/>
          <p:nvPr/>
        </p:nvSpPr>
        <p:spPr>
          <a:xfrm>
            <a:off x="7653635" y="2063977"/>
            <a:ext cx="4144162" cy="2128275"/>
          </a:xfrm>
          <a:prstGeom prst="rect">
            <a:avLst/>
          </a:prstGeom>
          <a:noFill/>
        </p:spPr>
        <p:txBody>
          <a:bodyPr wrap="square" rtlCol="0">
            <a:spAutoFit/>
          </a:bodyPr>
          <a:lstStyle/>
          <a:p>
            <a:pPr lvl="0" defTabSz="914400">
              <a:lnSpc>
                <a:spcPct val="90000"/>
              </a:lnSpc>
            </a:pPr>
            <a:r>
              <a:rPr lang="en-GB" sz="2100" b="1" dirty="0">
                <a:solidFill>
                  <a:srgbClr val="018ABF"/>
                </a:solidFill>
                <a:latin typeface="Poppins"/>
                <a:ea typeface="AECOM Sans" panose="020B0504020202020204" pitchFamily="34" charset="0"/>
                <a:cs typeface="Arial" panose="020B0604020202020204" pitchFamily="34" charset="0"/>
              </a:rPr>
              <a:t>Catchment </a:t>
            </a:r>
          </a:p>
          <a:p>
            <a:pPr marL="342900" lvl="0" indent="-342900" defTabSz="914400">
              <a:lnSpc>
                <a:spcPct val="90000"/>
              </a:lnSpc>
              <a:buFont typeface="Arial" panose="020B0604020202020204" pitchFamily="34" charset="0"/>
              <a:buChar char="•"/>
            </a:pPr>
            <a:r>
              <a:rPr lang="en-GB" sz="2100" dirty="0">
                <a:solidFill>
                  <a:schemeClr val="tx2"/>
                </a:solidFill>
                <a:latin typeface="Poppins"/>
                <a:ea typeface="AECOM Sans" panose="020B0504020202020204" pitchFamily="34" charset="0"/>
                <a:cs typeface="Arial" panose="020B0604020202020204" pitchFamily="34" charset="0"/>
              </a:rPr>
              <a:t>Two Council Areas</a:t>
            </a:r>
          </a:p>
          <a:p>
            <a:pPr marL="342900" lvl="0" indent="-342900" defTabSz="914400">
              <a:lnSpc>
                <a:spcPct val="90000"/>
              </a:lnSpc>
              <a:buFont typeface="Arial" panose="020B0604020202020204" pitchFamily="34" charset="0"/>
              <a:buChar char="•"/>
            </a:pPr>
            <a:r>
              <a:rPr lang="en-GB" sz="2100" dirty="0">
                <a:solidFill>
                  <a:schemeClr val="tx2"/>
                </a:solidFill>
                <a:latin typeface="Poppins"/>
                <a:ea typeface="AECOM Sans" panose="020B0504020202020204" pitchFamily="34" charset="0"/>
                <a:cs typeface="Arial" panose="020B0604020202020204" pitchFamily="34" charset="0"/>
              </a:rPr>
              <a:t>Area = 58.8km</a:t>
            </a:r>
            <a:r>
              <a:rPr lang="en-GB" sz="2100" baseline="30000" dirty="0">
                <a:solidFill>
                  <a:schemeClr val="tx2"/>
                </a:solidFill>
                <a:latin typeface="Poppins"/>
                <a:ea typeface="AECOM Sans" panose="020B0504020202020204" pitchFamily="34" charset="0"/>
                <a:cs typeface="Arial" panose="020B0604020202020204" pitchFamily="34" charset="0"/>
              </a:rPr>
              <a:t>2</a:t>
            </a:r>
            <a:r>
              <a:rPr lang="en-GB" sz="2100" dirty="0">
                <a:solidFill>
                  <a:schemeClr val="tx2"/>
                </a:solidFill>
                <a:latin typeface="Poppins"/>
                <a:ea typeface="AECOM Sans" panose="020B0504020202020204" pitchFamily="34" charset="0"/>
                <a:cs typeface="Arial" panose="020B0604020202020204" pitchFamily="34" charset="0"/>
              </a:rPr>
              <a:t> </a:t>
            </a:r>
          </a:p>
          <a:p>
            <a:pPr marL="342900" lvl="0" indent="-342900" defTabSz="914400">
              <a:lnSpc>
                <a:spcPct val="90000"/>
              </a:lnSpc>
              <a:buFont typeface="Arial" panose="020B0604020202020204" pitchFamily="34" charset="0"/>
              <a:buChar char="•"/>
            </a:pPr>
            <a:r>
              <a:rPr lang="en-GB" sz="2100" dirty="0">
                <a:solidFill>
                  <a:schemeClr val="tx2"/>
                </a:solidFill>
                <a:latin typeface="Poppins"/>
                <a:ea typeface="AECOM Sans" panose="020B0504020202020204" pitchFamily="34" charset="0"/>
                <a:cs typeface="Arial" panose="020B0604020202020204" pitchFamily="34" charset="0"/>
              </a:rPr>
              <a:t>Transition from Rural to Urban</a:t>
            </a:r>
          </a:p>
          <a:p>
            <a:pPr marL="342900" lvl="0" indent="-342900" defTabSz="914400">
              <a:lnSpc>
                <a:spcPct val="90000"/>
              </a:lnSpc>
              <a:buFont typeface="Arial" panose="020B0604020202020204" pitchFamily="34" charset="0"/>
              <a:buChar char="•"/>
            </a:pPr>
            <a:r>
              <a:rPr lang="en-GB" sz="2100" dirty="0">
                <a:solidFill>
                  <a:schemeClr val="tx2"/>
                </a:solidFill>
                <a:latin typeface="Poppins"/>
                <a:ea typeface="AECOM Sans" panose="020B0504020202020204" pitchFamily="34" charset="0"/>
                <a:cs typeface="Arial" panose="020B0604020202020204" pitchFamily="34" charset="0"/>
              </a:rPr>
              <a:t>55km of River (approx.)</a:t>
            </a:r>
          </a:p>
          <a:p>
            <a:pPr marL="342900" lvl="0" indent="-342900" defTabSz="914400">
              <a:lnSpc>
                <a:spcPct val="90000"/>
              </a:lnSpc>
              <a:buFont typeface="Arial" panose="020B0604020202020204" pitchFamily="34" charset="0"/>
              <a:buChar char="•"/>
            </a:pPr>
            <a:r>
              <a:rPr lang="en-GB" sz="2100" dirty="0">
                <a:solidFill>
                  <a:schemeClr val="tx2"/>
                </a:solidFill>
                <a:latin typeface="Poppins"/>
                <a:ea typeface="AECOM Sans" panose="020B0504020202020204" pitchFamily="34" charset="0"/>
                <a:cs typeface="Arial" panose="020B0604020202020204" pitchFamily="34" charset="0"/>
              </a:rPr>
              <a:t>28km of culverts (approx.)</a:t>
            </a:r>
          </a:p>
          <a:p>
            <a:pPr marL="342900" lvl="0" indent="-342900" defTabSz="914400">
              <a:lnSpc>
                <a:spcPct val="90000"/>
              </a:lnSpc>
              <a:buFont typeface="Arial" panose="020B0604020202020204" pitchFamily="34" charset="0"/>
              <a:buChar char="•"/>
            </a:pPr>
            <a:endParaRPr lang="en-GB" sz="2100" b="1" dirty="0">
              <a:solidFill>
                <a:srgbClr val="018ABF"/>
              </a:solidFill>
              <a:latin typeface="Poppins"/>
              <a:ea typeface="AECOM Sans" panose="020B05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E14B3A63-5CB8-422C-8049-1806024B6512}"/>
              </a:ext>
            </a:extLst>
          </p:cNvPr>
          <p:cNvSpPr txBox="1"/>
          <p:nvPr/>
        </p:nvSpPr>
        <p:spPr>
          <a:xfrm>
            <a:off x="587229" y="1845578"/>
            <a:ext cx="7466202" cy="4462943"/>
          </a:xfrm>
          <a:prstGeom prst="rect">
            <a:avLst/>
          </a:prstGeom>
          <a:noFill/>
        </p:spPr>
        <p:txBody>
          <a:bodyPr wrap="square" rtlCol="0">
            <a:spAutoFit/>
          </a:bodyPr>
          <a:lstStyle/>
          <a:p>
            <a:endParaRPr lang="en-GB" dirty="0"/>
          </a:p>
        </p:txBody>
      </p:sp>
      <p:pic>
        <p:nvPicPr>
          <p:cNvPr id="9" name="Picture 8">
            <a:extLst>
              <a:ext uri="{FF2B5EF4-FFF2-40B4-BE49-F238E27FC236}">
                <a16:creationId xmlns:a16="http://schemas.microsoft.com/office/drawing/2014/main" id="{BB3D43BE-2B7C-477B-B803-354A7F0C32E5}"/>
              </a:ext>
            </a:extLst>
          </p:cNvPr>
          <p:cNvPicPr>
            <a:picLocks noChangeAspect="1"/>
          </p:cNvPicPr>
          <p:nvPr/>
        </p:nvPicPr>
        <p:blipFill>
          <a:blip r:embed="rId3"/>
          <a:stretch>
            <a:fillRect/>
          </a:stretch>
        </p:blipFill>
        <p:spPr>
          <a:xfrm>
            <a:off x="54124" y="42730"/>
            <a:ext cx="6543230" cy="6775534"/>
          </a:xfrm>
          <a:prstGeom prst="rect">
            <a:avLst/>
          </a:prstGeom>
        </p:spPr>
      </p:pic>
    </p:spTree>
    <p:extLst>
      <p:ext uri="{BB962C8B-B14F-4D97-AF65-F5344CB8AC3E}">
        <p14:creationId xmlns:p14="http://schemas.microsoft.com/office/powerpoint/2010/main" val="36982719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BF07FBB6-5ABD-1047-A7F6-712A52FE50AA}"/>
              </a:ext>
            </a:extLst>
          </p:cNvPr>
          <p:cNvSpPr>
            <a:spLocks noGrp="1"/>
          </p:cNvSpPr>
          <p:nvPr>
            <p:ph type="body" sz="quarter" idx="12"/>
          </p:nvPr>
        </p:nvSpPr>
        <p:spPr>
          <a:xfrm>
            <a:off x="510871" y="844326"/>
            <a:ext cx="10646487" cy="935036"/>
          </a:xfrm>
        </p:spPr>
        <p:txBody>
          <a:bodyPr/>
          <a:lstStyle/>
          <a:p>
            <a:r>
              <a:rPr lang="en-GB" sz="3600" b="1" dirty="0">
                <a:solidFill>
                  <a:srgbClr val="018ABF"/>
                </a:solidFill>
                <a:latin typeface="Poppins"/>
              </a:rPr>
              <a:t>The Camac Project – What have we done </a:t>
            </a:r>
          </a:p>
          <a:p>
            <a:endParaRPr lang="en-GB" b="1" dirty="0">
              <a:solidFill>
                <a:srgbClr val="018ABF"/>
              </a:solidFill>
              <a:latin typeface="Poppins"/>
            </a:endParaRPr>
          </a:p>
          <a:p>
            <a:r>
              <a:rPr lang="en-GB" b="1" dirty="0">
                <a:solidFill>
                  <a:srgbClr val="018ABF"/>
                </a:solidFill>
                <a:latin typeface="Poppins"/>
              </a:rPr>
              <a:t>Topographical and Bathymetric Surveys</a:t>
            </a:r>
          </a:p>
          <a:p>
            <a:endParaRPr lang="en-GB" b="1" dirty="0">
              <a:solidFill>
                <a:srgbClr val="018ABF"/>
              </a:solidFill>
              <a:latin typeface="Poppins"/>
            </a:endParaRPr>
          </a:p>
          <a:p>
            <a:r>
              <a:rPr lang="en-GB" dirty="0">
                <a:solidFill>
                  <a:srgbClr val="222222"/>
                </a:solidFill>
                <a:latin typeface="Open Sans"/>
              </a:rPr>
              <a:t>These surveys included taking measurements and levels of the rivers, lakes, manholes and bridges within the catchment.</a:t>
            </a:r>
          </a:p>
          <a:p>
            <a:endParaRPr lang="en-GB" dirty="0">
              <a:solidFill>
                <a:srgbClr val="222222"/>
              </a:solidFill>
              <a:latin typeface="Open Sans"/>
            </a:endParaRPr>
          </a:p>
        </p:txBody>
      </p:sp>
      <p:pic>
        <p:nvPicPr>
          <p:cNvPr id="5" name="Picture 4">
            <a:extLst>
              <a:ext uri="{FF2B5EF4-FFF2-40B4-BE49-F238E27FC236}">
                <a16:creationId xmlns:a16="http://schemas.microsoft.com/office/drawing/2014/main" id="{BA1DBCCB-FB0D-42BB-8F52-D320547F5E92}"/>
              </a:ext>
            </a:extLst>
          </p:cNvPr>
          <p:cNvPicPr>
            <a:picLocks noChangeAspect="1"/>
          </p:cNvPicPr>
          <p:nvPr/>
        </p:nvPicPr>
        <p:blipFill>
          <a:blip r:embed="rId2"/>
          <a:stretch>
            <a:fillRect/>
          </a:stretch>
        </p:blipFill>
        <p:spPr>
          <a:xfrm>
            <a:off x="7507442" y="79793"/>
            <a:ext cx="4533556" cy="658438"/>
          </a:xfrm>
          <a:prstGeom prst="rect">
            <a:avLst/>
          </a:prstGeom>
        </p:spPr>
      </p:pic>
      <p:pic>
        <p:nvPicPr>
          <p:cNvPr id="6" name="Picture 5">
            <a:extLst>
              <a:ext uri="{FF2B5EF4-FFF2-40B4-BE49-F238E27FC236}">
                <a16:creationId xmlns:a16="http://schemas.microsoft.com/office/drawing/2014/main" id="{904DC202-EA83-4803-A0DF-4423B07C9D96}"/>
              </a:ext>
            </a:extLst>
          </p:cNvPr>
          <p:cNvPicPr>
            <a:picLocks noChangeAspect="1"/>
          </p:cNvPicPr>
          <p:nvPr/>
        </p:nvPicPr>
        <p:blipFill>
          <a:blip r:embed="rId3"/>
          <a:stretch>
            <a:fillRect/>
          </a:stretch>
        </p:blipFill>
        <p:spPr>
          <a:xfrm>
            <a:off x="4522634" y="2860899"/>
            <a:ext cx="3528460" cy="3429000"/>
          </a:xfrm>
          <a:prstGeom prst="rect">
            <a:avLst/>
          </a:prstGeom>
          <a:ln>
            <a:solidFill>
              <a:schemeClr val="tx1"/>
            </a:solidFill>
          </a:ln>
        </p:spPr>
      </p:pic>
      <p:pic>
        <p:nvPicPr>
          <p:cNvPr id="3" name="Picture 2">
            <a:extLst>
              <a:ext uri="{FF2B5EF4-FFF2-40B4-BE49-F238E27FC236}">
                <a16:creationId xmlns:a16="http://schemas.microsoft.com/office/drawing/2014/main" id="{7E372D1A-4B57-484E-8AD0-AC5D0CB2B21B}"/>
              </a:ext>
            </a:extLst>
          </p:cNvPr>
          <p:cNvPicPr>
            <a:picLocks noChangeAspect="1"/>
          </p:cNvPicPr>
          <p:nvPr/>
        </p:nvPicPr>
        <p:blipFill>
          <a:blip r:embed="rId4"/>
          <a:stretch>
            <a:fillRect/>
          </a:stretch>
        </p:blipFill>
        <p:spPr>
          <a:xfrm>
            <a:off x="7669367" y="4497182"/>
            <a:ext cx="3062324" cy="2120070"/>
          </a:xfrm>
          <a:prstGeom prst="rect">
            <a:avLst/>
          </a:prstGeom>
          <a:ln>
            <a:solidFill>
              <a:schemeClr val="tx1"/>
            </a:solidFill>
          </a:ln>
        </p:spPr>
      </p:pic>
    </p:spTree>
    <p:extLst>
      <p:ext uri="{BB962C8B-B14F-4D97-AF65-F5344CB8AC3E}">
        <p14:creationId xmlns:p14="http://schemas.microsoft.com/office/powerpoint/2010/main" val="8969485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BF07FBB6-5ABD-1047-A7F6-712A52FE50AA}"/>
              </a:ext>
            </a:extLst>
          </p:cNvPr>
          <p:cNvSpPr>
            <a:spLocks noGrp="1"/>
          </p:cNvSpPr>
          <p:nvPr>
            <p:ph type="body" sz="quarter" idx="12"/>
          </p:nvPr>
        </p:nvSpPr>
        <p:spPr>
          <a:xfrm>
            <a:off x="510871" y="1221342"/>
            <a:ext cx="10646487" cy="3300323"/>
          </a:xfrm>
        </p:spPr>
        <p:txBody>
          <a:bodyPr/>
          <a:lstStyle/>
          <a:p>
            <a:r>
              <a:rPr lang="en-GB" sz="3600" b="1" dirty="0">
                <a:solidFill>
                  <a:srgbClr val="018ABF"/>
                </a:solidFill>
                <a:latin typeface="Poppins"/>
              </a:rPr>
              <a:t>The Camac Project – What have we done </a:t>
            </a:r>
          </a:p>
          <a:p>
            <a:endParaRPr lang="en-GB" b="1" dirty="0">
              <a:solidFill>
                <a:srgbClr val="018ABF"/>
              </a:solidFill>
              <a:latin typeface="Poppins"/>
            </a:endParaRPr>
          </a:p>
          <a:p>
            <a:r>
              <a:rPr lang="en-GB" b="1" dirty="0">
                <a:solidFill>
                  <a:srgbClr val="018ABF"/>
                </a:solidFill>
                <a:latin typeface="Poppins"/>
              </a:rPr>
              <a:t>Contaminated Land </a:t>
            </a:r>
          </a:p>
          <a:p>
            <a:r>
              <a:rPr lang="en-GB" dirty="0">
                <a:solidFill>
                  <a:srgbClr val="222222"/>
                </a:solidFill>
                <a:latin typeface="Open Sans"/>
              </a:rPr>
              <a:t>A desktop review of publicly available information was conducted to identify potential contaminated sites within the catchment. </a:t>
            </a:r>
          </a:p>
          <a:p>
            <a:endParaRPr lang="en-GB" b="1" dirty="0">
              <a:solidFill>
                <a:srgbClr val="018ABF"/>
              </a:solidFill>
              <a:latin typeface="Poppins"/>
            </a:endParaRPr>
          </a:p>
        </p:txBody>
      </p:sp>
      <p:pic>
        <p:nvPicPr>
          <p:cNvPr id="5" name="Picture 4">
            <a:extLst>
              <a:ext uri="{FF2B5EF4-FFF2-40B4-BE49-F238E27FC236}">
                <a16:creationId xmlns:a16="http://schemas.microsoft.com/office/drawing/2014/main" id="{BA1DBCCB-FB0D-42BB-8F52-D320547F5E92}"/>
              </a:ext>
            </a:extLst>
          </p:cNvPr>
          <p:cNvPicPr>
            <a:picLocks noChangeAspect="1"/>
          </p:cNvPicPr>
          <p:nvPr/>
        </p:nvPicPr>
        <p:blipFill>
          <a:blip r:embed="rId2"/>
          <a:stretch>
            <a:fillRect/>
          </a:stretch>
        </p:blipFill>
        <p:spPr>
          <a:xfrm>
            <a:off x="7507442" y="79793"/>
            <a:ext cx="4533556" cy="658438"/>
          </a:xfrm>
          <a:prstGeom prst="rect">
            <a:avLst/>
          </a:prstGeom>
        </p:spPr>
      </p:pic>
      <p:pic>
        <p:nvPicPr>
          <p:cNvPr id="2" name="Picture 1">
            <a:extLst>
              <a:ext uri="{FF2B5EF4-FFF2-40B4-BE49-F238E27FC236}">
                <a16:creationId xmlns:a16="http://schemas.microsoft.com/office/drawing/2014/main" id="{C26C3BF5-90F6-482A-A33E-B1DBBB33D3F8}"/>
              </a:ext>
            </a:extLst>
          </p:cNvPr>
          <p:cNvPicPr>
            <a:picLocks noChangeAspect="1"/>
          </p:cNvPicPr>
          <p:nvPr/>
        </p:nvPicPr>
        <p:blipFill>
          <a:blip r:embed="rId3"/>
          <a:stretch>
            <a:fillRect/>
          </a:stretch>
        </p:blipFill>
        <p:spPr>
          <a:xfrm rot="683600">
            <a:off x="6550793" y="3191311"/>
            <a:ext cx="4638355" cy="2825477"/>
          </a:xfrm>
          <a:prstGeom prst="rect">
            <a:avLst/>
          </a:prstGeom>
          <a:effectLst>
            <a:innerShdw blurRad="114300">
              <a:prstClr val="black"/>
            </a:innerShdw>
          </a:effectLst>
        </p:spPr>
      </p:pic>
      <p:pic>
        <p:nvPicPr>
          <p:cNvPr id="3" name="Picture 2">
            <a:extLst>
              <a:ext uri="{FF2B5EF4-FFF2-40B4-BE49-F238E27FC236}">
                <a16:creationId xmlns:a16="http://schemas.microsoft.com/office/drawing/2014/main" id="{971D0096-D980-4C49-A901-9F2B1451991F}"/>
              </a:ext>
            </a:extLst>
          </p:cNvPr>
          <p:cNvPicPr>
            <a:picLocks noChangeAspect="1"/>
          </p:cNvPicPr>
          <p:nvPr/>
        </p:nvPicPr>
        <p:blipFill>
          <a:blip r:embed="rId4"/>
          <a:stretch>
            <a:fillRect/>
          </a:stretch>
        </p:blipFill>
        <p:spPr>
          <a:xfrm rot="855635">
            <a:off x="3731477" y="3525887"/>
            <a:ext cx="4205272" cy="2539743"/>
          </a:xfrm>
          <a:prstGeom prst="rect">
            <a:avLst/>
          </a:prstGeom>
          <a:effectLst>
            <a:innerShdw blurRad="114300">
              <a:prstClr val="black"/>
            </a:innerShdw>
          </a:effectLst>
        </p:spPr>
      </p:pic>
    </p:spTree>
    <p:extLst>
      <p:ext uri="{BB962C8B-B14F-4D97-AF65-F5344CB8AC3E}">
        <p14:creationId xmlns:p14="http://schemas.microsoft.com/office/powerpoint/2010/main" val="15886617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BF07FBB6-5ABD-1047-A7F6-712A52FE50AA}"/>
              </a:ext>
            </a:extLst>
          </p:cNvPr>
          <p:cNvSpPr>
            <a:spLocks noGrp="1"/>
          </p:cNvSpPr>
          <p:nvPr>
            <p:ph type="body" sz="quarter" idx="12"/>
          </p:nvPr>
        </p:nvSpPr>
        <p:spPr>
          <a:xfrm>
            <a:off x="510871" y="1221342"/>
            <a:ext cx="10646487" cy="3300323"/>
          </a:xfrm>
        </p:spPr>
        <p:txBody>
          <a:bodyPr/>
          <a:lstStyle/>
          <a:p>
            <a:r>
              <a:rPr lang="en-GB" sz="3600" b="1" dirty="0">
                <a:solidFill>
                  <a:srgbClr val="018ABF"/>
                </a:solidFill>
                <a:latin typeface="Poppins"/>
              </a:rPr>
              <a:t>The Camac Project – What have we done </a:t>
            </a:r>
          </a:p>
          <a:p>
            <a:endParaRPr lang="en-GB" b="1" dirty="0">
              <a:solidFill>
                <a:srgbClr val="018ABF"/>
              </a:solidFill>
              <a:latin typeface="Poppins"/>
            </a:endParaRPr>
          </a:p>
          <a:p>
            <a:r>
              <a:rPr lang="en-GB" b="1" dirty="0">
                <a:solidFill>
                  <a:srgbClr val="018ABF"/>
                </a:solidFill>
                <a:latin typeface="Poppins"/>
              </a:rPr>
              <a:t>CCTV and Culvert Surveys</a:t>
            </a:r>
          </a:p>
          <a:p>
            <a:r>
              <a:rPr lang="en-GB" dirty="0">
                <a:solidFill>
                  <a:srgbClr val="222222"/>
                </a:solidFill>
                <a:latin typeface="Open Sans"/>
              </a:rPr>
              <a:t>CCTV survey of the storm drainage network in a number of locations is continuing. This is currently ongoing throughout the catchment.</a:t>
            </a:r>
            <a:endParaRPr lang="en-GB" b="1" dirty="0">
              <a:solidFill>
                <a:srgbClr val="018ABF"/>
              </a:solidFill>
              <a:latin typeface="Poppins"/>
            </a:endParaRPr>
          </a:p>
        </p:txBody>
      </p:sp>
      <p:pic>
        <p:nvPicPr>
          <p:cNvPr id="5" name="Picture 4">
            <a:extLst>
              <a:ext uri="{FF2B5EF4-FFF2-40B4-BE49-F238E27FC236}">
                <a16:creationId xmlns:a16="http://schemas.microsoft.com/office/drawing/2014/main" id="{BA1DBCCB-FB0D-42BB-8F52-D320547F5E92}"/>
              </a:ext>
            </a:extLst>
          </p:cNvPr>
          <p:cNvPicPr>
            <a:picLocks noChangeAspect="1"/>
          </p:cNvPicPr>
          <p:nvPr/>
        </p:nvPicPr>
        <p:blipFill>
          <a:blip r:embed="rId2"/>
          <a:stretch>
            <a:fillRect/>
          </a:stretch>
        </p:blipFill>
        <p:spPr>
          <a:xfrm>
            <a:off x="7507442" y="79793"/>
            <a:ext cx="4533556" cy="658438"/>
          </a:xfrm>
          <a:prstGeom prst="rect">
            <a:avLst/>
          </a:prstGeom>
        </p:spPr>
      </p:pic>
      <p:pic>
        <p:nvPicPr>
          <p:cNvPr id="6" name="Picture 5">
            <a:extLst>
              <a:ext uri="{FF2B5EF4-FFF2-40B4-BE49-F238E27FC236}">
                <a16:creationId xmlns:a16="http://schemas.microsoft.com/office/drawing/2014/main" id="{9BD09BE2-35D6-4E48-9997-239C30F82573}"/>
              </a:ext>
            </a:extLst>
          </p:cNvPr>
          <p:cNvPicPr>
            <a:picLocks noChangeAspect="1"/>
          </p:cNvPicPr>
          <p:nvPr/>
        </p:nvPicPr>
        <p:blipFill>
          <a:blip r:embed="rId3"/>
          <a:stretch>
            <a:fillRect/>
          </a:stretch>
        </p:blipFill>
        <p:spPr>
          <a:xfrm>
            <a:off x="3488973" y="3023334"/>
            <a:ext cx="2345141" cy="3412928"/>
          </a:xfrm>
          <a:prstGeom prst="rect">
            <a:avLst/>
          </a:prstGeom>
          <a:effectLst>
            <a:innerShdw blurRad="114300">
              <a:prstClr val="black"/>
            </a:innerShdw>
          </a:effectLst>
        </p:spPr>
      </p:pic>
      <p:pic>
        <p:nvPicPr>
          <p:cNvPr id="4" name="Picture 3">
            <a:extLst>
              <a:ext uri="{FF2B5EF4-FFF2-40B4-BE49-F238E27FC236}">
                <a16:creationId xmlns:a16="http://schemas.microsoft.com/office/drawing/2014/main" id="{F3CAEAB1-91A3-4747-9FB8-4466B280CBCA}"/>
              </a:ext>
            </a:extLst>
          </p:cNvPr>
          <p:cNvPicPr>
            <a:picLocks noChangeAspect="1"/>
          </p:cNvPicPr>
          <p:nvPr/>
        </p:nvPicPr>
        <p:blipFill>
          <a:blip r:embed="rId4"/>
          <a:stretch>
            <a:fillRect/>
          </a:stretch>
        </p:blipFill>
        <p:spPr>
          <a:xfrm rot="943228">
            <a:off x="5820757" y="3263980"/>
            <a:ext cx="2230465" cy="3289467"/>
          </a:xfrm>
          <a:prstGeom prst="rect">
            <a:avLst/>
          </a:prstGeom>
          <a:effectLst>
            <a:innerShdw blurRad="114300">
              <a:prstClr val="black"/>
            </a:innerShdw>
          </a:effectLst>
        </p:spPr>
      </p:pic>
    </p:spTree>
    <p:extLst>
      <p:ext uri="{BB962C8B-B14F-4D97-AF65-F5344CB8AC3E}">
        <p14:creationId xmlns:p14="http://schemas.microsoft.com/office/powerpoint/2010/main" val="30681962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BF07FBB6-5ABD-1047-A7F6-712A52FE50AA}"/>
              </a:ext>
            </a:extLst>
          </p:cNvPr>
          <p:cNvSpPr>
            <a:spLocks noGrp="1"/>
          </p:cNvSpPr>
          <p:nvPr>
            <p:ph type="body" sz="quarter" idx="12"/>
          </p:nvPr>
        </p:nvSpPr>
        <p:spPr>
          <a:xfrm>
            <a:off x="510871" y="1221342"/>
            <a:ext cx="10646487" cy="3300323"/>
          </a:xfrm>
        </p:spPr>
        <p:txBody>
          <a:bodyPr/>
          <a:lstStyle/>
          <a:p>
            <a:r>
              <a:rPr lang="en-GB" sz="3600" b="1" dirty="0">
                <a:solidFill>
                  <a:srgbClr val="018ABF"/>
                </a:solidFill>
                <a:latin typeface="Poppins"/>
              </a:rPr>
              <a:t>The Camac Project – What have we done </a:t>
            </a:r>
          </a:p>
          <a:p>
            <a:endParaRPr lang="en-GB" b="1" dirty="0">
              <a:solidFill>
                <a:srgbClr val="018ABF"/>
              </a:solidFill>
              <a:latin typeface="Poppins"/>
            </a:endParaRPr>
          </a:p>
          <a:p>
            <a:r>
              <a:rPr lang="en-GB" b="1" dirty="0">
                <a:solidFill>
                  <a:srgbClr val="018ABF"/>
                </a:solidFill>
                <a:latin typeface="Poppins"/>
              </a:rPr>
              <a:t>Environmental Surveys</a:t>
            </a:r>
          </a:p>
          <a:p>
            <a:r>
              <a:rPr lang="en-GB" dirty="0">
                <a:solidFill>
                  <a:srgbClr val="222222"/>
                </a:solidFill>
                <a:latin typeface="Open Sans"/>
              </a:rPr>
              <a:t>The site surveys for the following have now been completed and reports finalised:</a:t>
            </a:r>
          </a:p>
          <a:p>
            <a:endParaRPr lang="en-GB" dirty="0">
              <a:solidFill>
                <a:srgbClr val="222222"/>
              </a:solidFill>
              <a:latin typeface="Open Sans"/>
            </a:endParaRPr>
          </a:p>
          <a:p>
            <a:pPr marL="342900" indent="-342900">
              <a:buFont typeface="Arial" panose="020B0604020202020204" pitchFamily="34" charset="0"/>
              <a:buChar char="•"/>
            </a:pPr>
            <a:r>
              <a:rPr lang="en-GB" dirty="0">
                <a:solidFill>
                  <a:srgbClr val="222222"/>
                </a:solidFill>
                <a:latin typeface="Poppins"/>
              </a:rPr>
              <a:t>Bats</a:t>
            </a:r>
          </a:p>
          <a:p>
            <a:pPr marL="342900" indent="-342900">
              <a:buFont typeface="Arial" panose="020B0604020202020204" pitchFamily="34" charset="0"/>
              <a:buChar char="•"/>
            </a:pPr>
            <a:r>
              <a:rPr lang="en-GB" dirty="0">
                <a:solidFill>
                  <a:srgbClr val="222222"/>
                </a:solidFill>
                <a:latin typeface="Poppins"/>
              </a:rPr>
              <a:t>Birds</a:t>
            </a:r>
          </a:p>
          <a:p>
            <a:pPr marL="342900" indent="-342900">
              <a:buFont typeface="Arial" panose="020B0604020202020204" pitchFamily="34" charset="0"/>
              <a:buChar char="•"/>
            </a:pPr>
            <a:r>
              <a:rPr lang="en-GB" dirty="0">
                <a:solidFill>
                  <a:srgbClr val="222222"/>
                </a:solidFill>
                <a:latin typeface="Poppins"/>
              </a:rPr>
              <a:t>Mammals</a:t>
            </a:r>
          </a:p>
          <a:p>
            <a:pPr marL="342900" indent="-342900">
              <a:buFont typeface="Arial" panose="020B0604020202020204" pitchFamily="34" charset="0"/>
              <a:buChar char="•"/>
            </a:pPr>
            <a:r>
              <a:rPr lang="en-GB" dirty="0">
                <a:solidFill>
                  <a:srgbClr val="222222"/>
                </a:solidFill>
                <a:latin typeface="Poppins"/>
              </a:rPr>
              <a:t>Habitat and Invasive Species</a:t>
            </a:r>
          </a:p>
          <a:p>
            <a:pPr marL="342900" indent="-342900">
              <a:buFont typeface="Arial" panose="020B0604020202020204" pitchFamily="34" charset="0"/>
              <a:buChar char="•"/>
            </a:pPr>
            <a:r>
              <a:rPr lang="en-GB" dirty="0">
                <a:solidFill>
                  <a:srgbClr val="222222"/>
                </a:solidFill>
                <a:latin typeface="Poppins"/>
              </a:rPr>
              <a:t>Wintering Birds</a:t>
            </a:r>
          </a:p>
          <a:p>
            <a:endParaRPr lang="en-GB" b="1" dirty="0">
              <a:solidFill>
                <a:srgbClr val="018ABF"/>
              </a:solidFill>
              <a:latin typeface="Poppins"/>
            </a:endParaRPr>
          </a:p>
        </p:txBody>
      </p:sp>
      <p:pic>
        <p:nvPicPr>
          <p:cNvPr id="5" name="Picture 4">
            <a:extLst>
              <a:ext uri="{FF2B5EF4-FFF2-40B4-BE49-F238E27FC236}">
                <a16:creationId xmlns:a16="http://schemas.microsoft.com/office/drawing/2014/main" id="{BA1DBCCB-FB0D-42BB-8F52-D320547F5E92}"/>
              </a:ext>
            </a:extLst>
          </p:cNvPr>
          <p:cNvPicPr>
            <a:picLocks noChangeAspect="1"/>
          </p:cNvPicPr>
          <p:nvPr/>
        </p:nvPicPr>
        <p:blipFill>
          <a:blip r:embed="rId2"/>
          <a:stretch>
            <a:fillRect/>
          </a:stretch>
        </p:blipFill>
        <p:spPr>
          <a:xfrm>
            <a:off x="7507442" y="79793"/>
            <a:ext cx="4533556" cy="658438"/>
          </a:xfrm>
          <a:prstGeom prst="rect">
            <a:avLst/>
          </a:prstGeom>
        </p:spPr>
      </p:pic>
      <p:pic>
        <p:nvPicPr>
          <p:cNvPr id="2" name="Picture 1">
            <a:extLst>
              <a:ext uri="{FF2B5EF4-FFF2-40B4-BE49-F238E27FC236}">
                <a16:creationId xmlns:a16="http://schemas.microsoft.com/office/drawing/2014/main" id="{781B44C4-6204-49B2-B452-2C01DC2BF7B1}"/>
              </a:ext>
            </a:extLst>
          </p:cNvPr>
          <p:cNvPicPr>
            <a:picLocks noChangeAspect="1"/>
          </p:cNvPicPr>
          <p:nvPr/>
        </p:nvPicPr>
        <p:blipFill>
          <a:blip r:embed="rId3"/>
          <a:stretch>
            <a:fillRect/>
          </a:stretch>
        </p:blipFill>
        <p:spPr>
          <a:xfrm rot="1405072">
            <a:off x="9307467" y="2937482"/>
            <a:ext cx="2225447" cy="3168365"/>
          </a:xfrm>
          <a:prstGeom prst="rect">
            <a:avLst/>
          </a:prstGeom>
          <a:effectLst>
            <a:outerShdw blurRad="50800" dist="38100" dir="18900000" algn="bl" rotWithShape="0">
              <a:prstClr val="black">
                <a:alpha val="40000"/>
              </a:prstClr>
            </a:outerShdw>
          </a:effectLst>
        </p:spPr>
      </p:pic>
      <p:pic>
        <p:nvPicPr>
          <p:cNvPr id="4" name="Picture 3">
            <a:extLst>
              <a:ext uri="{FF2B5EF4-FFF2-40B4-BE49-F238E27FC236}">
                <a16:creationId xmlns:a16="http://schemas.microsoft.com/office/drawing/2014/main" id="{A50FCF26-A5B8-49D7-9166-6A5004A85AF0}"/>
              </a:ext>
            </a:extLst>
          </p:cNvPr>
          <p:cNvPicPr>
            <a:picLocks noChangeAspect="1"/>
          </p:cNvPicPr>
          <p:nvPr/>
        </p:nvPicPr>
        <p:blipFill>
          <a:blip r:embed="rId4"/>
          <a:stretch>
            <a:fillRect/>
          </a:stretch>
        </p:blipFill>
        <p:spPr>
          <a:xfrm rot="1297410">
            <a:off x="7600778" y="3015338"/>
            <a:ext cx="2205207" cy="3168215"/>
          </a:xfrm>
          <a:prstGeom prst="rect">
            <a:avLst/>
          </a:prstGeom>
          <a:effectLst>
            <a:outerShdw blurRad="50800" dist="38100" dir="18900000" algn="bl" rotWithShape="0">
              <a:prstClr val="black">
                <a:alpha val="40000"/>
              </a:prstClr>
            </a:outerShdw>
          </a:effectLst>
        </p:spPr>
      </p:pic>
      <p:pic>
        <p:nvPicPr>
          <p:cNvPr id="8" name="Picture 7">
            <a:extLst>
              <a:ext uri="{FF2B5EF4-FFF2-40B4-BE49-F238E27FC236}">
                <a16:creationId xmlns:a16="http://schemas.microsoft.com/office/drawing/2014/main" id="{0E965865-700F-4F18-8607-8D5E113459EB}"/>
              </a:ext>
            </a:extLst>
          </p:cNvPr>
          <p:cNvPicPr>
            <a:picLocks noChangeAspect="1"/>
          </p:cNvPicPr>
          <p:nvPr/>
        </p:nvPicPr>
        <p:blipFill>
          <a:blip r:embed="rId5"/>
          <a:stretch>
            <a:fillRect/>
          </a:stretch>
        </p:blipFill>
        <p:spPr>
          <a:xfrm rot="1315093">
            <a:off x="5615533" y="2993372"/>
            <a:ext cx="2251389" cy="3212147"/>
          </a:xfrm>
          <a:prstGeom prst="rect">
            <a:avLst/>
          </a:prstGeom>
          <a:effectLst>
            <a:outerShdw blurRad="50800" dist="38100" dir="18900000" algn="bl" rotWithShape="0">
              <a:prstClr val="black">
                <a:alpha val="40000"/>
              </a:prstClr>
            </a:outerShdw>
          </a:effectLst>
        </p:spPr>
      </p:pic>
      <p:pic>
        <p:nvPicPr>
          <p:cNvPr id="9" name="Picture 8">
            <a:extLst>
              <a:ext uri="{FF2B5EF4-FFF2-40B4-BE49-F238E27FC236}">
                <a16:creationId xmlns:a16="http://schemas.microsoft.com/office/drawing/2014/main" id="{F3654C9E-81D3-4FF8-ADAF-20AF54E96C24}"/>
              </a:ext>
            </a:extLst>
          </p:cNvPr>
          <p:cNvPicPr>
            <a:picLocks noChangeAspect="1"/>
          </p:cNvPicPr>
          <p:nvPr/>
        </p:nvPicPr>
        <p:blipFill>
          <a:blip r:embed="rId6"/>
          <a:stretch>
            <a:fillRect/>
          </a:stretch>
        </p:blipFill>
        <p:spPr>
          <a:xfrm>
            <a:off x="399548" y="4424939"/>
            <a:ext cx="2666419" cy="2053449"/>
          </a:xfrm>
          <a:prstGeom prst="rect">
            <a:avLst/>
          </a:prstGeom>
        </p:spPr>
      </p:pic>
      <p:pic>
        <p:nvPicPr>
          <p:cNvPr id="10" name="Picture 9">
            <a:extLst>
              <a:ext uri="{FF2B5EF4-FFF2-40B4-BE49-F238E27FC236}">
                <a16:creationId xmlns:a16="http://schemas.microsoft.com/office/drawing/2014/main" id="{122355BF-BCD5-4B43-8546-39F3E0BBC57A}"/>
              </a:ext>
            </a:extLst>
          </p:cNvPr>
          <p:cNvPicPr>
            <a:picLocks noChangeAspect="1"/>
          </p:cNvPicPr>
          <p:nvPr/>
        </p:nvPicPr>
        <p:blipFill rotWithShape="1">
          <a:blip r:embed="rId7"/>
          <a:srcRect l="36612"/>
          <a:stretch/>
        </p:blipFill>
        <p:spPr>
          <a:xfrm>
            <a:off x="3100233" y="4424939"/>
            <a:ext cx="1690193" cy="2053449"/>
          </a:xfrm>
          <a:prstGeom prst="rect">
            <a:avLst/>
          </a:prstGeom>
          <a:ln>
            <a:solidFill>
              <a:schemeClr val="tx1"/>
            </a:solidFill>
          </a:ln>
        </p:spPr>
      </p:pic>
    </p:spTree>
    <p:extLst>
      <p:ext uri="{BB962C8B-B14F-4D97-AF65-F5344CB8AC3E}">
        <p14:creationId xmlns:p14="http://schemas.microsoft.com/office/powerpoint/2010/main" val="2097941014"/>
      </p:ext>
    </p:extLst>
  </p:cSld>
  <p:clrMapOvr>
    <a:masterClrMapping/>
  </p:clrMapOvr>
</p:sld>
</file>

<file path=ppt/theme/theme1.xml><?xml version="1.0" encoding="utf-8"?>
<a:theme xmlns:a="http://schemas.openxmlformats.org/drawingml/2006/main" name="01 Blue/White">
  <a:themeElements>
    <a:clrScheme name="AECOM">
      <a:dk1>
        <a:srgbClr val="000000"/>
      </a:dk1>
      <a:lt1>
        <a:srgbClr val="FFFFFF"/>
      </a:lt1>
      <a:dk2>
        <a:srgbClr val="323E48"/>
      </a:dk2>
      <a:lt2>
        <a:srgbClr val="E7E6E6"/>
      </a:lt2>
      <a:accent1>
        <a:srgbClr val="00B2D5"/>
      </a:accent1>
      <a:accent2>
        <a:srgbClr val="FFE32D"/>
      </a:accent2>
      <a:accent3>
        <a:srgbClr val="83BD00"/>
      </a:accent3>
      <a:accent4>
        <a:srgbClr val="F68A1F"/>
      </a:accent4>
      <a:accent5>
        <a:srgbClr val="9C0880"/>
      </a:accent5>
      <a:accent6>
        <a:srgbClr val="323E48"/>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amac Update.potx" id="{66DC400C-1BD8-4189-8FC7-8960E692E7CA}" vid="{8BEA2524-C141-4BF3-BB3A-C6FDEC971815}"/>
    </a:ext>
  </a:extLst>
</a:theme>
</file>

<file path=ppt/theme/theme2.xml><?xml version="1.0" encoding="utf-8"?>
<a:theme xmlns:a="http://schemas.openxmlformats.org/drawingml/2006/main" name="02 Blue/Grey">
  <a:themeElements>
    <a:clrScheme name="AECOM">
      <a:dk1>
        <a:srgbClr val="000000"/>
      </a:dk1>
      <a:lt1>
        <a:srgbClr val="FFFFFF"/>
      </a:lt1>
      <a:dk2>
        <a:srgbClr val="323E48"/>
      </a:dk2>
      <a:lt2>
        <a:srgbClr val="E7E6E6"/>
      </a:lt2>
      <a:accent1>
        <a:srgbClr val="00B2D5"/>
      </a:accent1>
      <a:accent2>
        <a:srgbClr val="FFE32D"/>
      </a:accent2>
      <a:accent3>
        <a:srgbClr val="83BD00"/>
      </a:accent3>
      <a:accent4>
        <a:srgbClr val="F68A1F"/>
      </a:accent4>
      <a:accent5>
        <a:srgbClr val="9C0880"/>
      </a:accent5>
      <a:accent6>
        <a:srgbClr val="323E48"/>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amac Update.potx" id="{66DC400C-1BD8-4189-8FC7-8960E692E7CA}" vid="{B01ECFFA-F4BD-4D1A-82E8-D833206E332D}"/>
    </a:ext>
  </a:extLst>
</a:theme>
</file>

<file path=ppt/theme/theme3.xml><?xml version="1.0" encoding="utf-8"?>
<a:theme xmlns:a="http://schemas.openxmlformats.org/drawingml/2006/main" name="03 White/Blue">
  <a:themeElements>
    <a:clrScheme name="AECOM">
      <a:dk1>
        <a:srgbClr val="000000"/>
      </a:dk1>
      <a:lt1>
        <a:srgbClr val="FFFFFF"/>
      </a:lt1>
      <a:dk2>
        <a:srgbClr val="323E48"/>
      </a:dk2>
      <a:lt2>
        <a:srgbClr val="E7E6E6"/>
      </a:lt2>
      <a:accent1>
        <a:srgbClr val="00B2D5"/>
      </a:accent1>
      <a:accent2>
        <a:srgbClr val="FFE32D"/>
      </a:accent2>
      <a:accent3>
        <a:srgbClr val="83BD00"/>
      </a:accent3>
      <a:accent4>
        <a:srgbClr val="F68A1F"/>
      </a:accent4>
      <a:accent5>
        <a:srgbClr val="9C0880"/>
      </a:accent5>
      <a:accent6>
        <a:srgbClr val="323E48"/>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amac Update.potx" id="{66DC400C-1BD8-4189-8FC7-8960E692E7CA}" vid="{FA267275-F8E1-4BD6-A955-915B19E343A4}"/>
    </a:ext>
  </a:extLst>
</a:theme>
</file>

<file path=ppt/theme/theme4.xml><?xml version="1.0" encoding="utf-8"?>
<a:theme xmlns:a="http://schemas.openxmlformats.org/drawingml/2006/main" name="04 Grey/White">
  <a:themeElements>
    <a:clrScheme name="AECOM">
      <a:dk1>
        <a:srgbClr val="000000"/>
      </a:dk1>
      <a:lt1>
        <a:srgbClr val="FFFFFF"/>
      </a:lt1>
      <a:dk2>
        <a:srgbClr val="323E48"/>
      </a:dk2>
      <a:lt2>
        <a:srgbClr val="E7E6E6"/>
      </a:lt2>
      <a:accent1>
        <a:srgbClr val="00B2D5"/>
      </a:accent1>
      <a:accent2>
        <a:srgbClr val="FFE32D"/>
      </a:accent2>
      <a:accent3>
        <a:srgbClr val="83BD00"/>
      </a:accent3>
      <a:accent4>
        <a:srgbClr val="F68A1F"/>
      </a:accent4>
      <a:accent5>
        <a:srgbClr val="9C0880"/>
      </a:accent5>
      <a:accent6>
        <a:srgbClr val="323E48"/>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amac Update.potx" id="{66DC400C-1BD8-4189-8FC7-8960E692E7CA}" vid="{8B7EAFD6-7452-4865-8793-C2986DDC2D0F}"/>
    </a:ext>
  </a:extLst>
</a:theme>
</file>

<file path=ppt/theme/theme5.xml><?xml version="1.0" encoding="utf-8"?>
<a:theme xmlns:a="http://schemas.openxmlformats.org/drawingml/2006/main" name="05 Yellow/Grey">
  <a:themeElements>
    <a:clrScheme name="AECOM">
      <a:dk1>
        <a:srgbClr val="000000"/>
      </a:dk1>
      <a:lt1>
        <a:srgbClr val="FFFFFF"/>
      </a:lt1>
      <a:dk2>
        <a:srgbClr val="323E48"/>
      </a:dk2>
      <a:lt2>
        <a:srgbClr val="E7E6E6"/>
      </a:lt2>
      <a:accent1>
        <a:srgbClr val="00B2D5"/>
      </a:accent1>
      <a:accent2>
        <a:srgbClr val="FFE32D"/>
      </a:accent2>
      <a:accent3>
        <a:srgbClr val="83BD00"/>
      </a:accent3>
      <a:accent4>
        <a:srgbClr val="F68A1F"/>
      </a:accent4>
      <a:accent5>
        <a:srgbClr val="9C0880"/>
      </a:accent5>
      <a:accent6>
        <a:srgbClr val="323E48"/>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amac Update.potx" id="{66DC400C-1BD8-4189-8FC7-8960E692E7CA}" vid="{084EBAC3-A012-41BE-83EF-90674CB72134}"/>
    </a:ext>
  </a:extLst>
</a:theme>
</file>

<file path=ppt/theme/theme6.xml><?xml version="1.0" encoding="utf-8"?>
<a:theme xmlns:a="http://schemas.openxmlformats.org/drawingml/2006/main" name="06 Grey/Yellow">
  <a:themeElements>
    <a:clrScheme name="AECOM">
      <a:dk1>
        <a:srgbClr val="000000"/>
      </a:dk1>
      <a:lt1>
        <a:srgbClr val="FFFFFF"/>
      </a:lt1>
      <a:dk2>
        <a:srgbClr val="323E48"/>
      </a:dk2>
      <a:lt2>
        <a:srgbClr val="E7E6E6"/>
      </a:lt2>
      <a:accent1>
        <a:srgbClr val="00B2D5"/>
      </a:accent1>
      <a:accent2>
        <a:srgbClr val="FFE32D"/>
      </a:accent2>
      <a:accent3>
        <a:srgbClr val="83BD00"/>
      </a:accent3>
      <a:accent4>
        <a:srgbClr val="F68A1F"/>
      </a:accent4>
      <a:accent5>
        <a:srgbClr val="9C0880"/>
      </a:accent5>
      <a:accent6>
        <a:srgbClr val="323E48"/>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amac Update.potx" id="{66DC400C-1BD8-4189-8FC7-8960E692E7CA}" vid="{E4D8CE11-EDA7-48EA-9C12-8CD9E6ACCFDC}"/>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64602d71-e360-4c8b-b1a1-b87db4e0cf96">P3T5KPUHQXSQ-276787849-40</_dlc_DocId>
    <_dlc_DocIdUrl xmlns="64602d71-e360-4c8b-b1a1-b87db4e0cf96">
      <Url>https://myecosystem.aecom.com/dept/comm/_layouts/15/DocIdRedir.aspx?ID=P3T5KPUHQXSQ-276787849-40</Url>
      <Description>P3T5KPUHQXSQ-276787849-40</Description>
    </_dlc_DocIdUrl>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C45EB8B069D754BAFDFE01A78A25D2B" ma:contentTypeVersion="3" ma:contentTypeDescription="Create a new document." ma:contentTypeScope="" ma:versionID="b955a01807649fcb728204da0e58da05">
  <xsd:schema xmlns:xsd="http://www.w3.org/2001/XMLSchema" xmlns:xs="http://www.w3.org/2001/XMLSchema" xmlns:p="http://schemas.microsoft.com/office/2006/metadata/properties" xmlns:ns2="64602d71-e360-4c8b-b1a1-b87db4e0cf96" targetNamespace="http://schemas.microsoft.com/office/2006/metadata/properties" ma:root="true" ma:fieldsID="f8c29fe99a6d790550e1d291afdbc75e" ns2:_="">
    <xsd:import namespace="64602d71-e360-4c8b-b1a1-b87db4e0cf96"/>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4602d71-e360-4c8b-b1a1-b87db4e0cf96"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2E3DAC8-1816-4B8C-B6EA-C2C62C7FEA6B}">
  <ds:schemaRef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64602d71-e360-4c8b-b1a1-b87db4e0cf96"/>
    <ds:schemaRef ds:uri="http://schemas.microsoft.com/office/2006/documentManagement/types"/>
    <ds:schemaRef ds:uri="http://www.w3.org/XML/1998/namespace"/>
  </ds:schemaRefs>
</ds:datastoreItem>
</file>

<file path=customXml/itemProps2.xml><?xml version="1.0" encoding="utf-8"?>
<ds:datastoreItem xmlns:ds="http://schemas.openxmlformats.org/officeDocument/2006/customXml" ds:itemID="{76CEBF7B-A7CA-41BF-B7BE-2ECBFA25E29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4602d71-e360-4c8b-b1a1-b87db4e0cf9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ABFF7EB-D8CB-43B3-B5E4-67B1C24CB1A3}">
  <ds:schemaRefs>
    <ds:schemaRef ds:uri="http://schemas.microsoft.com/sharepoint/events"/>
  </ds:schemaRefs>
</ds:datastoreItem>
</file>

<file path=customXml/itemProps4.xml><?xml version="1.0" encoding="utf-8"?>
<ds:datastoreItem xmlns:ds="http://schemas.openxmlformats.org/officeDocument/2006/customXml" ds:itemID="{928DD906-9FAD-4655-AD20-D4AEFCB8497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Camac Update</Template>
  <TotalTime>295</TotalTime>
  <Words>688</Words>
  <Application>Microsoft Office PowerPoint</Application>
  <PresentationFormat>Widescreen</PresentationFormat>
  <Paragraphs>147</Paragraphs>
  <Slides>16</Slides>
  <Notes>2</Notes>
  <HiddenSlides>0</HiddenSlides>
  <MMClips>0</MMClips>
  <ScaleCrop>false</ScaleCrop>
  <HeadingPairs>
    <vt:vector size="6" baseType="variant">
      <vt:variant>
        <vt:lpstr>Fonts Used</vt:lpstr>
      </vt:variant>
      <vt:variant>
        <vt:i4>6</vt:i4>
      </vt:variant>
      <vt:variant>
        <vt:lpstr>Theme</vt:lpstr>
      </vt:variant>
      <vt:variant>
        <vt:i4>6</vt:i4>
      </vt:variant>
      <vt:variant>
        <vt:lpstr>Slide Titles</vt:lpstr>
      </vt:variant>
      <vt:variant>
        <vt:i4>16</vt:i4>
      </vt:variant>
    </vt:vector>
  </HeadingPairs>
  <TitlesOfParts>
    <vt:vector size="28" baseType="lpstr">
      <vt:lpstr>AECOM Sans</vt:lpstr>
      <vt:lpstr>Arial</vt:lpstr>
      <vt:lpstr>Calibri</vt:lpstr>
      <vt:lpstr>Open Sans</vt:lpstr>
      <vt:lpstr>Poppins</vt:lpstr>
      <vt:lpstr>System Font</vt:lpstr>
      <vt:lpstr>01 Blue/White</vt:lpstr>
      <vt:lpstr>02 Blue/Grey</vt:lpstr>
      <vt:lpstr>03 White/Blue</vt:lpstr>
      <vt:lpstr>04 Grey/White</vt:lpstr>
      <vt:lpstr>05 Yellow/Grey</vt:lpstr>
      <vt:lpstr>06 Grey/Yellow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Doherty, Jason</dc:creator>
  <cp:keywords/>
  <dc:description/>
  <cp:lastModifiedBy>David Grant</cp:lastModifiedBy>
  <cp:revision>38</cp:revision>
  <dcterms:created xsi:type="dcterms:W3CDTF">2021-04-09T10:40:15Z</dcterms:created>
  <dcterms:modified xsi:type="dcterms:W3CDTF">2021-04-19T11:29:26Z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0x010100EC45EB8B069D754BAFDFE01A78A25D2B</vt:lpwstr>
  </property>
  <property fmtid="{D5CDD505-2E9C-101B-9397-08002B2CF9AE}" pid="3" name="_dlc_DocIdItemGuid">
    <vt:lpwstr>a7e18f39-63a2-4765-9a11-35b87d50a315</vt:lpwstr>
  </property>
</Properties>
</file>