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7" r:id="rId6"/>
    <p:sldId id="259" r:id="rId7"/>
    <p:sldId id="264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11/03/2021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July to December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Meetings</a:t>
            </a:r>
          </a:p>
          <a:p>
            <a:pPr algn="r"/>
            <a:r>
              <a:rPr lang="en-IE" dirty="0"/>
              <a:t>February 2021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GB" sz="4000" dirty="0"/>
              <a:t>Litter &amp; Waste Enforcement</a:t>
            </a:r>
            <a:endParaRPr lang="en-IE" sz="4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GB" sz="2000" dirty="0"/>
              <a:t>1594 Litter cases closed</a:t>
            </a:r>
          </a:p>
          <a:p>
            <a:r>
              <a:rPr lang="en-GB" sz="2000" dirty="0"/>
              <a:t>3290 tonnes of litter and dumping removed by Public Realm crews</a:t>
            </a:r>
          </a:p>
          <a:p>
            <a:r>
              <a:rPr lang="en-GB" sz="2000" dirty="0"/>
              <a:t>245 Fines issued</a:t>
            </a:r>
          </a:p>
          <a:p>
            <a:r>
              <a:rPr lang="en-GB" sz="2000" dirty="0"/>
              <a:t>Over 50 cases awaiting hearing when District Court resumes</a:t>
            </a:r>
          </a:p>
          <a:p>
            <a:r>
              <a:rPr lang="en-GB" sz="2000" dirty="0"/>
              <a:t>131 CCTV incidents investigated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28953A-CD87-4E91-A0A8-FB6BADFE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Litter &amp; Waste Enforcement</a:t>
            </a:r>
            <a:endParaRPr lang="en-IE" sz="4000" dirty="0">
              <a:solidFill>
                <a:srgbClr val="FFFFFF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E1790-B50D-46D7-9AE5-56ECD815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145 Inspections related to enforcement of Household and Commercial Waste Byelaws, backyard burning and hoarding of waste</a:t>
            </a:r>
          </a:p>
          <a:p>
            <a:r>
              <a:rPr lang="en-GB" dirty="0"/>
              <a:t>79 Inspections related to enforcement of Producer responsibility legislation</a:t>
            </a:r>
          </a:p>
          <a:p>
            <a:r>
              <a:rPr lang="en-GB" dirty="0"/>
              <a:t>11 operations carried out to combat illegal household waste/junk collections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89F9D7-E275-4B40-BB98-8803752A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Public Realm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67132-11C9-4323-B45C-F349F83F3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228 tonnes collected from street bins</a:t>
            </a:r>
          </a:p>
          <a:p>
            <a:r>
              <a:rPr lang="en-GB" dirty="0"/>
              <a:t>3290 tonnes of litter &amp; illegal dumping</a:t>
            </a:r>
          </a:p>
          <a:p>
            <a:r>
              <a:rPr lang="en-GB" dirty="0"/>
              <a:t>5294 tonnes from road sweeping / gullies</a:t>
            </a:r>
          </a:p>
          <a:p>
            <a:endParaRPr lang="en-GB" dirty="0"/>
          </a:p>
          <a:p>
            <a:r>
              <a:rPr lang="en-GB" dirty="0"/>
              <a:t>Servicing and Maintenance of Brink Banks</a:t>
            </a:r>
          </a:p>
          <a:p>
            <a:r>
              <a:rPr lang="en-GB" dirty="0"/>
              <a:t>Covert surveillance in place at two locations</a:t>
            </a:r>
          </a:p>
          <a:p>
            <a:r>
              <a:rPr lang="en-GB" dirty="0"/>
              <a:t>88 litter fines issued to date</a:t>
            </a:r>
          </a:p>
          <a:p>
            <a:r>
              <a:rPr lang="en-GB" dirty="0"/>
              <a:t>9 cases referred for legal proceedings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175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 dirty="0"/>
              <a:t>Halloween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en-GB" sz="1800" dirty="0"/>
              <a:t>237 tonnes removed prior to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283 bonfire sites identified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355 tonnes removed after Halloween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Cost of removal approximately €150,000</a:t>
            </a:r>
          </a:p>
          <a:p>
            <a:pPr>
              <a:lnSpc>
                <a:spcPct val="150000"/>
              </a:lnSpc>
            </a:pPr>
            <a:r>
              <a:rPr lang="en-GB" sz="1800" dirty="0"/>
              <a:t>Campaign by Communications &amp; Awareness including 61 Ballymount passes given out to community groups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Halloween and Christmas campaigns</a:t>
            </a:r>
          </a:p>
          <a:p>
            <a:r>
              <a:rPr lang="en-GB" dirty="0"/>
              <a:t>Dublin Canvas project successfully rolled out</a:t>
            </a:r>
          </a:p>
          <a:p>
            <a:r>
              <a:rPr lang="en-GB" dirty="0"/>
              <a:t>Green Dog Walkers promoted on Social Media</a:t>
            </a:r>
          </a:p>
          <a:p>
            <a:r>
              <a:rPr lang="en-GB" dirty="0"/>
              <a:t>Social Credits Scheme</a:t>
            </a:r>
          </a:p>
          <a:p>
            <a:r>
              <a:rPr lang="en-GB" dirty="0"/>
              <a:t>1055 clean ups supported</a:t>
            </a:r>
          </a:p>
          <a:p>
            <a:r>
              <a:rPr lang="en-GB" dirty="0"/>
              <a:t>Reuse month promoted, including launch of </a:t>
            </a:r>
            <a:r>
              <a:rPr lang="en-GB" dirty="0" err="1"/>
              <a:t>Relove</a:t>
            </a:r>
            <a:r>
              <a:rPr lang="en-GB" dirty="0"/>
              <a:t> Fashion Competition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248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Litter Management Plan 2020-2022 July to December 2020</vt:lpstr>
      <vt:lpstr> Litter Management Plan 2020-2022 </vt:lpstr>
      <vt:lpstr>Litter &amp; Waste Enforcement</vt:lpstr>
      <vt:lpstr>Litter &amp; Waste Enforcement</vt:lpstr>
      <vt:lpstr>Public Realm</vt:lpstr>
      <vt:lpstr>Halloween</vt:lpstr>
      <vt:lpstr>Communication and Awareness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July to December 2020</dc:title>
  <dc:creator>Brenda Shannon</dc:creator>
  <cp:lastModifiedBy>Ciara Brennan</cp:lastModifiedBy>
  <cp:revision>3</cp:revision>
  <dcterms:created xsi:type="dcterms:W3CDTF">2021-02-09T11:25:11Z</dcterms:created>
  <dcterms:modified xsi:type="dcterms:W3CDTF">2021-03-11T09:21:02Z</dcterms:modified>
</cp:coreProperties>
</file>