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7" r:id="rId2"/>
  </p:sldMasterIdLst>
  <p:notesMasterIdLst>
    <p:notesMasterId r:id="rId17"/>
  </p:notesMasterIdLst>
  <p:handoutMasterIdLst>
    <p:handoutMasterId r:id="rId18"/>
  </p:handoutMasterIdLst>
  <p:sldIdLst>
    <p:sldId id="1196" r:id="rId3"/>
    <p:sldId id="1267" r:id="rId4"/>
    <p:sldId id="1280" r:id="rId5"/>
    <p:sldId id="1262" r:id="rId6"/>
    <p:sldId id="1263" r:id="rId7"/>
    <p:sldId id="1261" r:id="rId8"/>
    <p:sldId id="1279" r:id="rId9"/>
    <p:sldId id="1269" r:id="rId10"/>
    <p:sldId id="1278" r:id="rId11"/>
    <p:sldId id="1166" r:id="rId12"/>
    <p:sldId id="1285" r:id="rId13"/>
    <p:sldId id="1284" r:id="rId14"/>
    <p:sldId id="1283" r:id="rId15"/>
    <p:sldId id="1282" r:id="rId16"/>
  </p:sldIdLst>
  <p:sldSz cx="12192000" cy="6858000"/>
  <p:notesSz cx="6805613" cy="9944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A6AAE489-D9C8-4D39-8BF5-6A39F86A5F8B}">
          <p14:sldIdLst>
            <p14:sldId id="1196"/>
            <p14:sldId id="1267"/>
            <p14:sldId id="1280"/>
            <p14:sldId id="1262"/>
            <p14:sldId id="1263"/>
            <p14:sldId id="1261"/>
            <p14:sldId id="1279"/>
            <p14:sldId id="1269"/>
            <p14:sldId id="1278"/>
          </p14:sldIdLst>
        </p14:section>
        <p14:section name="Untitled Section" id="{94F33602-1DF1-48AA-B88A-0FAF900BA523}">
          <p14:sldIdLst>
            <p14:sldId id="1166"/>
            <p14:sldId id="1285"/>
            <p14:sldId id="1284"/>
            <p14:sldId id="1283"/>
            <p14:sldId id="1282"/>
          </p14:sldIdLst>
        </p14:section>
      </p14:sectionLst>
    </p:ext>
    <p:ext uri="{EFAFB233-063F-42B5-8137-9DF3F51BA10A}">
      <p15:sldGuideLst xmlns:p15="http://schemas.microsoft.com/office/powerpoint/2012/main">
        <p15:guide id="2" orient="horz" pos="981" userDrawn="1">
          <p15:clr>
            <a:srgbClr val="A4A3A4"/>
          </p15:clr>
        </p15:guide>
        <p15:guide id="3" orient="horz" pos="3838" userDrawn="1">
          <p15:clr>
            <a:srgbClr val="A4A3A4"/>
          </p15:clr>
        </p15:guide>
        <p15:guide id="6" pos="393" userDrawn="1">
          <p15:clr>
            <a:srgbClr val="A4A3A4"/>
          </p15:clr>
        </p15:guide>
        <p15:guide id="7" pos="1345" userDrawn="1">
          <p15:clr>
            <a:srgbClr val="A4A3A4"/>
          </p15:clr>
        </p15:guide>
        <p15:guide id="8" pos="7287" userDrawn="1">
          <p15:clr>
            <a:srgbClr val="A4A3A4"/>
          </p15:clr>
        </p15:guide>
        <p15:guide id="9" orient="horz" pos="164" userDrawn="1">
          <p15:clr>
            <a:srgbClr val="A4A3A4"/>
          </p15:clr>
        </p15:guide>
        <p15:guide id="10" orient="horz" pos="754" userDrawn="1">
          <p15:clr>
            <a:srgbClr val="A4A3A4"/>
          </p15:clr>
        </p15:guide>
        <p15:guide id="11" orient="horz" pos="663" userDrawn="1">
          <p15:clr>
            <a:srgbClr val="A4A3A4"/>
          </p15:clr>
        </p15:guide>
        <p15:guide id="12" orient="horz" pos="3657" userDrawn="1">
          <p15:clr>
            <a:srgbClr val="A4A3A4"/>
          </p15:clr>
        </p15:guide>
        <p15:guide id="13" orient="horz" pos="3294" userDrawn="1">
          <p15:clr>
            <a:srgbClr val="A4A3A4"/>
          </p15:clr>
        </p15:guide>
        <p15:guide id="15" pos="7378"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h, Eric" initials="LE" lastIdx="5" clrIdx="0">
    <p:extLst>
      <p:ext uri="{19B8F6BF-5375-455C-9EA6-DF929625EA0E}">
        <p15:presenceInfo xmlns:p15="http://schemas.microsoft.com/office/powerpoint/2012/main" userId="S-1-5-21-4273454012-2781259470-1439590966-86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A40"/>
    <a:srgbClr val="225A3F"/>
    <a:srgbClr val="A5C7B0"/>
    <a:srgbClr val="9ECEBE"/>
    <a:srgbClr val="8EC63F"/>
    <a:srgbClr val="BD3A49"/>
    <a:srgbClr val="FDB515"/>
    <a:srgbClr val="414546"/>
    <a:srgbClr val="0F74A3"/>
    <a:srgbClr val="89C7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9" autoAdjust="0"/>
    <p:restoredTop sz="92308" autoAdjust="0"/>
  </p:normalViewPr>
  <p:slideViewPr>
    <p:cSldViewPr>
      <p:cViewPr varScale="1">
        <p:scale>
          <a:sx n="81" d="100"/>
          <a:sy n="81" d="100"/>
        </p:scale>
        <p:origin x="126" y="102"/>
      </p:cViewPr>
      <p:guideLst>
        <p:guide orient="horz" pos="981"/>
        <p:guide orient="horz" pos="3838"/>
        <p:guide pos="393"/>
        <p:guide pos="1345"/>
        <p:guide pos="7287"/>
        <p:guide orient="horz" pos="164"/>
        <p:guide orient="horz" pos="754"/>
        <p:guide orient="horz" pos="663"/>
        <p:guide orient="horz" pos="3657"/>
        <p:guide orient="horz" pos="3294"/>
        <p:guide pos="7378"/>
      </p:guideLst>
    </p:cSldViewPr>
  </p:slideViewPr>
  <p:outlineViewPr>
    <p:cViewPr>
      <p:scale>
        <a:sx n="100" d="100"/>
        <a:sy n="100" d="100"/>
      </p:scale>
      <p:origin x="0" y="-78096"/>
    </p:cViewPr>
  </p:outlineViewPr>
  <p:notesTextViewPr>
    <p:cViewPr>
      <p:scale>
        <a:sx n="3" d="2"/>
        <a:sy n="3" d="2"/>
      </p:scale>
      <p:origin x="0" y="0"/>
    </p:cViewPr>
  </p:notesTextViewPr>
  <p:sorterViewPr>
    <p:cViewPr>
      <p:scale>
        <a:sx n="52" d="100"/>
        <a:sy n="52" d="100"/>
      </p:scale>
      <p:origin x="0" y="0"/>
    </p:cViewPr>
  </p:sorterViewPr>
  <p:notesViewPr>
    <p:cSldViewPr>
      <p:cViewPr>
        <p:scale>
          <a:sx n="90" d="100"/>
          <a:sy n="90" d="100"/>
        </p:scale>
        <p:origin x="-2136" y="66"/>
      </p:cViewPr>
      <p:guideLst>
        <p:guide orient="horz" pos="3133"/>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7205"/>
          </a:xfrm>
          <a:prstGeom prst="rect">
            <a:avLst/>
          </a:prstGeom>
        </p:spPr>
        <p:txBody>
          <a:bodyPr vert="horz" lIns="91570" tIns="45786" rIns="91570" bIns="45786" rtlCol="0"/>
          <a:lstStyle>
            <a:lvl1pPr algn="l">
              <a:defRPr sz="1200"/>
            </a:lvl1pPr>
          </a:lstStyle>
          <a:p>
            <a:endParaRPr lang="en-GB" dirty="0"/>
          </a:p>
        </p:txBody>
      </p:sp>
      <p:sp>
        <p:nvSpPr>
          <p:cNvPr id="3" name="Date Placeholder 2"/>
          <p:cNvSpPr>
            <a:spLocks noGrp="1"/>
          </p:cNvSpPr>
          <p:nvPr>
            <p:ph type="dt" sz="quarter" idx="1"/>
          </p:nvPr>
        </p:nvSpPr>
        <p:spPr>
          <a:xfrm>
            <a:off x="3854942" y="1"/>
            <a:ext cx="2949099" cy="497205"/>
          </a:xfrm>
          <a:prstGeom prst="rect">
            <a:avLst/>
          </a:prstGeom>
        </p:spPr>
        <p:txBody>
          <a:bodyPr vert="horz" lIns="91570" tIns="45786" rIns="91570" bIns="45786" rtlCol="0"/>
          <a:lstStyle>
            <a:lvl1pPr algn="r">
              <a:defRPr sz="1200"/>
            </a:lvl1pPr>
          </a:lstStyle>
          <a:p>
            <a:fld id="{E9890ABF-E641-4004-BD47-C2176FD81CBB}" type="datetimeFigureOut">
              <a:rPr lang="en-GB" smtClean="0"/>
              <a:pPr/>
              <a:t>05/03/2021</a:t>
            </a:fld>
            <a:endParaRPr lang="en-GB" dirty="0"/>
          </a:p>
        </p:txBody>
      </p:sp>
      <p:sp>
        <p:nvSpPr>
          <p:cNvPr id="4" name="Footer Placeholder 3"/>
          <p:cNvSpPr>
            <a:spLocks noGrp="1"/>
          </p:cNvSpPr>
          <p:nvPr>
            <p:ph type="ftr" sz="quarter" idx="2"/>
          </p:nvPr>
        </p:nvSpPr>
        <p:spPr>
          <a:xfrm>
            <a:off x="1" y="9445170"/>
            <a:ext cx="2949099" cy="497205"/>
          </a:xfrm>
          <a:prstGeom prst="rect">
            <a:avLst/>
          </a:prstGeom>
        </p:spPr>
        <p:txBody>
          <a:bodyPr vert="horz" lIns="91570" tIns="45786" rIns="91570" bIns="45786"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4942" y="9445170"/>
            <a:ext cx="2949099" cy="497205"/>
          </a:xfrm>
          <a:prstGeom prst="rect">
            <a:avLst/>
          </a:prstGeom>
        </p:spPr>
        <p:txBody>
          <a:bodyPr vert="horz" lIns="91570" tIns="45786" rIns="91570" bIns="45786" rtlCol="0" anchor="b"/>
          <a:lstStyle>
            <a:lvl1pPr algn="r">
              <a:defRPr sz="1200"/>
            </a:lvl1pPr>
          </a:lstStyle>
          <a:p>
            <a:fld id="{0A559B49-4E6B-4D37-B06E-867C06CA85F8}" type="slidenum">
              <a:rPr lang="en-GB" smtClean="0"/>
              <a:pPr/>
              <a:t>‹#›</a:t>
            </a:fld>
            <a:endParaRPr lang="en-GB" dirty="0"/>
          </a:p>
        </p:txBody>
      </p:sp>
    </p:spTree>
    <p:extLst>
      <p:ext uri="{BB962C8B-B14F-4D97-AF65-F5344CB8AC3E}">
        <p14:creationId xmlns:p14="http://schemas.microsoft.com/office/powerpoint/2010/main" val="232464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1"/>
            <a:ext cx="2949099" cy="497205"/>
          </a:xfrm>
          <a:prstGeom prst="rect">
            <a:avLst/>
          </a:prstGeom>
          <a:noFill/>
          <a:ln w="9525">
            <a:noFill/>
            <a:miter lim="800000"/>
            <a:headEnd/>
            <a:tailEnd/>
          </a:ln>
          <a:effectLst/>
        </p:spPr>
        <p:txBody>
          <a:bodyPr vert="horz" wrap="square" lIns="91570" tIns="45786" rIns="91570" bIns="45786" numCol="1" anchor="t" anchorCtr="0" compatLnSpc="1">
            <a:prstTxWarp prst="textNoShape">
              <a:avLst/>
            </a:prstTxWarp>
          </a:bodyPr>
          <a:lstStyle>
            <a:lvl1pPr>
              <a:defRPr sz="1200" smtClean="0"/>
            </a:lvl1pPr>
          </a:lstStyle>
          <a:p>
            <a:pPr>
              <a:defRPr/>
            </a:pPr>
            <a:endParaRPr lang="en-US" dirty="0"/>
          </a:p>
        </p:txBody>
      </p:sp>
      <p:sp>
        <p:nvSpPr>
          <p:cNvPr id="23555" name="Rectangle 3"/>
          <p:cNvSpPr>
            <a:spLocks noGrp="1" noChangeArrowheads="1"/>
          </p:cNvSpPr>
          <p:nvPr>
            <p:ph type="dt" idx="1"/>
          </p:nvPr>
        </p:nvSpPr>
        <p:spPr bwMode="auto">
          <a:xfrm>
            <a:off x="3854942" y="1"/>
            <a:ext cx="2949099" cy="497205"/>
          </a:xfrm>
          <a:prstGeom prst="rect">
            <a:avLst/>
          </a:prstGeom>
          <a:noFill/>
          <a:ln w="9525">
            <a:noFill/>
            <a:miter lim="800000"/>
            <a:headEnd/>
            <a:tailEnd/>
          </a:ln>
          <a:effectLst/>
        </p:spPr>
        <p:txBody>
          <a:bodyPr vert="horz" wrap="square" lIns="91570" tIns="45786" rIns="91570" bIns="4578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88900" y="746125"/>
            <a:ext cx="6627813" cy="3729038"/>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0562" y="4723448"/>
            <a:ext cx="5444490" cy="4474845"/>
          </a:xfrm>
          <a:prstGeom prst="rect">
            <a:avLst/>
          </a:prstGeom>
          <a:noFill/>
          <a:ln w="9525">
            <a:noFill/>
            <a:miter lim="800000"/>
            <a:headEnd/>
            <a:tailEnd/>
          </a:ln>
          <a:effectLst/>
        </p:spPr>
        <p:txBody>
          <a:bodyPr vert="horz" wrap="square" lIns="91570" tIns="45786" rIns="91570" bIns="457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1" y="9445170"/>
            <a:ext cx="2949099" cy="497205"/>
          </a:xfrm>
          <a:prstGeom prst="rect">
            <a:avLst/>
          </a:prstGeom>
          <a:noFill/>
          <a:ln w="9525">
            <a:noFill/>
            <a:miter lim="800000"/>
            <a:headEnd/>
            <a:tailEnd/>
          </a:ln>
          <a:effectLst/>
        </p:spPr>
        <p:txBody>
          <a:bodyPr vert="horz" wrap="square" lIns="91570" tIns="45786" rIns="91570" bIns="45786" numCol="1" anchor="b" anchorCtr="0" compatLnSpc="1">
            <a:prstTxWarp prst="textNoShape">
              <a:avLst/>
            </a:prstTxWarp>
          </a:bodyPr>
          <a:lstStyle>
            <a:lvl1pPr>
              <a:defRPr sz="1200" smtClean="0"/>
            </a:lvl1pPr>
          </a:lstStyle>
          <a:p>
            <a:pPr>
              <a:defRPr/>
            </a:pPr>
            <a:endParaRPr lang="en-US" dirty="0"/>
          </a:p>
        </p:txBody>
      </p:sp>
      <p:sp>
        <p:nvSpPr>
          <p:cNvPr id="23559" name="Rectangle 7"/>
          <p:cNvSpPr>
            <a:spLocks noGrp="1" noChangeArrowheads="1"/>
          </p:cNvSpPr>
          <p:nvPr>
            <p:ph type="sldNum" sz="quarter" idx="5"/>
          </p:nvPr>
        </p:nvSpPr>
        <p:spPr bwMode="auto">
          <a:xfrm>
            <a:off x="3854942" y="9445170"/>
            <a:ext cx="2949099" cy="497205"/>
          </a:xfrm>
          <a:prstGeom prst="rect">
            <a:avLst/>
          </a:prstGeom>
          <a:noFill/>
          <a:ln w="9525">
            <a:noFill/>
            <a:miter lim="800000"/>
            <a:headEnd/>
            <a:tailEnd/>
          </a:ln>
          <a:effectLst/>
        </p:spPr>
        <p:txBody>
          <a:bodyPr vert="horz" wrap="square" lIns="91570" tIns="45786" rIns="91570" bIns="45786" numCol="1" anchor="b" anchorCtr="0" compatLnSpc="1">
            <a:prstTxWarp prst="textNoShape">
              <a:avLst/>
            </a:prstTxWarp>
          </a:bodyPr>
          <a:lstStyle>
            <a:lvl1pPr algn="r">
              <a:defRPr sz="1200" smtClean="0"/>
            </a:lvl1pPr>
          </a:lstStyle>
          <a:p>
            <a:pPr>
              <a:defRPr/>
            </a:pPr>
            <a:fld id="{1F5416AC-C797-4721-9ECB-D82287281919}" type="slidenum">
              <a:rPr lang="en-US"/>
              <a:pPr>
                <a:defRPr/>
              </a:pPr>
              <a:t>‹#›</a:t>
            </a:fld>
            <a:endParaRPr lang="en-US" dirty="0"/>
          </a:p>
        </p:txBody>
      </p:sp>
    </p:spTree>
    <p:extLst>
      <p:ext uri="{BB962C8B-B14F-4D97-AF65-F5344CB8AC3E}">
        <p14:creationId xmlns:p14="http://schemas.microsoft.com/office/powerpoint/2010/main" val="3479063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normAutofit/>
          </a:bodyPr>
          <a:lstStyle/>
          <a:p>
            <a:pPr>
              <a:lnSpc>
                <a:spcPct val="115000"/>
              </a:lnSpc>
              <a:spcBef>
                <a:spcPts val="232"/>
              </a:spcBef>
              <a:spcAft>
                <a:spcPts val="232"/>
              </a:spcAft>
            </a:pPr>
            <a:endParaRPr lang="en-GB"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1F5416AC-C797-4721-9ECB-D82287281919}" type="slidenum">
              <a:rPr lang="en-US">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266701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10</a:t>
            </a:fld>
            <a:endParaRPr lang="en-US" dirty="0"/>
          </a:p>
        </p:txBody>
      </p:sp>
    </p:spTree>
    <p:extLst>
      <p:ext uri="{BB962C8B-B14F-4D97-AF65-F5344CB8AC3E}">
        <p14:creationId xmlns:p14="http://schemas.microsoft.com/office/powerpoint/2010/main" val="1824073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11</a:t>
            </a:fld>
            <a:endParaRPr lang="en-US" dirty="0"/>
          </a:p>
        </p:txBody>
      </p:sp>
    </p:spTree>
    <p:extLst>
      <p:ext uri="{BB962C8B-B14F-4D97-AF65-F5344CB8AC3E}">
        <p14:creationId xmlns:p14="http://schemas.microsoft.com/office/powerpoint/2010/main" val="41583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12</a:t>
            </a:fld>
            <a:endParaRPr lang="en-US" dirty="0"/>
          </a:p>
        </p:txBody>
      </p:sp>
    </p:spTree>
    <p:extLst>
      <p:ext uri="{BB962C8B-B14F-4D97-AF65-F5344CB8AC3E}">
        <p14:creationId xmlns:p14="http://schemas.microsoft.com/office/powerpoint/2010/main" val="39565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13</a:t>
            </a:fld>
            <a:endParaRPr lang="en-US" dirty="0"/>
          </a:p>
        </p:txBody>
      </p:sp>
    </p:spTree>
    <p:extLst>
      <p:ext uri="{BB962C8B-B14F-4D97-AF65-F5344CB8AC3E}">
        <p14:creationId xmlns:p14="http://schemas.microsoft.com/office/powerpoint/2010/main" val="3660735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14</a:t>
            </a:fld>
            <a:endParaRPr lang="en-US" dirty="0"/>
          </a:p>
        </p:txBody>
      </p:sp>
    </p:spTree>
    <p:extLst>
      <p:ext uri="{BB962C8B-B14F-4D97-AF65-F5344CB8AC3E}">
        <p14:creationId xmlns:p14="http://schemas.microsoft.com/office/powerpoint/2010/main" val="180895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2</a:t>
            </a:fld>
            <a:endParaRPr lang="en-US" dirty="0"/>
          </a:p>
        </p:txBody>
      </p:sp>
    </p:spTree>
    <p:extLst>
      <p:ext uri="{BB962C8B-B14F-4D97-AF65-F5344CB8AC3E}">
        <p14:creationId xmlns:p14="http://schemas.microsoft.com/office/powerpoint/2010/main" val="138582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3</a:t>
            </a:fld>
            <a:endParaRPr lang="en-US" dirty="0"/>
          </a:p>
        </p:txBody>
      </p:sp>
    </p:spTree>
    <p:extLst>
      <p:ext uri="{BB962C8B-B14F-4D97-AF65-F5344CB8AC3E}">
        <p14:creationId xmlns:p14="http://schemas.microsoft.com/office/powerpoint/2010/main" val="3298256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Connects </a:t>
            </a:r>
            <a:r>
              <a:rPr lang="en-IE" dirty="0" err="1"/>
              <a:t>Tempelogue</a:t>
            </a:r>
            <a:r>
              <a:rPr lang="en-IE" dirty="0"/>
              <a:t> Village to the greenway in </a:t>
            </a:r>
            <a:r>
              <a:rPr lang="en-IE" dirty="0" err="1"/>
              <a:t>Kilvere</a:t>
            </a:r>
            <a:r>
              <a:rPr lang="en-IE" dirty="0"/>
              <a:t> Park</a:t>
            </a:r>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4</a:t>
            </a:fld>
            <a:endParaRPr lang="en-US" dirty="0"/>
          </a:p>
        </p:txBody>
      </p:sp>
    </p:spTree>
    <p:extLst>
      <p:ext uri="{BB962C8B-B14F-4D97-AF65-F5344CB8AC3E}">
        <p14:creationId xmlns:p14="http://schemas.microsoft.com/office/powerpoint/2010/main" val="63733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Bridge 3 is to the rear of Rathfarnham Village and connects </a:t>
            </a:r>
            <a:r>
              <a:rPr lang="en-IE" dirty="0" err="1"/>
              <a:t>Rathdown</a:t>
            </a:r>
            <a:r>
              <a:rPr lang="en-IE" dirty="0"/>
              <a:t> Avenue through Bushy Park and onto the greenway</a:t>
            </a:r>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5</a:t>
            </a:fld>
            <a:endParaRPr lang="en-US" dirty="0"/>
          </a:p>
        </p:txBody>
      </p:sp>
    </p:spTree>
    <p:extLst>
      <p:ext uri="{BB962C8B-B14F-4D97-AF65-F5344CB8AC3E}">
        <p14:creationId xmlns:p14="http://schemas.microsoft.com/office/powerpoint/2010/main" val="3160010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6</a:t>
            </a:fld>
            <a:endParaRPr lang="en-US" dirty="0"/>
          </a:p>
        </p:txBody>
      </p:sp>
    </p:spTree>
    <p:extLst>
      <p:ext uri="{BB962C8B-B14F-4D97-AF65-F5344CB8AC3E}">
        <p14:creationId xmlns:p14="http://schemas.microsoft.com/office/powerpoint/2010/main" val="399237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7</a:t>
            </a:fld>
            <a:endParaRPr lang="en-US" dirty="0"/>
          </a:p>
        </p:txBody>
      </p:sp>
    </p:spTree>
    <p:extLst>
      <p:ext uri="{BB962C8B-B14F-4D97-AF65-F5344CB8AC3E}">
        <p14:creationId xmlns:p14="http://schemas.microsoft.com/office/powerpoint/2010/main" val="365822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8</a:t>
            </a:fld>
            <a:endParaRPr lang="en-US" dirty="0"/>
          </a:p>
        </p:txBody>
      </p:sp>
    </p:spTree>
    <p:extLst>
      <p:ext uri="{BB962C8B-B14F-4D97-AF65-F5344CB8AC3E}">
        <p14:creationId xmlns:p14="http://schemas.microsoft.com/office/powerpoint/2010/main" val="3502526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1F5416AC-C797-4721-9ECB-D82287281919}" type="slidenum">
              <a:rPr lang="en-US" smtClean="0"/>
              <a:pPr>
                <a:defRPr/>
              </a:pPr>
              <a:t>9</a:t>
            </a:fld>
            <a:endParaRPr lang="en-US" dirty="0"/>
          </a:p>
        </p:txBody>
      </p:sp>
    </p:spTree>
    <p:extLst>
      <p:ext uri="{BB962C8B-B14F-4D97-AF65-F5344CB8AC3E}">
        <p14:creationId xmlns:p14="http://schemas.microsoft.com/office/powerpoint/2010/main" val="3882646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latin typeface="Arial" pitchFamily="34" charset="0"/>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Rectangle 6"/>
          <p:cNvSpPr txBox="1">
            <a:spLocks noChangeArrowheads="1"/>
          </p:cNvSpPr>
          <p:nvPr userDrawn="1"/>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rtl="0" fontAlgn="base">
              <a:spcBef>
                <a:spcPct val="0"/>
              </a:spcBef>
              <a:spcAft>
                <a:spcPct val="0"/>
              </a:spcAft>
              <a:defRPr sz="1000" kern="1200">
                <a:solidFill>
                  <a:schemeClr val="bg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fld id="{00652BF8-00B4-4039-9F7D-3723875ADEF8}" type="slidenum">
              <a:rPr lang="en-US" sz="1000" kern="0" smtClean="0">
                <a:solidFill>
                  <a:prstClr val="white"/>
                </a:solidFill>
              </a:rPr>
              <a:pPr fontAlgn="auto">
                <a:spcBef>
                  <a:spcPts val="0"/>
                </a:spcBef>
                <a:spcAft>
                  <a:spcPts val="0"/>
                </a:spcAft>
                <a:defRPr/>
              </a:pPr>
              <a:t>‹#›</a:t>
            </a:fld>
            <a:endParaRPr lang="en-US" sz="1000" kern="0" dirty="0">
              <a:solidFill>
                <a:prstClr val="white"/>
              </a:solidFill>
            </a:endParaRPr>
          </a:p>
        </p:txBody>
      </p:sp>
    </p:spTree>
    <p:extLst>
      <p:ext uri="{BB962C8B-B14F-4D97-AF65-F5344CB8AC3E}">
        <p14:creationId xmlns:p14="http://schemas.microsoft.com/office/powerpoint/2010/main" val="69465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8"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212660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8"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4197093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1497013"/>
            <a:ext cx="5384800" cy="179546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97013"/>
            <a:ext cx="5384800" cy="179546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4"/>
          <p:cNvSpPr>
            <a:spLocks noGrp="1"/>
          </p:cNvSpPr>
          <p:nvPr>
            <p:ph type="sldNum" sz="quarter" idx="10"/>
          </p:nvPr>
        </p:nvSpPr>
        <p:spPr/>
        <p:txBody>
          <a:bodyPr/>
          <a:lstStyle>
            <a:lvl1pPr>
              <a:defRPr/>
            </a:lvl1pPr>
          </a:lstStyle>
          <a:p>
            <a:fld id="{65F3A0D5-B374-425A-9763-F0410669DB22}"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07594252"/>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387" name="Rectangle 3"/>
          <p:cNvSpPr>
            <a:spLocks noGrp="1" noChangeArrowheads="1"/>
          </p:cNvSpPr>
          <p:nvPr>
            <p:ph type="ctrTitle"/>
          </p:nvPr>
        </p:nvSpPr>
        <p:spPr>
          <a:xfrm>
            <a:off x="914400" y="2362200"/>
            <a:ext cx="10363200" cy="1143000"/>
          </a:xfrm>
        </p:spPr>
        <p:txBody>
          <a:bodyPr/>
          <a:lstStyle>
            <a:lvl1pPr algn="ctr">
              <a:defRPr sz="2800" b="1" i="1">
                <a:solidFill>
                  <a:srgbClr val="00B25A"/>
                </a:solidFill>
              </a:defRPr>
            </a:lvl1pPr>
          </a:lstStyle>
          <a:p>
            <a:r>
              <a:rPr lang="en-US" dirty="0"/>
              <a:t>Click to edit Master title style</a:t>
            </a:r>
          </a:p>
        </p:txBody>
      </p:sp>
      <p:sp>
        <p:nvSpPr>
          <p:cNvPr id="16388" name="Rectangle 4"/>
          <p:cNvSpPr>
            <a:spLocks noGrp="1" noChangeArrowheads="1"/>
          </p:cNvSpPr>
          <p:nvPr>
            <p:ph type="subTitle" idx="1"/>
          </p:nvPr>
        </p:nvSpPr>
        <p:spPr>
          <a:xfrm>
            <a:off x="2571725" y="3429000"/>
            <a:ext cx="7143800" cy="1752600"/>
          </a:xfrm>
        </p:spPr>
        <p:txBody>
          <a:bodyPr/>
          <a:lstStyle>
            <a:lvl1pPr marL="0" indent="0" algn="ctr">
              <a:buFontTx/>
              <a:buNone/>
              <a:defRPr i="1">
                <a:solidFill>
                  <a:srgbClr val="004813"/>
                </a:solidFill>
              </a:defRPr>
            </a:lvl1pPr>
          </a:lstStyle>
          <a:p>
            <a:r>
              <a:rPr lang="en-US" dirty="0"/>
              <a:t>Click to edit Master subtitle style</a:t>
            </a:r>
          </a:p>
        </p:txBody>
      </p:sp>
      <p:sp>
        <p:nvSpPr>
          <p:cNvPr id="11" name="Content Placeholder 8"/>
          <p:cNvSpPr>
            <a:spLocks noGrp="1"/>
          </p:cNvSpPr>
          <p:nvPr>
            <p:ph sz="quarter" idx="10" hasCustomPrompt="1"/>
          </p:nvPr>
        </p:nvSpPr>
        <p:spPr>
          <a:xfrm>
            <a:off x="3407038" y="260772"/>
            <a:ext cx="8257249" cy="504056"/>
          </a:xfrm>
        </p:spPr>
        <p:txBody>
          <a:bodyPr/>
          <a:lstStyle>
            <a:lvl1pPr algn="r">
              <a:defRPr sz="2200" b="1" i="1" baseline="0">
                <a:solidFill>
                  <a:srgbClr val="00B25A"/>
                </a:solidFill>
              </a:defRPr>
            </a:lvl1pPr>
            <a:lvl2pPr algn="r">
              <a:buNone/>
              <a:defRPr sz="1600" i="1" baseline="0">
                <a:solidFill>
                  <a:schemeClr val="accent3"/>
                </a:solidFill>
              </a:defRPr>
            </a:lvl2pPr>
          </a:lstStyle>
          <a:p>
            <a:pPr lvl="0"/>
            <a:r>
              <a:rPr lang="en-US" dirty="0"/>
              <a:t>PRESENTATION HEADING TEXT</a:t>
            </a:r>
          </a:p>
        </p:txBody>
      </p:sp>
      <p:sp>
        <p:nvSpPr>
          <p:cNvPr id="12" name="Text Placeholder 11"/>
          <p:cNvSpPr>
            <a:spLocks noGrp="1"/>
          </p:cNvSpPr>
          <p:nvPr>
            <p:ph type="body" sz="quarter" idx="11" hasCustomPrompt="1"/>
          </p:nvPr>
        </p:nvSpPr>
        <p:spPr>
          <a:xfrm>
            <a:off x="6768768" y="620812"/>
            <a:ext cx="4895851" cy="215900"/>
          </a:xfrm>
        </p:spPr>
        <p:txBody>
          <a:bodyPr/>
          <a:lstStyle>
            <a:lvl1pPr algn="r">
              <a:defRPr sz="1600" i="1" baseline="0">
                <a:solidFill>
                  <a:srgbClr val="004813"/>
                </a:solidFill>
              </a:defRPr>
            </a:lvl1pPr>
          </a:lstStyle>
          <a:p>
            <a:pPr lvl="0"/>
            <a:r>
              <a:rPr lang="en-US" dirty="0"/>
              <a:t>Presentation date (</a:t>
            </a:r>
            <a:r>
              <a:rPr lang="en-US" dirty="0" err="1"/>
              <a:t>dd</a:t>
            </a:r>
            <a:r>
              <a:rPr lang="en-US" dirty="0"/>
              <a:t>/month/</a:t>
            </a:r>
            <a:r>
              <a:rPr lang="en-US" dirty="0" err="1"/>
              <a:t>yyyy</a:t>
            </a:r>
            <a:r>
              <a:rPr lang="en-US" dirty="0"/>
              <a:t>)</a:t>
            </a:r>
          </a:p>
        </p:txBody>
      </p:sp>
      <p:sp>
        <p:nvSpPr>
          <p:cNvPr id="8"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13194442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latin typeface="Arial" pitchFamily="34" charset="0"/>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Rectangle 6"/>
          <p:cNvSpPr txBox="1">
            <a:spLocks noChangeArrowheads="1"/>
          </p:cNvSpPr>
          <p:nvPr userDrawn="1"/>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rtl="0" fontAlgn="base">
              <a:spcBef>
                <a:spcPct val="0"/>
              </a:spcBef>
              <a:spcAft>
                <a:spcPct val="0"/>
              </a:spcAft>
              <a:defRPr sz="1000" kern="1200">
                <a:solidFill>
                  <a:schemeClr val="bg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Bef>
                <a:spcPts val="0"/>
              </a:spcBef>
              <a:spcAft>
                <a:spcPts val="0"/>
              </a:spcAft>
              <a:defRPr/>
            </a:pPr>
            <a:fld id="{00652BF8-00B4-4039-9F7D-3723875ADEF8}" type="slidenum">
              <a:rPr lang="en-US" sz="1000" kern="0" smtClean="0">
                <a:solidFill>
                  <a:prstClr val="white"/>
                </a:solidFill>
              </a:rPr>
              <a:pPr fontAlgn="auto">
                <a:spcBef>
                  <a:spcPts val="0"/>
                </a:spcBef>
                <a:spcAft>
                  <a:spcPts val="0"/>
                </a:spcAft>
                <a:defRPr/>
              </a:pPr>
              <a:t>‹#›</a:t>
            </a:fld>
            <a:endParaRPr lang="en-US" sz="1000" kern="0" dirty="0">
              <a:solidFill>
                <a:prstClr val="white"/>
              </a:solidFill>
            </a:endParaRPr>
          </a:p>
        </p:txBody>
      </p:sp>
    </p:spTree>
    <p:extLst>
      <p:ext uri="{BB962C8B-B14F-4D97-AF65-F5344CB8AC3E}">
        <p14:creationId xmlns:p14="http://schemas.microsoft.com/office/powerpoint/2010/main" val="412618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lgn="l">
              <a:defRPr b="0">
                <a:solidFill>
                  <a:srgbClr val="225A4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a:spLocks noGrp="1" noChangeArrowheads="1"/>
          </p:cNvSpPr>
          <p:nvPr>
            <p:ph type="sldNum" sz="quarter" idx="4"/>
          </p:nvPr>
        </p:nvSpPr>
        <p:spPr bwMode="auto">
          <a:xfrm>
            <a:off x="6017088" y="6309321"/>
            <a:ext cx="270933" cy="206375"/>
          </a:xfrm>
          <a:prstGeom prst="rect">
            <a:avLst/>
          </a:prstGeom>
          <a:solidFill>
            <a:srgbClr val="225A3F"/>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2155446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1628080"/>
            <a:ext cx="12192000" cy="1512888"/>
          </a:xfrm>
          <a:prstGeom prst="rect">
            <a:avLst/>
          </a:prstGeom>
          <a:solidFill>
            <a:srgbClr val="225A3F">
              <a:alpha val="69804"/>
            </a:srgbClr>
          </a:solidFill>
          <a:ln w="9525">
            <a:noFill/>
            <a:miter lim="800000"/>
            <a:headEnd/>
            <a:tailEnd/>
          </a:ln>
        </p:spPr>
        <p:txBody>
          <a:bodyPr wrap="none" anchor="ctr"/>
          <a:lstStyle/>
          <a:p>
            <a:endParaRPr lang="en-GB" dirty="0">
              <a:solidFill>
                <a:srgbClr val="000000"/>
              </a:solidFill>
            </a:endParaRPr>
          </a:p>
        </p:txBody>
      </p:sp>
      <p:sp>
        <p:nvSpPr>
          <p:cNvPr id="3" name="Text Placeholder 2"/>
          <p:cNvSpPr>
            <a:spLocks noGrp="1"/>
          </p:cNvSpPr>
          <p:nvPr>
            <p:ph type="body" idx="1"/>
          </p:nvPr>
        </p:nvSpPr>
        <p:spPr>
          <a:xfrm>
            <a:off x="1219200" y="1844825"/>
            <a:ext cx="10363200" cy="1080120"/>
          </a:xfrm>
        </p:spPr>
        <p:txBody>
          <a:bodyPr anchor="b">
            <a:normAutofit/>
          </a:bodyPr>
          <a:lstStyle>
            <a:lvl1pPr marL="0" indent="0" algn="r">
              <a:lnSpc>
                <a:spcPct val="100000"/>
              </a:lnSpc>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itle 1"/>
          <p:cNvSpPr>
            <a:spLocks noGrp="1"/>
          </p:cNvSpPr>
          <p:nvPr>
            <p:ph type="title" hasCustomPrompt="1"/>
          </p:nvPr>
        </p:nvSpPr>
        <p:spPr>
          <a:xfrm>
            <a:off x="609600" y="296752"/>
            <a:ext cx="10972800" cy="827992"/>
          </a:xfrm>
        </p:spPr>
        <p:txBody>
          <a:bodyPr/>
          <a:lstStyle>
            <a:lvl1pPr algn="l">
              <a:defRPr b="0"/>
            </a:lvl1pPr>
          </a:lstStyle>
          <a:p>
            <a:r>
              <a:rPr lang="en-US" dirty="0"/>
              <a:t>Click To Edit Master Title Style</a:t>
            </a:r>
            <a:endParaRPr lang="en-GB" dirty="0"/>
          </a:p>
        </p:txBody>
      </p:sp>
      <p:sp>
        <p:nvSpPr>
          <p:cNvPr id="6"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2036375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12192000" cy="6858000"/>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1917684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SzPct val="80000"/>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11" name="Rectangle 6"/>
          <p:cNvSpPr>
            <a:spLocks noGrp="1" noChangeArrowheads="1"/>
          </p:cNvSpPr>
          <p:nvPr>
            <p:ph type="sldNum" sz="quarter" idx="12"/>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794398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7" name="Slide Number Placeholder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284943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lgn="l">
              <a:defRPr b="0">
                <a:solidFill>
                  <a:srgbClr val="225A4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a:spLocks noGrp="1" noChangeArrowheads="1"/>
          </p:cNvSpPr>
          <p:nvPr>
            <p:ph type="sldNum" sz="quarter" idx="4"/>
          </p:nvPr>
        </p:nvSpPr>
        <p:spPr bwMode="auto">
          <a:xfrm>
            <a:off x="6017088" y="6309321"/>
            <a:ext cx="270933" cy="206375"/>
          </a:xfrm>
          <a:prstGeom prst="rect">
            <a:avLst/>
          </a:prstGeom>
          <a:solidFill>
            <a:srgbClr val="225A3F"/>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2489097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380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4766733" y="273051"/>
            <a:ext cx="6815667"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9"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3573782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9"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1008592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8"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4110404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8"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4144086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1497013"/>
            <a:ext cx="5384800" cy="179546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97013"/>
            <a:ext cx="5384800" cy="179546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4"/>
          <p:cNvSpPr>
            <a:spLocks noGrp="1"/>
          </p:cNvSpPr>
          <p:nvPr>
            <p:ph type="sldNum" sz="quarter" idx="10"/>
          </p:nvPr>
        </p:nvSpPr>
        <p:spPr>
          <a:xfrm>
            <a:off x="6017088" y="6309321"/>
            <a:ext cx="270933" cy="206375"/>
          </a:xfrm>
          <a:prstGeom prst="rect">
            <a:avLst/>
          </a:prstGeom>
        </p:spPr>
        <p:txBody>
          <a:bodyPr/>
          <a:lstStyle>
            <a:lvl1pPr>
              <a:defRPr/>
            </a:lvl1pPr>
          </a:lstStyle>
          <a:p>
            <a:fld id="{65F3A0D5-B374-425A-9763-F0410669DB22}"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508922"/>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387" name="Rectangle 3"/>
          <p:cNvSpPr>
            <a:spLocks noGrp="1" noChangeArrowheads="1"/>
          </p:cNvSpPr>
          <p:nvPr>
            <p:ph type="ctrTitle"/>
          </p:nvPr>
        </p:nvSpPr>
        <p:spPr>
          <a:xfrm>
            <a:off x="914400" y="2362200"/>
            <a:ext cx="10363200" cy="1143000"/>
          </a:xfrm>
        </p:spPr>
        <p:txBody>
          <a:bodyPr/>
          <a:lstStyle>
            <a:lvl1pPr algn="ctr">
              <a:defRPr sz="2800" b="1" i="1">
                <a:solidFill>
                  <a:srgbClr val="00B25A"/>
                </a:solidFill>
              </a:defRPr>
            </a:lvl1pPr>
          </a:lstStyle>
          <a:p>
            <a:r>
              <a:rPr lang="en-US" dirty="0"/>
              <a:t>Click to edit Master title style</a:t>
            </a:r>
          </a:p>
        </p:txBody>
      </p:sp>
      <p:sp>
        <p:nvSpPr>
          <p:cNvPr id="16388" name="Rectangle 4"/>
          <p:cNvSpPr>
            <a:spLocks noGrp="1" noChangeArrowheads="1"/>
          </p:cNvSpPr>
          <p:nvPr>
            <p:ph type="subTitle" idx="1"/>
          </p:nvPr>
        </p:nvSpPr>
        <p:spPr>
          <a:xfrm>
            <a:off x="2571725" y="3429000"/>
            <a:ext cx="7143800" cy="1752600"/>
          </a:xfrm>
        </p:spPr>
        <p:txBody>
          <a:bodyPr/>
          <a:lstStyle>
            <a:lvl1pPr marL="0" indent="0" algn="ctr">
              <a:buFontTx/>
              <a:buNone/>
              <a:defRPr i="1">
                <a:solidFill>
                  <a:srgbClr val="004813"/>
                </a:solidFill>
              </a:defRPr>
            </a:lvl1pPr>
          </a:lstStyle>
          <a:p>
            <a:r>
              <a:rPr lang="en-US" dirty="0"/>
              <a:t>Click to edit Master subtitle style</a:t>
            </a:r>
          </a:p>
        </p:txBody>
      </p:sp>
      <p:sp>
        <p:nvSpPr>
          <p:cNvPr id="11" name="Content Placeholder 8"/>
          <p:cNvSpPr>
            <a:spLocks noGrp="1"/>
          </p:cNvSpPr>
          <p:nvPr>
            <p:ph sz="quarter" idx="10" hasCustomPrompt="1"/>
          </p:nvPr>
        </p:nvSpPr>
        <p:spPr>
          <a:xfrm>
            <a:off x="3407038" y="260772"/>
            <a:ext cx="8257249" cy="504056"/>
          </a:xfrm>
        </p:spPr>
        <p:txBody>
          <a:bodyPr/>
          <a:lstStyle>
            <a:lvl1pPr algn="r">
              <a:defRPr sz="2200" b="1" i="1" baseline="0">
                <a:solidFill>
                  <a:srgbClr val="00B25A"/>
                </a:solidFill>
              </a:defRPr>
            </a:lvl1pPr>
            <a:lvl2pPr algn="r">
              <a:buNone/>
              <a:defRPr sz="1600" i="1" baseline="0">
                <a:solidFill>
                  <a:schemeClr val="accent3"/>
                </a:solidFill>
              </a:defRPr>
            </a:lvl2pPr>
          </a:lstStyle>
          <a:p>
            <a:pPr lvl="0"/>
            <a:r>
              <a:rPr lang="en-US" dirty="0"/>
              <a:t>PRESENTATION HEADING TEXT</a:t>
            </a:r>
          </a:p>
        </p:txBody>
      </p:sp>
      <p:sp>
        <p:nvSpPr>
          <p:cNvPr id="12" name="Text Placeholder 11"/>
          <p:cNvSpPr>
            <a:spLocks noGrp="1"/>
          </p:cNvSpPr>
          <p:nvPr>
            <p:ph type="body" sz="quarter" idx="11" hasCustomPrompt="1"/>
          </p:nvPr>
        </p:nvSpPr>
        <p:spPr>
          <a:xfrm>
            <a:off x="6768768" y="620812"/>
            <a:ext cx="4895851" cy="215900"/>
          </a:xfrm>
        </p:spPr>
        <p:txBody>
          <a:bodyPr/>
          <a:lstStyle>
            <a:lvl1pPr algn="r">
              <a:defRPr sz="1600" i="1" baseline="0">
                <a:solidFill>
                  <a:srgbClr val="004813"/>
                </a:solidFill>
              </a:defRPr>
            </a:lvl1pPr>
          </a:lstStyle>
          <a:p>
            <a:pPr lvl="0"/>
            <a:r>
              <a:rPr lang="en-US" dirty="0"/>
              <a:t>Presentation date (</a:t>
            </a:r>
            <a:r>
              <a:rPr lang="en-US" dirty="0" err="1"/>
              <a:t>dd</a:t>
            </a:r>
            <a:r>
              <a:rPr lang="en-US" dirty="0"/>
              <a:t>/month/</a:t>
            </a:r>
            <a:r>
              <a:rPr lang="en-US" dirty="0" err="1"/>
              <a:t>yyyy</a:t>
            </a:r>
            <a:r>
              <a:rPr lang="en-US" dirty="0"/>
              <a:t>)</a:t>
            </a:r>
          </a:p>
        </p:txBody>
      </p:sp>
      <p:sp>
        <p:nvSpPr>
          <p:cNvPr id="8"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39490210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1628080"/>
            <a:ext cx="12192000" cy="1512888"/>
          </a:xfrm>
          <a:prstGeom prst="rect">
            <a:avLst/>
          </a:prstGeom>
          <a:solidFill>
            <a:srgbClr val="225A3F">
              <a:alpha val="69804"/>
            </a:srgbClr>
          </a:solidFill>
          <a:ln w="9525">
            <a:noFill/>
            <a:miter lim="800000"/>
            <a:headEnd/>
            <a:tailEnd/>
          </a:ln>
        </p:spPr>
        <p:txBody>
          <a:bodyPr wrap="none" anchor="ctr"/>
          <a:lstStyle/>
          <a:p>
            <a:endParaRPr lang="en-GB" dirty="0">
              <a:solidFill>
                <a:srgbClr val="000000"/>
              </a:solidFill>
            </a:endParaRPr>
          </a:p>
        </p:txBody>
      </p:sp>
      <p:sp>
        <p:nvSpPr>
          <p:cNvPr id="3" name="Text Placeholder 2"/>
          <p:cNvSpPr>
            <a:spLocks noGrp="1"/>
          </p:cNvSpPr>
          <p:nvPr>
            <p:ph type="body" idx="1"/>
          </p:nvPr>
        </p:nvSpPr>
        <p:spPr>
          <a:xfrm>
            <a:off x="1219200" y="1844825"/>
            <a:ext cx="10363200" cy="1080120"/>
          </a:xfrm>
        </p:spPr>
        <p:txBody>
          <a:bodyPr anchor="b">
            <a:normAutofit/>
          </a:bodyPr>
          <a:lstStyle>
            <a:lvl1pPr marL="0" indent="0" algn="r">
              <a:lnSpc>
                <a:spcPct val="100000"/>
              </a:lnSpc>
              <a:buNone/>
              <a:defRPr sz="3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itle 1"/>
          <p:cNvSpPr>
            <a:spLocks noGrp="1"/>
          </p:cNvSpPr>
          <p:nvPr>
            <p:ph type="title" hasCustomPrompt="1"/>
          </p:nvPr>
        </p:nvSpPr>
        <p:spPr>
          <a:xfrm>
            <a:off x="609600" y="296752"/>
            <a:ext cx="10972800" cy="827992"/>
          </a:xfrm>
        </p:spPr>
        <p:txBody>
          <a:bodyPr/>
          <a:lstStyle>
            <a:lvl1pPr algn="l">
              <a:defRPr b="0"/>
            </a:lvl1pPr>
          </a:lstStyle>
          <a:p>
            <a:r>
              <a:rPr lang="en-US" dirty="0"/>
              <a:t>Click To Edit Master Title Style</a:t>
            </a:r>
            <a:endParaRPr lang="en-GB" dirty="0"/>
          </a:p>
        </p:txBody>
      </p:sp>
      <p:sp>
        <p:nvSpPr>
          <p:cNvPr id="6"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2595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12192000" cy="6858000"/>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112541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SzPct val="80000"/>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11" name="Rectangle 6"/>
          <p:cNvSpPr>
            <a:spLocks noGrp="1" noChangeArrowheads="1"/>
          </p:cNvSpPr>
          <p:nvPr>
            <p:ph type="sldNum" sz="quarter" idx="12"/>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41856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7" name="Slide Number Placeholder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1260690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1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4766733" y="273051"/>
            <a:ext cx="6815667"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9"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1796270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dirty="0"/>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GB"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9" name="Rectangle 6"/>
          <p:cNvSpPr>
            <a:spLocks noGrp="1" noChangeArrowheads="1"/>
          </p:cNvSpPr>
          <p:nvPr>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Tree>
    <p:extLst>
      <p:ext uri="{BB962C8B-B14F-4D97-AF65-F5344CB8AC3E}">
        <p14:creationId xmlns:p14="http://schemas.microsoft.com/office/powerpoint/2010/main" val="243288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9600" y="296752"/>
            <a:ext cx="10972800" cy="827992"/>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userDrawn="1">
            <p:ph type="body" idx="1"/>
          </p:nvPr>
        </p:nvSpPr>
        <p:spPr>
          <a:xfrm>
            <a:off x="609600" y="1124745"/>
            <a:ext cx="10972800" cy="46805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1"/>
            <a:endParaRPr lang="en-US" dirty="0"/>
          </a:p>
        </p:txBody>
      </p:sp>
      <p:sp>
        <p:nvSpPr>
          <p:cNvPr id="18" name="Rectangle 6"/>
          <p:cNvSpPr>
            <a:spLocks noGrp="1" noChangeArrowheads="1"/>
          </p:cNvSpPr>
          <p:nvPr userDrawn="1">
            <p:ph type="sldNum" sz="quarter" idx="4"/>
          </p:nvPr>
        </p:nvSpPr>
        <p:spPr bwMode="auto">
          <a:xfrm>
            <a:off x="6017088" y="6309321"/>
            <a:ext cx="270933" cy="206375"/>
          </a:xfrm>
          <a:prstGeom prst="rect">
            <a:avLst/>
          </a:prstGeom>
          <a:solidFill>
            <a:srgbClr val="00451C"/>
          </a:solidFill>
          <a:ln w="9525">
            <a:noFill/>
            <a:miter lim="800000"/>
            <a:headEnd/>
            <a:tailEnd/>
          </a:ln>
          <a:effectLst/>
        </p:spPr>
        <p:txBody>
          <a:bodyPr vert="horz" wrap="square" lIns="0" tIns="0" rIns="0" bIns="0" numCol="1" anchor="ctr" anchorCtr="0" compatLnSpc="1">
            <a:prstTxWarp prst="textNoShape">
              <a:avLst/>
            </a:prstTxWarp>
          </a:bodyPr>
          <a:lstStyle>
            <a:lvl1pPr algn="ctr">
              <a:defRPr sz="1000">
                <a:solidFill>
                  <a:schemeClr val="bg1"/>
                </a:solidFill>
                <a:latin typeface="Arial" pitchFamily="34" charset="0"/>
                <a:cs typeface="Arial" pitchFamily="34" charset="0"/>
              </a:defRPr>
            </a:lvl1p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a:t>
            </a:fld>
            <a:endParaRPr lang="en-US" kern="0" dirty="0">
              <a:solidFill>
                <a:prstClr val="white"/>
              </a:solidFill>
            </a:endParaRPr>
          </a:p>
        </p:txBody>
      </p:sp>
      <p:sp>
        <p:nvSpPr>
          <p:cNvPr id="5" name="Rectangle 4"/>
          <p:cNvSpPr>
            <a:spLocks noChangeArrowheads="1"/>
          </p:cNvSpPr>
          <p:nvPr userDrawn="1"/>
        </p:nvSpPr>
        <p:spPr bwMode="auto">
          <a:xfrm>
            <a:off x="624418" y="5949280"/>
            <a:ext cx="9312009" cy="71736"/>
          </a:xfrm>
          <a:prstGeom prst="rect">
            <a:avLst/>
          </a:prstGeom>
          <a:solidFill>
            <a:srgbClr val="215A3F"/>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srgbClr val="000000"/>
              </a:solidFill>
            </a:endParaRPr>
          </a:p>
        </p:txBody>
      </p:sp>
      <p:sp>
        <p:nvSpPr>
          <p:cNvPr id="6" name="Rectangle 5"/>
          <p:cNvSpPr>
            <a:spLocks noChangeArrowheads="1"/>
          </p:cNvSpPr>
          <p:nvPr userDrawn="1"/>
        </p:nvSpPr>
        <p:spPr bwMode="auto">
          <a:xfrm>
            <a:off x="10153849" y="5949280"/>
            <a:ext cx="1413735" cy="71736"/>
          </a:xfrm>
          <a:prstGeom prst="rect">
            <a:avLst/>
          </a:prstGeom>
          <a:solidFill>
            <a:srgbClr val="89C765"/>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srgbClr val="000000"/>
              </a:solidFill>
            </a:endParaRPr>
          </a:p>
        </p:txBody>
      </p:sp>
      <p:pic>
        <p:nvPicPr>
          <p:cNvPr id="10" name="Picture 9" descr="C:\Users\clederer\AppData\Local\Microsoft\Windows\INetCache\Content.Outlook\D03OY306\Murphy logo 2016_RGB.jpg"/>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623392" y="6133692"/>
            <a:ext cx="1524000" cy="523875"/>
          </a:xfrm>
          <a:prstGeom prst="rect">
            <a:avLst/>
          </a:prstGeom>
          <a:noFill/>
          <a:ln>
            <a:noFill/>
          </a:ln>
        </p:spPr>
      </p:pic>
    </p:spTree>
    <p:extLst>
      <p:ext uri="{BB962C8B-B14F-4D97-AF65-F5344CB8AC3E}">
        <p14:creationId xmlns:p14="http://schemas.microsoft.com/office/powerpoint/2010/main" val="20012278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l" defTabSz="914400" rtl="0" eaLnBrk="1" latinLnBrk="0" hangingPunct="1">
        <a:spcBef>
          <a:spcPct val="0"/>
        </a:spcBef>
        <a:buNone/>
        <a:defRPr sz="4400" b="0" kern="1200" cap="none" baseline="0">
          <a:solidFill>
            <a:srgbClr val="225A3F"/>
          </a:solidFill>
          <a:latin typeface="Arial" pitchFamily="34" charset="0"/>
          <a:ea typeface="+mj-ea"/>
          <a:cs typeface="Arial" pitchFamily="34" charset="0"/>
        </a:defRPr>
      </a:lvl1pPr>
    </p:titleStyle>
    <p:bodyStyle>
      <a:lvl1pPr marL="342900" marR="0" indent="-342900" algn="l" defTabSz="914400" rtl="0" eaLnBrk="1" fontAlgn="base" latinLnBrk="0" hangingPunct="1">
        <a:lnSpc>
          <a:spcPct val="150000"/>
        </a:lnSpc>
        <a:spcBef>
          <a:spcPct val="20000"/>
        </a:spcBef>
        <a:spcAft>
          <a:spcPct val="0"/>
        </a:spcAft>
        <a:buClr>
          <a:srgbClr val="7EBF63"/>
        </a:buClr>
        <a:buSzPct val="80000"/>
        <a:buFont typeface="Wingdings 2" pitchFamily="18" charset="2"/>
        <a:buChar char="¢"/>
        <a:tabLst/>
        <a:defRPr sz="3200" kern="1200">
          <a:solidFill>
            <a:schemeClr val="tx1"/>
          </a:solidFill>
          <a:latin typeface="Arial" pitchFamily="34" charset="0"/>
          <a:ea typeface="+mn-ea"/>
          <a:cs typeface="Arial" pitchFamily="34" charset="0"/>
        </a:defRPr>
      </a:lvl1pPr>
      <a:lvl2pPr marL="800100" marR="0" indent="-342900" algn="l" defTabSz="914400" rtl="0" eaLnBrk="1" fontAlgn="base" latinLnBrk="0" hangingPunct="1">
        <a:lnSpc>
          <a:spcPct val="150000"/>
        </a:lnSpc>
        <a:spcBef>
          <a:spcPct val="20000"/>
        </a:spcBef>
        <a:spcAft>
          <a:spcPct val="0"/>
        </a:spcAft>
        <a:buClr>
          <a:srgbClr val="7EBF63"/>
        </a:buClr>
        <a:buSzPct val="80000"/>
        <a:buFont typeface="Wingdings 2" pitchFamily="18" charset="2"/>
        <a:buChar char="¢"/>
        <a:tabLst/>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ranklin Gothic Book"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None/>
        <a:tabLst/>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9600" y="296752"/>
            <a:ext cx="10972800" cy="827992"/>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userDrawn="1">
            <p:ph type="body" idx="1"/>
          </p:nvPr>
        </p:nvSpPr>
        <p:spPr>
          <a:xfrm>
            <a:off x="609600" y="1124745"/>
            <a:ext cx="10972800" cy="46805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1"/>
            <a:endParaRPr lang="en-US" dirty="0"/>
          </a:p>
        </p:txBody>
      </p:sp>
    </p:spTree>
    <p:extLst>
      <p:ext uri="{BB962C8B-B14F-4D97-AF65-F5344CB8AC3E}">
        <p14:creationId xmlns:p14="http://schemas.microsoft.com/office/powerpoint/2010/main" val="7736641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l" defTabSz="914400" rtl="0" eaLnBrk="1" latinLnBrk="0" hangingPunct="1">
        <a:spcBef>
          <a:spcPct val="0"/>
        </a:spcBef>
        <a:buNone/>
        <a:defRPr sz="4400" b="0" kern="1200" cap="none" baseline="0">
          <a:solidFill>
            <a:srgbClr val="225A3F"/>
          </a:solidFill>
          <a:latin typeface="Arial" pitchFamily="34" charset="0"/>
          <a:ea typeface="+mj-ea"/>
          <a:cs typeface="Arial" pitchFamily="34" charset="0"/>
        </a:defRPr>
      </a:lvl1pPr>
    </p:titleStyle>
    <p:bodyStyle>
      <a:lvl1pPr marL="342900" marR="0" indent="-342900" algn="l" defTabSz="914400" rtl="0" eaLnBrk="1" fontAlgn="base" latinLnBrk="0" hangingPunct="1">
        <a:lnSpc>
          <a:spcPct val="150000"/>
        </a:lnSpc>
        <a:spcBef>
          <a:spcPct val="20000"/>
        </a:spcBef>
        <a:spcAft>
          <a:spcPct val="0"/>
        </a:spcAft>
        <a:buClr>
          <a:srgbClr val="7EBF63"/>
        </a:buClr>
        <a:buSzPct val="80000"/>
        <a:buFont typeface="Wingdings 2" pitchFamily="18" charset="2"/>
        <a:buChar char="¢"/>
        <a:tabLst/>
        <a:defRPr sz="3200" kern="1200">
          <a:solidFill>
            <a:schemeClr val="tx1"/>
          </a:solidFill>
          <a:latin typeface="Arial" pitchFamily="34" charset="0"/>
          <a:ea typeface="+mn-ea"/>
          <a:cs typeface="Arial" pitchFamily="34" charset="0"/>
        </a:defRPr>
      </a:lvl1pPr>
      <a:lvl2pPr marL="800100" marR="0" indent="-342900" algn="l" defTabSz="914400" rtl="0" eaLnBrk="1" fontAlgn="base" latinLnBrk="0" hangingPunct="1">
        <a:lnSpc>
          <a:spcPct val="150000"/>
        </a:lnSpc>
        <a:spcBef>
          <a:spcPct val="20000"/>
        </a:spcBef>
        <a:spcAft>
          <a:spcPct val="0"/>
        </a:spcAft>
        <a:buClr>
          <a:srgbClr val="7EBF63"/>
        </a:buClr>
        <a:buSzPct val="80000"/>
        <a:buFont typeface="Wingdings 2" pitchFamily="18" charset="2"/>
        <a:buChar char="¢"/>
        <a:tabLst/>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Franklin Gothic Book"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None/>
        <a:tabLst/>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08966" y="139898"/>
            <a:ext cx="9808784" cy="6068367"/>
          </a:xfrm>
          <a:prstGeom prst="rect">
            <a:avLst/>
          </a:prstGeom>
        </p:spPr>
      </p:pic>
      <p:sp>
        <p:nvSpPr>
          <p:cNvPr id="14" name="Rectangle 5"/>
          <p:cNvSpPr txBox="1">
            <a:spLocks noChangeArrowheads="1"/>
          </p:cNvSpPr>
          <p:nvPr/>
        </p:nvSpPr>
        <p:spPr>
          <a:xfrm>
            <a:off x="6038570" y="3933056"/>
            <a:ext cx="5169998" cy="2119353"/>
          </a:xfrm>
          <a:prstGeom prst="rect">
            <a:avLst/>
          </a:prstGeom>
          <a:solidFill>
            <a:srgbClr val="225A40">
              <a:alpha val="70000"/>
            </a:srgbClr>
          </a:solidFill>
        </p:spPr>
        <p:txBody>
          <a:bodyPr vert="horz" lIns="91440" tIns="45720" rIns="91440" bIns="45720" rtlCol="0" anchor="ctr" anchorCtr="0">
            <a:noAutofit/>
          </a:bodyPr>
          <a:lstStyle/>
          <a:p>
            <a:pPr fontAlgn="auto">
              <a:lnSpc>
                <a:spcPct val="80000"/>
              </a:lnSpc>
              <a:spcAft>
                <a:spcPts val="0"/>
              </a:spcAft>
              <a:defRPr/>
            </a:pPr>
            <a:r>
              <a:rPr lang="en-GB" sz="4000" b="1" spc="-150" dirty="0">
                <a:solidFill>
                  <a:schemeClr val="bg1"/>
                </a:solidFill>
                <a:latin typeface="Arial" pitchFamily="34" charset="0"/>
              </a:rPr>
              <a:t>DODDER GREENWAY Dodder Road Lower</a:t>
            </a:r>
          </a:p>
        </p:txBody>
      </p:sp>
      <p:pic>
        <p:nvPicPr>
          <p:cNvPr id="7" name="Picture 6"/>
          <p:cNvPicPr>
            <a:picLocks noChangeAspect="1"/>
          </p:cNvPicPr>
          <p:nvPr/>
        </p:nvPicPr>
        <p:blipFill>
          <a:blip r:embed="rId4"/>
          <a:stretch>
            <a:fillRect/>
          </a:stretch>
        </p:blipFill>
        <p:spPr>
          <a:xfrm>
            <a:off x="551384" y="615479"/>
            <a:ext cx="3693804" cy="1488902"/>
          </a:xfrm>
          <a:prstGeom prst="rect">
            <a:avLst/>
          </a:prstGeom>
        </p:spPr>
      </p:pic>
    </p:spTree>
    <p:extLst>
      <p:ext uri="{BB962C8B-B14F-4D97-AF65-F5344CB8AC3E}">
        <p14:creationId xmlns:p14="http://schemas.microsoft.com/office/powerpoint/2010/main" val="1810849342"/>
      </p:ext>
    </p:extLst>
  </p:cSld>
  <p:clrMapOvr>
    <a:masterClrMapping/>
  </p:clrMapOvr>
  <mc:AlternateContent xmlns:mc="http://schemas.openxmlformats.org/markup-compatibility/2006" xmlns:p14="http://schemas.microsoft.com/office/powerpoint/2010/main">
    <mc:Choice Requires="p14">
      <p:transition spd="slow" p14:dur="2000" advTm="10307"/>
    </mc:Choice>
    <mc:Fallback xmlns="">
      <p:transition spd="slow" advTm="1030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920538" y="6308725"/>
            <a:ext cx="271462" cy="206375"/>
          </a:xfrm>
          <a:prstGeom prst="rect">
            <a:avLst/>
          </a:prstGeom>
        </p:spPr>
        <p:txBody>
          <a:body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10</a:t>
            </a:fld>
            <a:endParaRPr lang="en-US" kern="0" dirty="0">
              <a:solidFill>
                <a:prstClr val="white"/>
              </a:solidFill>
            </a:endParaRPr>
          </a:p>
        </p:txBody>
      </p:sp>
      <p:pic>
        <p:nvPicPr>
          <p:cNvPr id="3" name="Picture 2">
            <a:extLst>
              <a:ext uri="{FF2B5EF4-FFF2-40B4-BE49-F238E27FC236}">
                <a16:creationId xmlns:a16="http://schemas.microsoft.com/office/drawing/2014/main" id="{830E6ED8-CF63-45E7-9D90-8F1149052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969" y="0"/>
            <a:ext cx="9702062" cy="6858000"/>
          </a:xfrm>
          <a:prstGeom prst="rect">
            <a:avLst/>
          </a:prstGeom>
        </p:spPr>
      </p:pic>
    </p:spTree>
    <p:extLst>
      <p:ext uri="{BB962C8B-B14F-4D97-AF65-F5344CB8AC3E}">
        <p14:creationId xmlns:p14="http://schemas.microsoft.com/office/powerpoint/2010/main" val="3512107671"/>
      </p:ext>
    </p:extLst>
  </p:cSld>
  <p:clrMapOvr>
    <a:masterClrMapping/>
  </p:clrMapOvr>
  <mc:AlternateContent xmlns:mc="http://schemas.openxmlformats.org/markup-compatibility/2006" xmlns:p14="http://schemas.microsoft.com/office/powerpoint/2010/main">
    <mc:Choice Requires="p14">
      <p:transition spd="slow" p14:dur="2000" advTm="8107"/>
    </mc:Choice>
    <mc:Fallback xmlns="">
      <p:transition spd="slow" advTm="81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920538" y="6308725"/>
            <a:ext cx="271462" cy="206375"/>
          </a:xfrm>
          <a:prstGeom prst="rect">
            <a:avLst/>
          </a:prstGeom>
        </p:spPr>
        <p:txBody>
          <a:body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11</a:t>
            </a:fld>
            <a:endParaRPr lang="en-US" kern="0" dirty="0">
              <a:solidFill>
                <a:prstClr val="white"/>
              </a:solidFill>
            </a:endParaRPr>
          </a:p>
        </p:txBody>
      </p:sp>
      <p:pic>
        <p:nvPicPr>
          <p:cNvPr id="5" name="Picture 4" descr="Diagram, timeline&#10;&#10;Description automatically generated">
            <a:extLst>
              <a:ext uri="{FF2B5EF4-FFF2-40B4-BE49-F238E27FC236}">
                <a16:creationId xmlns:a16="http://schemas.microsoft.com/office/drawing/2014/main" id="{86C473DA-7029-4A1E-913D-A3FB06379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969" y="0"/>
            <a:ext cx="9702062" cy="6858000"/>
          </a:xfrm>
          <a:prstGeom prst="rect">
            <a:avLst/>
          </a:prstGeom>
        </p:spPr>
      </p:pic>
    </p:spTree>
    <p:extLst>
      <p:ext uri="{BB962C8B-B14F-4D97-AF65-F5344CB8AC3E}">
        <p14:creationId xmlns:p14="http://schemas.microsoft.com/office/powerpoint/2010/main" val="1103216132"/>
      </p:ext>
    </p:extLst>
  </p:cSld>
  <p:clrMapOvr>
    <a:masterClrMapping/>
  </p:clrMapOvr>
  <mc:AlternateContent xmlns:mc="http://schemas.openxmlformats.org/markup-compatibility/2006" xmlns:p14="http://schemas.microsoft.com/office/powerpoint/2010/main">
    <mc:Choice Requires="p14">
      <p:transition spd="slow" p14:dur="2000" advTm="8107"/>
    </mc:Choice>
    <mc:Fallback xmlns="">
      <p:transition spd="slow" advTm="810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920538" y="6308725"/>
            <a:ext cx="271462" cy="206375"/>
          </a:xfrm>
          <a:prstGeom prst="rect">
            <a:avLst/>
          </a:prstGeom>
        </p:spPr>
        <p:txBody>
          <a:body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12</a:t>
            </a:fld>
            <a:endParaRPr lang="en-US" kern="0" dirty="0">
              <a:solidFill>
                <a:prstClr val="white"/>
              </a:solidFill>
            </a:endParaRPr>
          </a:p>
        </p:txBody>
      </p:sp>
      <p:pic>
        <p:nvPicPr>
          <p:cNvPr id="5" name="Picture 4" descr="Diagram&#10;&#10;Description automatically generated">
            <a:extLst>
              <a:ext uri="{FF2B5EF4-FFF2-40B4-BE49-F238E27FC236}">
                <a16:creationId xmlns:a16="http://schemas.microsoft.com/office/drawing/2014/main" id="{616F4323-8811-43B2-89ED-47E50DE7E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969" y="0"/>
            <a:ext cx="9702062" cy="6858000"/>
          </a:xfrm>
          <a:prstGeom prst="rect">
            <a:avLst/>
          </a:prstGeom>
        </p:spPr>
      </p:pic>
    </p:spTree>
    <p:extLst>
      <p:ext uri="{BB962C8B-B14F-4D97-AF65-F5344CB8AC3E}">
        <p14:creationId xmlns:p14="http://schemas.microsoft.com/office/powerpoint/2010/main" val="1351706884"/>
      </p:ext>
    </p:extLst>
  </p:cSld>
  <p:clrMapOvr>
    <a:masterClrMapping/>
  </p:clrMapOvr>
  <mc:AlternateContent xmlns:mc="http://schemas.openxmlformats.org/markup-compatibility/2006" xmlns:p14="http://schemas.microsoft.com/office/powerpoint/2010/main">
    <mc:Choice Requires="p14">
      <p:transition spd="slow" p14:dur="2000" advTm="8107"/>
    </mc:Choice>
    <mc:Fallback xmlns="">
      <p:transition spd="slow" advTm="810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920538" y="6308725"/>
            <a:ext cx="271462" cy="206375"/>
          </a:xfrm>
          <a:prstGeom prst="rect">
            <a:avLst/>
          </a:prstGeom>
        </p:spPr>
        <p:txBody>
          <a:body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13</a:t>
            </a:fld>
            <a:endParaRPr lang="en-US" kern="0" dirty="0">
              <a:solidFill>
                <a:prstClr val="white"/>
              </a:solidFill>
            </a:endParaRPr>
          </a:p>
        </p:txBody>
      </p:sp>
      <p:pic>
        <p:nvPicPr>
          <p:cNvPr id="5" name="Picture 4" descr="Diagram&#10;&#10;Description automatically generated with medium confidence">
            <a:extLst>
              <a:ext uri="{FF2B5EF4-FFF2-40B4-BE49-F238E27FC236}">
                <a16:creationId xmlns:a16="http://schemas.microsoft.com/office/drawing/2014/main" id="{222257EA-D75F-46DF-9865-EC96C4291E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969" y="0"/>
            <a:ext cx="9702062" cy="6858000"/>
          </a:xfrm>
          <a:prstGeom prst="rect">
            <a:avLst/>
          </a:prstGeom>
        </p:spPr>
      </p:pic>
    </p:spTree>
    <p:extLst>
      <p:ext uri="{BB962C8B-B14F-4D97-AF65-F5344CB8AC3E}">
        <p14:creationId xmlns:p14="http://schemas.microsoft.com/office/powerpoint/2010/main" val="1230032736"/>
      </p:ext>
    </p:extLst>
  </p:cSld>
  <p:clrMapOvr>
    <a:masterClrMapping/>
  </p:clrMapOvr>
  <mc:AlternateContent xmlns:mc="http://schemas.openxmlformats.org/markup-compatibility/2006" xmlns:p14="http://schemas.microsoft.com/office/powerpoint/2010/main">
    <mc:Choice Requires="p14">
      <p:transition spd="slow" p14:dur="2000" advTm="8107"/>
    </mc:Choice>
    <mc:Fallback xmlns="">
      <p:transition spd="slow" advTm="810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920538" y="6308725"/>
            <a:ext cx="271462" cy="206375"/>
          </a:xfrm>
          <a:prstGeom prst="rect">
            <a:avLst/>
          </a:prstGeom>
        </p:spPr>
        <p:txBody>
          <a:bodyPr/>
          <a:lstStyle/>
          <a:p>
            <a:pPr fontAlgn="auto">
              <a:spcBef>
                <a:spcPts val="0"/>
              </a:spcBef>
              <a:spcAft>
                <a:spcPts val="0"/>
              </a:spcAft>
              <a:defRPr/>
            </a:pPr>
            <a:fld id="{00652BF8-00B4-4039-9F7D-3723875ADEF8}" type="slidenum">
              <a:rPr lang="en-US" kern="0" smtClean="0">
                <a:solidFill>
                  <a:prstClr val="white"/>
                </a:solidFill>
              </a:rPr>
              <a:pPr fontAlgn="auto">
                <a:spcBef>
                  <a:spcPts val="0"/>
                </a:spcBef>
                <a:spcAft>
                  <a:spcPts val="0"/>
                </a:spcAft>
                <a:defRPr/>
              </a:pPr>
              <a:t>14</a:t>
            </a:fld>
            <a:endParaRPr lang="en-US" kern="0" dirty="0">
              <a:solidFill>
                <a:prstClr val="white"/>
              </a:solidFill>
            </a:endParaRPr>
          </a:p>
        </p:txBody>
      </p:sp>
      <p:sp>
        <p:nvSpPr>
          <p:cNvPr id="8" name="TextBox 7"/>
          <p:cNvSpPr txBox="1"/>
          <p:nvPr/>
        </p:nvSpPr>
        <p:spPr>
          <a:xfrm>
            <a:off x="3255517" y="2157233"/>
            <a:ext cx="6768752" cy="1200329"/>
          </a:xfrm>
          <a:prstGeom prst="rect">
            <a:avLst/>
          </a:prstGeom>
          <a:noFill/>
        </p:spPr>
        <p:txBody>
          <a:bodyPr wrap="square" rtlCol="0">
            <a:spAutoFit/>
          </a:bodyPr>
          <a:lstStyle/>
          <a:p>
            <a:r>
              <a:rPr lang="en-GB" sz="7200" b="1" dirty="0">
                <a:solidFill>
                  <a:srgbClr val="225A40"/>
                </a:solidFill>
                <a:effectLst>
                  <a:outerShdw blurRad="38100" dist="38100" dir="2700000" algn="tl">
                    <a:srgbClr val="000000">
                      <a:alpha val="43137"/>
                    </a:srgbClr>
                  </a:outerShdw>
                </a:effectLst>
              </a:rPr>
              <a:t>Thank you</a:t>
            </a:r>
          </a:p>
        </p:txBody>
      </p:sp>
      <p:pic>
        <p:nvPicPr>
          <p:cNvPr id="5" name="Picture 4">
            <a:extLst>
              <a:ext uri="{FF2B5EF4-FFF2-40B4-BE49-F238E27FC236}">
                <a16:creationId xmlns:a16="http://schemas.microsoft.com/office/drawing/2014/main" id="{44F69B3E-75AF-429D-99C9-47CDD724A953}"/>
              </a:ext>
            </a:extLst>
          </p:cNvPr>
          <p:cNvPicPr>
            <a:picLocks noChangeAspect="1"/>
          </p:cNvPicPr>
          <p:nvPr/>
        </p:nvPicPr>
        <p:blipFill>
          <a:blip r:embed="rId3"/>
          <a:stretch>
            <a:fillRect/>
          </a:stretch>
        </p:blipFill>
        <p:spPr>
          <a:xfrm>
            <a:off x="9696400" y="5742496"/>
            <a:ext cx="2243102" cy="904152"/>
          </a:xfrm>
          <a:prstGeom prst="rect">
            <a:avLst/>
          </a:prstGeom>
        </p:spPr>
      </p:pic>
    </p:spTree>
    <p:extLst>
      <p:ext uri="{BB962C8B-B14F-4D97-AF65-F5344CB8AC3E}">
        <p14:creationId xmlns:p14="http://schemas.microsoft.com/office/powerpoint/2010/main" val="1880550526"/>
      </p:ext>
    </p:extLst>
  </p:cSld>
  <p:clrMapOvr>
    <a:masterClrMapping/>
  </p:clrMapOvr>
  <mc:AlternateContent xmlns:mc="http://schemas.openxmlformats.org/markup-compatibility/2006" xmlns:p14="http://schemas.microsoft.com/office/powerpoint/2010/main">
    <mc:Choice Requires="p14">
      <p:transition spd="slow" p14:dur="2000" advTm="8107"/>
    </mc:Choice>
    <mc:Fallback xmlns="">
      <p:transition spd="slow" advTm="81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62886"/>
            <a:ext cx="10972800" cy="1584176"/>
          </a:xfrm>
        </p:spPr>
        <p:txBody>
          <a:bodyPr/>
          <a:lstStyle/>
          <a:p>
            <a:pPr algn="ctr"/>
            <a:r>
              <a:rPr lang="en-GB" dirty="0">
                <a:effectLst>
                  <a:outerShdw blurRad="38100" dist="38100" dir="2700000" algn="tl">
                    <a:srgbClr val="000000">
                      <a:alpha val="43137"/>
                    </a:srgbClr>
                  </a:outerShdw>
                </a:effectLst>
              </a:rPr>
              <a:t>Greenway Update</a:t>
            </a:r>
            <a:endParaRPr lang="en-GB" dirty="0"/>
          </a:p>
        </p:txBody>
      </p:sp>
      <p:sp>
        <p:nvSpPr>
          <p:cNvPr id="3" name="Content Placeholder 2"/>
          <p:cNvSpPr>
            <a:spLocks noGrp="1"/>
          </p:cNvSpPr>
          <p:nvPr>
            <p:ph sz="half" idx="4294967295"/>
          </p:nvPr>
        </p:nvSpPr>
        <p:spPr>
          <a:xfrm>
            <a:off x="349152" y="1349711"/>
            <a:ext cx="11233248" cy="4595087"/>
          </a:xfrm>
        </p:spPr>
        <p:txBody>
          <a:bodyPr>
            <a:noAutofit/>
          </a:bodyPr>
          <a:lstStyle/>
          <a:p>
            <a:r>
              <a:rPr lang="en-IE" dirty="0" err="1">
                <a:effectLst/>
                <a:latin typeface="Calibri" panose="020F0502020204030204" pitchFamily="34" charset="0"/>
                <a:ea typeface="Calibri" panose="020F0502020204030204" pitchFamily="34" charset="0"/>
              </a:rPr>
              <a:t>Approx</a:t>
            </a:r>
            <a:r>
              <a:rPr lang="en-IE" dirty="0">
                <a:effectLst/>
                <a:latin typeface="Calibri" panose="020F0502020204030204" pitchFamily="34" charset="0"/>
                <a:ea typeface="Calibri" panose="020F0502020204030204" pitchFamily="34" charset="0"/>
              </a:rPr>
              <a:t> 2 months remaining in the bridges phase </a:t>
            </a:r>
          </a:p>
          <a:p>
            <a:r>
              <a:rPr lang="en-IE" dirty="0">
                <a:latin typeface="Calibri" panose="020F0502020204030204" pitchFamily="34" charset="0"/>
                <a:ea typeface="Times New Roman" panose="02020603050405020304" pitchFamily="18" charset="0"/>
              </a:rPr>
              <a:t>Next phase on site is to link the bridges within our parks </a:t>
            </a:r>
          </a:p>
          <a:p>
            <a:r>
              <a:rPr lang="en-IE" dirty="0">
                <a:effectLst/>
                <a:latin typeface="Calibri" panose="020F0502020204030204" pitchFamily="34" charset="0"/>
                <a:ea typeface="Times New Roman" panose="02020603050405020304" pitchFamily="18" charset="0"/>
              </a:rPr>
              <a:t>Remaining</a:t>
            </a:r>
            <a:r>
              <a:rPr lang="en-IE" dirty="0">
                <a:latin typeface="Calibri" panose="020F0502020204030204" pitchFamily="34" charset="0"/>
                <a:ea typeface="Times New Roman" panose="02020603050405020304" pitchFamily="18" charset="0"/>
              </a:rPr>
              <a:t> phase is the on-road links</a:t>
            </a:r>
            <a:endParaRPr lang="en-IE" dirty="0">
              <a:effectLst/>
              <a:latin typeface="Calibri" panose="020F0502020204030204" pitchFamily="34" charset="0"/>
              <a:ea typeface="Calibri" panose="020F0502020204030204" pitchFamily="34" charset="0"/>
            </a:endParaRPr>
          </a:p>
          <a:p>
            <a:pPr algn="just"/>
            <a:endParaRPr lang="en-IE" altLang="en-US" sz="2000" dirty="0"/>
          </a:p>
          <a:p>
            <a:pPr lvl="1" algn="just"/>
            <a:endParaRPr lang="en-GB" sz="1600" dirty="0"/>
          </a:p>
        </p:txBody>
      </p:sp>
      <p:sp>
        <p:nvSpPr>
          <p:cNvPr id="5" name="Slide Number Placeholder 4"/>
          <p:cNvSpPr>
            <a:spLocks noGrp="1"/>
          </p:cNvSpPr>
          <p:nvPr>
            <p:ph type="sldNum" sz="quarter" idx="4294967295"/>
          </p:nvPr>
        </p:nvSpPr>
        <p:spPr>
          <a:xfrm>
            <a:off x="11920538" y="6308725"/>
            <a:ext cx="271462" cy="206375"/>
          </a:xfrm>
          <a:prstGeom prst="rect">
            <a:avLst/>
          </a:prstGeom>
        </p:spPr>
        <p:txBody>
          <a:bodyPr/>
          <a:lstStyle/>
          <a:p>
            <a:fld id="{65F3A0D5-B374-425A-9763-F0410669DB22}" type="slidenum">
              <a:rPr lang="en-US" smtClean="0">
                <a:solidFill>
                  <a:prstClr val="white"/>
                </a:solidFill>
              </a:rPr>
              <a:pPr/>
              <a:t>2</a:t>
            </a:fld>
            <a:endParaRPr lang="en-US" dirty="0">
              <a:solidFill>
                <a:prstClr val="white"/>
              </a:solidFill>
            </a:endParaRPr>
          </a:p>
        </p:txBody>
      </p:sp>
      <p:pic>
        <p:nvPicPr>
          <p:cNvPr id="6" name="Picture 5">
            <a:extLst>
              <a:ext uri="{FF2B5EF4-FFF2-40B4-BE49-F238E27FC236}">
                <a16:creationId xmlns:a16="http://schemas.microsoft.com/office/drawing/2014/main" id="{0DC75563-C8FF-414C-AE9D-9A83E5625560}"/>
              </a:ext>
            </a:extLst>
          </p:cNvPr>
          <p:cNvPicPr>
            <a:picLocks noChangeAspect="1"/>
          </p:cNvPicPr>
          <p:nvPr/>
        </p:nvPicPr>
        <p:blipFill>
          <a:blip r:embed="rId3"/>
          <a:stretch>
            <a:fillRect/>
          </a:stretch>
        </p:blipFill>
        <p:spPr>
          <a:xfrm>
            <a:off x="9935253" y="5773218"/>
            <a:ext cx="2243102" cy="904152"/>
          </a:xfrm>
          <a:prstGeom prst="rect">
            <a:avLst/>
          </a:prstGeom>
        </p:spPr>
      </p:pic>
    </p:spTree>
    <p:extLst>
      <p:ext uri="{BB962C8B-B14F-4D97-AF65-F5344CB8AC3E}">
        <p14:creationId xmlns:p14="http://schemas.microsoft.com/office/powerpoint/2010/main" val="3598951513"/>
      </p:ext>
    </p:extLst>
  </p:cSld>
  <p:clrMapOvr>
    <a:masterClrMapping/>
  </p:clrMapOvr>
  <mc:AlternateContent xmlns:mc="http://schemas.openxmlformats.org/markup-compatibility/2006" xmlns:p14="http://schemas.microsoft.com/office/powerpoint/2010/main">
    <mc:Choice Requires="p14">
      <p:transition spd="slow" p14:dur="2000" advTm="41340"/>
    </mc:Choice>
    <mc:Fallback xmlns="">
      <p:transition spd="slow" advTm="4134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6B2C-D4BE-487E-8BE3-F150F6FE02B7}"/>
              </a:ext>
            </a:extLst>
          </p:cNvPr>
          <p:cNvSpPr>
            <a:spLocks noGrp="1"/>
          </p:cNvSpPr>
          <p:nvPr>
            <p:ph type="title" idx="4294967295"/>
          </p:nvPr>
        </p:nvSpPr>
        <p:spPr>
          <a:xfrm>
            <a:off x="0" y="41275"/>
            <a:ext cx="10972800" cy="827088"/>
          </a:xfrm>
        </p:spPr>
        <p:txBody>
          <a:bodyPr/>
          <a:lstStyle/>
          <a:p>
            <a:pPr algn="ctr"/>
            <a:r>
              <a:rPr lang="en-IE" dirty="0"/>
              <a:t>Bridge 1 – Firhouse Road </a:t>
            </a:r>
          </a:p>
        </p:txBody>
      </p:sp>
      <p:pic>
        <p:nvPicPr>
          <p:cNvPr id="6" name="Content Placeholder 5">
            <a:extLst>
              <a:ext uri="{FF2B5EF4-FFF2-40B4-BE49-F238E27FC236}">
                <a16:creationId xmlns:a16="http://schemas.microsoft.com/office/drawing/2014/main" id="{DD0BD735-B75C-4275-AC95-6F9F4E49496C}"/>
              </a:ext>
            </a:extLst>
          </p:cNvPr>
          <p:cNvPicPr>
            <a:picLocks noGrp="1" noChangeAspect="1"/>
          </p:cNvPicPr>
          <p:nvPr>
            <p:ph sz="half" idx="4294967295"/>
          </p:nvPr>
        </p:nvPicPr>
        <p:blipFill>
          <a:blip r:embed="rId3"/>
          <a:stretch>
            <a:fillRect/>
          </a:stretch>
        </p:blipFill>
        <p:spPr>
          <a:xfrm>
            <a:off x="1487488" y="839783"/>
            <a:ext cx="8424936" cy="5796340"/>
          </a:xfrm>
          <a:prstGeom prst="rect">
            <a:avLst/>
          </a:prstGeom>
        </p:spPr>
      </p:pic>
      <p:sp>
        <p:nvSpPr>
          <p:cNvPr id="5" name="Slide Number Placeholder 4">
            <a:extLst>
              <a:ext uri="{FF2B5EF4-FFF2-40B4-BE49-F238E27FC236}">
                <a16:creationId xmlns:a16="http://schemas.microsoft.com/office/drawing/2014/main" id="{A5885377-072C-4928-BB5B-5078E370D14A}"/>
              </a:ext>
            </a:extLst>
          </p:cNvPr>
          <p:cNvSpPr>
            <a:spLocks noGrp="1"/>
          </p:cNvSpPr>
          <p:nvPr>
            <p:ph type="sldNum" sz="quarter" idx="4294967295"/>
          </p:nvPr>
        </p:nvSpPr>
        <p:spPr>
          <a:xfrm>
            <a:off x="11920538" y="6308725"/>
            <a:ext cx="271462" cy="206375"/>
          </a:xfrm>
          <a:prstGeom prst="rect">
            <a:avLst/>
          </a:prstGeom>
        </p:spPr>
        <p:txBody>
          <a:bodyPr/>
          <a:lstStyle/>
          <a:p>
            <a:fld id="{65F3A0D5-B374-425A-9763-F0410669DB22}" type="slidenum">
              <a:rPr lang="en-US" smtClean="0">
                <a:solidFill>
                  <a:prstClr val="white"/>
                </a:solidFill>
              </a:rPr>
              <a:pPr/>
              <a:t>3</a:t>
            </a:fld>
            <a:endParaRPr lang="en-US" dirty="0">
              <a:solidFill>
                <a:prstClr val="white"/>
              </a:solidFill>
            </a:endParaRPr>
          </a:p>
        </p:txBody>
      </p:sp>
      <p:pic>
        <p:nvPicPr>
          <p:cNvPr id="7" name="Picture 6">
            <a:extLst>
              <a:ext uri="{FF2B5EF4-FFF2-40B4-BE49-F238E27FC236}">
                <a16:creationId xmlns:a16="http://schemas.microsoft.com/office/drawing/2014/main" id="{1C4A7793-86CE-412B-8270-254EB30B6092}"/>
              </a:ext>
            </a:extLst>
          </p:cNvPr>
          <p:cNvPicPr>
            <a:picLocks noChangeAspect="1"/>
          </p:cNvPicPr>
          <p:nvPr/>
        </p:nvPicPr>
        <p:blipFill>
          <a:blip r:embed="rId4"/>
          <a:stretch>
            <a:fillRect/>
          </a:stretch>
        </p:blipFill>
        <p:spPr>
          <a:xfrm>
            <a:off x="9912424" y="5731971"/>
            <a:ext cx="2243102" cy="904152"/>
          </a:xfrm>
          <a:prstGeom prst="rect">
            <a:avLst/>
          </a:prstGeom>
        </p:spPr>
      </p:pic>
    </p:spTree>
    <p:extLst>
      <p:ext uri="{BB962C8B-B14F-4D97-AF65-F5344CB8AC3E}">
        <p14:creationId xmlns:p14="http://schemas.microsoft.com/office/powerpoint/2010/main" val="1715341564"/>
      </p:ext>
    </p:extLst>
  </p:cSld>
  <p:clrMapOvr>
    <a:masterClrMapping/>
  </p:clrMapOvr>
  <mc:AlternateContent xmlns:mc="http://schemas.openxmlformats.org/markup-compatibility/2006" xmlns:p14="http://schemas.microsoft.com/office/powerpoint/2010/main">
    <mc:Choice Requires="p14">
      <p:transition spd="slow" p14:dur="2000" advTm="15165"/>
    </mc:Choice>
    <mc:Fallback xmlns="">
      <p:transition spd="slow" advTm="1516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1821-4AB9-4D23-990B-748DFDCE3D74}"/>
              </a:ext>
            </a:extLst>
          </p:cNvPr>
          <p:cNvSpPr>
            <a:spLocks noGrp="1"/>
          </p:cNvSpPr>
          <p:nvPr>
            <p:ph type="title" idx="4294967295"/>
          </p:nvPr>
        </p:nvSpPr>
        <p:spPr>
          <a:xfrm>
            <a:off x="0" y="31750"/>
            <a:ext cx="10972800" cy="827088"/>
          </a:xfrm>
        </p:spPr>
        <p:txBody>
          <a:bodyPr/>
          <a:lstStyle/>
          <a:p>
            <a:pPr algn="ctr"/>
            <a:r>
              <a:rPr lang="en-IE" dirty="0"/>
              <a:t>Bridge 2 – Kilvere Estate </a:t>
            </a:r>
          </a:p>
        </p:txBody>
      </p:sp>
      <p:pic>
        <p:nvPicPr>
          <p:cNvPr id="6" name="Content Placeholder 5">
            <a:extLst>
              <a:ext uri="{FF2B5EF4-FFF2-40B4-BE49-F238E27FC236}">
                <a16:creationId xmlns:a16="http://schemas.microsoft.com/office/drawing/2014/main" id="{11D04EBF-6483-4653-9C8C-E5A7C7351FC4}"/>
              </a:ext>
            </a:extLst>
          </p:cNvPr>
          <p:cNvPicPr>
            <a:picLocks noGrp="1" noChangeAspect="1"/>
          </p:cNvPicPr>
          <p:nvPr>
            <p:ph sz="half" idx="4294967295"/>
          </p:nvPr>
        </p:nvPicPr>
        <p:blipFill>
          <a:blip r:embed="rId3"/>
          <a:stretch>
            <a:fillRect/>
          </a:stretch>
        </p:blipFill>
        <p:spPr>
          <a:xfrm>
            <a:off x="1414462" y="855400"/>
            <a:ext cx="8477200" cy="5860535"/>
          </a:xfrm>
          <a:prstGeom prst="rect">
            <a:avLst/>
          </a:prstGeom>
        </p:spPr>
      </p:pic>
      <p:sp>
        <p:nvSpPr>
          <p:cNvPr id="5" name="Slide Number Placeholder 4">
            <a:extLst>
              <a:ext uri="{FF2B5EF4-FFF2-40B4-BE49-F238E27FC236}">
                <a16:creationId xmlns:a16="http://schemas.microsoft.com/office/drawing/2014/main" id="{E593B745-E4ED-44BD-8388-3CC12DBC0785}"/>
              </a:ext>
            </a:extLst>
          </p:cNvPr>
          <p:cNvSpPr>
            <a:spLocks noGrp="1"/>
          </p:cNvSpPr>
          <p:nvPr>
            <p:ph type="sldNum" sz="quarter" idx="4294967295"/>
          </p:nvPr>
        </p:nvSpPr>
        <p:spPr>
          <a:xfrm>
            <a:off x="11920538" y="6308725"/>
            <a:ext cx="271462" cy="206375"/>
          </a:xfrm>
          <a:prstGeom prst="rect">
            <a:avLst/>
          </a:prstGeom>
        </p:spPr>
        <p:txBody>
          <a:bodyPr/>
          <a:lstStyle/>
          <a:p>
            <a:fld id="{65F3A0D5-B374-425A-9763-F0410669DB22}" type="slidenum">
              <a:rPr lang="en-US" smtClean="0">
                <a:solidFill>
                  <a:prstClr val="white"/>
                </a:solidFill>
              </a:rPr>
              <a:pPr/>
              <a:t>4</a:t>
            </a:fld>
            <a:endParaRPr lang="en-US" dirty="0">
              <a:solidFill>
                <a:prstClr val="white"/>
              </a:solidFill>
            </a:endParaRPr>
          </a:p>
        </p:txBody>
      </p:sp>
      <p:pic>
        <p:nvPicPr>
          <p:cNvPr id="7" name="Picture 6">
            <a:extLst>
              <a:ext uri="{FF2B5EF4-FFF2-40B4-BE49-F238E27FC236}">
                <a16:creationId xmlns:a16="http://schemas.microsoft.com/office/drawing/2014/main" id="{5939E1FA-BF8F-4740-BCA7-8307A751258F}"/>
              </a:ext>
            </a:extLst>
          </p:cNvPr>
          <p:cNvPicPr>
            <a:picLocks noChangeAspect="1"/>
          </p:cNvPicPr>
          <p:nvPr/>
        </p:nvPicPr>
        <p:blipFill>
          <a:blip r:embed="rId4"/>
          <a:stretch>
            <a:fillRect/>
          </a:stretch>
        </p:blipFill>
        <p:spPr>
          <a:xfrm>
            <a:off x="9927398" y="5780887"/>
            <a:ext cx="2243102" cy="904152"/>
          </a:xfrm>
          <a:prstGeom prst="rect">
            <a:avLst/>
          </a:prstGeom>
        </p:spPr>
      </p:pic>
    </p:spTree>
    <p:extLst>
      <p:ext uri="{BB962C8B-B14F-4D97-AF65-F5344CB8AC3E}">
        <p14:creationId xmlns:p14="http://schemas.microsoft.com/office/powerpoint/2010/main" val="2144497138"/>
      </p:ext>
    </p:extLst>
  </p:cSld>
  <p:clrMapOvr>
    <a:masterClrMapping/>
  </p:clrMapOvr>
  <mc:AlternateContent xmlns:mc="http://schemas.openxmlformats.org/markup-compatibility/2006" xmlns:p14="http://schemas.microsoft.com/office/powerpoint/2010/main">
    <mc:Choice Requires="p14">
      <p:transition spd="slow" p14:dur="2000" advTm="7218"/>
    </mc:Choice>
    <mc:Fallback xmlns="">
      <p:transition spd="slow" advTm="721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C552-0464-45F9-89FE-51DC9999C4EE}"/>
              </a:ext>
            </a:extLst>
          </p:cNvPr>
          <p:cNvSpPr>
            <a:spLocks noGrp="1"/>
          </p:cNvSpPr>
          <p:nvPr>
            <p:ph type="title" idx="4294967295"/>
          </p:nvPr>
        </p:nvSpPr>
        <p:spPr>
          <a:xfrm>
            <a:off x="479376" y="0"/>
            <a:ext cx="10972800" cy="828675"/>
          </a:xfrm>
        </p:spPr>
        <p:txBody>
          <a:bodyPr/>
          <a:lstStyle/>
          <a:p>
            <a:pPr algn="ctr"/>
            <a:r>
              <a:rPr lang="en-IE" dirty="0"/>
              <a:t>Bridge 3 – Bushy Park </a:t>
            </a:r>
          </a:p>
        </p:txBody>
      </p:sp>
      <p:sp>
        <p:nvSpPr>
          <p:cNvPr id="5" name="Slide Number Placeholder 4">
            <a:extLst>
              <a:ext uri="{FF2B5EF4-FFF2-40B4-BE49-F238E27FC236}">
                <a16:creationId xmlns:a16="http://schemas.microsoft.com/office/drawing/2014/main" id="{AE7728D0-F17F-4007-821C-CDB97C7DFA7E}"/>
              </a:ext>
            </a:extLst>
          </p:cNvPr>
          <p:cNvSpPr>
            <a:spLocks noGrp="1"/>
          </p:cNvSpPr>
          <p:nvPr>
            <p:ph type="sldNum" sz="quarter" idx="4294967295"/>
          </p:nvPr>
        </p:nvSpPr>
        <p:spPr>
          <a:xfrm>
            <a:off x="11920538" y="6308725"/>
            <a:ext cx="271462" cy="206375"/>
          </a:xfrm>
          <a:prstGeom prst="rect">
            <a:avLst/>
          </a:prstGeom>
        </p:spPr>
        <p:txBody>
          <a:bodyPr/>
          <a:lstStyle/>
          <a:p>
            <a:fld id="{65F3A0D5-B374-425A-9763-F0410669DB22}" type="slidenum">
              <a:rPr lang="en-US" smtClean="0">
                <a:solidFill>
                  <a:prstClr val="white"/>
                </a:solidFill>
              </a:rPr>
              <a:pPr/>
              <a:t>5</a:t>
            </a:fld>
            <a:endParaRPr lang="en-US" dirty="0">
              <a:solidFill>
                <a:prstClr val="white"/>
              </a:solidFill>
            </a:endParaRPr>
          </a:p>
        </p:txBody>
      </p:sp>
      <p:pic>
        <p:nvPicPr>
          <p:cNvPr id="7" name="Picture 6">
            <a:extLst>
              <a:ext uri="{FF2B5EF4-FFF2-40B4-BE49-F238E27FC236}">
                <a16:creationId xmlns:a16="http://schemas.microsoft.com/office/drawing/2014/main" id="{1952075B-2C68-4403-8893-108ADFE5189A}"/>
              </a:ext>
            </a:extLst>
          </p:cNvPr>
          <p:cNvPicPr>
            <a:picLocks noChangeAspect="1"/>
          </p:cNvPicPr>
          <p:nvPr/>
        </p:nvPicPr>
        <p:blipFill>
          <a:blip r:embed="rId3"/>
          <a:stretch>
            <a:fillRect/>
          </a:stretch>
        </p:blipFill>
        <p:spPr>
          <a:xfrm>
            <a:off x="9946994" y="5856649"/>
            <a:ext cx="2243102" cy="904152"/>
          </a:xfrm>
          <a:prstGeom prst="rect">
            <a:avLst/>
          </a:prstGeom>
        </p:spPr>
      </p:pic>
      <p:pic>
        <p:nvPicPr>
          <p:cNvPr id="3" name="Picture 2">
            <a:extLst>
              <a:ext uri="{FF2B5EF4-FFF2-40B4-BE49-F238E27FC236}">
                <a16:creationId xmlns:a16="http://schemas.microsoft.com/office/drawing/2014/main" id="{73CDB65C-589E-4CC5-B970-3F4018B6BA42}"/>
              </a:ext>
            </a:extLst>
          </p:cNvPr>
          <p:cNvPicPr>
            <a:picLocks noChangeAspect="1"/>
          </p:cNvPicPr>
          <p:nvPr/>
        </p:nvPicPr>
        <p:blipFill>
          <a:blip r:embed="rId4"/>
          <a:stretch>
            <a:fillRect/>
          </a:stretch>
        </p:blipFill>
        <p:spPr>
          <a:xfrm>
            <a:off x="1492528" y="862398"/>
            <a:ext cx="8452562" cy="5845001"/>
          </a:xfrm>
          <a:prstGeom prst="rect">
            <a:avLst/>
          </a:prstGeom>
        </p:spPr>
      </p:pic>
    </p:spTree>
    <p:extLst>
      <p:ext uri="{BB962C8B-B14F-4D97-AF65-F5344CB8AC3E}">
        <p14:creationId xmlns:p14="http://schemas.microsoft.com/office/powerpoint/2010/main" val="1409358625"/>
      </p:ext>
    </p:extLst>
  </p:cSld>
  <p:clrMapOvr>
    <a:masterClrMapping/>
  </p:clrMapOvr>
  <mc:AlternateContent xmlns:mc="http://schemas.openxmlformats.org/markup-compatibility/2006" xmlns:p14="http://schemas.microsoft.com/office/powerpoint/2010/main">
    <mc:Choice Requires="p14">
      <p:transition spd="slow" p14:dur="2000" advTm="17887"/>
    </mc:Choice>
    <mc:Fallback xmlns="">
      <p:transition spd="slow" advTm="178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D8BF5390-81DE-43AD-AF75-381AED3686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440" y="21303"/>
            <a:ext cx="9679232" cy="6836697"/>
          </a:xfrm>
          <a:prstGeom prst="rect">
            <a:avLst/>
          </a:prstGeom>
        </p:spPr>
      </p:pic>
      <p:sp>
        <p:nvSpPr>
          <p:cNvPr id="2" name="Title 1">
            <a:extLst>
              <a:ext uri="{FF2B5EF4-FFF2-40B4-BE49-F238E27FC236}">
                <a16:creationId xmlns:a16="http://schemas.microsoft.com/office/drawing/2014/main" id="{A6826B2C-D4BE-487E-8BE3-F150F6FE02B7}"/>
              </a:ext>
            </a:extLst>
          </p:cNvPr>
          <p:cNvSpPr>
            <a:spLocks noGrp="1"/>
          </p:cNvSpPr>
          <p:nvPr>
            <p:ph type="title" idx="4294967295"/>
          </p:nvPr>
        </p:nvSpPr>
        <p:spPr>
          <a:xfrm>
            <a:off x="0" y="41275"/>
            <a:ext cx="10972800" cy="827088"/>
          </a:xfrm>
        </p:spPr>
        <p:txBody>
          <a:bodyPr/>
          <a:lstStyle/>
          <a:p>
            <a:pPr algn="ctr"/>
            <a:r>
              <a:rPr lang="en-IE" dirty="0"/>
              <a:t>Next Phase Commencing</a:t>
            </a:r>
          </a:p>
        </p:txBody>
      </p:sp>
      <p:sp>
        <p:nvSpPr>
          <p:cNvPr id="5" name="Slide Number Placeholder 4">
            <a:extLst>
              <a:ext uri="{FF2B5EF4-FFF2-40B4-BE49-F238E27FC236}">
                <a16:creationId xmlns:a16="http://schemas.microsoft.com/office/drawing/2014/main" id="{A5885377-072C-4928-BB5B-5078E370D14A}"/>
              </a:ext>
            </a:extLst>
          </p:cNvPr>
          <p:cNvSpPr>
            <a:spLocks noGrp="1"/>
          </p:cNvSpPr>
          <p:nvPr>
            <p:ph type="sldNum" sz="quarter" idx="4294967295"/>
          </p:nvPr>
        </p:nvSpPr>
        <p:spPr>
          <a:xfrm>
            <a:off x="11920538" y="6308725"/>
            <a:ext cx="271462" cy="206375"/>
          </a:xfrm>
          <a:prstGeom prst="rect">
            <a:avLst/>
          </a:prstGeom>
        </p:spPr>
        <p:txBody>
          <a:bodyPr/>
          <a:lstStyle/>
          <a:p>
            <a:fld id="{65F3A0D5-B374-425A-9763-F0410669DB22}" type="slidenum">
              <a:rPr lang="en-US" smtClean="0">
                <a:solidFill>
                  <a:prstClr val="white"/>
                </a:solidFill>
              </a:rPr>
              <a:pPr/>
              <a:t>6</a:t>
            </a:fld>
            <a:endParaRPr lang="en-US" dirty="0">
              <a:solidFill>
                <a:prstClr val="white"/>
              </a:solidFill>
            </a:endParaRPr>
          </a:p>
        </p:txBody>
      </p:sp>
      <p:pic>
        <p:nvPicPr>
          <p:cNvPr id="7" name="Picture 6">
            <a:extLst>
              <a:ext uri="{FF2B5EF4-FFF2-40B4-BE49-F238E27FC236}">
                <a16:creationId xmlns:a16="http://schemas.microsoft.com/office/drawing/2014/main" id="{1C4A7793-86CE-412B-8270-254EB30B6092}"/>
              </a:ext>
            </a:extLst>
          </p:cNvPr>
          <p:cNvPicPr>
            <a:picLocks noChangeAspect="1"/>
          </p:cNvPicPr>
          <p:nvPr/>
        </p:nvPicPr>
        <p:blipFill>
          <a:blip r:embed="rId4"/>
          <a:stretch>
            <a:fillRect/>
          </a:stretch>
        </p:blipFill>
        <p:spPr>
          <a:xfrm>
            <a:off x="9912424" y="5731971"/>
            <a:ext cx="2243102" cy="904152"/>
          </a:xfrm>
          <a:prstGeom prst="rect">
            <a:avLst/>
          </a:prstGeom>
        </p:spPr>
      </p:pic>
    </p:spTree>
    <p:extLst>
      <p:ext uri="{BB962C8B-B14F-4D97-AF65-F5344CB8AC3E}">
        <p14:creationId xmlns:p14="http://schemas.microsoft.com/office/powerpoint/2010/main" val="2217460214"/>
      </p:ext>
    </p:extLst>
  </p:cSld>
  <p:clrMapOvr>
    <a:masterClrMapping/>
  </p:clrMapOvr>
  <mc:AlternateContent xmlns:mc="http://schemas.openxmlformats.org/markup-compatibility/2006" xmlns:p14="http://schemas.microsoft.com/office/powerpoint/2010/main">
    <mc:Choice Requires="p14">
      <p:transition spd="slow" p14:dur="2000" advTm="15165"/>
    </mc:Choice>
    <mc:Fallback xmlns="">
      <p:transition spd="slow" advTm="151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62886"/>
            <a:ext cx="10972800" cy="1584176"/>
          </a:xfrm>
        </p:spPr>
        <p:txBody>
          <a:bodyPr/>
          <a:lstStyle/>
          <a:p>
            <a:pPr algn="ctr"/>
            <a:r>
              <a:rPr lang="en-GB" dirty="0">
                <a:effectLst>
                  <a:outerShdw blurRad="38100" dist="38100" dir="2700000" algn="tl">
                    <a:srgbClr val="000000">
                      <a:alpha val="43137"/>
                    </a:srgbClr>
                  </a:outerShdw>
                </a:effectLst>
              </a:rPr>
              <a:t>Dodder Road Lower Project Background  </a:t>
            </a:r>
            <a:endParaRPr lang="en-GB" dirty="0"/>
          </a:p>
        </p:txBody>
      </p:sp>
      <p:sp>
        <p:nvSpPr>
          <p:cNvPr id="3" name="Content Placeholder 2"/>
          <p:cNvSpPr>
            <a:spLocks noGrp="1"/>
          </p:cNvSpPr>
          <p:nvPr>
            <p:ph sz="half" idx="4294967295"/>
          </p:nvPr>
        </p:nvSpPr>
        <p:spPr>
          <a:xfrm>
            <a:off x="342060" y="1147409"/>
            <a:ext cx="11233248" cy="4595087"/>
          </a:xfrm>
        </p:spPr>
        <p:txBody>
          <a:bodyPr>
            <a:noAutofit/>
          </a:bodyPr>
          <a:lstStyle/>
          <a:p>
            <a:pPr marL="0" indent="0">
              <a:lnSpc>
                <a:spcPct val="106000"/>
              </a:lnSpc>
              <a:spcAft>
                <a:spcPts val="800"/>
              </a:spcAft>
              <a:buNone/>
            </a:pPr>
            <a:r>
              <a:rPr lang="en-IE" dirty="0">
                <a:effectLst/>
                <a:latin typeface="Calibri" panose="020F0502020204030204" pitchFamily="34" charset="0"/>
                <a:ea typeface="Calibri" panose="020F0502020204030204" pitchFamily="34" charset="0"/>
              </a:rPr>
              <a:t>Residents approached SDCC expressing concerns with:  </a:t>
            </a:r>
          </a:p>
          <a:p>
            <a:r>
              <a:rPr lang="en-IE" dirty="0">
                <a:effectLst/>
                <a:latin typeface="Calibri" panose="020F0502020204030204" pitchFamily="34" charset="0"/>
                <a:ea typeface="Calibri" panose="020F0502020204030204" pitchFamily="34" charset="0"/>
              </a:rPr>
              <a:t> </a:t>
            </a:r>
            <a:r>
              <a:rPr lang="en-IE" dirty="0">
                <a:effectLst/>
                <a:latin typeface="Calibri" panose="020F0502020204030204" pitchFamily="34" charset="0"/>
                <a:ea typeface="Times New Roman" panose="02020603050405020304" pitchFamily="18" charset="0"/>
              </a:rPr>
              <a:t>Traffic speed  </a:t>
            </a:r>
            <a:endParaRPr lang="en-IE" dirty="0">
              <a:latin typeface="Calibri" panose="020F0502020204030204" pitchFamily="34" charset="0"/>
              <a:ea typeface="Times New Roman" panose="02020603050405020304" pitchFamily="18" charset="0"/>
            </a:endParaRPr>
          </a:p>
          <a:p>
            <a:r>
              <a:rPr lang="en-IE" dirty="0">
                <a:effectLst/>
                <a:latin typeface="Calibri" panose="020F0502020204030204" pitchFamily="34" charset="0"/>
                <a:ea typeface="Times New Roman" panose="02020603050405020304" pitchFamily="18" charset="0"/>
              </a:rPr>
              <a:t>Use of the road as a so called ‘rat run’ </a:t>
            </a:r>
            <a:endParaRPr lang="en-IE" dirty="0">
              <a:latin typeface="Calibri" panose="020F0502020204030204" pitchFamily="34" charset="0"/>
              <a:ea typeface="Times New Roman" panose="02020603050405020304" pitchFamily="18" charset="0"/>
            </a:endParaRPr>
          </a:p>
          <a:p>
            <a:r>
              <a:rPr lang="en-IE" dirty="0">
                <a:effectLst/>
                <a:latin typeface="Calibri" panose="020F0502020204030204" pitchFamily="34" charset="0"/>
                <a:ea typeface="Times New Roman" panose="02020603050405020304" pitchFamily="18" charset="0"/>
              </a:rPr>
              <a:t>Concerns of how narrow the current pedestrian and cycle facilities are</a:t>
            </a:r>
            <a:r>
              <a:rPr lang="en-IE" dirty="0">
                <a:latin typeface="Calibri" panose="020F0502020204030204" pitchFamily="34" charset="0"/>
                <a:ea typeface="Times New Roman" panose="02020603050405020304" pitchFamily="18" charset="0"/>
              </a:rPr>
              <a:t> </a:t>
            </a:r>
          </a:p>
          <a:p>
            <a:r>
              <a:rPr lang="en-IE" dirty="0">
                <a:effectLst/>
                <a:latin typeface="Calibri" panose="020F0502020204030204" pitchFamily="34" charset="0"/>
                <a:ea typeface="Times New Roman" panose="02020603050405020304" pitchFamily="18" charset="0"/>
              </a:rPr>
              <a:t>Issues with transient parking by park users </a:t>
            </a:r>
            <a:r>
              <a:rPr lang="en-IE" dirty="0">
                <a:latin typeface="Calibri" panose="020F0502020204030204" pitchFamily="34" charset="0"/>
                <a:ea typeface="Times New Roman" panose="02020603050405020304" pitchFamily="18" charset="0"/>
              </a:rPr>
              <a:t>&amp; </a:t>
            </a:r>
            <a:r>
              <a:rPr lang="en-IE" dirty="0">
                <a:effectLst/>
                <a:latin typeface="Calibri" panose="020F0502020204030204" pitchFamily="34" charset="0"/>
                <a:ea typeface="Times New Roman" panose="02020603050405020304" pitchFamily="18" charset="0"/>
              </a:rPr>
              <a:t>school drop offs </a:t>
            </a:r>
            <a:endParaRPr lang="en-IE" dirty="0">
              <a:effectLst/>
              <a:latin typeface="Calibri" panose="020F0502020204030204" pitchFamily="34" charset="0"/>
              <a:ea typeface="Calibri" panose="020F0502020204030204" pitchFamily="34" charset="0"/>
            </a:endParaRPr>
          </a:p>
          <a:p>
            <a:pPr algn="just"/>
            <a:endParaRPr lang="en-IE" altLang="en-US" sz="2000" dirty="0"/>
          </a:p>
          <a:p>
            <a:pPr lvl="1" algn="just"/>
            <a:endParaRPr lang="en-GB" sz="1600" dirty="0"/>
          </a:p>
        </p:txBody>
      </p:sp>
      <p:sp>
        <p:nvSpPr>
          <p:cNvPr id="5" name="Slide Number Placeholder 4"/>
          <p:cNvSpPr>
            <a:spLocks noGrp="1"/>
          </p:cNvSpPr>
          <p:nvPr>
            <p:ph type="sldNum" sz="quarter" idx="4294967295"/>
          </p:nvPr>
        </p:nvSpPr>
        <p:spPr>
          <a:xfrm>
            <a:off x="11920538" y="6308725"/>
            <a:ext cx="271462" cy="206375"/>
          </a:xfrm>
          <a:prstGeom prst="rect">
            <a:avLst/>
          </a:prstGeom>
        </p:spPr>
        <p:txBody>
          <a:bodyPr/>
          <a:lstStyle/>
          <a:p>
            <a:fld id="{65F3A0D5-B374-425A-9763-F0410669DB22}" type="slidenum">
              <a:rPr lang="en-US" smtClean="0">
                <a:solidFill>
                  <a:prstClr val="white"/>
                </a:solidFill>
              </a:rPr>
              <a:pPr/>
              <a:t>7</a:t>
            </a:fld>
            <a:endParaRPr lang="en-US" dirty="0">
              <a:solidFill>
                <a:prstClr val="white"/>
              </a:solidFill>
            </a:endParaRPr>
          </a:p>
        </p:txBody>
      </p:sp>
      <p:pic>
        <p:nvPicPr>
          <p:cNvPr id="6" name="Picture 5">
            <a:extLst>
              <a:ext uri="{FF2B5EF4-FFF2-40B4-BE49-F238E27FC236}">
                <a16:creationId xmlns:a16="http://schemas.microsoft.com/office/drawing/2014/main" id="{0DC75563-C8FF-414C-AE9D-9A83E5625560}"/>
              </a:ext>
            </a:extLst>
          </p:cNvPr>
          <p:cNvPicPr>
            <a:picLocks noChangeAspect="1"/>
          </p:cNvPicPr>
          <p:nvPr/>
        </p:nvPicPr>
        <p:blipFill>
          <a:blip r:embed="rId3"/>
          <a:stretch>
            <a:fillRect/>
          </a:stretch>
        </p:blipFill>
        <p:spPr>
          <a:xfrm>
            <a:off x="9935253" y="5773218"/>
            <a:ext cx="2243102" cy="904152"/>
          </a:xfrm>
          <a:prstGeom prst="rect">
            <a:avLst/>
          </a:prstGeom>
        </p:spPr>
      </p:pic>
    </p:spTree>
    <p:extLst>
      <p:ext uri="{BB962C8B-B14F-4D97-AF65-F5344CB8AC3E}">
        <p14:creationId xmlns:p14="http://schemas.microsoft.com/office/powerpoint/2010/main" val="2188537753"/>
      </p:ext>
    </p:extLst>
  </p:cSld>
  <p:clrMapOvr>
    <a:masterClrMapping/>
  </p:clrMapOvr>
  <mc:AlternateContent xmlns:mc="http://schemas.openxmlformats.org/markup-compatibility/2006" xmlns:p14="http://schemas.microsoft.com/office/powerpoint/2010/main">
    <mc:Choice Requires="p14">
      <p:transition spd="slow" p14:dur="2000" advTm="41340"/>
    </mc:Choice>
    <mc:Fallback xmlns="">
      <p:transition spd="slow" advTm="4134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59696" y="342900"/>
            <a:ext cx="10972800" cy="828675"/>
          </a:xfrm>
        </p:spPr>
        <p:txBody>
          <a:bodyPr/>
          <a:lstStyle/>
          <a:p>
            <a:r>
              <a:rPr lang="en-GB" dirty="0">
                <a:effectLst>
                  <a:outerShdw blurRad="38100" dist="38100" dir="2700000" algn="tl">
                    <a:srgbClr val="000000">
                      <a:alpha val="43137"/>
                    </a:srgbClr>
                  </a:outerShdw>
                </a:effectLst>
              </a:rPr>
              <a:t>What is Proposed</a:t>
            </a:r>
            <a:endParaRPr lang="en-GB" dirty="0"/>
          </a:p>
        </p:txBody>
      </p:sp>
      <p:sp>
        <p:nvSpPr>
          <p:cNvPr id="3" name="Content Placeholder 2"/>
          <p:cNvSpPr>
            <a:spLocks noGrp="1"/>
          </p:cNvSpPr>
          <p:nvPr>
            <p:ph sz="half" idx="4294967295"/>
          </p:nvPr>
        </p:nvSpPr>
        <p:spPr>
          <a:xfrm>
            <a:off x="839416" y="1412875"/>
            <a:ext cx="10972800" cy="3672309"/>
          </a:xfrm>
        </p:spPr>
        <p:txBody>
          <a:bodyPr>
            <a:noAutofit/>
          </a:bodyPr>
          <a:lstStyle/>
          <a:p>
            <a:pPr marL="0" indent="0">
              <a:buNone/>
            </a:pPr>
            <a:r>
              <a:rPr lang="en-IE" dirty="0">
                <a:effectLst/>
                <a:latin typeface="+mj-lt"/>
                <a:ea typeface="Calibri" panose="020F0502020204030204" pitchFamily="34" charset="0"/>
              </a:rPr>
              <a:t>Amending the vehicle carriageway to one way and rationalising traffic calming to reduce traffic speeds, reduce traffic volumes and increase the safety of pedestrians and cyclists through the provision of additional space. </a:t>
            </a:r>
          </a:p>
          <a:p>
            <a:pPr marL="0" indent="0">
              <a:buNone/>
            </a:pPr>
            <a:endParaRPr lang="en-GB" sz="1600" dirty="0"/>
          </a:p>
        </p:txBody>
      </p:sp>
      <p:sp>
        <p:nvSpPr>
          <p:cNvPr id="5" name="Slide Number Placeholder 4"/>
          <p:cNvSpPr>
            <a:spLocks noGrp="1"/>
          </p:cNvSpPr>
          <p:nvPr>
            <p:ph type="sldNum" sz="quarter" idx="4294967295"/>
          </p:nvPr>
        </p:nvSpPr>
        <p:spPr>
          <a:xfrm>
            <a:off x="11920538" y="6308725"/>
            <a:ext cx="271462" cy="206375"/>
          </a:xfrm>
          <a:prstGeom prst="rect">
            <a:avLst/>
          </a:prstGeom>
        </p:spPr>
        <p:txBody>
          <a:bodyPr/>
          <a:lstStyle/>
          <a:p>
            <a:fld id="{65F3A0D5-B374-425A-9763-F0410669DB22}" type="slidenum">
              <a:rPr lang="en-US" smtClean="0">
                <a:solidFill>
                  <a:prstClr val="white"/>
                </a:solidFill>
              </a:rPr>
              <a:pPr/>
              <a:t>8</a:t>
            </a:fld>
            <a:endParaRPr lang="en-US" dirty="0">
              <a:solidFill>
                <a:prstClr val="white"/>
              </a:solidFill>
            </a:endParaRPr>
          </a:p>
        </p:txBody>
      </p:sp>
      <p:pic>
        <p:nvPicPr>
          <p:cNvPr id="6" name="Picture 5">
            <a:extLst>
              <a:ext uri="{FF2B5EF4-FFF2-40B4-BE49-F238E27FC236}">
                <a16:creationId xmlns:a16="http://schemas.microsoft.com/office/drawing/2014/main" id="{0EF29334-E972-43DD-B6D5-B34FA815F146}"/>
              </a:ext>
            </a:extLst>
          </p:cNvPr>
          <p:cNvPicPr>
            <a:picLocks noChangeAspect="1"/>
          </p:cNvPicPr>
          <p:nvPr/>
        </p:nvPicPr>
        <p:blipFill>
          <a:blip r:embed="rId3"/>
          <a:stretch>
            <a:fillRect/>
          </a:stretch>
        </p:blipFill>
        <p:spPr>
          <a:xfrm>
            <a:off x="9696400" y="5742496"/>
            <a:ext cx="2243102" cy="904152"/>
          </a:xfrm>
          <a:prstGeom prst="rect">
            <a:avLst/>
          </a:prstGeom>
        </p:spPr>
      </p:pic>
    </p:spTree>
    <p:extLst>
      <p:ext uri="{BB962C8B-B14F-4D97-AF65-F5344CB8AC3E}">
        <p14:creationId xmlns:p14="http://schemas.microsoft.com/office/powerpoint/2010/main" val="1890016773"/>
      </p:ext>
    </p:extLst>
  </p:cSld>
  <p:clrMapOvr>
    <a:masterClrMapping/>
  </p:clrMapOvr>
  <mc:AlternateContent xmlns:mc="http://schemas.openxmlformats.org/markup-compatibility/2006" xmlns:p14="http://schemas.microsoft.com/office/powerpoint/2010/main">
    <mc:Choice Requires="p14">
      <p:transition spd="slow" p14:dur="2000" advTm="29792"/>
    </mc:Choice>
    <mc:Fallback xmlns="">
      <p:transition spd="slow" advTm="2979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59696" y="342900"/>
            <a:ext cx="10972800" cy="828675"/>
          </a:xfrm>
        </p:spPr>
        <p:txBody>
          <a:bodyPr/>
          <a:lstStyle/>
          <a:p>
            <a:r>
              <a:rPr lang="en-GB" dirty="0">
                <a:effectLst>
                  <a:outerShdw blurRad="38100" dist="38100" dir="2700000" algn="tl">
                    <a:srgbClr val="000000">
                      <a:alpha val="43137"/>
                    </a:srgbClr>
                  </a:outerShdw>
                </a:effectLst>
              </a:rPr>
              <a:t>Scheme Benefits</a:t>
            </a:r>
            <a:endParaRPr lang="en-GB" dirty="0"/>
          </a:p>
        </p:txBody>
      </p:sp>
      <p:sp>
        <p:nvSpPr>
          <p:cNvPr id="3" name="Content Placeholder 2"/>
          <p:cNvSpPr>
            <a:spLocks noGrp="1"/>
          </p:cNvSpPr>
          <p:nvPr>
            <p:ph sz="half" idx="4294967295"/>
          </p:nvPr>
        </p:nvSpPr>
        <p:spPr>
          <a:xfrm>
            <a:off x="545957" y="1124744"/>
            <a:ext cx="11100086" cy="4329621"/>
          </a:xfrm>
        </p:spPr>
        <p:txBody>
          <a:bodyPr>
            <a:noAutofit/>
          </a:bodyPr>
          <a:lstStyle/>
          <a:p>
            <a:r>
              <a:rPr lang="en-GB" dirty="0">
                <a:latin typeface="+mj-lt"/>
              </a:rPr>
              <a:t>R</a:t>
            </a:r>
            <a:r>
              <a:rPr lang="en-GB" i="0" u="none" strike="noStrike" baseline="0" dirty="0">
                <a:latin typeface="+mj-lt"/>
              </a:rPr>
              <a:t>educed traffic speeds, traffic volumes and associated noise, improved air quality</a:t>
            </a:r>
            <a:endParaRPr lang="en-GB" dirty="0">
              <a:latin typeface="+mj-lt"/>
            </a:endParaRPr>
          </a:p>
          <a:p>
            <a:pPr algn="l"/>
            <a:r>
              <a:rPr lang="en-GB" i="0" u="none" strike="noStrike" baseline="0" dirty="0">
                <a:latin typeface="+mj-lt"/>
              </a:rPr>
              <a:t>Safer commuter and social cycling facilities</a:t>
            </a:r>
          </a:p>
          <a:p>
            <a:pPr algn="l"/>
            <a:r>
              <a:rPr lang="en-IE" i="0" u="none" strike="noStrike" baseline="0" dirty="0">
                <a:latin typeface="+mj-lt"/>
              </a:rPr>
              <a:t>Safer pedestrian environment</a:t>
            </a:r>
          </a:p>
          <a:p>
            <a:pPr algn="l"/>
            <a:r>
              <a:rPr lang="en-GB" i="0" u="none" strike="noStrike" baseline="0" dirty="0">
                <a:latin typeface="+mj-lt"/>
              </a:rPr>
              <a:t>Direct access to the Dodder Greenway, linking cyclists and pedestrians to our linear parks, Dublin’s City Center and beyond</a:t>
            </a:r>
          </a:p>
        </p:txBody>
      </p:sp>
      <p:sp>
        <p:nvSpPr>
          <p:cNvPr id="5" name="Slide Number Placeholder 4"/>
          <p:cNvSpPr>
            <a:spLocks noGrp="1"/>
          </p:cNvSpPr>
          <p:nvPr>
            <p:ph type="sldNum" sz="quarter" idx="4294967295"/>
          </p:nvPr>
        </p:nvSpPr>
        <p:spPr>
          <a:xfrm>
            <a:off x="11920538" y="6308725"/>
            <a:ext cx="271462" cy="206375"/>
          </a:xfrm>
          <a:prstGeom prst="rect">
            <a:avLst/>
          </a:prstGeom>
        </p:spPr>
        <p:txBody>
          <a:bodyPr/>
          <a:lstStyle/>
          <a:p>
            <a:fld id="{65F3A0D5-B374-425A-9763-F0410669DB22}" type="slidenum">
              <a:rPr lang="en-US" smtClean="0">
                <a:solidFill>
                  <a:prstClr val="white"/>
                </a:solidFill>
              </a:rPr>
              <a:pPr/>
              <a:t>9</a:t>
            </a:fld>
            <a:endParaRPr lang="en-US" dirty="0">
              <a:solidFill>
                <a:prstClr val="white"/>
              </a:solidFill>
            </a:endParaRPr>
          </a:p>
        </p:txBody>
      </p:sp>
      <p:pic>
        <p:nvPicPr>
          <p:cNvPr id="6" name="Picture 5">
            <a:extLst>
              <a:ext uri="{FF2B5EF4-FFF2-40B4-BE49-F238E27FC236}">
                <a16:creationId xmlns:a16="http://schemas.microsoft.com/office/drawing/2014/main" id="{0EF29334-E972-43DD-B6D5-B34FA815F146}"/>
              </a:ext>
            </a:extLst>
          </p:cNvPr>
          <p:cNvPicPr>
            <a:picLocks noChangeAspect="1"/>
          </p:cNvPicPr>
          <p:nvPr/>
        </p:nvPicPr>
        <p:blipFill>
          <a:blip r:embed="rId3"/>
          <a:stretch>
            <a:fillRect/>
          </a:stretch>
        </p:blipFill>
        <p:spPr>
          <a:xfrm>
            <a:off x="9696400" y="5742496"/>
            <a:ext cx="2243102" cy="904152"/>
          </a:xfrm>
          <a:prstGeom prst="rect">
            <a:avLst/>
          </a:prstGeom>
        </p:spPr>
      </p:pic>
    </p:spTree>
    <p:extLst>
      <p:ext uri="{BB962C8B-B14F-4D97-AF65-F5344CB8AC3E}">
        <p14:creationId xmlns:p14="http://schemas.microsoft.com/office/powerpoint/2010/main" val="3810623035"/>
      </p:ext>
    </p:extLst>
  </p:cSld>
  <p:clrMapOvr>
    <a:masterClrMapping/>
  </p:clrMapOvr>
  <mc:AlternateContent xmlns:mc="http://schemas.openxmlformats.org/markup-compatibility/2006" xmlns:p14="http://schemas.microsoft.com/office/powerpoint/2010/main">
    <mc:Choice Requires="p14">
      <p:transition spd="slow" p14:dur="2000" advTm="29792"/>
    </mc:Choice>
    <mc:Fallback xmlns="">
      <p:transition spd="slow" advTm="29792"/>
    </mc:Fallback>
  </mc:AlternateContent>
</p:sld>
</file>

<file path=ppt/theme/theme1.xml><?xml version="1.0" encoding="utf-8"?>
<a:theme xmlns:a="http://schemas.openxmlformats.org/drawingml/2006/main" name="1_Custom Design">
  <a:themeElements>
    <a:clrScheme name="Default Colours 1">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AB65"/>
      </a:hlink>
      <a:folHlink>
        <a:srgbClr val="89C7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700" dirty="0">
            <a:solidFill>
              <a:srgbClr val="7EBF63"/>
            </a:solidFill>
            <a:latin typeface="Franklin Gothic Book"/>
          </a:defRPr>
        </a:defPPr>
      </a:lstStyle>
    </a:spDef>
  </a:objectDefaults>
  <a:extraClrSchemeLst/>
</a:theme>
</file>

<file path=ppt/theme/theme2.xml><?xml version="1.0" encoding="utf-8"?>
<a:theme xmlns:a="http://schemas.openxmlformats.org/drawingml/2006/main" name="2_Custom Design">
  <a:themeElements>
    <a:clrScheme name="Default Colours 1">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AB65"/>
      </a:hlink>
      <a:folHlink>
        <a:srgbClr val="89C7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700" dirty="0">
            <a:solidFill>
              <a:srgbClr val="7EBF63"/>
            </a:solidFill>
            <a:latin typeface="Franklin Gothic Book"/>
          </a:defRPr>
        </a:defPPr>
      </a:lstStyle>
    </a:sp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17335</TotalTime>
  <Words>240</Words>
  <Application>Microsoft Office PowerPoint</Application>
  <PresentationFormat>Widescreen</PresentationFormat>
  <Paragraphs>52</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Franklin Gothic Book</vt:lpstr>
      <vt:lpstr>Wingdings 2</vt:lpstr>
      <vt:lpstr>1_Custom Design</vt:lpstr>
      <vt:lpstr>2_Custom Design</vt:lpstr>
      <vt:lpstr>PowerPoint Presentation</vt:lpstr>
      <vt:lpstr>Greenway Update</vt:lpstr>
      <vt:lpstr>Bridge 1 – Firhouse Road </vt:lpstr>
      <vt:lpstr>Bridge 2 – Kilvere Estate </vt:lpstr>
      <vt:lpstr>Bridge 3 – Bushy Park </vt:lpstr>
      <vt:lpstr>Next Phase Commencing</vt:lpstr>
      <vt:lpstr>Dodder Road Lower Project Background  </vt:lpstr>
      <vt:lpstr>What is Proposed</vt:lpstr>
      <vt:lpstr>Scheme Benefits</vt:lpstr>
      <vt:lpstr>PowerPoint Presentation</vt:lpstr>
      <vt:lpstr>PowerPoint Presentation</vt:lpstr>
      <vt:lpstr>PowerPoint Presentation</vt:lpstr>
      <vt:lpstr>PowerPoint Presentation</vt:lpstr>
      <vt:lpstr>PowerPoint Presentation</vt:lpstr>
    </vt:vector>
  </TitlesOfParts>
  <Company>martin gibbons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ksheen</dc:creator>
  <cp:lastModifiedBy>Ronan Carroll</cp:lastModifiedBy>
  <cp:revision>880</cp:revision>
  <cp:lastPrinted>2020-03-09T17:18:59Z</cp:lastPrinted>
  <dcterms:created xsi:type="dcterms:W3CDTF">2011-04-18T14:54:33Z</dcterms:created>
  <dcterms:modified xsi:type="dcterms:W3CDTF">2021-03-05T16:39:24Z</dcterms:modified>
</cp:coreProperties>
</file>