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6" r:id="rId4"/>
    <p:sldId id="259" r:id="rId5"/>
    <p:sldId id="262" r:id="rId6"/>
    <p:sldId id="307" r:id="rId7"/>
    <p:sldId id="261" r:id="rId8"/>
    <p:sldId id="263" r:id="rId9"/>
    <p:sldId id="265" r:id="rId10"/>
    <p:sldId id="264" r:id="rId11"/>
    <p:sldId id="309" r:id="rId12"/>
    <p:sldId id="308" r:id="rId13"/>
    <p:sldId id="30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h Smith" initials="KS" lastIdx="1" clrIdx="0">
    <p:extLst>
      <p:ext uri="{19B8F6BF-5375-455C-9EA6-DF929625EA0E}">
        <p15:presenceInfo xmlns:p15="http://schemas.microsoft.com/office/powerpoint/2012/main" userId="S::KSmith@sdublincoco.ie::30d31ec1-d535-46d0-a31b-599fa83c80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5568"/>
    <a:srgbClr val="F46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19A77C-4C75-40E5-8226-10AE686652B2}" type="doc">
      <dgm:prSet loTypeId="urn:microsoft.com/office/officeart/2009/3/layout/StepUpProcess" loCatId="process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n-IE"/>
        </a:p>
      </dgm:t>
    </dgm:pt>
    <dgm:pt modelId="{986118BE-6F17-4F5E-B864-7571F80D9C6D}">
      <dgm:prSet phldrT="[Text]"/>
      <dgm:spPr/>
      <dgm:t>
        <a:bodyPr/>
        <a:lstStyle/>
        <a:p>
          <a:r>
            <a:rPr lang="en-GB" dirty="0"/>
            <a:t>Providing a comprehensive and connected cycle network</a:t>
          </a:r>
          <a:endParaRPr lang="en-IE" dirty="0"/>
        </a:p>
      </dgm:t>
    </dgm:pt>
    <dgm:pt modelId="{2AA98345-88D9-4A9A-BEFB-83734A22A632}" type="parTrans" cxnId="{AE2A0542-9DFA-4B3F-8FDB-C9BEB0ACBAA1}">
      <dgm:prSet/>
      <dgm:spPr/>
      <dgm:t>
        <a:bodyPr/>
        <a:lstStyle/>
        <a:p>
          <a:endParaRPr lang="en-IE"/>
        </a:p>
      </dgm:t>
    </dgm:pt>
    <dgm:pt modelId="{1975FC26-8A31-4513-A521-DD70E90F293B}" type="sibTrans" cxnId="{AE2A0542-9DFA-4B3F-8FDB-C9BEB0ACBAA1}">
      <dgm:prSet/>
      <dgm:spPr/>
      <dgm:t>
        <a:bodyPr/>
        <a:lstStyle/>
        <a:p>
          <a:endParaRPr lang="en-IE"/>
        </a:p>
      </dgm:t>
    </dgm:pt>
    <dgm:pt modelId="{84D8232A-3384-487A-9860-D311F3968440}">
      <dgm:prSet phldrT="[Text]"/>
      <dgm:spPr/>
      <dgm:t>
        <a:bodyPr/>
        <a:lstStyle/>
        <a:p>
          <a:r>
            <a:rPr lang="en-GB" dirty="0"/>
            <a:t>Making cycling a more achievable mode of transport for all adults and children</a:t>
          </a:r>
          <a:endParaRPr lang="en-IE" dirty="0"/>
        </a:p>
      </dgm:t>
    </dgm:pt>
    <dgm:pt modelId="{D2581366-24DF-4B44-92EB-B7F99BEF27D1}" type="parTrans" cxnId="{FA8B55A4-955D-4ED1-8DF0-0651747C7EE0}">
      <dgm:prSet/>
      <dgm:spPr/>
      <dgm:t>
        <a:bodyPr/>
        <a:lstStyle/>
        <a:p>
          <a:endParaRPr lang="en-IE"/>
        </a:p>
      </dgm:t>
    </dgm:pt>
    <dgm:pt modelId="{F7C9FFA4-0412-41B0-BB98-69E71B5B67F3}" type="sibTrans" cxnId="{FA8B55A4-955D-4ED1-8DF0-0651747C7EE0}">
      <dgm:prSet/>
      <dgm:spPr/>
      <dgm:t>
        <a:bodyPr/>
        <a:lstStyle/>
        <a:p>
          <a:endParaRPr lang="en-IE"/>
        </a:p>
      </dgm:t>
    </dgm:pt>
    <dgm:pt modelId="{9EA0256D-23F9-4945-A82B-9174E7DC3D80}">
      <dgm:prSet phldrT="[Text]"/>
      <dgm:spPr/>
      <dgm:t>
        <a:bodyPr/>
        <a:lstStyle/>
        <a:p>
          <a:r>
            <a:rPr lang="en-GB" dirty="0"/>
            <a:t>Improving the cycling identity of the County</a:t>
          </a:r>
          <a:endParaRPr lang="en-IE" dirty="0"/>
        </a:p>
      </dgm:t>
    </dgm:pt>
    <dgm:pt modelId="{C0B0C141-1118-4D65-96B9-F14BC6C5914B}" type="parTrans" cxnId="{897EE6C3-F264-43C7-B8BE-2DCA52CA152C}">
      <dgm:prSet/>
      <dgm:spPr/>
      <dgm:t>
        <a:bodyPr/>
        <a:lstStyle/>
        <a:p>
          <a:endParaRPr lang="en-IE"/>
        </a:p>
      </dgm:t>
    </dgm:pt>
    <dgm:pt modelId="{BAEE1CFB-9D2C-468D-950F-1B857D13B95B}" type="sibTrans" cxnId="{897EE6C3-F264-43C7-B8BE-2DCA52CA152C}">
      <dgm:prSet/>
      <dgm:spPr/>
      <dgm:t>
        <a:bodyPr/>
        <a:lstStyle/>
        <a:p>
          <a:endParaRPr lang="en-IE"/>
        </a:p>
      </dgm:t>
    </dgm:pt>
    <dgm:pt modelId="{136A06A0-2139-4E45-982F-38A7A39B6320}" type="pres">
      <dgm:prSet presAssocID="{B419A77C-4C75-40E5-8226-10AE686652B2}" presName="rootnode" presStyleCnt="0">
        <dgm:presLayoutVars>
          <dgm:chMax/>
          <dgm:chPref/>
          <dgm:dir/>
          <dgm:animLvl val="lvl"/>
        </dgm:presLayoutVars>
      </dgm:prSet>
      <dgm:spPr/>
    </dgm:pt>
    <dgm:pt modelId="{AE1ADD1F-BFD7-4AC5-973A-78A498C72584}" type="pres">
      <dgm:prSet presAssocID="{986118BE-6F17-4F5E-B864-7571F80D9C6D}" presName="composite" presStyleCnt="0"/>
      <dgm:spPr/>
    </dgm:pt>
    <dgm:pt modelId="{9291C079-9854-467C-A9F5-808A6DB228FE}" type="pres">
      <dgm:prSet presAssocID="{986118BE-6F17-4F5E-B864-7571F80D9C6D}" presName="LShape" presStyleLbl="alignNode1" presStyleIdx="0" presStyleCnt="5"/>
      <dgm:spPr/>
    </dgm:pt>
    <dgm:pt modelId="{407D996C-A77C-4E06-AA41-5C086F04FBD6}" type="pres">
      <dgm:prSet presAssocID="{986118BE-6F17-4F5E-B864-7571F80D9C6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94930B8-F031-438D-B31E-82499F365263}" type="pres">
      <dgm:prSet presAssocID="{986118BE-6F17-4F5E-B864-7571F80D9C6D}" presName="Triangle" presStyleLbl="alignNode1" presStyleIdx="1" presStyleCnt="5"/>
      <dgm:spPr/>
    </dgm:pt>
    <dgm:pt modelId="{1175EBC6-2107-4DEE-8116-2D4382D6C2F8}" type="pres">
      <dgm:prSet presAssocID="{1975FC26-8A31-4513-A521-DD70E90F293B}" presName="sibTrans" presStyleCnt="0"/>
      <dgm:spPr/>
    </dgm:pt>
    <dgm:pt modelId="{B7547C9D-F6BA-48AB-B6D7-D22C36536C63}" type="pres">
      <dgm:prSet presAssocID="{1975FC26-8A31-4513-A521-DD70E90F293B}" presName="space" presStyleCnt="0"/>
      <dgm:spPr/>
    </dgm:pt>
    <dgm:pt modelId="{9CCA1B26-CA9B-4D6C-B3E7-1D1DDE24A2DD}" type="pres">
      <dgm:prSet presAssocID="{84D8232A-3384-487A-9860-D311F3968440}" presName="composite" presStyleCnt="0"/>
      <dgm:spPr/>
    </dgm:pt>
    <dgm:pt modelId="{07982F14-19DA-4D54-8FDC-6D1488F46D2B}" type="pres">
      <dgm:prSet presAssocID="{84D8232A-3384-487A-9860-D311F3968440}" presName="LShape" presStyleLbl="alignNode1" presStyleIdx="2" presStyleCnt="5"/>
      <dgm:spPr/>
    </dgm:pt>
    <dgm:pt modelId="{4D201D0D-3103-4B31-9042-E6E01C21B27C}" type="pres">
      <dgm:prSet presAssocID="{84D8232A-3384-487A-9860-D311F396844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84FB036-5E0E-4B26-B397-89C3E92C08AF}" type="pres">
      <dgm:prSet presAssocID="{84D8232A-3384-487A-9860-D311F3968440}" presName="Triangle" presStyleLbl="alignNode1" presStyleIdx="3" presStyleCnt="5"/>
      <dgm:spPr/>
    </dgm:pt>
    <dgm:pt modelId="{8126469D-38FF-42A5-8334-19C206BA8634}" type="pres">
      <dgm:prSet presAssocID="{F7C9FFA4-0412-41B0-BB98-69E71B5B67F3}" presName="sibTrans" presStyleCnt="0"/>
      <dgm:spPr/>
    </dgm:pt>
    <dgm:pt modelId="{AD09F3F6-9423-428C-ABB8-93E6CE200CA7}" type="pres">
      <dgm:prSet presAssocID="{F7C9FFA4-0412-41B0-BB98-69E71B5B67F3}" presName="space" presStyleCnt="0"/>
      <dgm:spPr/>
    </dgm:pt>
    <dgm:pt modelId="{17B64351-0E69-4F15-9CB8-CD08083FF32E}" type="pres">
      <dgm:prSet presAssocID="{9EA0256D-23F9-4945-A82B-9174E7DC3D80}" presName="composite" presStyleCnt="0"/>
      <dgm:spPr/>
    </dgm:pt>
    <dgm:pt modelId="{AB080DA1-A3F3-48B4-83BC-B038FB055E49}" type="pres">
      <dgm:prSet presAssocID="{9EA0256D-23F9-4945-A82B-9174E7DC3D80}" presName="LShape" presStyleLbl="alignNode1" presStyleIdx="4" presStyleCnt="5"/>
      <dgm:spPr/>
    </dgm:pt>
    <dgm:pt modelId="{72454A1C-658B-4EEA-ABF6-8BFAC3A8FC38}" type="pres">
      <dgm:prSet presAssocID="{9EA0256D-23F9-4945-A82B-9174E7DC3D8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E2A0542-9DFA-4B3F-8FDB-C9BEB0ACBAA1}" srcId="{B419A77C-4C75-40E5-8226-10AE686652B2}" destId="{986118BE-6F17-4F5E-B864-7571F80D9C6D}" srcOrd="0" destOrd="0" parTransId="{2AA98345-88D9-4A9A-BEFB-83734A22A632}" sibTransId="{1975FC26-8A31-4513-A521-DD70E90F293B}"/>
    <dgm:cxn modelId="{72E61C9E-EB5C-44AB-B9D2-B52F0DE1236F}" type="presOf" srcId="{9EA0256D-23F9-4945-A82B-9174E7DC3D80}" destId="{72454A1C-658B-4EEA-ABF6-8BFAC3A8FC38}" srcOrd="0" destOrd="0" presId="urn:microsoft.com/office/officeart/2009/3/layout/StepUpProcess"/>
    <dgm:cxn modelId="{FA8B55A4-955D-4ED1-8DF0-0651747C7EE0}" srcId="{B419A77C-4C75-40E5-8226-10AE686652B2}" destId="{84D8232A-3384-487A-9860-D311F3968440}" srcOrd="1" destOrd="0" parTransId="{D2581366-24DF-4B44-92EB-B7F99BEF27D1}" sibTransId="{F7C9FFA4-0412-41B0-BB98-69E71B5B67F3}"/>
    <dgm:cxn modelId="{9FDB6DB6-2A8D-4C88-9FD1-A59AC96B81A4}" type="presOf" srcId="{B419A77C-4C75-40E5-8226-10AE686652B2}" destId="{136A06A0-2139-4E45-982F-38A7A39B6320}" srcOrd="0" destOrd="0" presId="urn:microsoft.com/office/officeart/2009/3/layout/StepUpProcess"/>
    <dgm:cxn modelId="{D7B9F1C1-8B4E-4A66-800F-A3CECF0DCA4D}" type="presOf" srcId="{84D8232A-3384-487A-9860-D311F3968440}" destId="{4D201D0D-3103-4B31-9042-E6E01C21B27C}" srcOrd="0" destOrd="0" presId="urn:microsoft.com/office/officeart/2009/3/layout/StepUpProcess"/>
    <dgm:cxn modelId="{897EE6C3-F264-43C7-B8BE-2DCA52CA152C}" srcId="{B419A77C-4C75-40E5-8226-10AE686652B2}" destId="{9EA0256D-23F9-4945-A82B-9174E7DC3D80}" srcOrd="2" destOrd="0" parTransId="{C0B0C141-1118-4D65-96B9-F14BC6C5914B}" sibTransId="{BAEE1CFB-9D2C-468D-950F-1B857D13B95B}"/>
    <dgm:cxn modelId="{9FD8A8D5-D582-46AF-BF86-92E8B924F0DE}" type="presOf" srcId="{986118BE-6F17-4F5E-B864-7571F80D9C6D}" destId="{407D996C-A77C-4E06-AA41-5C086F04FBD6}" srcOrd="0" destOrd="0" presId="urn:microsoft.com/office/officeart/2009/3/layout/StepUpProcess"/>
    <dgm:cxn modelId="{DFF90248-76A3-4F86-A68D-D8FFB2D4EFBA}" type="presParOf" srcId="{136A06A0-2139-4E45-982F-38A7A39B6320}" destId="{AE1ADD1F-BFD7-4AC5-973A-78A498C72584}" srcOrd="0" destOrd="0" presId="urn:microsoft.com/office/officeart/2009/3/layout/StepUpProcess"/>
    <dgm:cxn modelId="{3BE9EEFC-6A71-4DB4-8602-A486C8ABC819}" type="presParOf" srcId="{AE1ADD1F-BFD7-4AC5-973A-78A498C72584}" destId="{9291C079-9854-467C-A9F5-808A6DB228FE}" srcOrd="0" destOrd="0" presId="urn:microsoft.com/office/officeart/2009/3/layout/StepUpProcess"/>
    <dgm:cxn modelId="{2DE749B6-66D0-4144-A3F3-3F41A8E527C6}" type="presParOf" srcId="{AE1ADD1F-BFD7-4AC5-973A-78A498C72584}" destId="{407D996C-A77C-4E06-AA41-5C086F04FBD6}" srcOrd="1" destOrd="0" presId="urn:microsoft.com/office/officeart/2009/3/layout/StepUpProcess"/>
    <dgm:cxn modelId="{CB391F9B-0A31-4DAC-AA0E-053D3D906D5D}" type="presParOf" srcId="{AE1ADD1F-BFD7-4AC5-973A-78A498C72584}" destId="{394930B8-F031-438D-B31E-82499F365263}" srcOrd="2" destOrd="0" presId="urn:microsoft.com/office/officeart/2009/3/layout/StepUpProcess"/>
    <dgm:cxn modelId="{1E1ADD60-8E75-40DE-ADDB-CB42A2AD2241}" type="presParOf" srcId="{136A06A0-2139-4E45-982F-38A7A39B6320}" destId="{1175EBC6-2107-4DEE-8116-2D4382D6C2F8}" srcOrd="1" destOrd="0" presId="urn:microsoft.com/office/officeart/2009/3/layout/StepUpProcess"/>
    <dgm:cxn modelId="{37BCD14B-0E04-4AE9-AE35-D7239E3A9C5A}" type="presParOf" srcId="{1175EBC6-2107-4DEE-8116-2D4382D6C2F8}" destId="{B7547C9D-F6BA-48AB-B6D7-D22C36536C63}" srcOrd="0" destOrd="0" presId="urn:microsoft.com/office/officeart/2009/3/layout/StepUpProcess"/>
    <dgm:cxn modelId="{E5714A79-A75A-46F6-82C9-19F3A93D8BE9}" type="presParOf" srcId="{136A06A0-2139-4E45-982F-38A7A39B6320}" destId="{9CCA1B26-CA9B-4D6C-B3E7-1D1DDE24A2DD}" srcOrd="2" destOrd="0" presId="urn:microsoft.com/office/officeart/2009/3/layout/StepUpProcess"/>
    <dgm:cxn modelId="{6553BBA5-BF77-45FE-BC27-33E4672C5836}" type="presParOf" srcId="{9CCA1B26-CA9B-4D6C-B3E7-1D1DDE24A2DD}" destId="{07982F14-19DA-4D54-8FDC-6D1488F46D2B}" srcOrd="0" destOrd="0" presId="urn:microsoft.com/office/officeart/2009/3/layout/StepUpProcess"/>
    <dgm:cxn modelId="{F6CB7B30-8D8C-4733-8468-B3E72059847A}" type="presParOf" srcId="{9CCA1B26-CA9B-4D6C-B3E7-1D1DDE24A2DD}" destId="{4D201D0D-3103-4B31-9042-E6E01C21B27C}" srcOrd="1" destOrd="0" presId="urn:microsoft.com/office/officeart/2009/3/layout/StepUpProcess"/>
    <dgm:cxn modelId="{4C4E5403-96E0-40AE-983A-4537090DEA01}" type="presParOf" srcId="{9CCA1B26-CA9B-4D6C-B3E7-1D1DDE24A2DD}" destId="{884FB036-5E0E-4B26-B397-89C3E92C08AF}" srcOrd="2" destOrd="0" presId="urn:microsoft.com/office/officeart/2009/3/layout/StepUpProcess"/>
    <dgm:cxn modelId="{91CAF9A2-6BA9-42E9-8AD4-3219F0ED164F}" type="presParOf" srcId="{136A06A0-2139-4E45-982F-38A7A39B6320}" destId="{8126469D-38FF-42A5-8334-19C206BA8634}" srcOrd="3" destOrd="0" presId="urn:microsoft.com/office/officeart/2009/3/layout/StepUpProcess"/>
    <dgm:cxn modelId="{A4010BBE-B87E-475A-B1CB-52B3D84B08B3}" type="presParOf" srcId="{8126469D-38FF-42A5-8334-19C206BA8634}" destId="{AD09F3F6-9423-428C-ABB8-93E6CE200CA7}" srcOrd="0" destOrd="0" presId="urn:microsoft.com/office/officeart/2009/3/layout/StepUpProcess"/>
    <dgm:cxn modelId="{C8541558-7EDA-471F-8B3A-BCBF9F66824E}" type="presParOf" srcId="{136A06A0-2139-4E45-982F-38A7A39B6320}" destId="{17B64351-0E69-4F15-9CB8-CD08083FF32E}" srcOrd="4" destOrd="0" presId="urn:microsoft.com/office/officeart/2009/3/layout/StepUpProcess"/>
    <dgm:cxn modelId="{09BCF74B-DD94-438B-8F18-9011231268EB}" type="presParOf" srcId="{17B64351-0E69-4F15-9CB8-CD08083FF32E}" destId="{AB080DA1-A3F3-48B4-83BC-B038FB055E49}" srcOrd="0" destOrd="0" presId="urn:microsoft.com/office/officeart/2009/3/layout/StepUpProcess"/>
    <dgm:cxn modelId="{6C01A382-90CF-4338-A38F-79F843BC6958}" type="presParOf" srcId="{17B64351-0E69-4F15-9CB8-CD08083FF32E}" destId="{72454A1C-658B-4EEA-ABF6-8BFAC3A8FC3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82E908-EADF-443F-80B9-A704856F3CF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IE"/>
        </a:p>
      </dgm:t>
    </dgm:pt>
    <dgm:pt modelId="{F37EAE2C-A635-4414-9E30-7763F3F2367F}">
      <dgm:prSet phldrT="[Text]"/>
      <dgm:spPr/>
      <dgm:t>
        <a:bodyPr/>
        <a:lstStyle/>
        <a:p>
          <a:r>
            <a:rPr lang="en-GB" dirty="0"/>
            <a:t>Cycle Priorities</a:t>
          </a:r>
          <a:endParaRPr lang="en-IE" dirty="0"/>
        </a:p>
      </dgm:t>
    </dgm:pt>
    <dgm:pt modelId="{1C18D698-15EA-4DF9-812B-693BA1E10D1F}" type="parTrans" cxnId="{D8D11C76-E25A-4792-9050-07FA46C0E1D8}">
      <dgm:prSet/>
      <dgm:spPr/>
      <dgm:t>
        <a:bodyPr/>
        <a:lstStyle/>
        <a:p>
          <a:endParaRPr lang="en-IE"/>
        </a:p>
      </dgm:t>
    </dgm:pt>
    <dgm:pt modelId="{D4C9F4DB-A434-4047-A489-5945A16DAD0C}" type="sibTrans" cxnId="{D8D11C76-E25A-4792-9050-07FA46C0E1D8}">
      <dgm:prSet/>
      <dgm:spPr/>
      <dgm:t>
        <a:bodyPr/>
        <a:lstStyle/>
        <a:p>
          <a:endParaRPr lang="en-IE"/>
        </a:p>
      </dgm:t>
    </dgm:pt>
    <dgm:pt modelId="{75F6C849-9505-4BEB-AA1B-340D64CDD955}">
      <dgm:prSet phldrT="[Text]"/>
      <dgm:spPr/>
      <dgm:t>
        <a:bodyPr/>
        <a:lstStyle/>
        <a:p>
          <a:r>
            <a:rPr lang="en-IE" dirty="0"/>
            <a:t>Existing (on-going upgrades to the existing network) </a:t>
          </a:r>
        </a:p>
      </dgm:t>
    </dgm:pt>
    <dgm:pt modelId="{CAAD4ACB-ACC0-48B5-8034-01E32FCE9BD1}" type="parTrans" cxnId="{B432BDB3-729F-4C0D-97A2-A6A725C3CE9A}">
      <dgm:prSet/>
      <dgm:spPr/>
      <dgm:t>
        <a:bodyPr/>
        <a:lstStyle/>
        <a:p>
          <a:endParaRPr lang="en-IE"/>
        </a:p>
      </dgm:t>
    </dgm:pt>
    <dgm:pt modelId="{F3ED2E0E-3532-4F1C-BCB9-D9B896FD396F}" type="sibTrans" cxnId="{B432BDB3-729F-4C0D-97A2-A6A725C3CE9A}">
      <dgm:prSet/>
      <dgm:spPr/>
      <dgm:t>
        <a:bodyPr/>
        <a:lstStyle/>
        <a:p>
          <a:endParaRPr lang="en-IE"/>
        </a:p>
      </dgm:t>
    </dgm:pt>
    <dgm:pt modelId="{BEBC268A-D3D2-48B6-8B81-CEAED5244D11}">
      <dgm:prSet phldrT="[Text]"/>
      <dgm:spPr/>
      <dgm:t>
        <a:bodyPr/>
        <a:lstStyle/>
        <a:p>
          <a:r>
            <a:rPr lang="en-IE" dirty="0"/>
            <a:t>Soon (projects between years three to four)</a:t>
          </a:r>
        </a:p>
      </dgm:t>
    </dgm:pt>
    <dgm:pt modelId="{FDEFA02A-7AB9-4B84-801C-BEFD08B16220}" type="parTrans" cxnId="{491157D6-7BFF-47DD-904D-F0D2C1D5B24B}">
      <dgm:prSet/>
      <dgm:spPr/>
      <dgm:t>
        <a:bodyPr/>
        <a:lstStyle/>
        <a:p>
          <a:endParaRPr lang="en-IE"/>
        </a:p>
      </dgm:t>
    </dgm:pt>
    <dgm:pt modelId="{2B945410-5277-4876-96F1-0A8855A23863}" type="sibTrans" cxnId="{491157D6-7BFF-47DD-904D-F0D2C1D5B24B}">
      <dgm:prSet/>
      <dgm:spPr/>
      <dgm:t>
        <a:bodyPr/>
        <a:lstStyle/>
        <a:p>
          <a:endParaRPr lang="en-IE"/>
        </a:p>
      </dgm:t>
    </dgm:pt>
    <dgm:pt modelId="{9179EEAB-F019-4B52-8955-C7C502DD9193}">
      <dgm:prSet phldrT="[Text]"/>
      <dgm:spPr/>
      <dgm:t>
        <a:bodyPr/>
        <a:lstStyle/>
        <a:p>
          <a:r>
            <a:rPr lang="en-IE" dirty="0"/>
            <a:t>Later (projects between years six and eight) </a:t>
          </a:r>
        </a:p>
      </dgm:t>
    </dgm:pt>
    <dgm:pt modelId="{0CCEE0B7-6177-40C6-B81C-2C3B94E87750}" type="parTrans" cxnId="{7291A378-11BB-453C-B312-A1D2D0776684}">
      <dgm:prSet/>
      <dgm:spPr/>
      <dgm:t>
        <a:bodyPr/>
        <a:lstStyle/>
        <a:p>
          <a:endParaRPr lang="en-IE"/>
        </a:p>
      </dgm:t>
    </dgm:pt>
    <dgm:pt modelId="{69E190F2-A8A3-40E9-8AB2-717FF3DD8D39}" type="sibTrans" cxnId="{7291A378-11BB-453C-B312-A1D2D0776684}">
      <dgm:prSet/>
      <dgm:spPr/>
      <dgm:t>
        <a:bodyPr/>
        <a:lstStyle/>
        <a:p>
          <a:endParaRPr lang="en-IE"/>
        </a:p>
      </dgm:t>
    </dgm:pt>
    <dgm:pt modelId="{7E6EF2E1-75EB-4E25-AECA-0F6E0B61CB89}">
      <dgm:prSet phldrT="[Text]"/>
      <dgm:spPr/>
      <dgm:t>
        <a:bodyPr/>
        <a:lstStyle/>
        <a:p>
          <a:r>
            <a:rPr lang="en-IE" dirty="0"/>
            <a:t>Now (projects to be delivered over the next two years) </a:t>
          </a:r>
        </a:p>
      </dgm:t>
    </dgm:pt>
    <dgm:pt modelId="{8A049B49-DD94-4D38-931B-7B92470250DB}" type="parTrans" cxnId="{8B8E60B4-49B3-440A-8EC2-AC7374263C41}">
      <dgm:prSet/>
      <dgm:spPr/>
      <dgm:t>
        <a:bodyPr/>
        <a:lstStyle/>
        <a:p>
          <a:endParaRPr lang="en-IE"/>
        </a:p>
      </dgm:t>
    </dgm:pt>
    <dgm:pt modelId="{50281882-5A49-4A51-924D-A5A01E4F1B22}" type="sibTrans" cxnId="{8B8E60B4-49B3-440A-8EC2-AC7374263C41}">
      <dgm:prSet/>
      <dgm:spPr/>
      <dgm:t>
        <a:bodyPr/>
        <a:lstStyle/>
        <a:p>
          <a:endParaRPr lang="en-IE"/>
        </a:p>
      </dgm:t>
    </dgm:pt>
    <dgm:pt modelId="{8299A2D8-C232-47F7-BEE2-151A8586E3F1}" type="pres">
      <dgm:prSet presAssocID="{0182E908-EADF-443F-80B9-A704856F3CF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E287B8-DCDC-40D3-A49E-D43397F689BF}" type="pres">
      <dgm:prSet presAssocID="{F37EAE2C-A635-4414-9E30-7763F3F2367F}" presName="hierRoot1" presStyleCnt="0">
        <dgm:presLayoutVars>
          <dgm:hierBranch val="init"/>
        </dgm:presLayoutVars>
      </dgm:prSet>
      <dgm:spPr/>
    </dgm:pt>
    <dgm:pt modelId="{5698BFD0-84B9-416E-8DFE-3A58F1A8CE6F}" type="pres">
      <dgm:prSet presAssocID="{F37EAE2C-A635-4414-9E30-7763F3F2367F}" presName="rootComposite1" presStyleCnt="0"/>
      <dgm:spPr/>
    </dgm:pt>
    <dgm:pt modelId="{4C3A54D3-5282-4F4C-9BC9-FB5F5609149D}" type="pres">
      <dgm:prSet presAssocID="{F37EAE2C-A635-4414-9E30-7763F3F2367F}" presName="rootText1" presStyleLbl="alignAcc1" presStyleIdx="0" presStyleCnt="0">
        <dgm:presLayoutVars>
          <dgm:chPref val="3"/>
        </dgm:presLayoutVars>
      </dgm:prSet>
      <dgm:spPr/>
    </dgm:pt>
    <dgm:pt modelId="{89CDF5B4-8C48-4DC1-B320-23326DB9C701}" type="pres">
      <dgm:prSet presAssocID="{F37EAE2C-A635-4414-9E30-7763F3F2367F}" presName="topArc1" presStyleLbl="parChTrans1D1" presStyleIdx="0" presStyleCnt="10"/>
      <dgm:spPr/>
    </dgm:pt>
    <dgm:pt modelId="{4FAA2D82-7B30-46F6-9843-54E2D09C3239}" type="pres">
      <dgm:prSet presAssocID="{F37EAE2C-A635-4414-9E30-7763F3F2367F}" presName="bottomArc1" presStyleLbl="parChTrans1D1" presStyleIdx="1" presStyleCnt="10"/>
      <dgm:spPr/>
    </dgm:pt>
    <dgm:pt modelId="{12C48F50-EE02-482B-9281-07330D872EFC}" type="pres">
      <dgm:prSet presAssocID="{F37EAE2C-A635-4414-9E30-7763F3F2367F}" presName="topConnNode1" presStyleLbl="node1" presStyleIdx="0" presStyleCnt="0"/>
      <dgm:spPr/>
    </dgm:pt>
    <dgm:pt modelId="{B4391F01-B730-4CD9-AD73-568C745262C3}" type="pres">
      <dgm:prSet presAssocID="{F37EAE2C-A635-4414-9E30-7763F3F2367F}" presName="hierChild2" presStyleCnt="0"/>
      <dgm:spPr/>
    </dgm:pt>
    <dgm:pt modelId="{5BEA9BCF-41BC-4645-8FD2-A88742DDB96E}" type="pres">
      <dgm:prSet presAssocID="{CAAD4ACB-ACC0-48B5-8034-01E32FCE9BD1}" presName="Name28" presStyleLbl="parChTrans1D2" presStyleIdx="0" presStyleCnt="4"/>
      <dgm:spPr/>
    </dgm:pt>
    <dgm:pt modelId="{10986767-C2A1-42EE-8328-C474D6F65A26}" type="pres">
      <dgm:prSet presAssocID="{75F6C849-9505-4BEB-AA1B-340D64CDD955}" presName="hierRoot2" presStyleCnt="0">
        <dgm:presLayoutVars>
          <dgm:hierBranch val="init"/>
        </dgm:presLayoutVars>
      </dgm:prSet>
      <dgm:spPr/>
    </dgm:pt>
    <dgm:pt modelId="{286584C3-E0A5-49FC-B13A-95090B27390E}" type="pres">
      <dgm:prSet presAssocID="{75F6C849-9505-4BEB-AA1B-340D64CDD955}" presName="rootComposite2" presStyleCnt="0"/>
      <dgm:spPr/>
    </dgm:pt>
    <dgm:pt modelId="{271728F9-B53D-44D5-8DF3-F1393BBE0D4D}" type="pres">
      <dgm:prSet presAssocID="{75F6C849-9505-4BEB-AA1B-340D64CDD955}" presName="rootText2" presStyleLbl="alignAcc1" presStyleIdx="0" presStyleCnt="0">
        <dgm:presLayoutVars>
          <dgm:chPref val="3"/>
        </dgm:presLayoutVars>
      </dgm:prSet>
      <dgm:spPr/>
    </dgm:pt>
    <dgm:pt modelId="{E619F670-2572-44CB-8AD1-7B903CAFAA82}" type="pres">
      <dgm:prSet presAssocID="{75F6C849-9505-4BEB-AA1B-340D64CDD955}" presName="topArc2" presStyleLbl="parChTrans1D1" presStyleIdx="2" presStyleCnt="10"/>
      <dgm:spPr/>
    </dgm:pt>
    <dgm:pt modelId="{45541D29-D90D-4F1B-9D42-34AD417C655E}" type="pres">
      <dgm:prSet presAssocID="{75F6C849-9505-4BEB-AA1B-340D64CDD955}" presName="bottomArc2" presStyleLbl="parChTrans1D1" presStyleIdx="3" presStyleCnt="10"/>
      <dgm:spPr/>
    </dgm:pt>
    <dgm:pt modelId="{FDB4D95B-61B7-4F7F-AD54-4B051654DFA3}" type="pres">
      <dgm:prSet presAssocID="{75F6C849-9505-4BEB-AA1B-340D64CDD955}" presName="topConnNode2" presStyleLbl="node2" presStyleIdx="0" presStyleCnt="0"/>
      <dgm:spPr/>
    </dgm:pt>
    <dgm:pt modelId="{30E5E6DE-0734-4C5C-8A9E-F8F1F9D76F1A}" type="pres">
      <dgm:prSet presAssocID="{75F6C849-9505-4BEB-AA1B-340D64CDD955}" presName="hierChild4" presStyleCnt="0"/>
      <dgm:spPr/>
    </dgm:pt>
    <dgm:pt modelId="{8761E5E8-E00A-4132-96E2-847D4761C07A}" type="pres">
      <dgm:prSet presAssocID="{75F6C849-9505-4BEB-AA1B-340D64CDD955}" presName="hierChild5" presStyleCnt="0"/>
      <dgm:spPr/>
    </dgm:pt>
    <dgm:pt modelId="{3D25D69E-0117-4DBA-B108-7241118DF6E2}" type="pres">
      <dgm:prSet presAssocID="{8A049B49-DD94-4D38-931B-7B92470250DB}" presName="Name28" presStyleLbl="parChTrans1D2" presStyleIdx="1" presStyleCnt="4"/>
      <dgm:spPr/>
    </dgm:pt>
    <dgm:pt modelId="{E54A16AA-97A5-42A0-8049-5631B2EF7FB8}" type="pres">
      <dgm:prSet presAssocID="{7E6EF2E1-75EB-4E25-AECA-0F6E0B61CB89}" presName="hierRoot2" presStyleCnt="0">
        <dgm:presLayoutVars>
          <dgm:hierBranch val="init"/>
        </dgm:presLayoutVars>
      </dgm:prSet>
      <dgm:spPr/>
    </dgm:pt>
    <dgm:pt modelId="{358DC207-C31C-41F2-8B56-49EF73B92491}" type="pres">
      <dgm:prSet presAssocID="{7E6EF2E1-75EB-4E25-AECA-0F6E0B61CB89}" presName="rootComposite2" presStyleCnt="0"/>
      <dgm:spPr/>
    </dgm:pt>
    <dgm:pt modelId="{574B7B96-E933-4239-B900-F7D825B3BF11}" type="pres">
      <dgm:prSet presAssocID="{7E6EF2E1-75EB-4E25-AECA-0F6E0B61CB89}" presName="rootText2" presStyleLbl="alignAcc1" presStyleIdx="0" presStyleCnt="0">
        <dgm:presLayoutVars>
          <dgm:chPref val="3"/>
        </dgm:presLayoutVars>
      </dgm:prSet>
      <dgm:spPr/>
    </dgm:pt>
    <dgm:pt modelId="{3C5C958A-493F-495D-A38D-CABE0EFD107C}" type="pres">
      <dgm:prSet presAssocID="{7E6EF2E1-75EB-4E25-AECA-0F6E0B61CB89}" presName="topArc2" presStyleLbl="parChTrans1D1" presStyleIdx="4" presStyleCnt="10"/>
      <dgm:spPr/>
    </dgm:pt>
    <dgm:pt modelId="{572D57CE-D202-4D2E-8FEA-0F270C28290A}" type="pres">
      <dgm:prSet presAssocID="{7E6EF2E1-75EB-4E25-AECA-0F6E0B61CB89}" presName="bottomArc2" presStyleLbl="parChTrans1D1" presStyleIdx="5" presStyleCnt="10"/>
      <dgm:spPr/>
    </dgm:pt>
    <dgm:pt modelId="{D81A5BF4-46B0-4D36-A2EA-956E43AD4A97}" type="pres">
      <dgm:prSet presAssocID="{7E6EF2E1-75EB-4E25-AECA-0F6E0B61CB89}" presName="topConnNode2" presStyleLbl="node2" presStyleIdx="0" presStyleCnt="0"/>
      <dgm:spPr/>
    </dgm:pt>
    <dgm:pt modelId="{CAF198E6-DF72-43CE-836E-AB2F39C9D940}" type="pres">
      <dgm:prSet presAssocID="{7E6EF2E1-75EB-4E25-AECA-0F6E0B61CB89}" presName="hierChild4" presStyleCnt="0"/>
      <dgm:spPr/>
    </dgm:pt>
    <dgm:pt modelId="{107100D3-12E0-485A-BB78-CC27A3FAF13E}" type="pres">
      <dgm:prSet presAssocID="{7E6EF2E1-75EB-4E25-AECA-0F6E0B61CB89}" presName="hierChild5" presStyleCnt="0"/>
      <dgm:spPr/>
    </dgm:pt>
    <dgm:pt modelId="{E21A5C74-C68F-4502-A825-52589A401107}" type="pres">
      <dgm:prSet presAssocID="{FDEFA02A-7AB9-4B84-801C-BEFD08B16220}" presName="Name28" presStyleLbl="parChTrans1D2" presStyleIdx="2" presStyleCnt="4"/>
      <dgm:spPr/>
    </dgm:pt>
    <dgm:pt modelId="{3DD2C774-0889-44FB-ADAD-A64DCC206B9F}" type="pres">
      <dgm:prSet presAssocID="{BEBC268A-D3D2-48B6-8B81-CEAED5244D11}" presName="hierRoot2" presStyleCnt="0">
        <dgm:presLayoutVars>
          <dgm:hierBranch val="init"/>
        </dgm:presLayoutVars>
      </dgm:prSet>
      <dgm:spPr/>
    </dgm:pt>
    <dgm:pt modelId="{DC744FEF-EEFD-44BE-9DD7-FA493EFDFF2F}" type="pres">
      <dgm:prSet presAssocID="{BEBC268A-D3D2-48B6-8B81-CEAED5244D11}" presName="rootComposite2" presStyleCnt="0"/>
      <dgm:spPr/>
    </dgm:pt>
    <dgm:pt modelId="{F2812A06-ABF6-43B5-A352-9E179D374AFC}" type="pres">
      <dgm:prSet presAssocID="{BEBC268A-D3D2-48B6-8B81-CEAED5244D11}" presName="rootText2" presStyleLbl="alignAcc1" presStyleIdx="0" presStyleCnt="0">
        <dgm:presLayoutVars>
          <dgm:chPref val="3"/>
        </dgm:presLayoutVars>
      </dgm:prSet>
      <dgm:spPr/>
    </dgm:pt>
    <dgm:pt modelId="{39E13F13-6F75-4603-9E6E-4C5E64C8FB13}" type="pres">
      <dgm:prSet presAssocID="{BEBC268A-D3D2-48B6-8B81-CEAED5244D11}" presName="topArc2" presStyleLbl="parChTrans1D1" presStyleIdx="6" presStyleCnt="10"/>
      <dgm:spPr/>
    </dgm:pt>
    <dgm:pt modelId="{2835A5C3-EA3D-4BAC-9373-89AD65AC89CD}" type="pres">
      <dgm:prSet presAssocID="{BEBC268A-D3D2-48B6-8B81-CEAED5244D11}" presName="bottomArc2" presStyleLbl="parChTrans1D1" presStyleIdx="7" presStyleCnt="10"/>
      <dgm:spPr/>
    </dgm:pt>
    <dgm:pt modelId="{FDAC68D0-69C6-464B-9187-3CB80473B45D}" type="pres">
      <dgm:prSet presAssocID="{BEBC268A-D3D2-48B6-8B81-CEAED5244D11}" presName="topConnNode2" presStyleLbl="node2" presStyleIdx="0" presStyleCnt="0"/>
      <dgm:spPr/>
    </dgm:pt>
    <dgm:pt modelId="{21C40D40-00CC-4BC0-BB96-6BD52D68D6A7}" type="pres">
      <dgm:prSet presAssocID="{BEBC268A-D3D2-48B6-8B81-CEAED5244D11}" presName="hierChild4" presStyleCnt="0"/>
      <dgm:spPr/>
    </dgm:pt>
    <dgm:pt modelId="{9C3F41CB-7E88-4AD7-A455-FE890BD55707}" type="pres">
      <dgm:prSet presAssocID="{BEBC268A-D3D2-48B6-8B81-CEAED5244D11}" presName="hierChild5" presStyleCnt="0"/>
      <dgm:spPr/>
    </dgm:pt>
    <dgm:pt modelId="{6B9F6829-0F62-4032-99FB-B09CE1F2F6BF}" type="pres">
      <dgm:prSet presAssocID="{0CCEE0B7-6177-40C6-B81C-2C3B94E87750}" presName="Name28" presStyleLbl="parChTrans1D2" presStyleIdx="3" presStyleCnt="4"/>
      <dgm:spPr/>
    </dgm:pt>
    <dgm:pt modelId="{25808A47-94DE-4027-AE67-CA98877BA0ED}" type="pres">
      <dgm:prSet presAssocID="{9179EEAB-F019-4B52-8955-C7C502DD9193}" presName="hierRoot2" presStyleCnt="0">
        <dgm:presLayoutVars>
          <dgm:hierBranch val="init"/>
        </dgm:presLayoutVars>
      </dgm:prSet>
      <dgm:spPr/>
    </dgm:pt>
    <dgm:pt modelId="{B734D339-DA17-43C8-9505-CACF2DA677DF}" type="pres">
      <dgm:prSet presAssocID="{9179EEAB-F019-4B52-8955-C7C502DD9193}" presName="rootComposite2" presStyleCnt="0"/>
      <dgm:spPr/>
    </dgm:pt>
    <dgm:pt modelId="{49E8D76E-8671-4342-B4DB-12BC32217D5A}" type="pres">
      <dgm:prSet presAssocID="{9179EEAB-F019-4B52-8955-C7C502DD9193}" presName="rootText2" presStyleLbl="alignAcc1" presStyleIdx="0" presStyleCnt="0">
        <dgm:presLayoutVars>
          <dgm:chPref val="3"/>
        </dgm:presLayoutVars>
      </dgm:prSet>
      <dgm:spPr/>
    </dgm:pt>
    <dgm:pt modelId="{58ADE58D-39B1-4085-BDD2-F2EB1DC70B49}" type="pres">
      <dgm:prSet presAssocID="{9179EEAB-F019-4B52-8955-C7C502DD9193}" presName="topArc2" presStyleLbl="parChTrans1D1" presStyleIdx="8" presStyleCnt="10"/>
      <dgm:spPr/>
    </dgm:pt>
    <dgm:pt modelId="{A26C2C63-741B-44BF-AA30-258517DED79B}" type="pres">
      <dgm:prSet presAssocID="{9179EEAB-F019-4B52-8955-C7C502DD9193}" presName="bottomArc2" presStyleLbl="parChTrans1D1" presStyleIdx="9" presStyleCnt="10"/>
      <dgm:spPr/>
    </dgm:pt>
    <dgm:pt modelId="{28A69BE4-16E7-405B-AD78-855FDBDD0D69}" type="pres">
      <dgm:prSet presAssocID="{9179EEAB-F019-4B52-8955-C7C502DD9193}" presName="topConnNode2" presStyleLbl="node2" presStyleIdx="0" presStyleCnt="0"/>
      <dgm:spPr/>
    </dgm:pt>
    <dgm:pt modelId="{3B0DB0EF-BE06-4D87-92D2-36ADA1B8490D}" type="pres">
      <dgm:prSet presAssocID="{9179EEAB-F019-4B52-8955-C7C502DD9193}" presName="hierChild4" presStyleCnt="0"/>
      <dgm:spPr/>
    </dgm:pt>
    <dgm:pt modelId="{1A3877D7-C4CD-41E7-BDA8-5F17694E2345}" type="pres">
      <dgm:prSet presAssocID="{9179EEAB-F019-4B52-8955-C7C502DD9193}" presName="hierChild5" presStyleCnt="0"/>
      <dgm:spPr/>
    </dgm:pt>
    <dgm:pt modelId="{D8424ABB-F23D-4037-96DB-C16DE9C474E7}" type="pres">
      <dgm:prSet presAssocID="{F37EAE2C-A635-4414-9E30-7763F3F2367F}" presName="hierChild3" presStyleCnt="0"/>
      <dgm:spPr/>
    </dgm:pt>
  </dgm:ptLst>
  <dgm:cxnLst>
    <dgm:cxn modelId="{51713509-195C-40C1-B609-5E3D92B040F4}" type="presOf" srcId="{BEBC268A-D3D2-48B6-8B81-CEAED5244D11}" destId="{F2812A06-ABF6-43B5-A352-9E179D374AFC}" srcOrd="0" destOrd="0" presId="urn:microsoft.com/office/officeart/2008/layout/HalfCircleOrganizationChart"/>
    <dgm:cxn modelId="{ED97C20A-EC73-439D-9D02-5B05B41972E6}" type="presOf" srcId="{75F6C849-9505-4BEB-AA1B-340D64CDD955}" destId="{271728F9-B53D-44D5-8DF3-F1393BBE0D4D}" srcOrd="0" destOrd="0" presId="urn:microsoft.com/office/officeart/2008/layout/HalfCircleOrganizationChart"/>
    <dgm:cxn modelId="{5B3CD50B-D5B7-4AE4-828F-64776567C32D}" type="presOf" srcId="{9179EEAB-F019-4B52-8955-C7C502DD9193}" destId="{49E8D76E-8671-4342-B4DB-12BC32217D5A}" srcOrd="0" destOrd="0" presId="urn:microsoft.com/office/officeart/2008/layout/HalfCircleOrganizationChart"/>
    <dgm:cxn modelId="{B822B32D-B5D8-4BA2-83DE-1F02619788A1}" type="presOf" srcId="{0182E908-EADF-443F-80B9-A704856F3CFA}" destId="{8299A2D8-C232-47F7-BEE2-151A8586E3F1}" srcOrd="0" destOrd="0" presId="urn:microsoft.com/office/officeart/2008/layout/HalfCircleOrganizationChart"/>
    <dgm:cxn modelId="{60924941-5FEA-467B-80A2-3D74009F8F9B}" type="presOf" srcId="{75F6C849-9505-4BEB-AA1B-340D64CDD955}" destId="{FDB4D95B-61B7-4F7F-AD54-4B051654DFA3}" srcOrd="1" destOrd="0" presId="urn:microsoft.com/office/officeart/2008/layout/HalfCircleOrganizationChart"/>
    <dgm:cxn modelId="{D6006C46-58D7-4DCB-8D56-5F2E3337CEB9}" type="presOf" srcId="{7E6EF2E1-75EB-4E25-AECA-0F6E0B61CB89}" destId="{D81A5BF4-46B0-4D36-A2EA-956E43AD4A97}" srcOrd="1" destOrd="0" presId="urn:microsoft.com/office/officeart/2008/layout/HalfCircleOrganizationChart"/>
    <dgm:cxn modelId="{D8D11C76-E25A-4792-9050-07FA46C0E1D8}" srcId="{0182E908-EADF-443F-80B9-A704856F3CFA}" destId="{F37EAE2C-A635-4414-9E30-7763F3F2367F}" srcOrd="0" destOrd="0" parTransId="{1C18D698-15EA-4DF9-812B-693BA1E10D1F}" sibTransId="{D4C9F4DB-A434-4047-A489-5945A16DAD0C}"/>
    <dgm:cxn modelId="{7291A378-11BB-453C-B312-A1D2D0776684}" srcId="{F37EAE2C-A635-4414-9E30-7763F3F2367F}" destId="{9179EEAB-F019-4B52-8955-C7C502DD9193}" srcOrd="3" destOrd="0" parTransId="{0CCEE0B7-6177-40C6-B81C-2C3B94E87750}" sibTransId="{69E190F2-A8A3-40E9-8AB2-717FF3DD8D39}"/>
    <dgm:cxn modelId="{FF3B3D92-7E5D-43C0-8B8D-4EB53D037668}" type="presOf" srcId="{9179EEAB-F019-4B52-8955-C7C502DD9193}" destId="{28A69BE4-16E7-405B-AD78-855FDBDD0D69}" srcOrd="1" destOrd="0" presId="urn:microsoft.com/office/officeart/2008/layout/HalfCircleOrganizationChart"/>
    <dgm:cxn modelId="{B210DA98-887D-4F34-9A06-46FCB80D3998}" type="presOf" srcId="{BEBC268A-D3D2-48B6-8B81-CEAED5244D11}" destId="{FDAC68D0-69C6-464B-9187-3CB80473B45D}" srcOrd="1" destOrd="0" presId="urn:microsoft.com/office/officeart/2008/layout/HalfCircleOrganizationChart"/>
    <dgm:cxn modelId="{F408389A-5F3A-4218-8BB4-0BFFFCAF0B40}" type="presOf" srcId="{FDEFA02A-7AB9-4B84-801C-BEFD08B16220}" destId="{E21A5C74-C68F-4502-A825-52589A401107}" srcOrd="0" destOrd="0" presId="urn:microsoft.com/office/officeart/2008/layout/HalfCircleOrganizationChart"/>
    <dgm:cxn modelId="{B432BDB3-729F-4C0D-97A2-A6A725C3CE9A}" srcId="{F37EAE2C-A635-4414-9E30-7763F3F2367F}" destId="{75F6C849-9505-4BEB-AA1B-340D64CDD955}" srcOrd="0" destOrd="0" parTransId="{CAAD4ACB-ACC0-48B5-8034-01E32FCE9BD1}" sibTransId="{F3ED2E0E-3532-4F1C-BCB9-D9B896FD396F}"/>
    <dgm:cxn modelId="{8B8E60B4-49B3-440A-8EC2-AC7374263C41}" srcId="{F37EAE2C-A635-4414-9E30-7763F3F2367F}" destId="{7E6EF2E1-75EB-4E25-AECA-0F6E0B61CB89}" srcOrd="1" destOrd="0" parTransId="{8A049B49-DD94-4D38-931B-7B92470250DB}" sibTransId="{50281882-5A49-4A51-924D-A5A01E4F1B22}"/>
    <dgm:cxn modelId="{A15F27B5-AFDA-419C-83E9-110D6DA45249}" type="presOf" srcId="{CAAD4ACB-ACC0-48B5-8034-01E32FCE9BD1}" destId="{5BEA9BCF-41BC-4645-8FD2-A88742DDB96E}" srcOrd="0" destOrd="0" presId="urn:microsoft.com/office/officeart/2008/layout/HalfCircleOrganizationChart"/>
    <dgm:cxn modelId="{1EA1CBC0-C1A1-40C2-83B2-CB30731395A2}" type="presOf" srcId="{7E6EF2E1-75EB-4E25-AECA-0F6E0B61CB89}" destId="{574B7B96-E933-4239-B900-F7D825B3BF11}" srcOrd="0" destOrd="0" presId="urn:microsoft.com/office/officeart/2008/layout/HalfCircleOrganizationChart"/>
    <dgm:cxn modelId="{F78ECCCA-A1AD-4458-8564-CDDD6D3BA8A7}" type="presOf" srcId="{F37EAE2C-A635-4414-9E30-7763F3F2367F}" destId="{4C3A54D3-5282-4F4C-9BC9-FB5F5609149D}" srcOrd="0" destOrd="0" presId="urn:microsoft.com/office/officeart/2008/layout/HalfCircleOrganizationChart"/>
    <dgm:cxn modelId="{35588CCD-4B36-4545-B82C-CB1CA5EBA69E}" type="presOf" srcId="{0CCEE0B7-6177-40C6-B81C-2C3B94E87750}" destId="{6B9F6829-0F62-4032-99FB-B09CE1F2F6BF}" srcOrd="0" destOrd="0" presId="urn:microsoft.com/office/officeart/2008/layout/HalfCircleOrganizationChart"/>
    <dgm:cxn modelId="{491157D6-7BFF-47DD-904D-F0D2C1D5B24B}" srcId="{F37EAE2C-A635-4414-9E30-7763F3F2367F}" destId="{BEBC268A-D3D2-48B6-8B81-CEAED5244D11}" srcOrd="2" destOrd="0" parTransId="{FDEFA02A-7AB9-4B84-801C-BEFD08B16220}" sibTransId="{2B945410-5277-4876-96F1-0A8855A23863}"/>
    <dgm:cxn modelId="{601F16E7-7063-49C7-8E47-F0516F19D8C7}" type="presOf" srcId="{8A049B49-DD94-4D38-931B-7B92470250DB}" destId="{3D25D69E-0117-4DBA-B108-7241118DF6E2}" srcOrd="0" destOrd="0" presId="urn:microsoft.com/office/officeart/2008/layout/HalfCircleOrganizationChart"/>
    <dgm:cxn modelId="{FAB681F0-7E51-48E6-A89E-650993C663ED}" type="presOf" srcId="{F37EAE2C-A635-4414-9E30-7763F3F2367F}" destId="{12C48F50-EE02-482B-9281-07330D872EFC}" srcOrd="1" destOrd="0" presId="urn:microsoft.com/office/officeart/2008/layout/HalfCircleOrganizationChart"/>
    <dgm:cxn modelId="{ED244469-ED25-42D2-8B13-D5D63FC78C9B}" type="presParOf" srcId="{8299A2D8-C232-47F7-BEE2-151A8586E3F1}" destId="{0FE287B8-DCDC-40D3-A49E-D43397F689BF}" srcOrd="0" destOrd="0" presId="urn:microsoft.com/office/officeart/2008/layout/HalfCircleOrganizationChart"/>
    <dgm:cxn modelId="{F7540BDB-C53F-4563-8C97-0AF1606A7656}" type="presParOf" srcId="{0FE287B8-DCDC-40D3-A49E-D43397F689BF}" destId="{5698BFD0-84B9-416E-8DFE-3A58F1A8CE6F}" srcOrd="0" destOrd="0" presId="urn:microsoft.com/office/officeart/2008/layout/HalfCircleOrganizationChart"/>
    <dgm:cxn modelId="{C2E9FB73-4807-45FD-A136-FE165C5E8677}" type="presParOf" srcId="{5698BFD0-84B9-416E-8DFE-3A58F1A8CE6F}" destId="{4C3A54D3-5282-4F4C-9BC9-FB5F5609149D}" srcOrd="0" destOrd="0" presId="urn:microsoft.com/office/officeart/2008/layout/HalfCircleOrganizationChart"/>
    <dgm:cxn modelId="{C4B3A91A-066F-4738-A9A7-3912BBEADA3E}" type="presParOf" srcId="{5698BFD0-84B9-416E-8DFE-3A58F1A8CE6F}" destId="{89CDF5B4-8C48-4DC1-B320-23326DB9C701}" srcOrd="1" destOrd="0" presId="urn:microsoft.com/office/officeart/2008/layout/HalfCircleOrganizationChart"/>
    <dgm:cxn modelId="{1639A9D1-E50B-41D4-907E-41CC133DD50F}" type="presParOf" srcId="{5698BFD0-84B9-416E-8DFE-3A58F1A8CE6F}" destId="{4FAA2D82-7B30-46F6-9843-54E2D09C3239}" srcOrd="2" destOrd="0" presId="urn:microsoft.com/office/officeart/2008/layout/HalfCircleOrganizationChart"/>
    <dgm:cxn modelId="{91FF2922-4089-4957-8BFF-784B9E465F33}" type="presParOf" srcId="{5698BFD0-84B9-416E-8DFE-3A58F1A8CE6F}" destId="{12C48F50-EE02-482B-9281-07330D872EFC}" srcOrd="3" destOrd="0" presId="urn:microsoft.com/office/officeart/2008/layout/HalfCircleOrganizationChart"/>
    <dgm:cxn modelId="{C4EA1D61-ED5D-4A3C-AE68-389D8C848B15}" type="presParOf" srcId="{0FE287B8-DCDC-40D3-A49E-D43397F689BF}" destId="{B4391F01-B730-4CD9-AD73-568C745262C3}" srcOrd="1" destOrd="0" presId="urn:microsoft.com/office/officeart/2008/layout/HalfCircleOrganizationChart"/>
    <dgm:cxn modelId="{5F6759F4-7828-44CB-838D-8D5418C1BBE9}" type="presParOf" srcId="{B4391F01-B730-4CD9-AD73-568C745262C3}" destId="{5BEA9BCF-41BC-4645-8FD2-A88742DDB96E}" srcOrd="0" destOrd="0" presId="urn:microsoft.com/office/officeart/2008/layout/HalfCircleOrganizationChart"/>
    <dgm:cxn modelId="{2EAD398F-B62C-427B-AB54-59008B29F502}" type="presParOf" srcId="{B4391F01-B730-4CD9-AD73-568C745262C3}" destId="{10986767-C2A1-42EE-8328-C474D6F65A26}" srcOrd="1" destOrd="0" presId="urn:microsoft.com/office/officeart/2008/layout/HalfCircleOrganizationChart"/>
    <dgm:cxn modelId="{EC0568CB-7CA0-4D0F-85D9-310FABCA5872}" type="presParOf" srcId="{10986767-C2A1-42EE-8328-C474D6F65A26}" destId="{286584C3-E0A5-49FC-B13A-95090B27390E}" srcOrd="0" destOrd="0" presId="urn:microsoft.com/office/officeart/2008/layout/HalfCircleOrganizationChart"/>
    <dgm:cxn modelId="{E0CC98BA-AA32-453B-960C-B7AFA860E33D}" type="presParOf" srcId="{286584C3-E0A5-49FC-B13A-95090B27390E}" destId="{271728F9-B53D-44D5-8DF3-F1393BBE0D4D}" srcOrd="0" destOrd="0" presId="urn:microsoft.com/office/officeart/2008/layout/HalfCircleOrganizationChart"/>
    <dgm:cxn modelId="{E2C8520E-98AA-4B26-ABCC-128D8B2CF49A}" type="presParOf" srcId="{286584C3-E0A5-49FC-B13A-95090B27390E}" destId="{E619F670-2572-44CB-8AD1-7B903CAFAA82}" srcOrd="1" destOrd="0" presId="urn:microsoft.com/office/officeart/2008/layout/HalfCircleOrganizationChart"/>
    <dgm:cxn modelId="{D2C5F38A-D148-4619-8C83-83167BD3B5DE}" type="presParOf" srcId="{286584C3-E0A5-49FC-B13A-95090B27390E}" destId="{45541D29-D90D-4F1B-9D42-34AD417C655E}" srcOrd="2" destOrd="0" presId="urn:microsoft.com/office/officeart/2008/layout/HalfCircleOrganizationChart"/>
    <dgm:cxn modelId="{7636D011-7EED-49C5-9120-CC3DCE59B332}" type="presParOf" srcId="{286584C3-E0A5-49FC-B13A-95090B27390E}" destId="{FDB4D95B-61B7-4F7F-AD54-4B051654DFA3}" srcOrd="3" destOrd="0" presId="urn:microsoft.com/office/officeart/2008/layout/HalfCircleOrganizationChart"/>
    <dgm:cxn modelId="{63A45ED4-0AF0-43E5-B07A-8FCE2A072829}" type="presParOf" srcId="{10986767-C2A1-42EE-8328-C474D6F65A26}" destId="{30E5E6DE-0734-4C5C-8A9E-F8F1F9D76F1A}" srcOrd="1" destOrd="0" presId="urn:microsoft.com/office/officeart/2008/layout/HalfCircleOrganizationChart"/>
    <dgm:cxn modelId="{E39CAB61-F24E-4264-AB53-71F53ADECB98}" type="presParOf" srcId="{10986767-C2A1-42EE-8328-C474D6F65A26}" destId="{8761E5E8-E00A-4132-96E2-847D4761C07A}" srcOrd="2" destOrd="0" presId="urn:microsoft.com/office/officeart/2008/layout/HalfCircleOrganizationChart"/>
    <dgm:cxn modelId="{97FDD4B1-E0A7-4363-8791-666A96636AFB}" type="presParOf" srcId="{B4391F01-B730-4CD9-AD73-568C745262C3}" destId="{3D25D69E-0117-4DBA-B108-7241118DF6E2}" srcOrd="2" destOrd="0" presId="urn:microsoft.com/office/officeart/2008/layout/HalfCircleOrganizationChart"/>
    <dgm:cxn modelId="{CC16EB24-6E0E-419C-8F0F-ACE0D4E6695E}" type="presParOf" srcId="{B4391F01-B730-4CD9-AD73-568C745262C3}" destId="{E54A16AA-97A5-42A0-8049-5631B2EF7FB8}" srcOrd="3" destOrd="0" presId="urn:microsoft.com/office/officeart/2008/layout/HalfCircleOrganizationChart"/>
    <dgm:cxn modelId="{132DCD32-AE68-4503-B2F8-833A1E71C295}" type="presParOf" srcId="{E54A16AA-97A5-42A0-8049-5631B2EF7FB8}" destId="{358DC207-C31C-41F2-8B56-49EF73B92491}" srcOrd="0" destOrd="0" presId="urn:microsoft.com/office/officeart/2008/layout/HalfCircleOrganizationChart"/>
    <dgm:cxn modelId="{FA198679-D4FF-43E7-BCD3-DC6440073215}" type="presParOf" srcId="{358DC207-C31C-41F2-8B56-49EF73B92491}" destId="{574B7B96-E933-4239-B900-F7D825B3BF11}" srcOrd="0" destOrd="0" presId="urn:microsoft.com/office/officeart/2008/layout/HalfCircleOrganizationChart"/>
    <dgm:cxn modelId="{A6FF2E87-B6A9-42FE-B26A-EE6AF0E2D7E8}" type="presParOf" srcId="{358DC207-C31C-41F2-8B56-49EF73B92491}" destId="{3C5C958A-493F-495D-A38D-CABE0EFD107C}" srcOrd="1" destOrd="0" presId="urn:microsoft.com/office/officeart/2008/layout/HalfCircleOrganizationChart"/>
    <dgm:cxn modelId="{A5D9414C-8F26-4D71-AADA-EDEECBD50D9A}" type="presParOf" srcId="{358DC207-C31C-41F2-8B56-49EF73B92491}" destId="{572D57CE-D202-4D2E-8FEA-0F270C28290A}" srcOrd="2" destOrd="0" presId="urn:microsoft.com/office/officeart/2008/layout/HalfCircleOrganizationChart"/>
    <dgm:cxn modelId="{C1F00AC7-8E8F-4CF7-9EDC-8062170DEAEA}" type="presParOf" srcId="{358DC207-C31C-41F2-8B56-49EF73B92491}" destId="{D81A5BF4-46B0-4D36-A2EA-956E43AD4A97}" srcOrd="3" destOrd="0" presId="urn:microsoft.com/office/officeart/2008/layout/HalfCircleOrganizationChart"/>
    <dgm:cxn modelId="{F5EFC867-9FB0-418C-B6C1-87BAD0158A69}" type="presParOf" srcId="{E54A16AA-97A5-42A0-8049-5631B2EF7FB8}" destId="{CAF198E6-DF72-43CE-836E-AB2F39C9D940}" srcOrd="1" destOrd="0" presId="urn:microsoft.com/office/officeart/2008/layout/HalfCircleOrganizationChart"/>
    <dgm:cxn modelId="{7815806B-9F4F-48E5-A01C-EC65D66A9CB3}" type="presParOf" srcId="{E54A16AA-97A5-42A0-8049-5631B2EF7FB8}" destId="{107100D3-12E0-485A-BB78-CC27A3FAF13E}" srcOrd="2" destOrd="0" presId="urn:microsoft.com/office/officeart/2008/layout/HalfCircleOrganizationChart"/>
    <dgm:cxn modelId="{0FC0973C-64C7-4750-9DEB-E9AB7118AB27}" type="presParOf" srcId="{B4391F01-B730-4CD9-AD73-568C745262C3}" destId="{E21A5C74-C68F-4502-A825-52589A401107}" srcOrd="4" destOrd="0" presId="urn:microsoft.com/office/officeart/2008/layout/HalfCircleOrganizationChart"/>
    <dgm:cxn modelId="{84F3973A-85F9-498D-8080-1CD9A8FC89B0}" type="presParOf" srcId="{B4391F01-B730-4CD9-AD73-568C745262C3}" destId="{3DD2C774-0889-44FB-ADAD-A64DCC206B9F}" srcOrd="5" destOrd="0" presId="urn:microsoft.com/office/officeart/2008/layout/HalfCircleOrganizationChart"/>
    <dgm:cxn modelId="{8D43AC50-0C7A-4567-A6F9-81F6613B8A96}" type="presParOf" srcId="{3DD2C774-0889-44FB-ADAD-A64DCC206B9F}" destId="{DC744FEF-EEFD-44BE-9DD7-FA493EFDFF2F}" srcOrd="0" destOrd="0" presId="urn:microsoft.com/office/officeart/2008/layout/HalfCircleOrganizationChart"/>
    <dgm:cxn modelId="{E10B25E4-E87E-4E61-B1C2-A01D29AF4AA8}" type="presParOf" srcId="{DC744FEF-EEFD-44BE-9DD7-FA493EFDFF2F}" destId="{F2812A06-ABF6-43B5-A352-9E179D374AFC}" srcOrd="0" destOrd="0" presId="urn:microsoft.com/office/officeart/2008/layout/HalfCircleOrganizationChart"/>
    <dgm:cxn modelId="{D5846031-987E-4BCF-B939-811830372A10}" type="presParOf" srcId="{DC744FEF-EEFD-44BE-9DD7-FA493EFDFF2F}" destId="{39E13F13-6F75-4603-9E6E-4C5E64C8FB13}" srcOrd="1" destOrd="0" presId="urn:microsoft.com/office/officeart/2008/layout/HalfCircleOrganizationChart"/>
    <dgm:cxn modelId="{794BE2E5-1339-4A55-85DB-E2620829E3B6}" type="presParOf" srcId="{DC744FEF-EEFD-44BE-9DD7-FA493EFDFF2F}" destId="{2835A5C3-EA3D-4BAC-9373-89AD65AC89CD}" srcOrd="2" destOrd="0" presId="urn:microsoft.com/office/officeart/2008/layout/HalfCircleOrganizationChart"/>
    <dgm:cxn modelId="{EAA75411-3E8C-409A-B49F-E7CCA77EC73C}" type="presParOf" srcId="{DC744FEF-EEFD-44BE-9DD7-FA493EFDFF2F}" destId="{FDAC68D0-69C6-464B-9187-3CB80473B45D}" srcOrd="3" destOrd="0" presId="urn:microsoft.com/office/officeart/2008/layout/HalfCircleOrganizationChart"/>
    <dgm:cxn modelId="{C4F03CA7-7E6D-4802-A8DB-9B9E23BF5C8F}" type="presParOf" srcId="{3DD2C774-0889-44FB-ADAD-A64DCC206B9F}" destId="{21C40D40-00CC-4BC0-BB96-6BD52D68D6A7}" srcOrd="1" destOrd="0" presId="urn:microsoft.com/office/officeart/2008/layout/HalfCircleOrganizationChart"/>
    <dgm:cxn modelId="{141969BC-78DA-4AE6-9C78-AECB8BF017E0}" type="presParOf" srcId="{3DD2C774-0889-44FB-ADAD-A64DCC206B9F}" destId="{9C3F41CB-7E88-4AD7-A455-FE890BD55707}" srcOrd="2" destOrd="0" presId="urn:microsoft.com/office/officeart/2008/layout/HalfCircleOrganizationChart"/>
    <dgm:cxn modelId="{197DCC29-7081-41D5-B990-C558C27E8B97}" type="presParOf" srcId="{B4391F01-B730-4CD9-AD73-568C745262C3}" destId="{6B9F6829-0F62-4032-99FB-B09CE1F2F6BF}" srcOrd="6" destOrd="0" presId="urn:microsoft.com/office/officeart/2008/layout/HalfCircleOrganizationChart"/>
    <dgm:cxn modelId="{E542977F-DD71-4737-ACE7-589B50BF0AB1}" type="presParOf" srcId="{B4391F01-B730-4CD9-AD73-568C745262C3}" destId="{25808A47-94DE-4027-AE67-CA98877BA0ED}" srcOrd="7" destOrd="0" presId="urn:microsoft.com/office/officeart/2008/layout/HalfCircleOrganizationChart"/>
    <dgm:cxn modelId="{CEF9680C-65B5-49A3-B823-7BA32D345818}" type="presParOf" srcId="{25808A47-94DE-4027-AE67-CA98877BA0ED}" destId="{B734D339-DA17-43C8-9505-CACF2DA677DF}" srcOrd="0" destOrd="0" presId="urn:microsoft.com/office/officeart/2008/layout/HalfCircleOrganizationChart"/>
    <dgm:cxn modelId="{16DD7E0C-C28A-4342-9B9C-7FA8772944A7}" type="presParOf" srcId="{B734D339-DA17-43C8-9505-CACF2DA677DF}" destId="{49E8D76E-8671-4342-B4DB-12BC32217D5A}" srcOrd="0" destOrd="0" presId="urn:microsoft.com/office/officeart/2008/layout/HalfCircleOrganizationChart"/>
    <dgm:cxn modelId="{238CF62F-0E29-450A-8778-A49F01D6ABC7}" type="presParOf" srcId="{B734D339-DA17-43C8-9505-CACF2DA677DF}" destId="{58ADE58D-39B1-4085-BDD2-F2EB1DC70B49}" srcOrd="1" destOrd="0" presId="urn:microsoft.com/office/officeart/2008/layout/HalfCircleOrganizationChart"/>
    <dgm:cxn modelId="{E6D0BC07-AA8B-4345-9683-5D805296E6A3}" type="presParOf" srcId="{B734D339-DA17-43C8-9505-CACF2DA677DF}" destId="{A26C2C63-741B-44BF-AA30-258517DED79B}" srcOrd="2" destOrd="0" presId="urn:microsoft.com/office/officeart/2008/layout/HalfCircleOrganizationChart"/>
    <dgm:cxn modelId="{D0BF2F14-5948-417C-B937-4DB57045F3BC}" type="presParOf" srcId="{B734D339-DA17-43C8-9505-CACF2DA677DF}" destId="{28A69BE4-16E7-405B-AD78-855FDBDD0D69}" srcOrd="3" destOrd="0" presId="urn:microsoft.com/office/officeart/2008/layout/HalfCircleOrganizationChart"/>
    <dgm:cxn modelId="{9761ABEE-4EDB-49DE-9679-49BB87E99677}" type="presParOf" srcId="{25808A47-94DE-4027-AE67-CA98877BA0ED}" destId="{3B0DB0EF-BE06-4D87-92D2-36ADA1B8490D}" srcOrd="1" destOrd="0" presId="urn:microsoft.com/office/officeart/2008/layout/HalfCircleOrganizationChart"/>
    <dgm:cxn modelId="{E307B2A6-41C7-4D39-89EB-005C9838FB26}" type="presParOf" srcId="{25808A47-94DE-4027-AE67-CA98877BA0ED}" destId="{1A3877D7-C4CD-41E7-BDA8-5F17694E2345}" srcOrd="2" destOrd="0" presId="urn:microsoft.com/office/officeart/2008/layout/HalfCircleOrganizationChart"/>
    <dgm:cxn modelId="{F66A9FDE-E9A2-44FB-86AC-2C71685F9873}" type="presParOf" srcId="{0FE287B8-DCDC-40D3-A49E-D43397F689BF}" destId="{D8424ABB-F23D-4037-96DB-C16DE9C474E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9011C6-CF01-47D6-AAE5-C25798E042EC}" type="doc">
      <dgm:prSet loTypeId="urn:microsoft.com/office/officeart/2005/8/layout/radial6" loCatId="cycl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IE"/>
        </a:p>
      </dgm:t>
    </dgm:pt>
    <dgm:pt modelId="{4AD61105-A4A3-4316-A9C2-04035C70526B}">
      <dgm:prSet phldrT="[Text]"/>
      <dgm:spPr/>
      <dgm:t>
        <a:bodyPr/>
        <a:lstStyle/>
        <a:p>
          <a:r>
            <a:rPr lang="en-GB" dirty="0"/>
            <a:t>Consultation Process</a:t>
          </a:r>
          <a:endParaRPr lang="en-IE" dirty="0"/>
        </a:p>
      </dgm:t>
    </dgm:pt>
    <dgm:pt modelId="{581222DA-4CE7-47E1-BFF8-B1A9831E4449}" type="parTrans" cxnId="{1CED9D67-22BD-49AE-91AD-85489F1F1BD0}">
      <dgm:prSet/>
      <dgm:spPr/>
      <dgm:t>
        <a:bodyPr/>
        <a:lstStyle/>
        <a:p>
          <a:endParaRPr lang="en-IE"/>
        </a:p>
      </dgm:t>
    </dgm:pt>
    <dgm:pt modelId="{C01C4BC1-9DE7-4FAD-A2A8-B45742852AFE}" type="sibTrans" cxnId="{1CED9D67-22BD-49AE-91AD-85489F1F1BD0}">
      <dgm:prSet/>
      <dgm:spPr/>
      <dgm:t>
        <a:bodyPr/>
        <a:lstStyle/>
        <a:p>
          <a:endParaRPr lang="en-IE"/>
        </a:p>
      </dgm:t>
    </dgm:pt>
    <dgm:pt modelId="{DC3BDA01-3FBA-450A-BACB-0972C71B38F9}">
      <dgm:prSet phldrT="[Text]"/>
      <dgm:spPr/>
      <dgm:t>
        <a:bodyPr/>
        <a:lstStyle/>
        <a:p>
          <a:r>
            <a:rPr lang="en-GB" dirty="0"/>
            <a:t>Received Directly</a:t>
          </a:r>
        </a:p>
        <a:p>
          <a:r>
            <a:rPr lang="en-GB" dirty="0"/>
            <a:t>5</a:t>
          </a:r>
          <a:endParaRPr lang="en-IE" dirty="0"/>
        </a:p>
      </dgm:t>
    </dgm:pt>
    <dgm:pt modelId="{43874976-B6F0-48F1-AC36-262BA831F838}" type="parTrans" cxnId="{64D1352E-4A3B-4652-A326-9033633D50F2}">
      <dgm:prSet/>
      <dgm:spPr/>
      <dgm:t>
        <a:bodyPr/>
        <a:lstStyle/>
        <a:p>
          <a:endParaRPr lang="en-IE"/>
        </a:p>
      </dgm:t>
    </dgm:pt>
    <dgm:pt modelId="{9CC5DF0C-34EC-4462-8061-5AD1B32470FF}" type="sibTrans" cxnId="{64D1352E-4A3B-4652-A326-9033633D50F2}">
      <dgm:prSet/>
      <dgm:spPr/>
      <dgm:t>
        <a:bodyPr/>
        <a:lstStyle/>
        <a:p>
          <a:endParaRPr lang="en-IE"/>
        </a:p>
      </dgm:t>
    </dgm:pt>
    <dgm:pt modelId="{C963AE9A-ED10-4FA5-A6B2-710D92B8B601}">
      <dgm:prSet phldrT="[Text]"/>
      <dgm:spPr/>
      <dgm:t>
        <a:bodyPr/>
        <a:lstStyle/>
        <a:p>
          <a:r>
            <a:rPr lang="en-GB" dirty="0"/>
            <a:t>Survey</a:t>
          </a:r>
        </a:p>
        <a:p>
          <a:r>
            <a:rPr lang="en-GB" dirty="0"/>
            <a:t>401</a:t>
          </a:r>
          <a:endParaRPr lang="en-IE" dirty="0"/>
        </a:p>
      </dgm:t>
    </dgm:pt>
    <dgm:pt modelId="{07ACF56A-59FD-47EC-B5A3-6726C60FF850}" type="parTrans" cxnId="{F5507370-9DD0-4BCC-A097-5C80B742F3D3}">
      <dgm:prSet/>
      <dgm:spPr/>
      <dgm:t>
        <a:bodyPr/>
        <a:lstStyle/>
        <a:p>
          <a:endParaRPr lang="en-IE"/>
        </a:p>
      </dgm:t>
    </dgm:pt>
    <dgm:pt modelId="{6A9BEEF2-FD6A-41E2-B694-0EA1D896C925}" type="sibTrans" cxnId="{F5507370-9DD0-4BCC-A097-5C80B742F3D3}">
      <dgm:prSet/>
      <dgm:spPr/>
      <dgm:t>
        <a:bodyPr/>
        <a:lstStyle/>
        <a:p>
          <a:endParaRPr lang="en-IE"/>
        </a:p>
      </dgm:t>
    </dgm:pt>
    <dgm:pt modelId="{58D08400-E4C8-4235-8D44-47C58CCA0E82}">
      <dgm:prSet phldrT="[Text]"/>
      <dgm:spPr/>
      <dgm:t>
        <a:bodyPr/>
        <a:lstStyle/>
        <a:p>
          <a:r>
            <a:rPr lang="en-GB" dirty="0"/>
            <a:t>Portal Submissions</a:t>
          </a:r>
        </a:p>
        <a:p>
          <a:r>
            <a:rPr lang="en-GB" dirty="0"/>
            <a:t>31</a:t>
          </a:r>
          <a:endParaRPr lang="en-IE" dirty="0"/>
        </a:p>
      </dgm:t>
    </dgm:pt>
    <dgm:pt modelId="{B7162CE5-341E-47D8-8F35-470D264EE3F8}" type="parTrans" cxnId="{28DA9DF3-9A91-4A47-B608-6F2BE509C949}">
      <dgm:prSet/>
      <dgm:spPr/>
      <dgm:t>
        <a:bodyPr/>
        <a:lstStyle/>
        <a:p>
          <a:endParaRPr lang="en-IE"/>
        </a:p>
      </dgm:t>
    </dgm:pt>
    <dgm:pt modelId="{B59917A2-188E-4957-982B-6F279902F842}" type="sibTrans" cxnId="{28DA9DF3-9A91-4A47-B608-6F2BE509C949}">
      <dgm:prSet/>
      <dgm:spPr/>
      <dgm:t>
        <a:bodyPr/>
        <a:lstStyle/>
        <a:p>
          <a:endParaRPr lang="en-IE"/>
        </a:p>
      </dgm:t>
    </dgm:pt>
    <dgm:pt modelId="{90FC2856-18DC-498D-A7B0-D18183849102}" type="pres">
      <dgm:prSet presAssocID="{4B9011C6-CF01-47D6-AAE5-C25798E042E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179E2AE-5B1E-4817-8AB4-CBACD5B3A722}" type="pres">
      <dgm:prSet presAssocID="{4AD61105-A4A3-4316-A9C2-04035C70526B}" presName="centerShape" presStyleLbl="node0" presStyleIdx="0" presStyleCnt="1"/>
      <dgm:spPr/>
    </dgm:pt>
    <dgm:pt modelId="{42158C94-F1D4-4B27-BBEF-309B53CE31C8}" type="pres">
      <dgm:prSet presAssocID="{DC3BDA01-3FBA-450A-BACB-0972C71B38F9}" presName="node" presStyleLbl="node1" presStyleIdx="0" presStyleCnt="3">
        <dgm:presLayoutVars>
          <dgm:bulletEnabled val="1"/>
        </dgm:presLayoutVars>
      </dgm:prSet>
      <dgm:spPr/>
    </dgm:pt>
    <dgm:pt modelId="{42D1FE96-8F84-45B2-A009-4CFEAD70B648}" type="pres">
      <dgm:prSet presAssocID="{DC3BDA01-3FBA-450A-BACB-0972C71B38F9}" presName="dummy" presStyleCnt="0"/>
      <dgm:spPr/>
    </dgm:pt>
    <dgm:pt modelId="{EA0E7E80-5D5C-4411-B4EF-8CA85D36DBFC}" type="pres">
      <dgm:prSet presAssocID="{9CC5DF0C-34EC-4462-8061-5AD1B32470FF}" presName="sibTrans" presStyleLbl="sibTrans2D1" presStyleIdx="0" presStyleCnt="3"/>
      <dgm:spPr/>
    </dgm:pt>
    <dgm:pt modelId="{77624391-1C85-494A-B05F-9F0371968113}" type="pres">
      <dgm:prSet presAssocID="{C963AE9A-ED10-4FA5-A6B2-710D92B8B601}" presName="node" presStyleLbl="node1" presStyleIdx="1" presStyleCnt="3">
        <dgm:presLayoutVars>
          <dgm:bulletEnabled val="1"/>
        </dgm:presLayoutVars>
      </dgm:prSet>
      <dgm:spPr/>
    </dgm:pt>
    <dgm:pt modelId="{EC00BAF8-556D-4249-901F-5158B74B6F07}" type="pres">
      <dgm:prSet presAssocID="{C963AE9A-ED10-4FA5-A6B2-710D92B8B601}" presName="dummy" presStyleCnt="0"/>
      <dgm:spPr/>
    </dgm:pt>
    <dgm:pt modelId="{FC3E9A78-0A22-4B61-9913-196CA51017F6}" type="pres">
      <dgm:prSet presAssocID="{6A9BEEF2-FD6A-41E2-B694-0EA1D896C925}" presName="sibTrans" presStyleLbl="sibTrans2D1" presStyleIdx="1" presStyleCnt="3"/>
      <dgm:spPr/>
    </dgm:pt>
    <dgm:pt modelId="{BDEE0D56-DD49-4D37-8729-1F1A6A96BF29}" type="pres">
      <dgm:prSet presAssocID="{58D08400-E4C8-4235-8D44-47C58CCA0E82}" presName="node" presStyleLbl="node1" presStyleIdx="2" presStyleCnt="3">
        <dgm:presLayoutVars>
          <dgm:bulletEnabled val="1"/>
        </dgm:presLayoutVars>
      </dgm:prSet>
      <dgm:spPr/>
    </dgm:pt>
    <dgm:pt modelId="{B2921DF5-34F8-4AB7-92AA-68C9C1819C5E}" type="pres">
      <dgm:prSet presAssocID="{58D08400-E4C8-4235-8D44-47C58CCA0E82}" presName="dummy" presStyleCnt="0"/>
      <dgm:spPr/>
    </dgm:pt>
    <dgm:pt modelId="{F95AADB6-840C-4173-9599-B255326872A7}" type="pres">
      <dgm:prSet presAssocID="{B59917A2-188E-4957-982B-6F279902F842}" presName="sibTrans" presStyleLbl="sibTrans2D1" presStyleIdx="2" presStyleCnt="3"/>
      <dgm:spPr/>
    </dgm:pt>
  </dgm:ptLst>
  <dgm:cxnLst>
    <dgm:cxn modelId="{64D1352E-4A3B-4652-A326-9033633D50F2}" srcId="{4AD61105-A4A3-4316-A9C2-04035C70526B}" destId="{DC3BDA01-3FBA-450A-BACB-0972C71B38F9}" srcOrd="0" destOrd="0" parTransId="{43874976-B6F0-48F1-AC36-262BA831F838}" sibTransId="{9CC5DF0C-34EC-4462-8061-5AD1B32470FF}"/>
    <dgm:cxn modelId="{5B59F23C-0469-4CFA-B9D2-B2FB098B5C41}" type="presOf" srcId="{4AD61105-A4A3-4316-A9C2-04035C70526B}" destId="{6179E2AE-5B1E-4817-8AB4-CBACD5B3A722}" srcOrd="0" destOrd="0" presId="urn:microsoft.com/office/officeart/2005/8/layout/radial6"/>
    <dgm:cxn modelId="{0F01205B-8FBD-4197-BCA2-0D9432A11706}" type="presOf" srcId="{DC3BDA01-3FBA-450A-BACB-0972C71B38F9}" destId="{42158C94-F1D4-4B27-BBEF-309B53CE31C8}" srcOrd="0" destOrd="0" presId="urn:microsoft.com/office/officeart/2005/8/layout/radial6"/>
    <dgm:cxn modelId="{1CED9D67-22BD-49AE-91AD-85489F1F1BD0}" srcId="{4B9011C6-CF01-47D6-AAE5-C25798E042EC}" destId="{4AD61105-A4A3-4316-A9C2-04035C70526B}" srcOrd="0" destOrd="0" parTransId="{581222DA-4CE7-47E1-BFF8-B1A9831E4449}" sibTransId="{C01C4BC1-9DE7-4FAD-A2A8-B45742852AFE}"/>
    <dgm:cxn modelId="{F5507370-9DD0-4BCC-A097-5C80B742F3D3}" srcId="{4AD61105-A4A3-4316-A9C2-04035C70526B}" destId="{C963AE9A-ED10-4FA5-A6B2-710D92B8B601}" srcOrd="1" destOrd="0" parTransId="{07ACF56A-59FD-47EC-B5A3-6726C60FF850}" sibTransId="{6A9BEEF2-FD6A-41E2-B694-0EA1D896C925}"/>
    <dgm:cxn modelId="{198A7854-1213-4113-BD96-B027B866414A}" type="presOf" srcId="{6A9BEEF2-FD6A-41E2-B694-0EA1D896C925}" destId="{FC3E9A78-0A22-4B61-9913-196CA51017F6}" srcOrd="0" destOrd="0" presId="urn:microsoft.com/office/officeart/2005/8/layout/radial6"/>
    <dgm:cxn modelId="{69296F8E-0A0D-469B-80C7-864635A4D8F5}" type="presOf" srcId="{58D08400-E4C8-4235-8D44-47C58CCA0E82}" destId="{BDEE0D56-DD49-4D37-8729-1F1A6A96BF29}" srcOrd="0" destOrd="0" presId="urn:microsoft.com/office/officeart/2005/8/layout/radial6"/>
    <dgm:cxn modelId="{255AE6E6-89D3-4E17-B83B-96C17ED49F8F}" type="presOf" srcId="{9CC5DF0C-34EC-4462-8061-5AD1B32470FF}" destId="{EA0E7E80-5D5C-4411-B4EF-8CA85D36DBFC}" srcOrd="0" destOrd="0" presId="urn:microsoft.com/office/officeart/2005/8/layout/radial6"/>
    <dgm:cxn modelId="{CBF3C4EB-5514-4C91-A51E-6E100A0D5F61}" type="presOf" srcId="{4B9011C6-CF01-47D6-AAE5-C25798E042EC}" destId="{90FC2856-18DC-498D-A7B0-D18183849102}" srcOrd="0" destOrd="0" presId="urn:microsoft.com/office/officeart/2005/8/layout/radial6"/>
    <dgm:cxn modelId="{BA5293ED-01CA-425C-B2F7-E33BF48B1198}" type="presOf" srcId="{C963AE9A-ED10-4FA5-A6B2-710D92B8B601}" destId="{77624391-1C85-494A-B05F-9F0371968113}" srcOrd="0" destOrd="0" presId="urn:microsoft.com/office/officeart/2005/8/layout/radial6"/>
    <dgm:cxn modelId="{28DA9DF3-9A91-4A47-B608-6F2BE509C949}" srcId="{4AD61105-A4A3-4316-A9C2-04035C70526B}" destId="{58D08400-E4C8-4235-8D44-47C58CCA0E82}" srcOrd="2" destOrd="0" parTransId="{B7162CE5-341E-47D8-8F35-470D264EE3F8}" sibTransId="{B59917A2-188E-4957-982B-6F279902F842}"/>
    <dgm:cxn modelId="{185C59F4-5886-42C6-9CF0-44B75BB2C76A}" type="presOf" srcId="{B59917A2-188E-4957-982B-6F279902F842}" destId="{F95AADB6-840C-4173-9599-B255326872A7}" srcOrd="0" destOrd="0" presId="urn:microsoft.com/office/officeart/2005/8/layout/radial6"/>
    <dgm:cxn modelId="{8B88AB5A-9AB4-4342-A408-E908398132D4}" type="presParOf" srcId="{90FC2856-18DC-498D-A7B0-D18183849102}" destId="{6179E2AE-5B1E-4817-8AB4-CBACD5B3A722}" srcOrd="0" destOrd="0" presId="urn:microsoft.com/office/officeart/2005/8/layout/radial6"/>
    <dgm:cxn modelId="{80DCA9A6-2158-43BC-9521-0A08A34FC0A5}" type="presParOf" srcId="{90FC2856-18DC-498D-A7B0-D18183849102}" destId="{42158C94-F1D4-4B27-BBEF-309B53CE31C8}" srcOrd="1" destOrd="0" presId="urn:microsoft.com/office/officeart/2005/8/layout/radial6"/>
    <dgm:cxn modelId="{3CE3CB3D-8F7D-4E66-B38E-2D73F49720CB}" type="presParOf" srcId="{90FC2856-18DC-498D-A7B0-D18183849102}" destId="{42D1FE96-8F84-45B2-A009-4CFEAD70B648}" srcOrd="2" destOrd="0" presId="urn:microsoft.com/office/officeart/2005/8/layout/radial6"/>
    <dgm:cxn modelId="{87395F3C-989B-408D-961B-9127790DD326}" type="presParOf" srcId="{90FC2856-18DC-498D-A7B0-D18183849102}" destId="{EA0E7E80-5D5C-4411-B4EF-8CA85D36DBFC}" srcOrd="3" destOrd="0" presId="urn:microsoft.com/office/officeart/2005/8/layout/radial6"/>
    <dgm:cxn modelId="{078EF3A2-D2F6-4B5F-B4FD-0538721F987A}" type="presParOf" srcId="{90FC2856-18DC-498D-A7B0-D18183849102}" destId="{77624391-1C85-494A-B05F-9F0371968113}" srcOrd="4" destOrd="0" presId="urn:microsoft.com/office/officeart/2005/8/layout/radial6"/>
    <dgm:cxn modelId="{881F74A3-9DE4-4713-96F4-91E24B90DC5B}" type="presParOf" srcId="{90FC2856-18DC-498D-A7B0-D18183849102}" destId="{EC00BAF8-556D-4249-901F-5158B74B6F07}" srcOrd="5" destOrd="0" presId="urn:microsoft.com/office/officeart/2005/8/layout/radial6"/>
    <dgm:cxn modelId="{E1397F70-A133-4425-A9F3-108E9A046D15}" type="presParOf" srcId="{90FC2856-18DC-498D-A7B0-D18183849102}" destId="{FC3E9A78-0A22-4B61-9913-196CA51017F6}" srcOrd="6" destOrd="0" presId="urn:microsoft.com/office/officeart/2005/8/layout/radial6"/>
    <dgm:cxn modelId="{23517F14-B260-486F-9085-B5F84CA5DBC2}" type="presParOf" srcId="{90FC2856-18DC-498D-A7B0-D18183849102}" destId="{BDEE0D56-DD49-4D37-8729-1F1A6A96BF29}" srcOrd="7" destOrd="0" presId="urn:microsoft.com/office/officeart/2005/8/layout/radial6"/>
    <dgm:cxn modelId="{3B5AA49A-1BF1-4469-A7E7-A8985D5A0247}" type="presParOf" srcId="{90FC2856-18DC-498D-A7B0-D18183849102}" destId="{B2921DF5-34F8-4AB7-92AA-68C9C1819C5E}" srcOrd="8" destOrd="0" presId="urn:microsoft.com/office/officeart/2005/8/layout/radial6"/>
    <dgm:cxn modelId="{8ED3918B-707B-49E1-A246-422043D8C53F}" type="presParOf" srcId="{90FC2856-18DC-498D-A7B0-D18183849102}" destId="{F95AADB6-840C-4173-9599-B255326872A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4AEF66-48AD-46DC-9B2D-45930EEF6BC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70AA5F-9816-44A2-8B2E-6905FF00F4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E" sz="1200" dirty="0"/>
            <a:t>The Council undertook public consultation from Tuesday 17th November to Friday 18th December 2020.</a:t>
          </a:r>
          <a:endParaRPr lang="en-US" sz="1200" dirty="0"/>
        </a:p>
      </dgm:t>
    </dgm:pt>
    <dgm:pt modelId="{12030723-21CB-4CA4-A266-391D4507B511}" type="parTrans" cxnId="{7C1E4EB6-A598-4D5E-88C9-2FF25032DCDE}">
      <dgm:prSet/>
      <dgm:spPr/>
      <dgm:t>
        <a:bodyPr/>
        <a:lstStyle/>
        <a:p>
          <a:endParaRPr lang="en-US"/>
        </a:p>
      </dgm:t>
    </dgm:pt>
    <dgm:pt modelId="{4800C309-CD15-4C66-B4E1-17BDCA90C4C7}" type="sibTrans" cxnId="{7C1E4EB6-A598-4D5E-88C9-2FF25032DCDE}">
      <dgm:prSet/>
      <dgm:spPr/>
      <dgm:t>
        <a:bodyPr/>
        <a:lstStyle/>
        <a:p>
          <a:endParaRPr lang="en-US"/>
        </a:p>
      </dgm:t>
    </dgm:pt>
    <dgm:pt modelId="{3D2CCB6D-B23D-4F80-9D90-764E1CBC3F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E" sz="1200" dirty="0"/>
            <a:t>In conjunction with the submissions to be made on the Consultation Portal, a Survey was also opened.  The survey was tailored to hear views on the Cycle South Dublin Programme and suggestions on priorities. Submissions were also received directly.  </a:t>
          </a:r>
          <a:endParaRPr lang="en-US" sz="1200" dirty="0"/>
        </a:p>
      </dgm:t>
    </dgm:pt>
    <dgm:pt modelId="{9E3BB602-7CAA-4185-B8DB-C4504AC4E68D}" type="parTrans" cxnId="{2F6BFBB2-DD8F-4CE3-B780-9C525DFC740D}">
      <dgm:prSet/>
      <dgm:spPr/>
      <dgm:t>
        <a:bodyPr/>
        <a:lstStyle/>
        <a:p>
          <a:endParaRPr lang="en-US"/>
        </a:p>
      </dgm:t>
    </dgm:pt>
    <dgm:pt modelId="{2BB913F5-DB0E-4C12-8555-C18AB100FAF7}" type="sibTrans" cxnId="{2F6BFBB2-DD8F-4CE3-B780-9C525DFC740D}">
      <dgm:prSet/>
      <dgm:spPr/>
      <dgm:t>
        <a:bodyPr/>
        <a:lstStyle/>
        <a:p>
          <a:endParaRPr lang="en-US"/>
        </a:p>
      </dgm:t>
    </dgm:pt>
    <dgm:pt modelId="{14C3D76C-9941-4E4F-8771-15557918113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E" sz="1200" dirty="0"/>
            <a:t>A total of </a:t>
          </a:r>
          <a:r>
            <a:rPr lang="en-IE" sz="1200" b="1" dirty="0"/>
            <a:t>437</a:t>
          </a:r>
          <a:r>
            <a:rPr lang="en-IE" sz="1200" dirty="0"/>
            <a:t> valid submissions were received.</a:t>
          </a:r>
          <a:endParaRPr lang="en-US" sz="1200" dirty="0"/>
        </a:p>
      </dgm:t>
    </dgm:pt>
    <dgm:pt modelId="{AD0D82E1-F998-4D54-AFBD-9DDA067664B7}" type="parTrans" cxnId="{856E74F1-348B-4E02-96A0-6BB5139EB710}">
      <dgm:prSet/>
      <dgm:spPr/>
      <dgm:t>
        <a:bodyPr/>
        <a:lstStyle/>
        <a:p>
          <a:endParaRPr lang="en-US"/>
        </a:p>
      </dgm:t>
    </dgm:pt>
    <dgm:pt modelId="{69B9218F-9851-47D1-A2C9-0CD7DE7A2774}" type="sibTrans" cxnId="{856E74F1-348B-4E02-96A0-6BB5139EB710}">
      <dgm:prSet/>
      <dgm:spPr/>
      <dgm:t>
        <a:bodyPr/>
        <a:lstStyle/>
        <a:p>
          <a:endParaRPr lang="en-US"/>
        </a:p>
      </dgm:t>
    </dgm:pt>
    <dgm:pt modelId="{DBEF7A6B-6D91-489A-8DEA-2EA4F6C61384}" type="pres">
      <dgm:prSet presAssocID="{C74AEF66-48AD-46DC-9B2D-45930EEF6BCF}" presName="root" presStyleCnt="0">
        <dgm:presLayoutVars>
          <dgm:dir/>
          <dgm:resizeHandles val="exact"/>
        </dgm:presLayoutVars>
      </dgm:prSet>
      <dgm:spPr/>
    </dgm:pt>
    <dgm:pt modelId="{F3F1529B-32F1-4DAF-9D4C-7CBF7A9FA5DD}" type="pres">
      <dgm:prSet presAssocID="{2470AA5F-9816-44A2-8B2E-6905FF00F476}" presName="compNode" presStyleCnt="0"/>
      <dgm:spPr/>
    </dgm:pt>
    <dgm:pt modelId="{4A4D2190-F0E8-4E9E-84D9-166BD94F9C1B}" type="pres">
      <dgm:prSet presAssocID="{2470AA5F-9816-44A2-8B2E-6905FF00F47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A9017A48-EA0D-46E0-9C1E-34F0E8AF3ADB}" type="pres">
      <dgm:prSet presAssocID="{2470AA5F-9816-44A2-8B2E-6905FF00F476}" presName="spaceRect" presStyleCnt="0"/>
      <dgm:spPr/>
    </dgm:pt>
    <dgm:pt modelId="{BA5EE62D-0AFA-40C1-95FA-8A164DFA4BFC}" type="pres">
      <dgm:prSet presAssocID="{2470AA5F-9816-44A2-8B2E-6905FF00F476}" presName="textRect" presStyleLbl="revTx" presStyleIdx="0" presStyleCnt="3">
        <dgm:presLayoutVars>
          <dgm:chMax val="1"/>
          <dgm:chPref val="1"/>
        </dgm:presLayoutVars>
      </dgm:prSet>
      <dgm:spPr/>
    </dgm:pt>
    <dgm:pt modelId="{DB14E3AD-A88F-4155-9BE8-85392D1DBF2E}" type="pres">
      <dgm:prSet presAssocID="{4800C309-CD15-4C66-B4E1-17BDCA90C4C7}" presName="sibTrans" presStyleCnt="0"/>
      <dgm:spPr/>
    </dgm:pt>
    <dgm:pt modelId="{841D342B-C72A-4C10-BC9E-1715972B08FA}" type="pres">
      <dgm:prSet presAssocID="{3D2CCB6D-B23D-4F80-9D90-764E1CBC3F4B}" presName="compNode" presStyleCnt="0"/>
      <dgm:spPr/>
    </dgm:pt>
    <dgm:pt modelId="{2A5844AE-24E8-46E0-90AE-77433631E3F5}" type="pres">
      <dgm:prSet presAssocID="{3D2CCB6D-B23D-4F80-9D90-764E1CBC3F4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C151DF17-613E-4FF2-B570-6D07F957D154}" type="pres">
      <dgm:prSet presAssocID="{3D2CCB6D-B23D-4F80-9D90-764E1CBC3F4B}" presName="spaceRect" presStyleCnt="0"/>
      <dgm:spPr/>
    </dgm:pt>
    <dgm:pt modelId="{41A3C447-8CE6-4338-B765-DDCFA79A5EAE}" type="pres">
      <dgm:prSet presAssocID="{3D2CCB6D-B23D-4F80-9D90-764E1CBC3F4B}" presName="textRect" presStyleLbl="revTx" presStyleIdx="1" presStyleCnt="3">
        <dgm:presLayoutVars>
          <dgm:chMax val="1"/>
          <dgm:chPref val="1"/>
        </dgm:presLayoutVars>
      </dgm:prSet>
      <dgm:spPr/>
    </dgm:pt>
    <dgm:pt modelId="{F1EDAEED-CBF0-4627-90A1-E9B8206B52D9}" type="pres">
      <dgm:prSet presAssocID="{2BB913F5-DB0E-4C12-8555-C18AB100FAF7}" presName="sibTrans" presStyleCnt="0"/>
      <dgm:spPr/>
    </dgm:pt>
    <dgm:pt modelId="{94A0BECB-63DE-4C50-AE50-63F4E4F5DDA3}" type="pres">
      <dgm:prSet presAssocID="{14C3D76C-9941-4E4F-8771-15557918113D}" presName="compNode" presStyleCnt="0"/>
      <dgm:spPr/>
    </dgm:pt>
    <dgm:pt modelId="{A29F2ED4-CCB8-40B0-A6D5-C8476F341169}" type="pres">
      <dgm:prSet presAssocID="{14C3D76C-9941-4E4F-8771-15557918113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97503ACB-DC9C-4793-A289-7E0EB42F63F5}" type="pres">
      <dgm:prSet presAssocID="{14C3D76C-9941-4E4F-8771-15557918113D}" presName="spaceRect" presStyleCnt="0"/>
      <dgm:spPr/>
    </dgm:pt>
    <dgm:pt modelId="{F52D709F-DC76-4F76-B739-84BEDE0E9BD3}" type="pres">
      <dgm:prSet presAssocID="{14C3D76C-9941-4E4F-8771-15557918113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DE10D09-A855-42F8-9CE2-40ED2AC5DD6B}" type="presOf" srcId="{2470AA5F-9816-44A2-8B2E-6905FF00F476}" destId="{BA5EE62D-0AFA-40C1-95FA-8A164DFA4BFC}" srcOrd="0" destOrd="0" presId="urn:microsoft.com/office/officeart/2018/2/layout/IconLabelList"/>
    <dgm:cxn modelId="{1296E415-8067-43C4-B960-12BA311280BC}" type="presOf" srcId="{C74AEF66-48AD-46DC-9B2D-45930EEF6BCF}" destId="{DBEF7A6B-6D91-489A-8DEA-2EA4F6C61384}" srcOrd="0" destOrd="0" presId="urn:microsoft.com/office/officeart/2018/2/layout/IconLabelList"/>
    <dgm:cxn modelId="{959C6D29-67E5-441A-88A3-7D61D7025364}" type="presOf" srcId="{14C3D76C-9941-4E4F-8771-15557918113D}" destId="{F52D709F-DC76-4F76-B739-84BEDE0E9BD3}" srcOrd="0" destOrd="0" presId="urn:microsoft.com/office/officeart/2018/2/layout/IconLabelList"/>
    <dgm:cxn modelId="{2F6BFBB2-DD8F-4CE3-B780-9C525DFC740D}" srcId="{C74AEF66-48AD-46DC-9B2D-45930EEF6BCF}" destId="{3D2CCB6D-B23D-4F80-9D90-764E1CBC3F4B}" srcOrd="1" destOrd="0" parTransId="{9E3BB602-7CAA-4185-B8DB-C4504AC4E68D}" sibTransId="{2BB913F5-DB0E-4C12-8555-C18AB100FAF7}"/>
    <dgm:cxn modelId="{7C1E4EB6-A598-4D5E-88C9-2FF25032DCDE}" srcId="{C74AEF66-48AD-46DC-9B2D-45930EEF6BCF}" destId="{2470AA5F-9816-44A2-8B2E-6905FF00F476}" srcOrd="0" destOrd="0" parTransId="{12030723-21CB-4CA4-A266-391D4507B511}" sibTransId="{4800C309-CD15-4C66-B4E1-17BDCA90C4C7}"/>
    <dgm:cxn modelId="{856E74F1-348B-4E02-96A0-6BB5139EB710}" srcId="{C74AEF66-48AD-46DC-9B2D-45930EEF6BCF}" destId="{14C3D76C-9941-4E4F-8771-15557918113D}" srcOrd="2" destOrd="0" parTransId="{AD0D82E1-F998-4D54-AFBD-9DDA067664B7}" sibTransId="{69B9218F-9851-47D1-A2C9-0CD7DE7A2774}"/>
    <dgm:cxn modelId="{728CE8F2-84F7-4D64-B1F0-D7CFFEBA3807}" type="presOf" srcId="{3D2CCB6D-B23D-4F80-9D90-764E1CBC3F4B}" destId="{41A3C447-8CE6-4338-B765-DDCFA79A5EAE}" srcOrd="0" destOrd="0" presId="urn:microsoft.com/office/officeart/2018/2/layout/IconLabelList"/>
    <dgm:cxn modelId="{65680206-64D0-4433-AD8E-514BFC997FE2}" type="presParOf" srcId="{DBEF7A6B-6D91-489A-8DEA-2EA4F6C61384}" destId="{F3F1529B-32F1-4DAF-9D4C-7CBF7A9FA5DD}" srcOrd="0" destOrd="0" presId="urn:microsoft.com/office/officeart/2018/2/layout/IconLabelList"/>
    <dgm:cxn modelId="{E2351D67-7A6D-48B1-9D9E-B457A3651643}" type="presParOf" srcId="{F3F1529B-32F1-4DAF-9D4C-7CBF7A9FA5DD}" destId="{4A4D2190-F0E8-4E9E-84D9-166BD94F9C1B}" srcOrd="0" destOrd="0" presId="urn:microsoft.com/office/officeart/2018/2/layout/IconLabelList"/>
    <dgm:cxn modelId="{05C69B9C-A51F-4EB5-BF02-0B888EDA249A}" type="presParOf" srcId="{F3F1529B-32F1-4DAF-9D4C-7CBF7A9FA5DD}" destId="{A9017A48-EA0D-46E0-9C1E-34F0E8AF3ADB}" srcOrd="1" destOrd="0" presId="urn:microsoft.com/office/officeart/2018/2/layout/IconLabelList"/>
    <dgm:cxn modelId="{CBC0D39A-D090-4947-8C47-EA4410E23336}" type="presParOf" srcId="{F3F1529B-32F1-4DAF-9D4C-7CBF7A9FA5DD}" destId="{BA5EE62D-0AFA-40C1-95FA-8A164DFA4BFC}" srcOrd="2" destOrd="0" presId="urn:microsoft.com/office/officeart/2018/2/layout/IconLabelList"/>
    <dgm:cxn modelId="{1E96A362-6382-44F1-ACC9-93AFC41E7069}" type="presParOf" srcId="{DBEF7A6B-6D91-489A-8DEA-2EA4F6C61384}" destId="{DB14E3AD-A88F-4155-9BE8-85392D1DBF2E}" srcOrd="1" destOrd="0" presId="urn:microsoft.com/office/officeart/2018/2/layout/IconLabelList"/>
    <dgm:cxn modelId="{7C4EC82C-4959-4AA9-A665-F69DC0176B43}" type="presParOf" srcId="{DBEF7A6B-6D91-489A-8DEA-2EA4F6C61384}" destId="{841D342B-C72A-4C10-BC9E-1715972B08FA}" srcOrd="2" destOrd="0" presId="urn:microsoft.com/office/officeart/2018/2/layout/IconLabelList"/>
    <dgm:cxn modelId="{EF7BC0A2-128F-422B-98FC-C745E13064DA}" type="presParOf" srcId="{841D342B-C72A-4C10-BC9E-1715972B08FA}" destId="{2A5844AE-24E8-46E0-90AE-77433631E3F5}" srcOrd="0" destOrd="0" presId="urn:microsoft.com/office/officeart/2018/2/layout/IconLabelList"/>
    <dgm:cxn modelId="{3A5C9FAB-C22D-4050-A9EF-E2A90DD60F53}" type="presParOf" srcId="{841D342B-C72A-4C10-BC9E-1715972B08FA}" destId="{C151DF17-613E-4FF2-B570-6D07F957D154}" srcOrd="1" destOrd="0" presId="urn:microsoft.com/office/officeart/2018/2/layout/IconLabelList"/>
    <dgm:cxn modelId="{93F471B7-24B1-4B12-B461-192D83061B91}" type="presParOf" srcId="{841D342B-C72A-4C10-BC9E-1715972B08FA}" destId="{41A3C447-8CE6-4338-B765-DDCFA79A5EAE}" srcOrd="2" destOrd="0" presId="urn:microsoft.com/office/officeart/2018/2/layout/IconLabelList"/>
    <dgm:cxn modelId="{D99725F7-64D9-45DE-BDD0-560181A948C6}" type="presParOf" srcId="{DBEF7A6B-6D91-489A-8DEA-2EA4F6C61384}" destId="{F1EDAEED-CBF0-4627-90A1-E9B8206B52D9}" srcOrd="3" destOrd="0" presId="urn:microsoft.com/office/officeart/2018/2/layout/IconLabelList"/>
    <dgm:cxn modelId="{609C3713-7275-4159-B1BA-F512C9AB6C18}" type="presParOf" srcId="{DBEF7A6B-6D91-489A-8DEA-2EA4F6C61384}" destId="{94A0BECB-63DE-4C50-AE50-63F4E4F5DDA3}" srcOrd="4" destOrd="0" presId="urn:microsoft.com/office/officeart/2018/2/layout/IconLabelList"/>
    <dgm:cxn modelId="{B254122F-9948-45DA-84F6-05C73F610B69}" type="presParOf" srcId="{94A0BECB-63DE-4C50-AE50-63F4E4F5DDA3}" destId="{A29F2ED4-CCB8-40B0-A6D5-C8476F341169}" srcOrd="0" destOrd="0" presId="urn:microsoft.com/office/officeart/2018/2/layout/IconLabelList"/>
    <dgm:cxn modelId="{364F6E75-1C95-4672-9BDB-F9FFF0F9A640}" type="presParOf" srcId="{94A0BECB-63DE-4C50-AE50-63F4E4F5DDA3}" destId="{97503ACB-DC9C-4793-A289-7E0EB42F63F5}" srcOrd="1" destOrd="0" presId="urn:microsoft.com/office/officeart/2018/2/layout/IconLabelList"/>
    <dgm:cxn modelId="{8589B60B-DB6C-4D64-A7FE-DE59C3DA2F90}" type="presParOf" srcId="{94A0BECB-63DE-4C50-AE50-63F4E4F5DDA3}" destId="{F52D709F-DC76-4F76-B739-84BEDE0E9BD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B1BC45-0823-4DD7-A09F-C58C2C84188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B75D7BE-FDE0-4BD9-8CA1-81AC9D8DE821}">
      <dgm:prSet phldrT="[Text]"/>
      <dgm:spPr/>
      <dgm:t>
        <a:bodyPr/>
        <a:lstStyle/>
        <a:p>
          <a:r>
            <a:rPr lang="en-GB" b="1" dirty="0"/>
            <a:t>10</a:t>
          </a:r>
          <a:r>
            <a:rPr lang="en-GB" dirty="0"/>
            <a:t> Categories</a:t>
          </a:r>
          <a:endParaRPr lang="en-IE" dirty="0"/>
        </a:p>
      </dgm:t>
    </dgm:pt>
    <dgm:pt modelId="{EAC94DF1-95A7-4385-B300-74CB58B68400}" type="parTrans" cxnId="{D4449D28-9488-4744-BE2F-31AA221B78BA}">
      <dgm:prSet/>
      <dgm:spPr/>
      <dgm:t>
        <a:bodyPr/>
        <a:lstStyle/>
        <a:p>
          <a:endParaRPr lang="en-IE"/>
        </a:p>
      </dgm:t>
    </dgm:pt>
    <dgm:pt modelId="{57A360DA-BC4F-4A07-BB18-06EF651DDA10}" type="sibTrans" cxnId="{D4449D28-9488-4744-BE2F-31AA221B78BA}">
      <dgm:prSet/>
      <dgm:spPr/>
      <dgm:t>
        <a:bodyPr/>
        <a:lstStyle/>
        <a:p>
          <a:endParaRPr lang="en-IE"/>
        </a:p>
      </dgm:t>
    </dgm:pt>
    <dgm:pt modelId="{B91E0256-5D7C-47B0-912B-72B4DAE0AE70}">
      <dgm:prSet phldrT="[Text]"/>
      <dgm:spPr/>
      <dgm:t>
        <a:bodyPr/>
        <a:lstStyle/>
        <a:p>
          <a:r>
            <a:rPr lang="en-GB" b="1" dirty="0"/>
            <a:t>30</a:t>
          </a:r>
          <a:r>
            <a:rPr lang="en-GB" dirty="0"/>
            <a:t> Subcategories</a:t>
          </a:r>
          <a:endParaRPr lang="en-IE" dirty="0"/>
        </a:p>
      </dgm:t>
    </dgm:pt>
    <dgm:pt modelId="{8D9AD432-6A52-449E-A3A8-575AE0B70480}" type="parTrans" cxnId="{09EBFFA0-EB90-44C4-8DBD-D9AF7CBD3A0F}">
      <dgm:prSet/>
      <dgm:spPr/>
      <dgm:t>
        <a:bodyPr/>
        <a:lstStyle/>
        <a:p>
          <a:endParaRPr lang="en-IE"/>
        </a:p>
      </dgm:t>
    </dgm:pt>
    <dgm:pt modelId="{3CD54F5D-9FC8-495F-A8C6-005622A75DDF}" type="sibTrans" cxnId="{09EBFFA0-EB90-44C4-8DBD-D9AF7CBD3A0F}">
      <dgm:prSet/>
      <dgm:spPr/>
      <dgm:t>
        <a:bodyPr/>
        <a:lstStyle/>
        <a:p>
          <a:endParaRPr lang="en-IE"/>
        </a:p>
      </dgm:t>
    </dgm:pt>
    <dgm:pt modelId="{C82B92AF-9BFA-4216-BA6C-9DC141F2CEF3}">
      <dgm:prSet phldrT="[Text]"/>
      <dgm:spPr/>
      <dgm:t>
        <a:bodyPr/>
        <a:lstStyle/>
        <a:p>
          <a:r>
            <a:rPr lang="en-GB" b="1" dirty="0"/>
            <a:t>1556</a:t>
          </a:r>
          <a:r>
            <a:rPr lang="en-GB" dirty="0"/>
            <a:t> Comments</a:t>
          </a:r>
          <a:endParaRPr lang="en-IE" dirty="0"/>
        </a:p>
      </dgm:t>
    </dgm:pt>
    <dgm:pt modelId="{6A378972-B2BA-4E7F-A174-CC5DA688C662}" type="parTrans" cxnId="{99E37E9B-124B-4F72-8C5E-A6A658D70C07}">
      <dgm:prSet/>
      <dgm:spPr/>
      <dgm:t>
        <a:bodyPr/>
        <a:lstStyle/>
        <a:p>
          <a:endParaRPr lang="en-IE"/>
        </a:p>
      </dgm:t>
    </dgm:pt>
    <dgm:pt modelId="{2D825058-7671-414E-848F-8C1CBC89E920}" type="sibTrans" cxnId="{99E37E9B-124B-4F72-8C5E-A6A658D70C07}">
      <dgm:prSet/>
      <dgm:spPr/>
      <dgm:t>
        <a:bodyPr/>
        <a:lstStyle/>
        <a:p>
          <a:endParaRPr lang="en-IE"/>
        </a:p>
      </dgm:t>
    </dgm:pt>
    <dgm:pt modelId="{9C3568DA-0F37-4135-B868-927FFD013ADB}" type="pres">
      <dgm:prSet presAssocID="{F0B1BC45-0823-4DD7-A09F-C58C2C84188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2629059-3976-4B2A-92C4-CAC32379CA46}" type="pres">
      <dgm:prSet presAssocID="{F0B1BC45-0823-4DD7-A09F-C58C2C84188E}" presName="cycle" presStyleCnt="0"/>
      <dgm:spPr/>
    </dgm:pt>
    <dgm:pt modelId="{6566F885-2D65-4BB3-91DD-728A41D85BE6}" type="pres">
      <dgm:prSet presAssocID="{F0B1BC45-0823-4DD7-A09F-C58C2C84188E}" presName="centerShape" presStyleCnt="0"/>
      <dgm:spPr/>
    </dgm:pt>
    <dgm:pt modelId="{470BB691-787D-48F9-8040-06FB3228589E}" type="pres">
      <dgm:prSet presAssocID="{F0B1BC45-0823-4DD7-A09F-C58C2C84188E}" presName="connSite" presStyleLbl="node1" presStyleIdx="0" presStyleCnt="4"/>
      <dgm:spPr/>
    </dgm:pt>
    <dgm:pt modelId="{819DE2AB-7C1E-4BC3-B567-48BBA82608D2}" type="pres">
      <dgm:prSet presAssocID="{F0B1BC45-0823-4DD7-A09F-C58C2C84188E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with solid fill"/>
        </a:ext>
      </dgm:extLst>
    </dgm:pt>
    <dgm:pt modelId="{31218E37-CB9F-4FF1-A12A-DFAF106BCCEC}" type="pres">
      <dgm:prSet presAssocID="{EAC94DF1-95A7-4385-B300-74CB58B68400}" presName="Name25" presStyleLbl="parChTrans1D1" presStyleIdx="0" presStyleCnt="3"/>
      <dgm:spPr/>
    </dgm:pt>
    <dgm:pt modelId="{4A11F137-52D0-4C1C-B661-037213062442}" type="pres">
      <dgm:prSet presAssocID="{6B75D7BE-FDE0-4BD9-8CA1-81AC9D8DE821}" presName="node" presStyleCnt="0"/>
      <dgm:spPr/>
    </dgm:pt>
    <dgm:pt modelId="{95C0DAC5-F19E-4B6E-BD61-C0FD8B576636}" type="pres">
      <dgm:prSet presAssocID="{6B75D7BE-FDE0-4BD9-8CA1-81AC9D8DE821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25E49AB3-9995-4D59-AE4B-DC69AD344941}" type="pres">
      <dgm:prSet presAssocID="{6B75D7BE-FDE0-4BD9-8CA1-81AC9D8DE821}" presName="childNode" presStyleLbl="revTx" presStyleIdx="0" presStyleCnt="0">
        <dgm:presLayoutVars>
          <dgm:bulletEnabled val="1"/>
        </dgm:presLayoutVars>
      </dgm:prSet>
      <dgm:spPr/>
    </dgm:pt>
    <dgm:pt modelId="{5C0A425B-20AB-46C3-AA6B-13FEC3E8DB10}" type="pres">
      <dgm:prSet presAssocID="{8D9AD432-6A52-449E-A3A8-575AE0B70480}" presName="Name25" presStyleLbl="parChTrans1D1" presStyleIdx="1" presStyleCnt="3"/>
      <dgm:spPr/>
    </dgm:pt>
    <dgm:pt modelId="{4FF46AA0-4FAA-4EAB-A63E-4ED78D294AF6}" type="pres">
      <dgm:prSet presAssocID="{B91E0256-5D7C-47B0-912B-72B4DAE0AE70}" presName="node" presStyleCnt="0"/>
      <dgm:spPr/>
    </dgm:pt>
    <dgm:pt modelId="{A34A2932-CFE0-40CA-9067-67D14319A1D6}" type="pres">
      <dgm:prSet presAssocID="{B91E0256-5D7C-47B0-912B-72B4DAE0AE70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E2824228-F33B-46E9-A117-3FA0EEE38FCA}" type="pres">
      <dgm:prSet presAssocID="{B91E0256-5D7C-47B0-912B-72B4DAE0AE70}" presName="childNode" presStyleLbl="revTx" presStyleIdx="0" presStyleCnt="0">
        <dgm:presLayoutVars>
          <dgm:bulletEnabled val="1"/>
        </dgm:presLayoutVars>
      </dgm:prSet>
      <dgm:spPr/>
    </dgm:pt>
    <dgm:pt modelId="{A8EE4C05-E19C-4048-A2B3-5B80AA5C76F3}" type="pres">
      <dgm:prSet presAssocID="{6A378972-B2BA-4E7F-A174-CC5DA688C662}" presName="Name25" presStyleLbl="parChTrans1D1" presStyleIdx="2" presStyleCnt="3"/>
      <dgm:spPr/>
    </dgm:pt>
    <dgm:pt modelId="{42578B24-C6BD-4512-ABCB-255AEFBE5919}" type="pres">
      <dgm:prSet presAssocID="{C82B92AF-9BFA-4216-BA6C-9DC141F2CEF3}" presName="node" presStyleCnt="0"/>
      <dgm:spPr/>
    </dgm:pt>
    <dgm:pt modelId="{361037A8-4C9E-43BF-A03E-29511CCCDF58}" type="pres">
      <dgm:prSet presAssocID="{C82B92AF-9BFA-4216-BA6C-9DC141F2CEF3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3C069001-A600-4CAB-B201-D5106A7FC56D}" type="pres">
      <dgm:prSet presAssocID="{C82B92AF-9BFA-4216-BA6C-9DC141F2CEF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6C32E27-6AA0-46FF-980E-008B94AAE226}" type="presOf" srcId="{EAC94DF1-95A7-4385-B300-74CB58B68400}" destId="{31218E37-CB9F-4FF1-A12A-DFAF106BCCEC}" srcOrd="0" destOrd="0" presId="urn:microsoft.com/office/officeart/2005/8/layout/radial2"/>
    <dgm:cxn modelId="{D4449D28-9488-4744-BE2F-31AA221B78BA}" srcId="{F0B1BC45-0823-4DD7-A09F-C58C2C84188E}" destId="{6B75D7BE-FDE0-4BD9-8CA1-81AC9D8DE821}" srcOrd="0" destOrd="0" parTransId="{EAC94DF1-95A7-4385-B300-74CB58B68400}" sibTransId="{57A360DA-BC4F-4A07-BB18-06EF651DDA10}"/>
    <dgm:cxn modelId="{9876A942-D011-4348-A6F3-C5EF2B25D26C}" type="presOf" srcId="{6B75D7BE-FDE0-4BD9-8CA1-81AC9D8DE821}" destId="{95C0DAC5-F19E-4B6E-BD61-C0FD8B576636}" srcOrd="0" destOrd="0" presId="urn:microsoft.com/office/officeart/2005/8/layout/radial2"/>
    <dgm:cxn modelId="{99E37E9B-124B-4F72-8C5E-A6A658D70C07}" srcId="{F0B1BC45-0823-4DD7-A09F-C58C2C84188E}" destId="{C82B92AF-9BFA-4216-BA6C-9DC141F2CEF3}" srcOrd="2" destOrd="0" parTransId="{6A378972-B2BA-4E7F-A174-CC5DA688C662}" sibTransId="{2D825058-7671-414E-848F-8C1CBC89E920}"/>
    <dgm:cxn modelId="{09EBFFA0-EB90-44C4-8DBD-D9AF7CBD3A0F}" srcId="{F0B1BC45-0823-4DD7-A09F-C58C2C84188E}" destId="{B91E0256-5D7C-47B0-912B-72B4DAE0AE70}" srcOrd="1" destOrd="0" parTransId="{8D9AD432-6A52-449E-A3A8-575AE0B70480}" sibTransId="{3CD54F5D-9FC8-495F-A8C6-005622A75DDF}"/>
    <dgm:cxn modelId="{34A931AB-D99F-41DE-92DB-0E8113CBB3CE}" type="presOf" srcId="{F0B1BC45-0823-4DD7-A09F-C58C2C84188E}" destId="{9C3568DA-0F37-4135-B868-927FFD013ADB}" srcOrd="0" destOrd="0" presId="urn:microsoft.com/office/officeart/2005/8/layout/radial2"/>
    <dgm:cxn modelId="{9AF665BE-6BC8-40CE-8F85-4319286B1CB0}" type="presOf" srcId="{B91E0256-5D7C-47B0-912B-72B4DAE0AE70}" destId="{A34A2932-CFE0-40CA-9067-67D14319A1D6}" srcOrd="0" destOrd="0" presId="urn:microsoft.com/office/officeart/2005/8/layout/radial2"/>
    <dgm:cxn modelId="{CA977AD7-CD34-4BE2-BFFA-3F98C0CD001B}" type="presOf" srcId="{8D9AD432-6A52-449E-A3A8-575AE0B70480}" destId="{5C0A425B-20AB-46C3-AA6B-13FEC3E8DB10}" srcOrd="0" destOrd="0" presId="urn:microsoft.com/office/officeart/2005/8/layout/radial2"/>
    <dgm:cxn modelId="{395A1EDA-0A6B-4A8C-8AF9-5C4B2CAE3253}" type="presOf" srcId="{6A378972-B2BA-4E7F-A174-CC5DA688C662}" destId="{A8EE4C05-E19C-4048-A2B3-5B80AA5C76F3}" srcOrd="0" destOrd="0" presId="urn:microsoft.com/office/officeart/2005/8/layout/radial2"/>
    <dgm:cxn modelId="{8150A7DE-1256-4089-AF6C-52D8FE70B8A5}" type="presOf" srcId="{C82B92AF-9BFA-4216-BA6C-9DC141F2CEF3}" destId="{361037A8-4C9E-43BF-A03E-29511CCCDF58}" srcOrd="0" destOrd="0" presId="urn:microsoft.com/office/officeart/2005/8/layout/radial2"/>
    <dgm:cxn modelId="{F911E3D0-E564-41A4-AF71-D4DD10C45B14}" type="presParOf" srcId="{9C3568DA-0F37-4135-B868-927FFD013ADB}" destId="{32629059-3976-4B2A-92C4-CAC32379CA46}" srcOrd="0" destOrd="0" presId="urn:microsoft.com/office/officeart/2005/8/layout/radial2"/>
    <dgm:cxn modelId="{C7B6A10A-95DA-4038-8D5F-76E806C52C6E}" type="presParOf" srcId="{32629059-3976-4B2A-92C4-CAC32379CA46}" destId="{6566F885-2D65-4BB3-91DD-728A41D85BE6}" srcOrd="0" destOrd="0" presId="urn:microsoft.com/office/officeart/2005/8/layout/radial2"/>
    <dgm:cxn modelId="{CA750B43-4DB4-46C1-9B03-E30E14FF639F}" type="presParOf" srcId="{6566F885-2D65-4BB3-91DD-728A41D85BE6}" destId="{470BB691-787D-48F9-8040-06FB3228589E}" srcOrd="0" destOrd="0" presId="urn:microsoft.com/office/officeart/2005/8/layout/radial2"/>
    <dgm:cxn modelId="{B7E55D0C-9F0C-4F18-8D59-CB86EE4848D0}" type="presParOf" srcId="{6566F885-2D65-4BB3-91DD-728A41D85BE6}" destId="{819DE2AB-7C1E-4BC3-B567-48BBA82608D2}" srcOrd="1" destOrd="0" presId="urn:microsoft.com/office/officeart/2005/8/layout/radial2"/>
    <dgm:cxn modelId="{368BEE53-429C-4201-B9D9-196FFDD4052D}" type="presParOf" srcId="{32629059-3976-4B2A-92C4-CAC32379CA46}" destId="{31218E37-CB9F-4FF1-A12A-DFAF106BCCEC}" srcOrd="1" destOrd="0" presId="urn:microsoft.com/office/officeart/2005/8/layout/radial2"/>
    <dgm:cxn modelId="{D07C4950-0CF1-427F-A86E-7C100F820CE6}" type="presParOf" srcId="{32629059-3976-4B2A-92C4-CAC32379CA46}" destId="{4A11F137-52D0-4C1C-B661-037213062442}" srcOrd="2" destOrd="0" presId="urn:microsoft.com/office/officeart/2005/8/layout/radial2"/>
    <dgm:cxn modelId="{A75E30FD-F458-4BE4-B3F4-DD721B47F606}" type="presParOf" srcId="{4A11F137-52D0-4C1C-B661-037213062442}" destId="{95C0DAC5-F19E-4B6E-BD61-C0FD8B576636}" srcOrd="0" destOrd="0" presId="urn:microsoft.com/office/officeart/2005/8/layout/radial2"/>
    <dgm:cxn modelId="{3A1112A0-DDEF-4397-806D-BAA0B6C2F59E}" type="presParOf" srcId="{4A11F137-52D0-4C1C-B661-037213062442}" destId="{25E49AB3-9995-4D59-AE4B-DC69AD344941}" srcOrd="1" destOrd="0" presId="urn:microsoft.com/office/officeart/2005/8/layout/radial2"/>
    <dgm:cxn modelId="{D8DA5CB1-3BEB-4736-B65E-62F60A21561B}" type="presParOf" srcId="{32629059-3976-4B2A-92C4-CAC32379CA46}" destId="{5C0A425B-20AB-46C3-AA6B-13FEC3E8DB10}" srcOrd="3" destOrd="0" presId="urn:microsoft.com/office/officeart/2005/8/layout/radial2"/>
    <dgm:cxn modelId="{15AA8C5E-0C07-45AC-A536-DAECB7A68A52}" type="presParOf" srcId="{32629059-3976-4B2A-92C4-CAC32379CA46}" destId="{4FF46AA0-4FAA-4EAB-A63E-4ED78D294AF6}" srcOrd="4" destOrd="0" presId="urn:microsoft.com/office/officeart/2005/8/layout/radial2"/>
    <dgm:cxn modelId="{5E9A9388-D0E1-4744-A5B9-796308BC6006}" type="presParOf" srcId="{4FF46AA0-4FAA-4EAB-A63E-4ED78D294AF6}" destId="{A34A2932-CFE0-40CA-9067-67D14319A1D6}" srcOrd="0" destOrd="0" presId="urn:microsoft.com/office/officeart/2005/8/layout/radial2"/>
    <dgm:cxn modelId="{92FC15C3-FE7B-4EF1-83F2-100537094710}" type="presParOf" srcId="{4FF46AA0-4FAA-4EAB-A63E-4ED78D294AF6}" destId="{E2824228-F33B-46E9-A117-3FA0EEE38FCA}" srcOrd="1" destOrd="0" presId="urn:microsoft.com/office/officeart/2005/8/layout/radial2"/>
    <dgm:cxn modelId="{5C73EEEB-6C3B-4E66-A277-892E2279668A}" type="presParOf" srcId="{32629059-3976-4B2A-92C4-CAC32379CA46}" destId="{A8EE4C05-E19C-4048-A2B3-5B80AA5C76F3}" srcOrd="5" destOrd="0" presId="urn:microsoft.com/office/officeart/2005/8/layout/radial2"/>
    <dgm:cxn modelId="{E157BC7B-64E9-4CF2-8988-CFE817175EB4}" type="presParOf" srcId="{32629059-3976-4B2A-92C4-CAC32379CA46}" destId="{42578B24-C6BD-4512-ABCB-255AEFBE5919}" srcOrd="6" destOrd="0" presId="urn:microsoft.com/office/officeart/2005/8/layout/radial2"/>
    <dgm:cxn modelId="{E1C2A27B-A4B1-48D3-BDF0-F0AD1079F8D7}" type="presParOf" srcId="{42578B24-C6BD-4512-ABCB-255AEFBE5919}" destId="{361037A8-4C9E-43BF-A03E-29511CCCDF58}" srcOrd="0" destOrd="0" presId="urn:microsoft.com/office/officeart/2005/8/layout/radial2"/>
    <dgm:cxn modelId="{170EC357-D06E-4CE2-9BCB-A34AA56A4C99}" type="presParOf" srcId="{42578B24-C6BD-4512-ABCB-255AEFBE5919}" destId="{3C069001-A600-4CAB-B201-D5106A7FC56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C3CE86-64C8-4AC0-9D54-FBD6B0043BFB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832E472-BBE0-483A-97C9-103A7EBCC964}">
      <dgm:prSet phldrT="[Text]"/>
      <dgm:spPr/>
      <dgm:t>
        <a:bodyPr/>
        <a:lstStyle/>
        <a:p>
          <a:r>
            <a:rPr lang="en-GB" dirty="0"/>
            <a:t>390</a:t>
          </a:r>
          <a:endParaRPr lang="en-IE" dirty="0"/>
        </a:p>
      </dgm:t>
    </dgm:pt>
    <dgm:pt modelId="{77B73CEB-8763-43FD-AE5A-F2E39D0846C4}" type="parTrans" cxnId="{86F7922B-1096-48B0-B877-9DF0C93D58A0}">
      <dgm:prSet/>
      <dgm:spPr/>
      <dgm:t>
        <a:bodyPr/>
        <a:lstStyle/>
        <a:p>
          <a:endParaRPr lang="en-IE"/>
        </a:p>
      </dgm:t>
    </dgm:pt>
    <dgm:pt modelId="{CD57478E-7734-46CD-99C9-4F69606EE94D}" type="sibTrans" cxnId="{86F7922B-1096-48B0-B877-9DF0C93D58A0}">
      <dgm:prSet/>
      <dgm:spPr/>
      <dgm:t>
        <a:bodyPr/>
        <a:lstStyle/>
        <a:p>
          <a:endParaRPr lang="en-IE"/>
        </a:p>
      </dgm:t>
    </dgm:pt>
    <dgm:pt modelId="{372DE494-DA86-4C4F-87C9-5C667D3148A0}">
      <dgm:prSet phldrT="[Text]"/>
      <dgm:spPr/>
      <dgm:t>
        <a:bodyPr/>
        <a:lstStyle/>
        <a:p>
          <a:r>
            <a:rPr lang="en-GB" dirty="0"/>
            <a:t>Better Safety &amp; Design </a:t>
          </a:r>
          <a:endParaRPr lang="en-IE" dirty="0"/>
        </a:p>
      </dgm:t>
    </dgm:pt>
    <dgm:pt modelId="{3CF45FD9-4E51-41B5-9BA3-CEE4EB59154D}" type="parTrans" cxnId="{191B7432-9B62-45DC-8F99-6A2BA6596676}">
      <dgm:prSet/>
      <dgm:spPr/>
      <dgm:t>
        <a:bodyPr/>
        <a:lstStyle/>
        <a:p>
          <a:endParaRPr lang="en-IE"/>
        </a:p>
      </dgm:t>
    </dgm:pt>
    <dgm:pt modelId="{240B5883-1B34-40B6-8100-C17590094CF5}" type="sibTrans" cxnId="{191B7432-9B62-45DC-8F99-6A2BA6596676}">
      <dgm:prSet/>
      <dgm:spPr/>
      <dgm:t>
        <a:bodyPr/>
        <a:lstStyle/>
        <a:p>
          <a:endParaRPr lang="en-IE"/>
        </a:p>
      </dgm:t>
    </dgm:pt>
    <dgm:pt modelId="{385C4B3D-E18A-4CE6-AE3D-4FA9FE810ACD}">
      <dgm:prSet phldrT="[Text]"/>
      <dgm:spPr/>
      <dgm:t>
        <a:bodyPr/>
        <a:lstStyle/>
        <a:p>
          <a:r>
            <a:rPr lang="en-GB" dirty="0"/>
            <a:t>291</a:t>
          </a:r>
          <a:endParaRPr lang="en-IE" dirty="0"/>
        </a:p>
      </dgm:t>
    </dgm:pt>
    <dgm:pt modelId="{15099BA0-CB83-4953-8E95-88FC7D297C62}" type="parTrans" cxnId="{7E55EAFF-322E-4563-8842-12167D06B177}">
      <dgm:prSet/>
      <dgm:spPr/>
      <dgm:t>
        <a:bodyPr/>
        <a:lstStyle/>
        <a:p>
          <a:endParaRPr lang="en-IE"/>
        </a:p>
      </dgm:t>
    </dgm:pt>
    <dgm:pt modelId="{1FAB1472-4216-41D4-B59C-E18C5597D074}" type="sibTrans" cxnId="{7E55EAFF-322E-4563-8842-12167D06B177}">
      <dgm:prSet/>
      <dgm:spPr/>
      <dgm:t>
        <a:bodyPr/>
        <a:lstStyle/>
        <a:p>
          <a:endParaRPr lang="en-IE"/>
        </a:p>
      </dgm:t>
    </dgm:pt>
    <dgm:pt modelId="{3F30CC26-E1CB-4D57-991C-14EE006B6BE5}">
      <dgm:prSet phldrT="[Text]"/>
      <dgm:spPr/>
      <dgm:t>
        <a:bodyPr/>
        <a:lstStyle/>
        <a:p>
          <a:r>
            <a:rPr lang="en-GB" dirty="0"/>
            <a:t>Measures to Support Cycle Networks</a:t>
          </a:r>
          <a:endParaRPr lang="en-IE" dirty="0"/>
        </a:p>
      </dgm:t>
    </dgm:pt>
    <dgm:pt modelId="{D8727E9A-63CC-4F70-9E7F-D58521D2467B}" type="parTrans" cxnId="{E7E2BAD3-E31B-4408-BAAA-1ADEEE458ACE}">
      <dgm:prSet/>
      <dgm:spPr/>
      <dgm:t>
        <a:bodyPr/>
        <a:lstStyle/>
        <a:p>
          <a:endParaRPr lang="en-IE"/>
        </a:p>
      </dgm:t>
    </dgm:pt>
    <dgm:pt modelId="{0872B522-B7B8-4436-BA0A-13B63C1CA0A8}" type="sibTrans" cxnId="{E7E2BAD3-E31B-4408-BAAA-1ADEEE458ACE}">
      <dgm:prSet/>
      <dgm:spPr/>
      <dgm:t>
        <a:bodyPr/>
        <a:lstStyle/>
        <a:p>
          <a:endParaRPr lang="en-IE"/>
        </a:p>
      </dgm:t>
    </dgm:pt>
    <dgm:pt modelId="{EBD917E2-1155-40AE-BC1F-364CD8074EAC}">
      <dgm:prSet phldrT="[Text]"/>
      <dgm:spPr/>
      <dgm:t>
        <a:bodyPr/>
        <a:lstStyle/>
        <a:p>
          <a:r>
            <a:rPr lang="en-GB" dirty="0"/>
            <a:t>25%</a:t>
          </a:r>
          <a:endParaRPr lang="en-IE" dirty="0"/>
        </a:p>
      </dgm:t>
    </dgm:pt>
    <dgm:pt modelId="{2B1E1032-41C3-4949-BA27-D0C6FC88BA09}" type="parTrans" cxnId="{29696D88-D528-4AA1-91FD-9E173158716A}">
      <dgm:prSet/>
      <dgm:spPr/>
      <dgm:t>
        <a:bodyPr/>
        <a:lstStyle/>
        <a:p>
          <a:endParaRPr lang="en-IE"/>
        </a:p>
      </dgm:t>
    </dgm:pt>
    <dgm:pt modelId="{D77A591E-0453-4558-BC5A-1904E01241B7}" type="sibTrans" cxnId="{29696D88-D528-4AA1-91FD-9E173158716A}">
      <dgm:prSet/>
      <dgm:spPr/>
      <dgm:t>
        <a:bodyPr/>
        <a:lstStyle/>
        <a:p>
          <a:endParaRPr lang="en-IE"/>
        </a:p>
      </dgm:t>
    </dgm:pt>
    <dgm:pt modelId="{39D113D1-6F02-409B-BC16-27545D07505A}">
      <dgm:prSet phldrT="[Text]"/>
      <dgm:spPr/>
      <dgm:t>
        <a:bodyPr/>
        <a:lstStyle/>
        <a:p>
          <a:r>
            <a:rPr lang="en-GB" dirty="0"/>
            <a:t>19%</a:t>
          </a:r>
          <a:endParaRPr lang="en-IE" dirty="0"/>
        </a:p>
      </dgm:t>
    </dgm:pt>
    <dgm:pt modelId="{7D36909E-C8D1-44EF-BA0F-E5DE2BA85EAC}" type="parTrans" cxnId="{5CFCD096-9469-4FA3-A1B2-7E014DE6DDF0}">
      <dgm:prSet/>
      <dgm:spPr/>
      <dgm:t>
        <a:bodyPr/>
        <a:lstStyle/>
        <a:p>
          <a:endParaRPr lang="en-IE"/>
        </a:p>
      </dgm:t>
    </dgm:pt>
    <dgm:pt modelId="{F2231053-71F1-48DE-8934-A9894FCBB344}" type="sibTrans" cxnId="{5CFCD096-9469-4FA3-A1B2-7E014DE6DDF0}">
      <dgm:prSet/>
      <dgm:spPr/>
      <dgm:t>
        <a:bodyPr/>
        <a:lstStyle/>
        <a:p>
          <a:endParaRPr lang="en-IE"/>
        </a:p>
      </dgm:t>
    </dgm:pt>
    <dgm:pt modelId="{2E23CC67-0E5C-4F2D-824C-1088040F66F1}">
      <dgm:prSet phldrT="[Text]"/>
      <dgm:spPr/>
      <dgm:t>
        <a:bodyPr/>
        <a:lstStyle/>
        <a:p>
          <a:r>
            <a:rPr lang="en-GB" dirty="0"/>
            <a:t>Route Suggestions</a:t>
          </a:r>
          <a:endParaRPr lang="en-IE" dirty="0"/>
        </a:p>
      </dgm:t>
    </dgm:pt>
    <dgm:pt modelId="{6FD6028C-FEBE-47E2-9F26-AD63D2642F58}" type="parTrans" cxnId="{4F5EC180-4D7A-4D77-8D09-75BCF536F93A}">
      <dgm:prSet/>
      <dgm:spPr/>
      <dgm:t>
        <a:bodyPr/>
        <a:lstStyle/>
        <a:p>
          <a:endParaRPr lang="en-IE"/>
        </a:p>
      </dgm:t>
    </dgm:pt>
    <dgm:pt modelId="{DA365C6A-58F4-4E2B-A047-E4E1A24E4987}" type="sibTrans" cxnId="{4F5EC180-4D7A-4D77-8D09-75BCF536F93A}">
      <dgm:prSet/>
      <dgm:spPr/>
      <dgm:t>
        <a:bodyPr/>
        <a:lstStyle/>
        <a:p>
          <a:endParaRPr lang="en-IE"/>
        </a:p>
      </dgm:t>
    </dgm:pt>
    <dgm:pt modelId="{57CA0833-8391-49D1-9D81-98EA7C5560FB}">
      <dgm:prSet phldrT="[Text]"/>
      <dgm:spPr/>
      <dgm:t>
        <a:bodyPr/>
        <a:lstStyle/>
        <a:p>
          <a:r>
            <a:rPr lang="en-GB" dirty="0"/>
            <a:t>241</a:t>
          </a:r>
          <a:endParaRPr lang="en-IE" dirty="0"/>
        </a:p>
      </dgm:t>
    </dgm:pt>
    <dgm:pt modelId="{3AEB955D-EC7A-405F-ABCD-C35623D5CE4F}" type="parTrans" cxnId="{DF0D2C59-8BE6-4078-935D-1D15E89FAF49}">
      <dgm:prSet/>
      <dgm:spPr/>
      <dgm:t>
        <a:bodyPr/>
        <a:lstStyle/>
        <a:p>
          <a:endParaRPr lang="en-IE"/>
        </a:p>
      </dgm:t>
    </dgm:pt>
    <dgm:pt modelId="{38D73B23-410B-4B28-93E3-37D1A81A679D}" type="sibTrans" cxnId="{DF0D2C59-8BE6-4078-935D-1D15E89FAF49}">
      <dgm:prSet/>
      <dgm:spPr/>
      <dgm:t>
        <a:bodyPr/>
        <a:lstStyle/>
        <a:p>
          <a:endParaRPr lang="en-IE"/>
        </a:p>
      </dgm:t>
    </dgm:pt>
    <dgm:pt modelId="{85218F48-9C3F-433F-BE3D-C9321D5A95B7}">
      <dgm:prSet phldrT="[Text]"/>
      <dgm:spPr/>
      <dgm:t>
        <a:bodyPr/>
        <a:lstStyle/>
        <a:p>
          <a:r>
            <a:rPr lang="en-GB" dirty="0"/>
            <a:t>15%</a:t>
          </a:r>
          <a:endParaRPr lang="en-IE" dirty="0"/>
        </a:p>
      </dgm:t>
    </dgm:pt>
    <dgm:pt modelId="{6459BD2C-83E2-4E80-8DEA-F7E88EE0F537}" type="parTrans" cxnId="{74C1FD76-86F2-4094-A43C-6A4E53127B84}">
      <dgm:prSet/>
      <dgm:spPr/>
      <dgm:t>
        <a:bodyPr/>
        <a:lstStyle/>
        <a:p>
          <a:endParaRPr lang="en-IE"/>
        </a:p>
      </dgm:t>
    </dgm:pt>
    <dgm:pt modelId="{9145BAC7-9022-46DE-A281-F485E67ACF21}" type="sibTrans" cxnId="{74C1FD76-86F2-4094-A43C-6A4E53127B84}">
      <dgm:prSet/>
      <dgm:spPr/>
      <dgm:t>
        <a:bodyPr/>
        <a:lstStyle/>
        <a:p>
          <a:endParaRPr lang="en-IE"/>
        </a:p>
      </dgm:t>
    </dgm:pt>
    <dgm:pt modelId="{7FCAD58F-7C3D-4A9F-A693-6DD7BAE83261}" type="pres">
      <dgm:prSet presAssocID="{A0C3CE86-64C8-4AC0-9D54-FBD6B0043BFB}" presName="Name0" presStyleCnt="0">
        <dgm:presLayoutVars>
          <dgm:dir/>
          <dgm:animLvl val="lvl"/>
          <dgm:resizeHandles val="exact"/>
        </dgm:presLayoutVars>
      </dgm:prSet>
      <dgm:spPr/>
    </dgm:pt>
    <dgm:pt modelId="{C1000177-C495-4359-82E8-59E36C6E7028}" type="pres">
      <dgm:prSet presAssocID="{B832E472-BBE0-483A-97C9-103A7EBCC964}" presName="compositeNode" presStyleCnt="0">
        <dgm:presLayoutVars>
          <dgm:bulletEnabled val="1"/>
        </dgm:presLayoutVars>
      </dgm:prSet>
      <dgm:spPr/>
    </dgm:pt>
    <dgm:pt modelId="{9AC9AA26-A33D-4518-AC04-8F0DD155D3EE}" type="pres">
      <dgm:prSet presAssocID="{B832E472-BBE0-483A-97C9-103A7EBCC964}" presName="bgRect" presStyleLbl="node1" presStyleIdx="0" presStyleCnt="3"/>
      <dgm:spPr/>
    </dgm:pt>
    <dgm:pt modelId="{2F447BAC-5C77-41BC-8D3E-DAB96EB4A802}" type="pres">
      <dgm:prSet presAssocID="{B832E472-BBE0-483A-97C9-103A7EBCC964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0A7BA66B-36FA-4731-A74B-20AAE2A2E2E5}" type="pres">
      <dgm:prSet presAssocID="{B832E472-BBE0-483A-97C9-103A7EBCC964}" presName="childNode" presStyleLbl="node1" presStyleIdx="0" presStyleCnt="3">
        <dgm:presLayoutVars>
          <dgm:bulletEnabled val="1"/>
        </dgm:presLayoutVars>
      </dgm:prSet>
      <dgm:spPr/>
    </dgm:pt>
    <dgm:pt modelId="{970DB345-71DC-47B8-A2F1-7A48EA0FF38A}" type="pres">
      <dgm:prSet presAssocID="{CD57478E-7734-46CD-99C9-4F69606EE94D}" presName="hSp" presStyleCnt="0"/>
      <dgm:spPr/>
    </dgm:pt>
    <dgm:pt modelId="{B3523F95-9C80-4FED-93D5-3D03BF32E293}" type="pres">
      <dgm:prSet presAssocID="{CD57478E-7734-46CD-99C9-4F69606EE94D}" presName="vProcSp" presStyleCnt="0"/>
      <dgm:spPr/>
    </dgm:pt>
    <dgm:pt modelId="{800286F3-9BC8-4525-BCDF-F2B38670EC2E}" type="pres">
      <dgm:prSet presAssocID="{CD57478E-7734-46CD-99C9-4F69606EE94D}" presName="vSp1" presStyleCnt="0"/>
      <dgm:spPr/>
    </dgm:pt>
    <dgm:pt modelId="{550AB900-CB99-42FB-8196-28A71EF74571}" type="pres">
      <dgm:prSet presAssocID="{CD57478E-7734-46CD-99C9-4F69606EE94D}" presName="simulatedConn" presStyleLbl="solidFgAcc1" presStyleIdx="0" presStyleCnt="2"/>
      <dgm:spPr/>
    </dgm:pt>
    <dgm:pt modelId="{C57ACDEF-FCD3-4195-A2ED-64C2879927CC}" type="pres">
      <dgm:prSet presAssocID="{CD57478E-7734-46CD-99C9-4F69606EE94D}" presName="vSp2" presStyleCnt="0"/>
      <dgm:spPr/>
    </dgm:pt>
    <dgm:pt modelId="{AD635703-4CE2-42C0-8E0B-1843F455A7D1}" type="pres">
      <dgm:prSet presAssocID="{CD57478E-7734-46CD-99C9-4F69606EE94D}" presName="sibTrans" presStyleCnt="0"/>
      <dgm:spPr/>
    </dgm:pt>
    <dgm:pt modelId="{276AC6D9-0DFE-4A78-91C7-1D50A72D7D34}" type="pres">
      <dgm:prSet presAssocID="{385C4B3D-E18A-4CE6-AE3D-4FA9FE810ACD}" presName="compositeNode" presStyleCnt="0">
        <dgm:presLayoutVars>
          <dgm:bulletEnabled val="1"/>
        </dgm:presLayoutVars>
      </dgm:prSet>
      <dgm:spPr/>
    </dgm:pt>
    <dgm:pt modelId="{8F75D3C9-B36D-4696-9D03-127E2F71496A}" type="pres">
      <dgm:prSet presAssocID="{385C4B3D-E18A-4CE6-AE3D-4FA9FE810ACD}" presName="bgRect" presStyleLbl="node1" presStyleIdx="1" presStyleCnt="3"/>
      <dgm:spPr/>
    </dgm:pt>
    <dgm:pt modelId="{C062C192-8F08-41B9-8CFF-AC6FD3C81465}" type="pres">
      <dgm:prSet presAssocID="{385C4B3D-E18A-4CE6-AE3D-4FA9FE810ACD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054F9B1A-1E9C-4DB6-9596-DF2F37F1E5AB}" type="pres">
      <dgm:prSet presAssocID="{385C4B3D-E18A-4CE6-AE3D-4FA9FE810ACD}" presName="childNode" presStyleLbl="node1" presStyleIdx="1" presStyleCnt="3">
        <dgm:presLayoutVars>
          <dgm:bulletEnabled val="1"/>
        </dgm:presLayoutVars>
      </dgm:prSet>
      <dgm:spPr/>
    </dgm:pt>
    <dgm:pt modelId="{51EA9B13-EFBC-4F85-91B4-801DEB7C1DA7}" type="pres">
      <dgm:prSet presAssocID="{1FAB1472-4216-41D4-B59C-E18C5597D074}" presName="hSp" presStyleCnt="0"/>
      <dgm:spPr/>
    </dgm:pt>
    <dgm:pt modelId="{792B4CE1-CED5-41B0-B568-41A008D85C9E}" type="pres">
      <dgm:prSet presAssocID="{1FAB1472-4216-41D4-B59C-E18C5597D074}" presName="vProcSp" presStyleCnt="0"/>
      <dgm:spPr/>
    </dgm:pt>
    <dgm:pt modelId="{42AD9E98-8FE9-41DD-AE47-F1F6799C396A}" type="pres">
      <dgm:prSet presAssocID="{1FAB1472-4216-41D4-B59C-E18C5597D074}" presName="vSp1" presStyleCnt="0"/>
      <dgm:spPr/>
    </dgm:pt>
    <dgm:pt modelId="{F2AF0611-14FF-49BD-9876-4B804D135959}" type="pres">
      <dgm:prSet presAssocID="{1FAB1472-4216-41D4-B59C-E18C5597D074}" presName="simulatedConn" presStyleLbl="solidFgAcc1" presStyleIdx="1" presStyleCnt="2"/>
      <dgm:spPr/>
    </dgm:pt>
    <dgm:pt modelId="{374E8116-7484-4E48-B0E3-ADEACFE95F3B}" type="pres">
      <dgm:prSet presAssocID="{1FAB1472-4216-41D4-B59C-E18C5597D074}" presName="vSp2" presStyleCnt="0"/>
      <dgm:spPr/>
    </dgm:pt>
    <dgm:pt modelId="{D59C7968-4191-425F-9C55-435310954FAF}" type="pres">
      <dgm:prSet presAssocID="{1FAB1472-4216-41D4-B59C-E18C5597D074}" presName="sibTrans" presStyleCnt="0"/>
      <dgm:spPr/>
    </dgm:pt>
    <dgm:pt modelId="{5CB03ABF-1AD2-44DB-AB58-F050607F69C9}" type="pres">
      <dgm:prSet presAssocID="{57CA0833-8391-49D1-9D81-98EA7C5560FB}" presName="compositeNode" presStyleCnt="0">
        <dgm:presLayoutVars>
          <dgm:bulletEnabled val="1"/>
        </dgm:presLayoutVars>
      </dgm:prSet>
      <dgm:spPr/>
    </dgm:pt>
    <dgm:pt modelId="{ACD0EE73-9935-4ACA-B099-F2592C9EFE83}" type="pres">
      <dgm:prSet presAssocID="{57CA0833-8391-49D1-9D81-98EA7C5560FB}" presName="bgRect" presStyleLbl="node1" presStyleIdx="2" presStyleCnt="3"/>
      <dgm:spPr/>
    </dgm:pt>
    <dgm:pt modelId="{DA7BFADF-A852-4537-AE0B-0AB0ED39914F}" type="pres">
      <dgm:prSet presAssocID="{57CA0833-8391-49D1-9D81-98EA7C5560FB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69ACA561-4126-4146-BBBD-DD8D6597FD79}" type="pres">
      <dgm:prSet presAssocID="{57CA0833-8391-49D1-9D81-98EA7C5560FB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4D0F5A25-7942-4C93-8140-56C2506AD8EE}" type="presOf" srcId="{57CA0833-8391-49D1-9D81-98EA7C5560FB}" destId="{ACD0EE73-9935-4ACA-B099-F2592C9EFE83}" srcOrd="0" destOrd="0" presId="urn:microsoft.com/office/officeart/2005/8/layout/hProcess7"/>
    <dgm:cxn modelId="{86F7922B-1096-48B0-B877-9DF0C93D58A0}" srcId="{A0C3CE86-64C8-4AC0-9D54-FBD6B0043BFB}" destId="{B832E472-BBE0-483A-97C9-103A7EBCC964}" srcOrd="0" destOrd="0" parTransId="{77B73CEB-8763-43FD-AE5A-F2E39D0846C4}" sibTransId="{CD57478E-7734-46CD-99C9-4F69606EE94D}"/>
    <dgm:cxn modelId="{B166782E-E47E-4CBA-A840-77842B0A1208}" type="presOf" srcId="{B832E472-BBE0-483A-97C9-103A7EBCC964}" destId="{9AC9AA26-A33D-4518-AC04-8F0DD155D3EE}" srcOrd="0" destOrd="0" presId="urn:microsoft.com/office/officeart/2005/8/layout/hProcess7"/>
    <dgm:cxn modelId="{191B7432-9B62-45DC-8F99-6A2BA6596676}" srcId="{B832E472-BBE0-483A-97C9-103A7EBCC964}" destId="{372DE494-DA86-4C4F-87C9-5C667D3148A0}" srcOrd="0" destOrd="0" parTransId="{3CF45FD9-4E51-41B5-9BA3-CEE4EB59154D}" sibTransId="{240B5883-1B34-40B6-8100-C17590094CF5}"/>
    <dgm:cxn modelId="{B8DBBE66-92CA-4624-8DD9-0805FE62FD4C}" type="presOf" srcId="{3F30CC26-E1CB-4D57-991C-14EE006B6BE5}" destId="{054F9B1A-1E9C-4DB6-9596-DF2F37F1E5AB}" srcOrd="0" destOrd="0" presId="urn:microsoft.com/office/officeart/2005/8/layout/hProcess7"/>
    <dgm:cxn modelId="{74C1FD76-86F2-4094-A43C-6A4E53127B84}" srcId="{57CA0833-8391-49D1-9D81-98EA7C5560FB}" destId="{85218F48-9C3F-433F-BE3D-C9321D5A95B7}" srcOrd="1" destOrd="0" parTransId="{6459BD2C-83E2-4E80-8DEA-F7E88EE0F537}" sibTransId="{9145BAC7-9022-46DE-A281-F485E67ACF21}"/>
    <dgm:cxn modelId="{242DDD78-4C35-4C42-B219-389971511485}" type="presOf" srcId="{57CA0833-8391-49D1-9D81-98EA7C5560FB}" destId="{DA7BFADF-A852-4537-AE0B-0AB0ED39914F}" srcOrd="1" destOrd="0" presId="urn:microsoft.com/office/officeart/2005/8/layout/hProcess7"/>
    <dgm:cxn modelId="{DF0D2C59-8BE6-4078-935D-1D15E89FAF49}" srcId="{A0C3CE86-64C8-4AC0-9D54-FBD6B0043BFB}" destId="{57CA0833-8391-49D1-9D81-98EA7C5560FB}" srcOrd="2" destOrd="0" parTransId="{3AEB955D-EC7A-405F-ABCD-C35623D5CE4F}" sibTransId="{38D73B23-410B-4B28-93E3-37D1A81A679D}"/>
    <dgm:cxn modelId="{B9A8A17A-702B-4A67-8EC1-93C59D0AD9A3}" type="presOf" srcId="{2E23CC67-0E5C-4F2D-824C-1088040F66F1}" destId="{69ACA561-4126-4146-BBBD-DD8D6597FD79}" srcOrd="0" destOrd="0" presId="urn:microsoft.com/office/officeart/2005/8/layout/hProcess7"/>
    <dgm:cxn modelId="{D95AA25A-DAE4-4387-A86D-C2AB809DE10D}" type="presOf" srcId="{85218F48-9C3F-433F-BE3D-C9321D5A95B7}" destId="{69ACA561-4126-4146-BBBD-DD8D6597FD79}" srcOrd="0" destOrd="1" presId="urn:microsoft.com/office/officeart/2005/8/layout/hProcess7"/>
    <dgm:cxn modelId="{AA88717B-548C-4167-8854-E19A45253740}" type="presOf" srcId="{39D113D1-6F02-409B-BC16-27545D07505A}" destId="{054F9B1A-1E9C-4DB6-9596-DF2F37F1E5AB}" srcOrd="0" destOrd="1" presId="urn:microsoft.com/office/officeart/2005/8/layout/hProcess7"/>
    <dgm:cxn modelId="{4F5EC180-4D7A-4D77-8D09-75BCF536F93A}" srcId="{57CA0833-8391-49D1-9D81-98EA7C5560FB}" destId="{2E23CC67-0E5C-4F2D-824C-1088040F66F1}" srcOrd="0" destOrd="0" parTransId="{6FD6028C-FEBE-47E2-9F26-AD63D2642F58}" sibTransId="{DA365C6A-58F4-4E2B-A047-E4E1A24E4987}"/>
    <dgm:cxn modelId="{29696D88-D528-4AA1-91FD-9E173158716A}" srcId="{B832E472-BBE0-483A-97C9-103A7EBCC964}" destId="{EBD917E2-1155-40AE-BC1F-364CD8074EAC}" srcOrd="1" destOrd="0" parTransId="{2B1E1032-41C3-4949-BA27-D0C6FC88BA09}" sibTransId="{D77A591E-0453-4558-BC5A-1904E01241B7}"/>
    <dgm:cxn modelId="{5B51718F-F1B1-43BC-81F1-CAF485B1D262}" type="presOf" srcId="{372DE494-DA86-4C4F-87C9-5C667D3148A0}" destId="{0A7BA66B-36FA-4731-A74B-20AAE2A2E2E5}" srcOrd="0" destOrd="0" presId="urn:microsoft.com/office/officeart/2005/8/layout/hProcess7"/>
    <dgm:cxn modelId="{5CFCD096-9469-4FA3-A1B2-7E014DE6DDF0}" srcId="{385C4B3D-E18A-4CE6-AE3D-4FA9FE810ACD}" destId="{39D113D1-6F02-409B-BC16-27545D07505A}" srcOrd="1" destOrd="0" parTransId="{7D36909E-C8D1-44EF-BA0F-E5DE2BA85EAC}" sibTransId="{F2231053-71F1-48DE-8934-A9894FCBB344}"/>
    <dgm:cxn modelId="{ED1DA39B-FA88-422D-80B2-757730F8A664}" type="presOf" srcId="{B832E472-BBE0-483A-97C9-103A7EBCC964}" destId="{2F447BAC-5C77-41BC-8D3E-DAB96EB4A802}" srcOrd="1" destOrd="0" presId="urn:microsoft.com/office/officeart/2005/8/layout/hProcess7"/>
    <dgm:cxn modelId="{E540A4B8-6B73-4850-A479-29BD864EC80F}" type="presOf" srcId="{EBD917E2-1155-40AE-BC1F-364CD8074EAC}" destId="{0A7BA66B-36FA-4731-A74B-20AAE2A2E2E5}" srcOrd="0" destOrd="1" presId="urn:microsoft.com/office/officeart/2005/8/layout/hProcess7"/>
    <dgm:cxn modelId="{784576C7-E782-4A58-84F5-FB880390D5C5}" type="presOf" srcId="{A0C3CE86-64C8-4AC0-9D54-FBD6B0043BFB}" destId="{7FCAD58F-7C3D-4A9F-A693-6DD7BAE83261}" srcOrd="0" destOrd="0" presId="urn:microsoft.com/office/officeart/2005/8/layout/hProcess7"/>
    <dgm:cxn modelId="{E7E2BAD3-E31B-4408-BAAA-1ADEEE458ACE}" srcId="{385C4B3D-E18A-4CE6-AE3D-4FA9FE810ACD}" destId="{3F30CC26-E1CB-4D57-991C-14EE006B6BE5}" srcOrd="0" destOrd="0" parTransId="{D8727E9A-63CC-4F70-9E7F-D58521D2467B}" sibTransId="{0872B522-B7B8-4436-BA0A-13B63C1CA0A8}"/>
    <dgm:cxn modelId="{4AEF80F0-8683-407D-9EF8-8D67800EF534}" type="presOf" srcId="{385C4B3D-E18A-4CE6-AE3D-4FA9FE810ACD}" destId="{8F75D3C9-B36D-4696-9D03-127E2F71496A}" srcOrd="0" destOrd="0" presId="urn:microsoft.com/office/officeart/2005/8/layout/hProcess7"/>
    <dgm:cxn modelId="{C85839F7-3F92-445C-B4CC-3D4FB0448665}" type="presOf" srcId="{385C4B3D-E18A-4CE6-AE3D-4FA9FE810ACD}" destId="{C062C192-8F08-41B9-8CFF-AC6FD3C81465}" srcOrd="1" destOrd="0" presId="urn:microsoft.com/office/officeart/2005/8/layout/hProcess7"/>
    <dgm:cxn modelId="{7E55EAFF-322E-4563-8842-12167D06B177}" srcId="{A0C3CE86-64C8-4AC0-9D54-FBD6B0043BFB}" destId="{385C4B3D-E18A-4CE6-AE3D-4FA9FE810ACD}" srcOrd="1" destOrd="0" parTransId="{15099BA0-CB83-4953-8E95-88FC7D297C62}" sibTransId="{1FAB1472-4216-41D4-B59C-E18C5597D074}"/>
    <dgm:cxn modelId="{A73184CD-A2CD-4CD4-8342-58756AE31C3F}" type="presParOf" srcId="{7FCAD58F-7C3D-4A9F-A693-6DD7BAE83261}" destId="{C1000177-C495-4359-82E8-59E36C6E7028}" srcOrd="0" destOrd="0" presId="urn:microsoft.com/office/officeart/2005/8/layout/hProcess7"/>
    <dgm:cxn modelId="{DF30FA1B-F954-4332-9B46-E66036403BBF}" type="presParOf" srcId="{C1000177-C495-4359-82E8-59E36C6E7028}" destId="{9AC9AA26-A33D-4518-AC04-8F0DD155D3EE}" srcOrd="0" destOrd="0" presId="urn:microsoft.com/office/officeart/2005/8/layout/hProcess7"/>
    <dgm:cxn modelId="{C6ADF15C-94DB-44CC-8968-666855844763}" type="presParOf" srcId="{C1000177-C495-4359-82E8-59E36C6E7028}" destId="{2F447BAC-5C77-41BC-8D3E-DAB96EB4A802}" srcOrd="1" destOrd="0" presId="urn:microsoft.com/office/officeart/2005/8/layout/hProcess7"/>
    <dgm:cxn modelId="{06CE1F05-983A-4EFB-B84E-241D74723B53}" type="presParOf" srcId="{C1000177-C495-4359-82E8-59E36C6E7028}" destId="{0A7BA66B-36FA-4731-A74B-20AAE2A2E2E5}" srcOrd="2" destOrd="0" presId="urn:microsoft.com/office/officeart/2005/8/layout/hProcess7"/>
    <dgm:cxn modelId="{FA74932D-E90B-4E8F-A58D-86DA846FBC7F}" type="presParOf" srcId="{7FCAD58F-7C3D-4A9F-A693-6DD7BAE83261}" destId="{970DB345-71DC-47B8-A2F1-7A48EA0FF38A}" srcOrd="1" destOrd="0" presId="urn:microsoft.com/office/officeart/2005/8/layout/hProcess7"/>
    <dgm:cxn modelId="{14788579-4111-426D-A9B8-836E1DDE78F8}" type="presParOf" srcId="{7FCAD58F-7C3D-4A9F-A693-6DD7BAE83261}" destId="{B3523F95-9C80-4FED-93D5-3D03BF32E293}" srcOrd="2" destOrd="0" presId="urn:microsoft.com/office/officeart/2005/8/layout/hProcess7"/>
    <dgm:cxn modelId="{6E9ABA8E-6DCF-4E60-87B2-D5F263B6E627}" type="presParOf" srcId="{B3523F95-9C80-4FED-93D5-3D03BF32E293}" destId="{800286F3-9BC8-4525-BCDF-F2B38670EC2E}" srcOrd="0" destOrd="0" presId="urn:microsoft.com/office/officeart/2005/8/layout/hProcess7"/>
    <dgm:cxn modelId="{F0C9D0ED-2A51-4158-AE87-FF66E567FACB}" type="presParOf" srcId="{B3523F95-9C80-4FED-93D5-3D03BF32E293}" destId="{550AB900-CB99-42FB-8196-28A71EF74571}" srcOrd="1" destOrd="0" presId="urn:microsoft.com/office/officeart/2005/8/layout/hProcess7"/>
    <dgm:cxn modelId="{81EDC547-C253-4CEF-903A-6E0BAAB44449}" type="presParOf" srcId="{B3523F95-9C80-4FED-93D5-3D03BF32E293}" destId="{C57ACDEF-FCD3-4195-A2ED-64C2879927CC}" srcOrd="2" destOrd="0" presId="urn:microsoft.com/office/officeart/2005/8/layout/hProcess7"/>
    <dgm:cxn modelId="{DEA167A3-BCA5-4B8F-9A65-0AB56F5FB906}" type="presParOf" srcId="{7FCAD58F-7C3D-4A9F-A693-6DD7BAE83261}" destId="{AD635703-4CE2-42C0-8E0B-1843F455A7D1}" srcOrd="3" destOrd="0" presId="urn:microsoft.com/office/officeart/2005/8/layout/hProcess7"/>
    <dgm:cxn modelId="{96615242-53B9-4EC3-AAD4-27AC45BFED0D}" type="presParOf" srcId="{7FCAD58F-7C3D-4A9F-A693-6DD7BAE83261}" destId="{276AC6D9-0DFE-4A78-91C7-1D50A72D7D34}" srcOrd="4" destOrd="0" presId="urn:microsoft.com/office/officeart/2005/8/layout/hProcess7"/>
    <dgm:cxn modelId="{032F2A9A-DB21-4F64-AA0A-1F28F113DA1C}" type="presParOf" srcId="{276AC6D9-0DFE-4A78-91C7-1D50A72D7D34}" destId="{8F75D3C9-B36D-4696-9D03-127E2F71496A}" srcOrd="0" destOrd="0" presId="urn:microsoft.com/office/officeart/2005/8/layout/hProcess7"/>
    <dgm:cxn modelId="{E24290CC-AD7D-40DD-962A-C83EFB5FEC18}" type="presParOf" srcId="{276AC6D9-0DFE-4A78-91C7-1D50A72D7D34}" destId="{C062C192-8F08-41B9-8CFF-AC6FD3C81465}" srcOrd="1" destOrd="0" presId="urn:microsoft.com/office/officeart/2005/8/layout/hProcess7"/>
    <dgm:cxn modelId="{88FF1F27-4570-4EB7-ADE4-A3C7070B3624}" type="presParOf" srcId="{276AC6D9-0DFE-4A78-91C7-1D50A72D7D34}" destId="{054F9B1A-1E9C-4DB6-9596-DF2F37F1E5AB}" srcOrd="2" destOrd="0" presId="urn:microsoft.com/office/officeart/2005/8/layout/hProcess7"/>
    <dgm:cxn modelId="{FA76751B-EC26-41E0-A6F0-47409F49C366}" type="presParOf" srcId="{7FCAD58F-7C3D-4A9F-A693-6DD7BAE83261}" destId="{51EA9B13-EFBC-4F85-91B4-801DEB7C1DA7}" srcOrd="5" destOrd="0" presId="urn:microsoft.com/office/officeart/2005/8/layout/hProcess7"/>
    <dgm:cxn modelId="{F68514F0-84AA-4628-8799-1E98FC5429E0}" type="presParOf" srcId="{7FCAD58F-7C3D-4A9F-A693-6DD7BAE83261}" destId="{792B4CE1-CED5-41B0-B568-41A008D85C9E}" srcOrd="6" destOrd="0" presId="urn:microsoft.com/office/officeart/2005/8/layout/hProcess7"/>
    <dgm:cxn modelId="{04D132ED-29DF-4E9E-9124-FD4A5C33A775}" type="presParOf" srcId="{792B4CE1-CED5-41B0-B568-41A008D85C9E}" destId="{42AD9E98-8FE9-41DD-AE47-F1F6799C396A}" srcOrd="0" destOrd="0" presId="urn:microsoft.com/office/officeart/2005/8/layout/hProcess7"/>
    <dgm:cxn modelId="{E0294A34-D42B-45F9-8C2A-F17E4CA4C089}" type="presParOf" srcId="{792B4CE1-CED5-41B0-B568-41A008D85C9E}" destId="{F2AF0611-14FF-49BD-9876-4B804D135959}" srcOrd="1" destOrd="0" presId="urn:microsoft.com/office/officeart/2005/8/layout/hProcess7"/>
    <dgm:cxn modelId="{2F834A04-CE25-4393-BCB9-15E7B805B410}" type="presParOf" srcId="{792B4CE1-CED5-41B0-B568-41A008D85C9E}" destId="{374E8116-7484-4E48-B0E3-ADEACFE95F3B}" srcOrd="2" destOrd="0" presId="urn:microsoft.com/office/officeart/2005/8/layout/hProcess7"/>
    <dgm:cxn modelId="{21299282-9A36-4DBC-B50F-AC72F7EEBAD8}" type="presParOf" srcId="{7FCAD58F-7C3D-4A9F-A693-6DD7BAE83261}" destId="{D59C7968-4191-425F-9C55-435310954FAF}" srcOrd="7" destOrd="0" presId="urn:microsoft.com/office/officeart/2005/8/layout/hProcess7"/>
    <dgm:cxn modelId="{D2022F7E-26B1-45EB-8213-582589CE3E18}" type="presParOf" srcId="{7FCAD58F-7C3D-4A9F-A693-6DD7BAE83261}" destId="{5CB03ABF-1AD2-44DB-AB58-F050607F69C9}" srcOrd="8" destOrd="0" presId="urn:microsoft.com/office/officeart/2005/8/layout/hProcess7"/>
    <dgm:cxn modelId="{21553439-83BC-4D35-9CDE-2675E536E7ED}" type="presParOf" srcId="{5CB03ABF-1AD2-44DB-AB58-F050607F69C9}" destId="{ACD0EE73-9935-4ACA-B099-F2592C9EFE83}" srcOrd="0" destOrd="0" presId="urn:microsoft.com/office/officeart/2005/8/layout/hProcess7"/>
    <dgm:cxn modelId="{E6D1CDA3-28FB-44CF-A3B4-BA411D77EC47}" type="presParOf" srcId="{5CB03ABF-1AD2-44DB-AB58-F050607F69C9}" destId="{DA7BFADF-A852-4537-AE0B-0AB0ED39914F}" srcOrd="1" destOrd="0" presId="urn:microsoft.com/office/officeart/2005/8/layout/hProcess7"/>
    <dgm:cxn modelId="{AAC3EC43-EB38-45BD-9AB2-62010B3C7726}" type="presParOf" srcId="{5CB03ABF-1AD2-44DB-AB58-F050607F69C9}" destId="{69ACA561-4126-4146-BBBD-DD8D6597FD7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640413-3CD0-498C-9B50-6B705AE9C36E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88E43D6-00D3-476E-9818-5968D097F670}">
      <dgm:prSet phldrT="[Text]"/>
      <dgm:spPr/>
      <dgm:t>
        <a:bodyPr/>
        <a:lstStyle/>
        <a:p>
          <a:r>
            <a:rPr lang="en-GB" dirty="0"/>
            <a:t>14% Better Safety</a:t>
          </a:r>
          <a:endParaRPr lang="en-IE" dirty="0"/>
        </a:p>
      </dgm:t>
    </dgm:pt>
    <dgm:pt modelId="{29400B3D-DE91-4DA0-9573-EC0162D471DA}" type="parTrans" cxnId="{3E783AFD-6849-47CA-892C-F2CFF108FCA4}">
      <dgm:prSet/>
      <dgm:spPr/>
      <dgm:t>
        <a:bodyPr/>
        <a:lstStyle/>
        <a:p>
          <a:endParaRPr lang="en-IE"/>
        </a:p>
      </dgm:t>
    </dgm:pt>
    <dgm:pt modelId="{DA41C472-1544-4918-A309-792EF5C4A6AA}" type="sibTrans" cxnId="{3E783AFD-6849-47CA-892C-F2CFF108FCA4}">
      <dgm:prSet/>
      <dgm:spPr/>
      <dgm:t>
        <a:bodyPr/>
        <a:lstStyle/>
        <a:p>
          <a:endParaRPr lang="en-IE"/>
        </a:p>
      </dgm:t>
    </dgm:pt>
    <dgm:pt modelId="{BDC62F59-E1DB-4BB4-8016-2D8CA7137EF0}">
      <dgm:prSet phldrT="[Text]"/>
      <dgm:spPr/>
      <dgm:t>
        <a:bodyPr/>
        <a:lstStyle/>
        <a:p>
          <a:r>
            <a:rPr lang="en-GB" dirty="0"/>
            <a:t>11% Promoted the Programme</a:t>
          </a:r>
          <a:endParaRPr lang="en-IE" dirty="0"/>
        </a:p>
      </dgm:t>
    </dgm:pt>
    <dgm:pt modelId="{D7831C3F-C5C7-499A-84F5-90B1A14517AF}" type="parTrans" cxnId="{67A0BBE4-FCF3-4509-AB46-477013D45889}">
      <dgm:prSet/>
      <dgm:spPr/>
      <dgm:t>
        <a:bodyPr/>
        <a:lstStyle/>
        <a:p>
          <a:endParaRPr lang="en-IE"/>
        </a:p>
      </dgm:t>
    </dgm:pt>
    <dgm:pt modelId="{EB0463C6-0B3D-41A0-A639-2008BA1CB135}" type="sibTrans" cxnId="{67A0BBE4-FCF3-4509-AB46-477013D45889}">
      <dgm:prSet/>
      <dgm:spPr/>
      <dgm:t>
        <a:bodyPr/>
        <a:lstStyle/>
        <a:p>
          <a:endParaRPr lang="en-IE"/>
        </a:p>
      </dgm:t>
    </dgm:pt>
    <dgm:pt modelId="{858A1526-2629-4773-8D3F-FADA7F6930B1}">
      <dgm:prSet phldrT="[Text]"/>
      <dgm:spPr/>
      <dgm:t>
        <a:bodyPr/>
        <a:lstStyle/>
        <a:p>
          <a:r>
            <a:rPr lang="en-GB" dirty="0"/>
            <a:t>9% Segregated Routes</a:t>
          </a:r>
          <a:endParaRPr lang="en-IE" dirty="0"/>
        </a:p>
      </dgm:t>
    </dgm:pt>
    <dgm:pt modelId="{CCD3F374-7C06-43A8-B80B-EB598A75AAF0}" type="parTrans" cxnId="{99CC6BF7-C8E6-48CB-A643-30C5F83F851E}">
      <dgm:prSet/>
      <dgm:spPr/>
      <dgm:t>
        <a:bodyPr/>
        <a:lstStyle/>
        <a:p>
          <a:endParaRPr lang="en-IE"/>
        </a:p>
      </dgm:t>
    </dgm:pt>
    <dgm:pt modelId="{8B0BEDF1-B5D1-45C7-B0F8-0A42501ECE07}" type="sibTrans" cxnId="{99CC6BF7-C8E6-48CB-A643-30C5F83F851E}">
      <dgm:prSet/>
      <dgm:spPr/>
      <dgm:t>
        <a:bodyPr/>
        <a:lstStyle/>
        <a:p>
          <a:endParaRPr lang="en-IE"/>
        </a:p>
      </dgm:t>
    </dgm:pt>
    <dgm:pt modelId="{F5FD4EFA-B014-4923-939E-41C37E09D6D4}" type="pres">
      <dgm:prSet presAssocID="{F7640413-3CD0-498C-9B50-6B705AE9C36E}" presName="Name0" presStyleCnt="0">
        <dgm:presLayoutVars>
          <dgm:chMax/>
          <dgm:chPref/>
          <dgm:dir/>
        </dgm:presLayoutVars>
      </dgm:prSet>
      <dgm:spPr/>
    </dgm:pt>
    <dgm:pt modelId="{0343C3BE-6C2A-4665-B405-1C806CF7DBB4}" type="pres">
      <dgm:prSet presAssocID="{388E43D6-00D3-476E-9818-5968D097F670}" presName="parenttextcomposite" presStyleCnt="0"/>
      <dgm:spPr/>
    </dgm:pt>
    <dgm:pt modelId="{99B012A7-6027-44E4-A884-2D76552F6A3E}" type="pres">
      <dgm:prSet presAssocID="{388E43D6-00D3-476E-9818-5968D097F670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472C4757-90EC-4CA1-952A-858192FC5584}" type="pres">
      <dgm:prSet presAssocID="{388E43D6-00D3-476E-9818-5968D097F670}" presName="parallelogramComposite" presStyleCnt="0"/>
      <dgm:spPr/>
    </dgm:pt>
    <dgm:pt modelId="{A187D481-5495-486E-9DAC-38B343626F27}" type="pres">
      <dgm:prSet presAssocID="{388E43D6-00D3-476E-9818-5968D097F670}" presName="parallelogram1" presStyleLbl="alignNode1" presStyleIdx="0" presStyleCnt="21"/>
      <dgm:spPr/>
    </dgm:pt>
    <dgm:pt modelId="{6A363EEE-68D2-4461-81E5-C06D8370727C}" type="pres">
      <dgm:prSet presAssocID="{388E43D6-00D3-476E-9818-5968D097F670}" presName="parallelogram2" presStyleLbl="alignNode1" presStyleIdx="1" presStyleCnt="21"/>
      <dgm:spPr/>
    </dgm:pt>
    <dgm:pt modelId="{D331E61D-A97D-4C14-A36D-AB240E9F2B88}" type="pres">
      <dgm:prSet presAssocID="{388E43D6-00D3-476E-9818-5968D097F670}" presName="parallelogram3" presStyleLbl="alignNode1" presStyleIdx="2" presStyleCnt="21"/>
      <dgm:spPr/>
    </dgm:pt>
    <dgm:pt modelId="{0F65F565-8829-46D2-B50A-C035AC5368F1}" type="pres">
      <dgm:prSet presAssocID="{388E43D6-00D3-476E-9818-5968D097F670}" presName="parallelogram4" presStyleLbl="alignNode1" presStyleIdx="3" presStyleCnt="21"/>
      <dgm:spPr/>
    </dgm:pt>
    <dgm:pt modelId="{E86CAB74-6583-4E2F-AE66-109B12735DA0}" type="pres">
      <dgm:prSet presAssocID="{388E43D6-00D3-476E-9818-5968D097F670}" presName="parallelogram5" presStyleLbl="alignNode1" presStyleIdx="4" presStyleCnt="21"/>
      <dgm:spPr/>
    </dgm:pt>
    <dgm:pt modelId="{F1536478-C577-4F48-AF79-DB0A46D58499}" type="pres">
      <dgm:prSet presAssocID="{388E43D6-00D3-476E-9818-5968D097F670}" presName="parallelogram6" presStyleLbl="alignNode1" presStyleIdx="5" presStyleCnt="21"/>
      <dgm:spPr/>
    </dgm:pt>
    <dgm:pt modelId="{D947AC6B-B19E-4D6F-9B69-DB2D1CCB52F3}" type="pres">
      <dgm:prSet presAssocID="{388E43D6-00D3-476E-9818-5968D097F670}" presName="parallelogram7" presStyleLbl="alignNode1" presStyleIdx="6" presStyleCnt="21"/>
      <dgm:spPr/>
    </dgm:pt>
    <dgm:pt modelId="{06386C8D-CFAC-4D61-AE4B-A9719C93904B}" type="pres">
      <dgm:prSet presAssocID="{DA41C472-1544-4918-A309-792EF5C4A6AA}" presName="sibTrans" presStyleCnt="0"/>
      <dgm:spPr/>
    </dgm:pt>
    <dgm:pt modelId="{C39AD28E-FFE2-4FEF-9F9A-72F47070F3A3}" type="pres">
      <dgm:prSet presAssocID="{BDC62F59-E1DB-4BB4-8016-2D8CA7137EF0}" presName="parenttextcomposite" presStyleCnt="0"/>
      <dgm:spPr/>
    </dgm:pt>
    <dgm:pt modelId="{323F3E88-B96A-4729-9D92-7B9BC5E8EC2C}" type="pres">
      <dgm:prSet presAssocID="{BDC62F59-E1DB-4BB4-8016-2D8CA7137EF0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DCA7F771-232B-43B4-B10E-F59632648731}" type="pres">
      <dgm:prSet presAssocID="{BDC62F59-E1DB-4BB4-8016-2D8CA7137EF0}" presName="parallelogramComposite" presStyleCnt="0"/>
      <dgm:spPr/>
    </dgm:pt>
    <dgm:pt modelId="{950A79E9-B657-4CBE-9A71-839CAD69B271}" type="pres">
      <dgm:prSet presAssocID="{BDC62F59-E1DB-4BB4-8016-2D8CA7137EF0}" presName="parallelogram1" presStyleLbl="alignNode1" presStyleIdx="7" presStyleCnt="21"/>
      <dgm:spPr/>
    </dgm:pt>
    <dgm:pt modelId="{11D99A8E-3345-431A-9EC9-9D738FE5B8A8}" type="pres">
      <dgm:prSet presAssocID="{BDC62F59-E1DB-4BB4-8016-2D8CA7137EF0}" presName="parallelogram2" presStyleLbl="alignNode1" presStyleIdx="8" presStyleCnt="21"/>
      <dgm:spPr/>
    </dgm:pt>
    <dgm:pt modelId="{3C1AEFDE-0A78-4EBA-ADE3-4472FCD1FC3A}" type="pres">
      <dgm:prSet presAssocID="{BDC62F59-E1DB-4BB4-8016-2D8CA7137EF0}" presName="parallelogram3" presStyleLbl="alignNode1" presStyleIdx="9" presStyleCnt="21"/>
      <dgm:spPr/>
    </dgm:pt>
    <dgm:pt modelId="{CF3E51E7-02D3-4E70-88DD-E2E7AC089C76}" type="pres">
      <dgm:prSet presAssocID="{BDC62F59-E1DB-4BB4-8016-2D8CA7137EF0}" presName="parallelogram4" presStyleLbl="alignNode1" presStyleIdx="10" presStyleCnt="21"/>
      <dgm:spPr/>
    </dgm:pt>
    <dgm:pt modelId="{ADE0271E-A492-412F-85F1-E551CF1CFFB5}" type="pres">
      <dgm:prSet presAssocID="{BDC62F59-E1DB-4BB4-8016-2D8CA7137EF0}" presName="parallelogram5" presStyleLbl="alignNode1" presStyleIdx="11" presStyleCnt="21"/>
      <dgm:spPr/>
    </dgm:pt>
    <dgm:pt modelId="{EF0CA113-A0E5-4C1E-8DCD-B1805A4B0777}" type="pres">
      <dgm:prSet presAssocID="{BDC62F59-E1DB-4BB4-8016-2D8CA7137EF0}" presName="parallelogram6" presStyleLbl="alignNode1" presStyleIdx="12" presStyleCnt="21"/>
      <dgm:spPr/>
    </dgm:pt>
    <dgm:pt modelId="{C7E62D49-018D-403A-9005-52AF72315151}" type="pres">
      <dgm:prSet presAssocID="{BDC62F59-E1DB-4BB4-8016-2D8CA7137EF0}" presName="parallelogram7" presStyleLbl="alignNode1" presStyleIdx="13" presStyleCnt="21"/>
      <dgm:spPr/>
    </dgm:pt>
    <dgm:pt modelId="{2100552A-83C6-4CBF-BDFB-411E087AD161}" type="pres">
      <dgm:prSet presAssocID="{EB0463C6-0B3D-41A0-A639-2008BA1CB135}" presName="sibTrans" presStyleCnt="0"/>
      <dgm:spPr/>
    </dgm:pt>
    <dgm:pt modelId="{01C03B72-D623-40FD-867B-B211305F39BC}" type="pres">
      <dgm:prSet presAssocID="{858A1526-2629-4773-8D3F-FADA7F6930B1}" presName="parenttextcomposite" presStyleCnt="0"/>
      <dgm:spPr/>
    </dgm:pt>
    <dgm:pt modelId="{B1B98630-B3E3-497F-903E-A8790126C1A1}" type="pres">
      <dgm:prSet presAssocID="{858A1526-2629-4773-8D3F-FADA7F6930B1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E2005D77-65A0-497A-931C-0964E1A63C1A}" type="pres">
      <dgm:prSet presAssocID="{858A1526-2629-4773-8D3F-FADA7F6930B1}" presName="parallelogramComposite" presStyleCnt="0"/>
      <dgm:spPr/>
    </dgm:pt>
    <dgm:pt modelId="{B0FFC8DF-8A2C-4902-A8D4-920316E34058}" type="pres">
      <dgm:prSet presAssocID="{858A1526-2629-4773-8D3F-FADA7F6930B1}" presName="parallelogram1" presStyleLbl="alignNode1" presStyleIdx="14" presStyleCnt="21"/>
      <dgm:spPr/>
    </dgm:pt>
    <dgm:pt modelId="{BC996230-0F6C-4E04-B3F2-26CCDDEF05C4}" type="pres">
      <dgm:prSet presAssocID="{858A1526-2629-4773-8D3F-FADA7F6930B1}" presName="parallelogram2" presStyleLbl="alignNode1" presStyleIdx="15" presStyleCnt="21"/>
      <dgm:spPr/>
    </dgm:pt>
    <dgm:pt modelId="{4CECD208-7638-4762-AEAE-2B092AFAB7DB}" type="pres">
      <dgm:prSet presAssocID="{858A1526-2629-4773-8D3F-FADA7F6930B1}" presName="parallelogram3" presStyleLbl="alignNode1" presStyleIdx="16" presStyleCnt="21"/>
      <dgm:spPr/>
    </dgm:pt>
    <dgm:pt modelId="{52470687-F569-429B-A958-CE4AB9A16903}" type="pres">
      <dgm:prSet presAssocID="{858A1526-2629-4773-8D3F-FADA7F6930B1}" presName="parallelogram4" presStyleLbl="alignNode1" presStyleIdx="17" presStyleCnt="21"/>
      <dgm:spPr/>
    </dgm:pt>
    <dgm:pt modelId="{A6B30C7C-051A-4E4F-A371-3CADBADCBBE3}" type="pres">
      <dgm:prSet presAssocID="{858A1526-2629-4773-8D3F-FADA7F6930B1}" presName="parallelogram5" presStyleLbl="alignNode1" presStyleIdx="18" presStyleCnt="21"/>
      <dgm:spPr/>
    </dgm:pt>
    <dgm:pt modelId="{F3CE40C9-515C-498B-9293-9AD9F9E92D0E}" type="pres">
      <dgm:prSet presAssocID="{858A1526-2629-4773-8D3F-FADA7F6930B1}" presName="parallelogram6" presStyleLbl="alignNode1" presStyleIdx="19" presStyleCnt="21"/>
      <dgm:spPr/>
    </dgm:pt>
    <dgm:pt modelId="{CC3418E1-567D-40F5-8930-5C983A9601A2}" type="pres">
      <dgm:prSet presAssocID="{858A1526-2629-4773-8D3F-FADA7F6930B1}" presName="parallelogram7" presStyleLbl="alignNode1" presStyleIdx="20" presStyleCnt="21"/>
      <dgm:spPr/>
    </dgm:pt>
  </dgm:ptLst>
  <dgm:cxnLst>
    <dgm:cxn modelId="{9DA0236D-FB5C-4BCE-A9B7-BF7A737FE92C}" type="presOf" srcId="{388E43D6-00D3-476E-9818-5968D097F670}" destId="{99B012A7-6027-44E4-A884-2D76552F6A3E}" srcOrd="0" destOrd="0" presId="urn:microsoft.com/office/officeart/2008/layout/VerticalAccentList"/>
    <dgm:cxn modelId="{E13D3050-EDED-4DB9-86D6-507B3FF95EBB}" type="presOf" srcId="{858A1526-2629-4773-8D3F-FADA7F6930B1}" destId="{B1B98630-B3E3-497F-903E-A8790126C1A1}" srcOrd="0" destOrd="0" presId="urn:microsoft.com/office/officeart/2008/layout/VerticalAccentList"/>
    <dgm:cxn modelId="{43EF9895-338B-4E71-A06B-096B62195D1A}" type="presOf" srcId="{F7640413-3CD0-498C-9B50-6B705AE9C36E}" destId="{F5FD4EFA-B014-4923-939E-41C37E09D6D4}" srcOrd="0" destOrd="0" presId="urn:microsoft.com/office/officeart/2008/layout/VerticalAccentList"/>
    <dgm:cxn modelId="{83239BCC-454A-4934-988B-79E4DF54A680}" type="presOf" srcId="{BDC62F59-E1DB-4BB4-8016-2D8CA7137EF0}" destId="{323F3E88-B96A-4729-9D92-7B9BC5E8EC2C}" srcOrd="0" destOrd="0" presId="urn:microsoft.com/office/officeart/2008/layout/VerticalAccentList"/>
    <dgm:cxn modelId="{67A0BBE4-FCF3-4509-AB46-477013D45889}" srcId="{F7640413-3CD0-498C-9B50-6B705AE9C36E}" destId="{BDC62F59-E1DB-4BB4-8016-2D8CA7137EF0}" srcOrd="1" destOrd="0" parTransId="{D7831C3F-C5C7-499A-84F5-90B1A14517AF}" sibTransId="{EB0463C6-0B3D-41A0-A639-2008BA1CB135}"/>
    <dgm:cxn modelId="{99CC6BF7-C8E6-48CB-A643-30C5F83F851E}" srcId="{F7640413-3CD0-498C-9B50-6B705AE9C36E}" destId="{858A1526-2629-4773-8D3F-FADA7F6930B1}" srcOrd="2" destOrd="0" parTransId="{CCD3F374-7C06-43A8-B80B-EB598A75AAF0}" sibTransId="{8B0BEDF1-B5D1-45C7-B0F8-0A42501ECE07}"/>
    <dgm:cxn modelId="{3E783AFD-6849-47CA-892C-F2CFF108FCA4}" srcId="{F7640413-3CD0-498C-9B50-6B705AE9C36E}" destId="{388E43D6-00D3-476E-9818-5968D097F670}" srcOrd="0" destOrd="0" parTransId="{29400B3D-DE91-4DA0-9573-EC0162D471DA}" sibTransId="{DA41C472-1544-4918-A309-792EF5C4A6AA}"/>
    <dgm:cxn modelId="{E56CD284-EC85-41D5-A223-48FD1138F148}" type="presParOf" srcId="{F5FD4EFA-B014-4923-939E-41C37E09D6D4}" destId="{0343C3BE-6C2A-4665-B405-1C806CF7DBB4}" srcOrd="0" destOrd="0" presId="urn:microsoft.com/office/officeart/2008/layout/VerticalAccentList"/>
    <dgm:cxn modelId="{7F952A7C-6589-49D8-85BD-AE62EFDC41DA}" type="presParOf" srcId="{0343C3BE-6C2A-4665-B405-1C806CF7DBB4}" destId="{99B012A7-6027-44E4-A884-2D76552F6A3E}" srcOrd="0" destOrd="0" presId="urn:microsoft.com/office/officeart/2008/layout/VerticalAccentList"/>
    <dgm:cxn modelId="{5E3E5FBF-8062-43B6-BB8F-83CF919F16BF}" type="presParOf" srcId="{F5FD4EFA-B014-4923-939E-41C37E09D6D4}" destId="{472C4757-90EC-4CA1-952A-858192FC5584}" srcOrd="1" destOrd="0" presId="urn:microsoft.com/office/officeart/2008/layout/VerticalAccentList"/>
    <dgm:cxn modelId="{D91160C8-CC73-40CC-A866-F2EB9DF3A6F4}" type="presParOf" srcId="{472C4757-90EC-4CA1-952A-858192FC5584}" destId="{A187D481-5495-486E-9DAC-38B343626F27}" srcOrd="0" destOrd="0" presId="urn:microsoft.com/office/officeart/2008/layout/VerticalAccentList"/>
    <dgm:cxn modelId="{C719C82C-5C9C-42B2-9EEA-A9BB732DE45D}" type="presParOf" srcId="{472C4757-90EC-4CA1-952A-858192FC5584}" destId="{6A363EEE-68D2-4461-81E5-C06D8370727C}" srcOrd="1" destOrd="0" presId="urn:microsoft.com/office/officeart/2008/layout/VerticalAccentList"/>
    <dgm:cxn modelId="{2B8FA6E6-05FB-4087-80B0-ED8E42E04CCF}" type="presParOf" srcId="{472C4757-90EC-4CA1-952A-858192FC5584}" destId="{D331E61D-A97D-4C14-A36D-AB240E9F2B88}" srcOrd="2" destOrd="0" presId="urn:microsoft.com/office/officeart/2008/layout/VerticalAccentList"/>
    <dgm:cxn modelId="{48B44BA0-704D-425C-852A-3A1B80F96D3E}" type="presParOf" srcId="{472C4757-90EC-4CA1-952A-858192FC5584}" destId="{0F65F565-8829-46D2-B50A-C035AC5368F1}" srcOrd="3" destOrd="0" presId="urn:microsoft.com/office/officeart/2008/layout/VerticalAccentList"/>
    <dgm:cxn modelId="{75A6D467-5A2F-423D-97BE-3AA003A01C6A}" type="presParOf" srcId="{472C4757-90EC-4CA1-952A-858192FC5584}" destId="{E86CAB74-6583-4E2F-AE66-109B12735DA0}" srcOrd="4" destOrd="0" presId="urn:microsoft.com/office/officeart/2008/layout/VerticalAccentList"/>
    <dgm:cxn modelId="{82FCAB26-FA44-4D48-81E5-DB700CE5E5A4}" type="presParOf" srcId="{472C4757-90EC-4CA1-952A-858192FC5584}" destId="{F1536478-C577-4F48-AF79-DB0A46D58499}" srcOrd="5" destOrd="0" presId="urn:microsoft.com/office/officeart/2008/layout/VerticalAccentList"/>
    <dgm:cxn modelId="{B6E9FBCC-7681-4D61-96FA-6C06B30DCD23}" type="presParOf" srcId="{472C4757-90EC-4CA1-952A-858192FC5584}" destId="{D947AC6B-B19E-4D6F-9B69-DB2D1CCB52F3}" srcOrd="6" destOrd="0" presId="urn:microsoft.com/office/officeart/2008/layout/VerticalAccentList"/>
    <dgm:cxn modelId="{1386CF72-A3CC-461E-A19E-ED6134A98332}" type="presParOf" srcId="{F5FD4EFA-B014-4923-939E-41C37E09D6D4}" destId="{06386C8D-CFAC-4D61-AE4B-A9719C93904B}" srcOrd="2" destOrd="0" presId="urn:microsoft.com/office/officeart/2008/layout/VerticalAccentList"/>
    <dgm:cxn modelId="{03285526-CC67-42FE-AF75-8E55ED8FDD76}" type="presParOf" srcId="{F5FD4EFA-B014-4923-939E-41C37E09D6D4}" destId="{C39AD28E-FFE2-4FEF-9F9A-72F47070F3A3}" srcOrd="3" destOrd="0" presId="urn:microsoft.com/office/officeart/2008/layout/VerticalAccentList"/>
    <dgm:cxn modelId="{55B6C4BF-E14C-41AB-806D-52BE1D8FF7C1}" type="presParOf" srcId="{C39AD28E-FFE2-4FEF-9F9A-72F47070F3A3}" destId="{323F3E88-B96A-4729-9D92-7B9BC5E8EC2C}" srcOrd="0" destOrd="0" presId="urn:microsoft.com/office/officeart/2008/layout/VerticalAccentList"/>
    <dgm:cxn modelId="{1FE0F983-DD12-4B24-A53F-88E5BCC26164}" type="presParOf" srcId="{F5FD4EFA-B014-4923-939E-41C37E09D6D4}" destId="{DCA7F771-232B-43B4-B10E-F59632648731}" srcOrd="4" destOrd="0" presId="urn:microsoft.com/office/officeart/2008/layout/VerticalAccentList"/>
    <dgm:cxn modelId="{17AEAF89-1276-48CB-BB7A-014ABC90F57A}" type="presParOf" srcId="{DCA7F771-232B-43B4-B10E-F59632648731}" destId="{950A79E9-B657-4CBE-9A71-839CAD69B271}" srcOrd="0" destOrd="0" presId="urn:microsoft.com/office/officeart/2008/layout/VerticalAccentList"/>
    <dgm:cxn modelId="{0C0FC385-4EF0-4644-9CE9-CEE6B2262106}" type="presParOf" srcId="{DCA7F771-232B-43B4-B10E-F59632648731}" destId="{11D99A8E-3345-431A-9EC9-9D738FE5B8A8}" srcOrd="1" destOrd="0" presId="urn:microsoft.com/office/officeart/2008/layout/VerticalAccentList"/>
    <dgm:cxn modelId="{4B9E9044-C036-4076-8F16-09626103B058}" type="presParOf" srcId="{DCA7F771-232B-43B4-B10E-F59632648731}" destId="{3C1AEFDE-0A78-4EBA-ADE3-4472FCD1FC3A}" srcOrd="2" destOrd="0" presId="urn:microsoft.com/office/officeart/2008/layout/VerticalAccentList"/>
    <dgm:cxn modelId="{978164F8-C23B-44DE-BC2E-F3E250F6B247}" type="presParOf" srcId="{DCA7F771-232B-43B4-B10E-F59632648731}" destId="{CF3E51E7-02D3-4E70-88DD-E2E7AC089C76}" srcOrd="3" destOrd="0" presId="urn:microsoft.com/office/officeart/2008/layout/VerticalAccentList"/>
    <dgm:cxn modelId="{AFEA11CF-0F54-4CFC-8ED2-02182AE279F1}" type="presParOf" srcId="{DCA7F771-232B-43B4-B10E-F59632648731}" destId="{ADE0271E-A492-412F-85F1-E551CF1CFFB5}" srcOrd="4" destOrd="0" presId="urn:microsoft.com/office/officeart/2008/layout/VerticalAccentList"/>
    <dgm:cxn modelId="{0705196E-F89F-4E40-95D3-56C9196F9478}" type="presParOf" srcId="{DCA7F771-232B-43B4-B10E-F59632648731}" destId="{EF0CA113-A0E5-4C1E-8DCD-B1805A4B0777}" srcOrd="5" destOrd="0" presId="urn:microsoft.com/office/officeart/2008/layout/VerticalAccentList"/>
    <dgm:cxn modelId="{1D9AB981-E995-41E0-B311-D72B087FFE43}" type="presParOf" srcId="{DCA7F771-232B-43B4-B10E-F59632648731}" destId="{C7E62D49-018D-403A-9005-52AF72315151}" srcOrd="6" destOrd="0" presId="urn:microsoft.com/office/officeart/2008/layout/VerticalAccentList"/>
    <dgm:cxn modelId="{4525238D-1A2F-4D36-B47B-DA560F5DCF35}" type="presParOf" srcId="{F5FD4EFA-B014-4923-939E-41C37E09D6D4}" destId="{2100552A-83C6-4CBF-BDFB-411E087AD161}" srcOrd="5" destOrd="0" presId="urn:microsoft.com/office/officeart/2008/layout/VerticalAccentList"/>
    <dgm:cxn modelId="{79A56F0B-ADBF-4256-BC15-175AF6A7B7AB}" type="presParOf" srcId="{F5FD4EFA-B014-4923-939E-41C37E09D6D4}" destId="{01C03B72-D623-40FD-867B-B211305F39BC}" srcOrd="6" destOrd="0" presId="urn:microsoft.com/office/officeart/2008/layout/VerticalAccentList"/>
    <dgm:cxn modelId="{2024FA0E-0ADB-4B07-AD88-A3352664F82D}" type="presParOf" srcId="{01C03B72-D623-40FD-867B-B211305F39BC}" destId="{B1B98630-B3E3-497F-903E-A8790126C1A1}" srcOrd="0" destOrd="0" presId="urn:microsoft.com/office/officeart/2008/layout/VerticalAccentList"/>
    <dgm:cxn modelId="{6F114392-063E-4938-84A7-C896D753A1D3}" type="presParOf" srcId="{F5FD4EFA-B014-4923-939E-41C37E09D6D4}" destId="{E2005D77-65A0-497A-931C-0964E1A63C1A}" srcOrd="7" destOrd="0" presId="urn:microsoft.com/office/officeart/2008/layout/VerticalAccentList"/>
    <dgm:cxn modelId="{FDFE96B1-C6EB-4F27-B007-B0FD013C1DCE}" type="presParOf" srcId="{E2005D77-65A0-497A-931C-0964E1A63C1A}" destId="{B0FFC8DF-8A2C-4902-A8D4-920316E34058}" srcOrd="0" destOrd="0" presId="urn:microsoft.com/office/officeart/2008/layout/VerticalAccentList"/>
    <dgm:cxn modelId="{F87AACE0-4352-455D-862E-33827AD1FAB3}" type="presParOf" srcId="{E2005D77-65A0-497A-931C-0964E1A63C1A}" destId="{BC996230-0F6C-4E04-B3F2-26CCDDEF05C4}" srcOrd="1" destOrd="0" presId="urn:microsoft.com/office/officeart/2008/layout/VerticalAccentList"/>
    <dgm:cxn modelId="{9EE48AB9-1627-4FAE-83B8-E738D266F91D}" type="presParOf" srcId="{E2005D77-65A0-497A-931C-0964E1A63C1A}" destId="{4CECD208-7638-4762-AEAE-2B092AFAB7DB}" srcOrd="2" destOrd="0" presId="urn:microsoft.com/office/officeart/2008/layout/VerticalAccentList"/>
    <dgm:cxn modelId="{7EDD3A7B-9396-4778-AB56-73D295BA2887}" type="presParOf" srcId="{E2005D77-65A0-497A-931C-0964E1A63C1A}" destId="{52470687-F569-429B-A958-CE4AB9A16903}" srcOrd="3" destOrd="0" presId="urn:microsoft.com/office/officeart/2008/layout/VerticalAccentList"/>
    <dgm:cxn modelId="{4EF6392D-522B-4C26-927D-DF3D0382DBC8}" type="presParOf" srcId="{E2005D77-65A0-497A-931C-0964E1A63C1A}" destId="{A6B30C7C-051A-4E4F-A371-3CADBADCBBE3}" srcOrd="4" destOrd="0" presId="urn:microsoft.com/office/officeart/2008/layout/VerticalAccentList"/>
    <dgm:cxn modelId="{3C506C41-3290-4613-BBFB-22441A90CF82}" type="presParOf" srcId="{E2005D77-65A0-497A-931C-0964E1A63C1A}" destId="{F3CE40C9-515C-498B-9293-9AD9F9E92D0E}" srcOrd="5" destOrd="0" presId="urn:microsoft.com/office/officeart/2008/layout/VerticalAccentList"/>
    <dgm:cxn modelId="{B142BB82-2428-49D0-BF15-64F9F9EAE08F}" type="presParOf" srcId="{E2005D77-65A0-497A-931C-0964E1A63C1A}" destId="{CC3418E1-567D-40F5-8930-5C983A9601A2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1C079-9854-467C-A9F5-808A6DB228FE}">
      <dsp:nvSpPr>
        <dsp:cNvPr id="0" name=""/>
        <dsp:cNvSpPr/>
      </dsp:nvSpPr>
      <dsp:spPr>
        <a:xfrm rot="5400000">
          <a:off x="397982" y="1232679"/>
          <a:ext cx="1191506" cy="198264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7D996C-A77C-4E06-AA41-5C086F04FBD6}">
      <dsp:nvSpPr>
        <dsp:cNvPr id="0" name=""/>
        <dsp:cNvSpPr/>
      </dsp:nvSpPr>
      <dsp:spPr>
        <a:xfrm>
          <a:off x="199090" y="1825061"/>
          <a:ext cx="1789938" cy="1568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Providing a comprehensive and connected cycle network</a:t>
          </a:r>
          <a:endParaRPr lang="en-IE" sz="1700" kern="1200" dirty="0"/>
        </a:p>
      </dsp:txBody>
      <dsp:txXfrm>
        <a:off x="199090" y="1825061"/>
        <a:ext cx="1789938" cy="1568986"/>
      </dsp:txXfrm>
    </dsp:sp>
    <dsp:sp modelId="{394930B8-F031-438D-B31E-82499F365263}">
      <dsp:nvSpPr>
        <dsp:cNvPr id="0" name=""/>
        <dsp:cNvSpPr/>
      </dsp:nvSpPr>
      <dsp:spPr>
        <a:xfrm>
          <a:off x="1651305" y="1086715"/>
          <a:ext cx="337724" cy="33772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982F14-19DA-4D54-8FDC-6D1488F46D2B}">
      <dsp:nvSpPr>
        <dsp:cNvPr id="0" name=""/>
        <dsp:cNvSpPr/>
      </dsp:nvSpPr>
      <dsp:spPr>
        <a:xfrm rot="5400000">
          <a:off x="2589217" y="690456"/>
          <a:ext cx="1191506" cy="198264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01D0D-3103-4B31-9042-E6E01C21B27C}">
      <dsp:nvSpPr>
        <dsp:cNvPr id="0" name=""/>
        <dsp:cNvSpPr/>
      </dsp:nvSpPr>
      <dsp:spPr>
        <a:xfrm>
          <a:off x="2390325" y="1282838"/>
          <a:ext cx="1789938" cy="1568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Making cycling a more achievable mode of transport for all adults and children</a:t>
          </a:r>
          <a:endParaRPr lang="en-IE" sz="1700" kern="1200" dirty="0"/>
        </a:p>
      </dsp:txBody>
      <dsp:txXfrm>
        <a:off x="2390325" y="1282838"/>
        <a:ext cx="1789938" cy="1568986"/>
      </dsp:txXfrm>
    </dsp:sp>
    <dsp:sp modelId="{884FB036-5E0E-4B26-B397-89C3E92C08AF}">
      <dsp:nvSpPr>
        <dsp:cNvPr id="0" name=""/>
        <dsp:cNvSpPr/>
      </dsp:nvSpPr>
      <dsp:spPr>
        <a:xfrm>
          <a:off x="3842539" y="544492"/>
          <a:ext cx="337724" cy="33772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080DA1-A3F3-48B4-83BC-B038FB055E49}">
      <dsp:nvSpPr>
        <dsp:cNvPr id="0" name=""/>
        <dsp:cNvSpPr/>
      </dsp:nvSpPr>
      <dsp:spPr>
        <a:xfrm rot="5400000">
          <a:off x="4780452" y="148233"/>
          <a:ext cx="1191506" cy="198264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454A1C-658B-4EEA-ABF6-8BFAC3A8FC38}">
      <dsp:nvSpPr>
        <dsp:cNvPr id="0" name=""/>
        <dsp:cNvSpPr/>
      </dsp:nvSpPr>
      <dsp:spPr>
        <a:xfrm>
          <a:off x="4581560" y="740615"/>
          <a:ext cx="1789938" cy="1568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Improving the cycling identity of the County</a:t>
          </a:r>
          <a:endParaRPr lang="en-IE" sz="1700" kern="1200" dirty="0"/>
        </a:p>
      </dsp:txBody>
      <dsp:txXfrm>
        <a:off x="4581560" y="740615"/>
        <a:ext cx="1789938" cy="1568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F6829-0F62-4032-99FB-B09CE1F2F6BF}">
      <dsp:nvSpPr>
        <dsp:cNvPr id="0" name=""/>
        <dsp:cNvSpPr/>
      </dsp:nvSpPr>
      <dsp:spPr>
        <a:xfrm>
          <a:off x="3889690" y="2831654"/>
          <a:ext cx="3046429" cy="352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239"/>
              </a:lnTo>
              <a:lnTo>
                <a:pt x="3046429" y="176239"/>
              </a:lnTo>
              <a:lnTo>
                <a:pt x="3046429" y="35247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A5C74-C68F-4502-A825-52589A401107}">
      <dsp:nvSpPr>
        <dsp:cNvPr id="0" name=""/>
        <dsp:cNvSpPr/>
      </dsp:nvSpPr>
      <dsp:spPr>
        <a:xfrm>
          <a:off x="3889690" y="2831654"/>
          <a:ext cx="1015476" cy="352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239"/>
              </a:lnTo>
              <a:lnTo>
                <a:pt x="1015476" y="176239"/>
              </a:lnTo>
              <a:lnTo>
                <a:pt x="1015476" y="35247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5D69E-0117-4DBA-B108-7241118DF6E2}">
      <dsp:nvSpPr>
        <dsp:cNvPr id="0" name=""/>
        <dsp:cNvSpPr/>
      </dsp:nvSpPr>
      <dsp:spPr>
        <a:xfrm>
          <a:off x="2874213" y="2831654"/>
          <a:ext cx="1015476" cy="352479"/>
        </a:xfrm>
        <a:custGeom>
          <a:avLst/>
          <a:gdLst/>
          <a:ahLst/>
          <a:cxnLst/>
          <a:rect l="0" t="0" r="0" b="0"/>
          <a:pathLst>
            <a:path>
              <a:moveTo>
                <a:pt x="1015476" y="0"/>
              </a:moveTo>
              <a:lnTo>
                <a:pt x="1015476" y="176239"/>
              </a:lnTo>
              <a:lnTo>
                <a:pt x="0" y="176239"/>
              </a:lnTo>
              <a:lnTo>
                <a:pt x="0" y="35247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A9BCF-41BC-4645-8FD2-A88742DDB96E}">
      <dsp:nvSpPr>
        <dsp:cNvPr id="0" name=""/>
        <dsp:cNvSpPr/>
      </dsp:nvSpPr>
      <dsp:spPr>
        <a:xfrm>
          <a:off x="843260" y="2831654"/>
          <a:ext cx="3046429" cy="352479"/>
        </a:xfrm>
        <a:custGeom>
          <a:avLst/>
          <a:gdLst/>
          <a:ahLst/>
          <a:cxnLst/>
          <a:rect l="0" t="0" r="0" b="0"/>
          <a:pathLst>
            <a:path>
              <a:moveTo>
                <a:pt x="3046429" y="0"/>
              </a:moveTo>
              <a:lnTo>
                <a:pt x="3046429" y="176239"/>
              </a:lnTo>
              <a:lnTo>
                <a:pt x="0" y="176239"/>
              </a:lnTo>
              <a:lnTo>
                <a:pt x="0" y="35247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DF5B4-8C48-4DC1-B320-23326DB9C701}">
      <dsp:nvSpPr>
        <dsp:cNvPr id="0" name=""/>
        <dsp:cNvSpPr/>
      </dsp:nvSpPr>
      <dsp:spPr>
        <a:xfrm>
          <a:off x="3470071" y="1992418"/>
          <a:ext cx="839236" cy="83923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A2D82-7B30-46F6-9843-54E2D09C3239}">
      <dsp:nvSpPr>
        <dsp:cNvPr id="0" name=""/>
        <dsp:cNvSpPr/>
      </dsp:nvSpPr>
      <dsp:spPr>
        <a:xfrm>
          <a:off x="3470071" y="1992418"/>
          <a:ext cx="839236" cy="83923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A54D3-5282-4F4C-9BC9-FB5F5609149D}">
      <dsp:nvSpPr>
        <dsp:cNvPr id="0" name=""/>
        <dsp:cNvSpPr/>
      </dsp:nvSpPr>
      <dsp:spPr>
        <a:xfrm>
          <a:off x="3050453" y="2143480"/>
          <a:ext cx="1678473" cy="5371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Cycle Priorities</a:t>
          </a:r>
          <a:endParaRPr lang="en-IE" sz="1200" kern="1200" dirty="0"/>
        </a:p>
      </dsp:txBody>
      <dsp:txXfrm>
        <a:off x="3050453" y="2143480"/>
        <a:ext cx="1678473" cy="537111"/>
      </dsp:txXfrm>
    </dsp:sp>
    <dsp:sp modelId="{E619F670-2572-44CB-8AD1-7B903CAFAA82}">
      <dsp:nvSpPr>
        <dsp:cNvPr id="0" name=""/>
        <dsp:cNvSpPr/>
      </dsp:nvSpPr>
      <dsp:spPr>
        <a:xfrm>
          <a:off x="423642" y="3184134"/>
          <a:ext cx="839236" cy="83923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41D29-D90D-4F1B-9D42-34AD417C655E}">
      <dsp:nvSpPr>
        <dsp:cNvPr id="0" name=""/>
        <dsp:cNvSpPr/>
      </dsp:nvSpPr>
      <dsp:spPr>
        <a:xfrm>
          <a:off x="423642" y="3184134"/>
          <a:ext cx="839236" cy="83923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728F9-B53D-44D5-8DF3-F1393BBE0D4D}">
      <dsp:nvSpPr>
        <dsp:cNvPr id="0" name=""/>
        <dsp:cNvSpPr/>
      </dsp:nvSpPr>
      <dsp:spPr>
        <a:xfrm>
          <a:off x="4024" y="3335196"/>
          <a:ext cx="1678473" cy="5371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Existing (on-going upgrades to the existing network) </a:t>
          </a:r>
        </a:p>
      </dsp:txBody>
      <dsp:txXfrm>
        <a:off x="4024" y="3335196"/>
        <a:ext cx="1678473" cy="537111"/>
      </dsp:txXfrm>
    </dsp:sp>
    <dsp:sp modelId="{3C5C958A-493F-495D-A38D-CABE0EFD107C}">
      <dsp:nvSpPr>
        <dsp:cNvPr id="0" name=""/>
        <dsp:cNvSpPr/>
      </dsp:nvSpPr>
      <dsp:spPr>
        <a:xfrm>
          <a:off x="2454595" y="3184134"/>
          <a:ext cx="839236" cy="83923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2D57CE-D202-4D2E-8FEA-0F270C28290A}">
      <dsp:nvSpPr>
        <dsp:cNvPr id="0" name=""/>
        <dsp:cNvSpPr/>
      </dsp:nvSpPr>
      <dsp:spPr>
        <a:xfrm>
          <a:off x="2454595" y="3184134"/>
          <a:ext cx="839236" cy="83923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B7B96-E933-4239-B900-F7D825B3BF11}">
      <dsp:nvSpPr>
        <dsp:cNvPr id="0" name=""/>
        <dsp:cNvSpPr/>
      </dsp:nvSpPr>
      <dsp:spPr>
        <a:xfrm>
          <a:off x="2034976" y="3335196"/>
          <a:ext cx="1678473" cy="5371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Now (projects to be delivered over the next two years) </a:t>
          </a:r>
        </a:p>
      </dsp:txBody>
      <dsp:txXfrm>
        <a:off x="2034976" y="3335196"/>
        <a:ext cx="1678473" cy="537111"/>
      </dsp:txXfrm>
    </dsp:sp>
    <dsp:sp modelId="{39E13F13-6F75-4603-9E6E-4C5E64C8FB13}">
      <dsp:nvSpPr>
        <dsp:cNvPr id="0" name=""/>
        <dsp:cNvSpPr/>
      </dsp:nvSpPr>
      <dsp:spPr>
        <a:xfrm>
          <a:off x="4485548" y="3184134"/>
          <a:ext cx="839236" cy="83923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5A5C3-EA3D-4BAC-9373-89AD65AC89CD}">
      <dsp:nvSpPr>
        <dsp:cNvPr id="0" name=""/>
        <dsp:cNvSpPr/>
      </dsp:nvSpPr>
      <dsp:spPr>
        <a:xfrm>
          <a:off x="4485548" y="3184134"/>
          <a:ext cx="839236" cy="83923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12A06-ABF6-43B5-A352-9E179D374AFC}">
      <dsp:nvSpPr>
        <dsp:cNvPr id="0" name=""/>
        <dsp:cNvSpPr/>
      </dsp:nvSpPr>
      <dsp:spPr>
        <a:xfrm>
          <a:off x="4065929" y="3335196"/>
          <a:ext cx="1678473" cy="5371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Soon (projects between years three to four)</a:t>
          </a:r>
        </a:p>
      </dsp:txBody>
      <dsp:txXfrm>
        <a:off x="4065929" y="3335196"/>
        <a:ext cx="1678473" cy="537111"/>
      </dsp:txXfrm>
    </dsp:sp>
    <dsp:sp modelId="{58ADE58D-39B1-4085-BDD2-F2EB1DC70B49}">
      <dsp:nvSpPr>
        <dsp:cNvPr id="0" name=""/>
        <dsp:cNvSpPr/>
      </dsp:nvSpPr>
      <dsp:spPr>
        <a:xfrm>
          <a:off x="6516500" y="3184134"/>
          <a:ext cx="839236" cy="83923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C2C63-741B-44BF-AA30-258517DED79B}">
      <dsp:nvSpPr>
        <dsp:cNvPr id="0" name=""/>
        <dsp:cNvSpPr/>
      </dsp:nvSpPr>
      <dsp:spPr>
        <a:xfrm>
          <a:off x="6516500" y="3184134"/>
          <a:ext cx="839236" cy="83923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8D76E-8671-4342-B4DB-12BC32217D5A}">
      <dsp:nvSpPr>
        <dsp:cNvPr id="0" name=""/>
        <dsp:cNvSpPr/>
      </dsp:nvSpPr>
      <dsp:spPr>
        <a:xfrm>
          <a:off x="6096882" y="3335196"/>
          <a:ext cx="1678473" cy="5371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Later (projects between years six and eight) </a:t>
          </a:r>
        </a:p>
      </dsp:txBody>
      <dsp:txXfrm>
        <a:off x="6096882" y="3335196"/>
        <a:ext cx="1678473" cy="5371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AADB6-840C-4173-9599-B255326872A7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E9A78-0A22-4B61-9913-196CA51017F6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E7E80-5D5C-4411-B4EF-8CA85D36DBFC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9E2AE-5B1E-4817-8AB4-CBACD5B3A722}">
      <dsp:nvSpPr>
        <dsp:cNvPr id="0" name=""/>
        <dsp:cNvSpPr/>
      </dsp:nvSpPr>
      <dsp:spPr>
        <a:xfrm>
          <a:off x="3038078" y="1872401"/>
          <a:ext cx="2051843" cy="20518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Consultation Process</a:t>
          </a:r>
          <a:endParaRPr lang="en-IE" sz="2100" kern="1200" dirty="0"/>
        </a:p>
      </dsp:txBody>
      <dsp:txXfrm>
        <a:off x="3338563" y="2172886"/>
        <a:ext cx="1450873" cy="1450873"/>
      </dsp:txXfrm>
    </dsp:sp>
    <dsp:sp modelId="{42158C94-F1D4-4B27-BBEF-309B53CE31C8}">
      <dsp:nvSpPr>
        <dsp:cNvPr id="0" name=""/>
        <dsp:cNvSpPr/>
      </dsp:nvSpPr>
      <dsp:spPr>
        <a:xfrm>
          <a:off x="3345854" y="1626"/>
          <a:ext cx="1436290" cy="14362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Received Directly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5</a:t>
          </a:r>
          <a:endParaRPr lang="en-IE" sz="1500" kern="1200" dirty="0"/>
        </a:p>
      </dsp:txBody>
      <dsp:txXfrm>
        <a:off x="3556194" y="211966"/>
        <a:ext cx="1015610" cy="1015610"/>
      </dsp:txXfrm>
    </dsp:sp>
    <dsp:sp modelId="{77624391-1C85-494A-B05F-9F0371968113}">
      <dsp:nvSpPr>
        <dsp:cNvPr id="0" name=""/>
        <dsp:cNvSpPr/>
      </dsp:nvSpPr>
      <dsp:spPr>
        <a:xfrm>
          <a:off x="5232535" y="3269453"/>
          <a:ext cx="1436290" cy="14362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Survey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401</a:t>
          </a:r>
          <a:endParaRPr lang="en-IE" sz="1500" kern="1200" dirty="0"/>
        </a:p>
      </dsp:txBody>
      <dsp:txXfrm>
        <a:off x="5442875" y="3479793"/>
        <a:ext cx="1015610" cy="1015610"/>
      </dsp:txXfrm>
    </dsp:sp>
    <dsp:sp modelId="{BDEE0D56-DD49-4D37-8729-1F1A6A96BF29}">
      <dsp:nvSpPr>
        <dsp:cNvPr id="0" name=""/>
        <dsp:cNvSpPr/>
      </dsp:nvSpPr>
      <dsp:spPr>
        <a:xfrm>
          <a:off x="1459173" y="3269453"/>
          <a:ext cx="1436290" cy="14362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Portal Submissions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31</a:t>
          </a:r>
          <a:endParaRPr lang="en-IE" sz="1500" kern="1200" dirty="0"/>
        </a:p>
      </dsp:txBody>
      <dsp:txXfrm>
        <a:off x="1669513" y="3479793"/>
        <a:ext cx="1015610" cy="10156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D2190-F0E8-4E9E-84D9-166BD94F9C1B}">
      <dsp:nvSpPr>
        <dsp:cNvPr id="0" name=""/>
        <dsp:cNvSpPr/>
      </dsp:nvSpPr>
      <dsp:spPr>
        <a:xfrm>
          <a:off x="596770" y="63909"/>
          <a:ext cx="775195" cy="7751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EE62D-0AFA-40C1-95FA-8A164DFA4BFC}">
      <dsp:nvSpPr>
        <dsp:cNvPr id="0" name=""/>
        <dsp:cNvSpPr/>
      </dsp:nvSpPr>
      <dsp:spPr>
        <a:xfrm>
          <a:off x="123039" y="1290847"/>
          <a:ext cx="1722656" cy="1784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The Council undertook public consultation from Tuesday 17th November to Friday 18th December 2020.</a:t>
          </a:r>
          <a:endParaRPr lang="en-US" sz="1200" kern="1200" dirty="0"/>
        </a:p>
      </dsp:txBody>
      <dsp:txXfrm>
        <a:off x="123039" y="1290847"/>
        <a:ext cx="1722656" cy="1784564"/>
      </dsp:txXfrm>
    </dsp:sp>
    <dsp:sp modelId="{2A5844AE-24E8-46E0-90AE-77433631E3F5}">
      <dsp:nvSpPr>
        <dsp:cNvPr id="0" name=""/>
        <dsp:cNvSpPr/>
      </dsp:nvSpPr>
      <dsp:spPr>
        <a:xfrm>
          <a:off x="2620891" y="63909"/>
          <a:ext cx="775195" cy="7751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3C447-8CE6-4338-B765-DDCFA79A5EAE}">
      <dsp:nvSpPr>
        <dsp:cNvPr id="0" name=""/>
        <dsp:cNvSpPr/>
      </dsp:nvSpPr>
      <dsp:spPr>
        <a:xfrm>
          <a:off x="2147160" y="1290847"/>
          <a:ext cx="1722656" cy="1784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In conjunction with the submissions to be made on the Consultation Portal, a Survey was also opened.  The survey was tailored to hear views on the Cycle South Dublin Programme and suggestions on priorities. Submissions were also received directly.  </a:t>
          </a:r>
          <a:endParaRPr lang="en-US" sz="1200" kern="1200" dirty="0"/>
        </a:p>
      </dsp:txBody>
      <dsp:txXfrm>
        <a:off x="2147160" y="1290847"/>
        <a:ext cx="1722656" cy="1784564"/>
      </dsp:txXfrm>
    </dsp:sp>
    <dsp:sp modelId="{A29F2ED4-CCB8-40B0-A6D5-C8476F341169}">
      <dsp:nvSpPr>
        <dsp:cNvPr id="0" name=""/>
        <dsp:cNvSpPr/>
      </dsp:nvSpPr>
      <dsp:spPr>
        <a:xfrm>
          <a:off x="4645012" y="63909"/>
          <a:ext cx="775195" cy="7751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D709F-DC76-4F76-B739-84BEDE0E9BD3}">
      <dsp:nvSpPr>
        <dsp:cNvPr id="0" name=""/>
        <dsp:cNvSpPr/>
      </dsp:nvSpPr>
      <dsp:spPr>
        <a:xfrm>
          <a:off x="4171281" y="1290847"/>
          <a:ext cx="1722656" cy="1784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A total of </a:t>
          </a:r>
          <a:r>
            <a:rPr lang="en-IE" sz="1200" b="1" kern="1200" dirty="0"/>
            <a:t>437</a:t>
          </a:r>
          <a:r>
            <a:rPr lang="en-IE" sz="1200" kern="1200" dirty="0"/>
            <a:t> valid submissions were received.</a:t>
          </a:r>
          <a:endParaRPr lang="en-US" sz="1200" kern="1200" dirty="0"/>
        </a:p>
      </dsp:txBody>
      <dsp:txXfrm>
        <a:off x="4171281" y="1290847"/>
        <a:ext cx="1722656" cy="17845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E4C05-E19C-4048-A2B3-5B80AA5C76F3}">
      <dsp:nvSpPr>
        <dsp:cNvPr id="0" name=""/>
        <dsp:cNvSpPr/>
      </dsp:nvSpPr>
      <dsp:spPr>
        <a:xfrm rot="2561529">
          <a:off x="2559713" y="3783760"/>
          <a:ext cx="830625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830625" y="290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A425B-20AB-46C3-AA6B-13FEC3E8DB10}">
      <dsp:nvSpPr>
        <dsp:cNvPr id="0" name=""/>
        <dsp:cNvSpPr/>
      </dsp:nvSpPr>
      <dsp:spPr>
        <a:xfrm>
          <a:off x="2669768" y="2653842"/>
          <a:ext cx="923071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923071" y="290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18E37-CB9F-4FF1-A12A-DFAF106BCCEC}">
      <dsp:nvSpPr>
        <dsp:cNvPr id="0" name=""/>
        <dsp:cNvSpPr/>
      </dsp:nvSpPr>
      <dsp:spPr>
        <a:xfrm rot="19105624">
          <a:off x="2547855" y="1517029"/>
          <a:ext cx="967991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967991" y="290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DE2AB-7C1E-4BC3-B567-48BBA82608D2}">
      <dsp:nvSpPr>
        <dsp:cNvPr id="0" name=""/>
        <dsp:cNvSpPr/>
      </dsp:nvSpPr>
      <dsp:spPr>
        <a:xfrm>
          <a:off x="436552" y="1369277"/>
          <a:ext cx="2627312" cy="2627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0DAC5-F19E-4B6E-BD61-C0FD8B576636}">
      <dsp:nvSpPr>
        <dsp:cNvPr id="0" name=""/>
        <dsp:cNvSpPr/>
      </dsp:nvSpPr>
      <dsp:spPr>
        <a:xfrm>
          <a:off x="3208696" y="1572"/>
          <a:ext cx="1470789" cy="1470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10</a:t>
          </a:r>
          <a:r>
            <a:rPr lang="en-GB" sz="1500" kern="1200" dirty="0"/>
            <a:t> Categories</a:t>
          </a:r>
          <a:endParaRPr lang="en-IE" sz="1500" kern="1200" dirty="0"/>
        </a:p>
      </dsp:txBody>
      <dsp:txXfrm>
        <a:off x="3424088" y="216964"/>
        <a:ext cx="1040005" cy="1040005"/>
      </dsp:txXfrm>
    </dsp:sp>
    <dsp:sp modelId="{A34A2932-CFE0-40CA-9067-67D14319A1D6}">
      <dsp:nvSpPr>
        <dsp:cNvPr id="0" name=""/>
        <dsp:cNvSpPr/>
      </dsp:nvSpPr>
      <dsp:spPr>
        <a:xfrm>
          <a:off x="3592839" y="1894740"/>
          <a:ext cx="1576387" cy="1576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30</a:t>
          </a:r>
          <a:r>
            <a:rPr lang="en-GB" sz="1500" kern="1200" dirty="0"/>
            <a:t> Subcategories</a:t>
          </a:r>
          <a:endParaRPr lang="en-IE" sz="1500" kern="1200" dirty="0"/>
        </a:p>
      </dsp:txBody>
      <dsp:txXfrm>
        <a:off x="3823696" y="2125597"/>
        <a:ext cx="1114673" cy="1114673"/>
      </dsp:txXfrm>
    </dsp:sp>
    <dsp:sp modelId="{361037A8-4C9E-43BF-A03E-29511CCCDF58}">
      <dsp:nvSpPr>
        <dsp:cNvPr id="0" name=""/>
        <dsp:cNvSpPr/>
      </dsp:nvSpPr>
      <dsp:spPr>
        <a:xfrm>
          <a:off x="3071419" y="3840707"/>
          <a:ext cx="1576387" cy="1576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1556</a:t>
          </a:r>
          <a:r>
            <a:rPr lang="en-GB" sz="1500" kern="1200" dirty="0"/>
            <a:t> Comments</a:t>
          </a:r>
          <a:endParaRPr lang="en-IE" sz="1500" kern="1200" dirty="0"/>
        </a:p>
      </dsp:txBody>
      <dsp:txXfrm>
        <a:off x="3302276" y="4071564"/>
        <a:ext cx="1114673" cy="11146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9AA26-A33D-4518-AC04-8F0DD155D3EE}">
      <dsp:nvSpPr>
        <dsp:cNvPr id="0" name=""/>
        <dsp:cNvSpPr/>
      </dsp:nvSpPr>
      <dsp:spPr>
        <a:xfrm>
          <a:off x="434" y="1102116"/>
          <a:ext cx="1871539" cy="224584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390</a:t>
          </a:r>
          <a:endParaRPr lang="en-IE" sz="2100" kern="1200" dirty="0"/>
        </a:p>
      </dsp:txBody>
      <dsp:txXfrm rot="16200000">
        <a:off x="-733208" y="1835760"/>
        <a:ext cx="1841594" cy="374307"/>
      </dsp:txXfrm>
    </dsp:sp>
    <dsp:sp modelId="{0A7BA66B-36FA-4731-A74B-20AAE2A2E2E5}">
      <dsp:nvSpPr>
        <dsp:cNvPr id="0" name=""/>
        <dsp:cNvSpPr/>
      </dsp:nvSpPr>
      <dsp:spPr>
        <a:xfrm>
          <a:off x="374742" y="1102116"/>
          <a:ext cx="1394296" cy="22458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Better Safety &amp; Design </a:t>
          </a:r>
          <a:endParaRPr lang="en-IE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25%</a:t>
          </a:r>
          <a:endParaRPr lang="en-IE" sz="2200" kern="1200" dirty="0"/>
        </a:p>
      </dsp:txBody>
      <dsp:txXfrm>
        <a:off x="374742" y="1102116"/>
        <a:ext cx="1394296" cy="2245847"/>
      </dsp:txXfrm>
    </dsp:sp>
    <dsp:sp modelId="{8F75D3C9-B36D-4696-9D03-127E2F71496A}">
      <dsp:nvSpPr>
        <dsp:cNvPr id="0" name=""/>
        <dsp:cNvSpPr/>
      </dsp:nvSpPr>
      <dsp:spPr>
        <a:xfrm>
          <a:off x="1937478" y="1102116"/>
          <a:ext cx="1871539" cy="224584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291</a:t>
          </a:r>
          <a:endParaRPr lang="en-IE" sz="2100" kern="1200" dirty="0"/>
        </a:p>
      </dsp:txBody>
      <dsp:txXfrm rot="16200000">
        <a:off x="1203834" y="1835760"/>
        <a:ext cx="1841594" cy="374307"/>
      </dsp:txXfrm>
    </dsp:sp>
    <dsp:sp modelId="{550AB900-CB99-42FB-8196-28A71EF74571}">
      <dsp:nvSpPr>
        <dsp:cNvPr id="0" name=""/>
        <dsp:cNvSpPr/>
      </dsp:nvSpPr>
      <dsp:spPr>
        <a:xfrm rot="5400000">
          <a:off x="1781724" y="2888046"/>
          <a:ext cx="330222" cy="28073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F9B1A-1E9C-4DB6-9596-DF2F37F1E5AB}">
      <dsp:nvSpPr>
        <dsp:cNvPr id="0" name=""/>
        <dsp:cNvSpPr/>
      </dsp:nvSpPr>
      <dsp:spPr>
        <a:xfrm>
          <a:off x="2311786" y="1102116"/>
          <a:ext cx="1394296" cy="22458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Measures to Support Cycle Networks</a:t>
          </a:r>
          <a:endParaRPr lang="en-IE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19%</a:t>
          </a:r>
          <a:endParaRPr lang="en-IE" sz="2200" kern="1200" dirty="0"/>
        </a:p>
      </dsp:txBody>
      <dsp:txXfrm>
        <a:off x="2311786" y="1102116"/>
        <a:ext cx="1394296" cy="2245847"/>
      </dsp:txXfrm>
    </dsp:sp>
    <dsp:sp modelId="{ACD0EE73-9935-4ACA-B099-F2592C9EFE83}">
      <dsp:nvSpPr>
        <dsp:cNvPr id="0" name=""/>
        <dsp:cNvSpPr/>
      </dsp:nvSpPr>
      <dsp:spPr>
        <a:xfrm>
          <a:off x="3874521" y="1102116"/>
          <a:ext cx="1871539" cy="224584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241</a:t>
          </a:r>
          <a:endParaRPr lang="en-IE" sz="2100" kern="1200" dirty="0"/>
        </a:p>
      </dsp:txBody>
      <dsp:txXfrm rot="16200000">
        <a:off x="3140878" y="1835760"/>
        <a:ext cx="1841594" cy="374307"/>
      </dsp:txXfrm>
    </dsp:sp>
    <dsp:sp modelId="{F2AF0611-14FF-49BD-9876-4B804D135959}">
      <dsp:nvSpPr>
        <dsp:cNvPr id="0" name=""/>
        <dsp:cNvSpPr/>
      </dsp:nvSpPr>
      <dsp:spPr>
        <a:xfrm rot="5400000">
          <a:off x="3718768" y="2888046"/>
          <a:ext cx="330222" cy="28073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CA561-4126-4146-BBBD-DD8D6597FD79}">
      <dsp:nvSpPr>
        <dsp:cNvPr id="0" name=""/>
        <dsp:cNvSpPr/>
      </dsp:nvSpPr>
      <dsp:spPr>
        <a:xfrm>
          <a:off x="4248829" y="1102116"/>
          <a:ext cx="1394296" cy="22458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Route Suggestions</a:t>
          </a:r>
          <a:endParaRPr lang="en-IE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15%</a:t>
          </a:r>
          <a:endParaRPr lang="en-IE" sz="2200" kern="1200" dirty="0"/>
        </a:p>
      </dsp:txBody>
      <dsp:txXfrm>
        <a:off x="4248829" y="1102116"/>
        <a:ext cx="1394296" cy="22458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012A7-6027-44E4-A884-2D76552F6A3E}">
      <dsp:nvSpPr>
        <dsp:cNvPr id="0" name=""/>
        <dsp:cNvSpPr/>
      </dsp:nvSpPr>
      <dsp:spPr>
        <a:xfrm>
          <a:off x="287324" y="919886"/>
          <a:ext cx="5171846" cy="470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14% Better Safety</a:t>
          </a:r>
          <a:endParaRPr lang="en-IE" sz="2100" kern="1200" dirty="0"/>
        </a:p>
      </dsp:txBody>
      <dsp:txXfrm>
        <a:off x="287324" y="919886"/>
        <a:ext cx="5171846" cy="470167"/>
      </dsp:txXfrm>
    </dsp:sp>
    <dsp:sp modelId="{A187D481-5495-486E-9DAC-38B343626F27}">
      <dsp:nvSpPr>
        <dsp:cNvPr id="0" name=""/>
        <dsp:cNvSpPr/>
      </dsp:nvSpPr>
      <dsp:spPr>
        <a:xfrm>
          <a:off x="287324" y="1390054"/>
          <a:ext cx="689579" cy="11492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63EEE-68D2-4461-81E5-C06D8370727C}">
      <dsp:nvSpPr>
        <dsp:cNvPr id="0" name=""/>
        <dsp:cNvSpPr/>
      </dsp:nvSpPr>
      <dsp:spPr>
        <a:xfrm>
          <a:off x="1017129" y="1390054"/>
          <a:ext cx="689579" cy="11492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1E61D-A97D-4C14-A36D-AB240E9F2B88}">
      <dsp:nvSpPr>
        <dsp:cNvPr id="0" name=""/>
        <dsp:cNvSpPr/>
      </dsp:nvSpPr>
      <dsp:spPr>
        <a:xfrm>
          <a:off x="1746934" y="1390054"/>
          <a:ext cx="689579" cy="11492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5F565-8829-46D2-B50A-C035AC5368F1}">
      <dsp:nvSpPr>
        <dsp:cNvPr id="0" name=""/>
        <dsp:cNvSpPr/>
      </dsp:nvSpPr>
      <dsp:spPr>
        <a:xfrm>
          <a:off x="2476739" y="1390054"/>
          <a:ext cx="689579" cy="11492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CAB74-6583-4E2F-AE66-109B12735DA0}">
      <dsp:nvSpPr>
        <dsp:cNvPr id="0" name=""/>
        <dsp:cNvSpPr/>
      </dsp:nvSpPr>
      <dsp:spPr>
        <a:xfrm>
          <a:off x="3206544" y="1390054"/>
          <a:ext cx="689579" cy="11492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36478-C577-4F48-AF79-DB0A46D58499}">
      <dsp:nvSpPr>
        <dsp:cNvPr id="0" name=""/>
        <dsp:cNvSpPr/>
      </dsp:nvSpPr>
      <dsp:spPr>
        <a:xfrm>
          <a:off x="3936349" y="1390054"/>
          <a:ext cx="689579" cy="11492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7AC6B-B19E-4D6F-9B69-DB2D1CCB52F3}">
      <dsp:nvSpPr>
        <dsp:cNvPr id="0" name=""/>
        <dsp:cNvSpPr/>
      </dsp:nvSpPr>
      <dsp:spPr>
        <a:xfrm>
          <a:off x="4666154" y="1390054"/>
          <a:ext cx="689579" cy="11492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F3E88-B96A-4729-9D92-7B9BC5E8EC2C}">
      <dsp:nvSpPr>
        <dsp:cNvPr id="0" name=""/>
        <dsp:cNvSpPr/>
      </dsp:nvSpPr>
      <dsp:spPr>
        <a:xfrm>
          <a:off x="287324" y="1579881"/>
          <a:ext cx="5171846" cy="470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11% Promoted the Programme</a:t>
          </a:r>
          <a:endParaRPr lang="en-IE" sz="2100" kern="1200" dirty="0"/>
        </a:p>
      </dsp:txBody>
      <dsp:txXfrm>
        <a:off x="287324" y="1579881"/>
        <a:ext cx="5171846" cy="470167"/>
      </dsp:txXfrm>
    </dsp:sp>
    <dsp:sp modelId="{950A79E9-B657-4CBE-9A71-839CAD69B271}">
      <dsp:nvSpPr>
        <dsp:cNvPr id="0" name=""/>
        <dsp:cNvSpPr/>
      </dsp:nvSpPr>
      <dsp:spPr>
        <a:xfrm>
          <a:off x="287324" y="2050049"/>
          <a:ext cx="689579" cy="11492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99A8E-3345-431A-9EC9-9D738FE5B8A8}">
      <dsp:nvSpPr>
        <dsp:cNvPr id="0" name=""/>
        <dsp:cNvSpPr/>
      </dsp:nvSpPr>
      <dsp:spPr>
        <a:xfrm>
          <a:off x="1017129" y="2050049"/>
          <a:ext cx="689579" cy="11492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AEFDE-0A78-4EBA-ADE3-4472FCD1FC3A}">
      <dsp:nvSpPr>
        <dsp:cNvPr id="0" name=""/>
        <dsp:cNvSpPr/>
      </dsp:nvSpPr>
      <dsp:spPr>
        <a:xfrm>
          <a:off x="1746934" y="2050049"/>
          <a:ext cx="689579" cy="11492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E51E7-02D3-4E70-88DD-E2E7AC089C76}">
      <dsp:nvSpPr>
        <dsp:cNvPr id="0" name=""/>
        <dsp:cNvSpPr/>
      </dsp:nvSpPr>
      <dsp:spPr>
        <a:xfrm>
          <a:off x="2476739" y="2050049"/>
          <a:ext cx="689579" cy="11492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0271E-A492-412F-85F1-E551CF1CFFB5}">
      <dsp:nvSpPr>
        <dsp:cNvPr id="0" name=""/>
        <dsp:cNvSpPr/>
      </dsp:nvSpPr>
      <dsp:spPr>
        <a:xfrm>
          <a:off x="3206544" y="2050049"/>
          <a:ext cx="689579" cy="11492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CA113-A0E5-4C1E-8DCD-B1805A4B0777}">
      <dsp:nvSpPr>
        <dsp:cNvPr id="0" name=""/>
        <dsp:cNvSpPr/>
      </dsp:nvSpPr>
      <dsp:spPr>
        <a:xfrm>
          <a:off x="3936349" y="2050049"/>
          <a:ext cx="689579" cy="11492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62D49-018D-403A-9005-52AF72315151}">
      <dsp:nvSpPr>
        <dsp:cNvPr id="0" name=""/>
        <dsp:cNvSpPr/>
      </dsp:nvSpPr>
      <dsp:spPr>
        <a:xfrm>
          <a:off x="4666154" y="2050049"/>
          <a:ext cx="689579" cy="11492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98630-B3E3-497F-903E-A8790126C1A1}">
      <dsp:nvSpPr>
        <dsp:cNvPr id="0" name=""/>
        <dsp:cNvSpPr/>
      </dsp:nvSpPr>
      <dsp:spPr>
        <a:xfrm>
          <a:off x="287324" y="2239876"/>
          <a:ext cx="5171846" cy="470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9% Segregated Routes</a:t>
          </a:r>
          <a:endParaRPr lang="en-IE" sz="2100" kern="1200" dirty="0"/>
        </a:p>
      </dsp:txBody>
      <dsp:txXfrm>
        <a:off x="287324" y="2239876"/>
        <a:ext cx="5171846" cy="470167"/>
      </dsp:txXfrm>
    </dsp:sp>
    <dsp:sp modelId="{B0FFC8DF-8A2C-4902-A8D4-920316E34058}">
      <dsp:nvSpPr>
        <dsp:cNvPr id="0" name=""/>
        <dsp:cNvSpPr/>
      </dsp:nvSpPr>
      <dsp:spPr>
        <a:xfrm>
          <a:off x="287324" y="2710044"/>
          <a:ext cx="689579" cy="11492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96230-0F6C-4E04-B3F2-26CCDDEF05C4}">
      <dsp:nvSpPr>
        <dsp:cNvPr id="0" name=""/>
        <dsp:cNvSpPr/>
      </dsp:nvSpPr>
      <dsp:spPr>
        <a:xfrm>
          <a:off x="1017129" y="2710044"/>
          <a:ext cx="689579" cy="11492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CD208-7638-4762-AEAE-2B092AFAB7DB}">
      <dsp:nvSpPr>
        <dsp:cNvPr id="0" name=""/>
        <dsp:cNvSpPr/>
      </dsp:nvSpPr>
      <dsp:spPr>
        <a:xfrm>
          <a:off x="1746934" y="2710044"/>
          <a:ext cx="689579" cy="11492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70687-F569-429B-A958-CE4AB9A16903}">
      <dsp:nvSpPr>
        <dsp:cNvPr id="0" name=""/>
        <dsp:cNvSpPr/>
      </dsp:nvSpPr>
      <dsp:spPr>
        <a:xfrm>
          <a:off x="2476739" y="2710044"/>
          <a:ext cx="689579" cy="11492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30C7C-051A-4E4F-A371-3CADBADCBBE3}">
      <dsp:nvSpPr>
        <dsp:cNvPr id="0" name=""/>
        <dsp:cNvSpPr/>
      </dsp:nvSpPr>
      <dsp:spPr>
        <a:xfrm>
          <a:off x="3206544" y="2710044"/>
          <a:ext cx="689579" cy="11492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E40C9-515C-498B-9293-9AD9F9E92D0E}">
      <dsp:nvSpPr>
        <dsp:cNvPr id="0" name=""/>
        <dsp:cNvSpPr/>
      </dsp:nvSpPr>
      <dsp:spPr>
        <a:xfrm>
          <a:off x="3936349" y="2710044"/>
          <a:ext cx="689579" cy="11492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418E1-567D-40F5-8930-5C983A9601A2}">
      <dsp:nvSpPr>
        <dsp:cNvPr id="0" name=""/>
        <dsp:cNvSpPr/>
      </dsp:nvSpPr>
      <dsp:spPr>
        <a:xfrm>
          <a:off x="4666154" y="2710044"/>
          <a:ext cx="689579" cy="11492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90D4B-8510-43A8-A9F9-9C2BB187BCA0}" type="datetimeFigureOut">
              <a:rPr lang="en-IE" smtClean="0"/>
              <a:t>22/02/2021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3C489-BDE9-4C89-B415-BC6A85D5BA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652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6AE1C-0BD3-40D1-86EF-0F45E9B4F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886A4-A0D4-438C-8B9F-92C315946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38A50-84D5-40BB-9ED5-6BA00ABC7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1C9E-9457-4C99-B043-771F0A153EFF}" type="datetimeFigureOut">
              <a:rPr lang="en-IE" smtClean="0"/>
              <a:t>22/02/2021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8D538-8410-4161-B743-9A7E02091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AD571-7782-4557-A4AC-6B93CBB4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5178-2996-4AF0-879A-0398FD398A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666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F60FB-1A81-4E4D-A5B1-4335CE376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4C933-7078-4A6C-88C0-DDB4B8BD5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481A0-D576-46B4-A4FB-AD340223B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1C9E-9457-4C99-B043-771F0A153EFF}" type="datetimeFigureOut">
              <a:rPr lang="en-IE" smtClean="0"/>
              <a:t>22/02/2021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BBFE7-38C6-45F1-B80A-0A125158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0548-B3F9-4F5A-9139-A52F4BA0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5178-2996-4AF0-879A-0398FD398A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963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B359AE-EA66-41B7-9465-5E7D17655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F624A2-6E49-4AFD-A255-44DB87C63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7782F-DCAF-40E3-BA37-D398BB41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1C9E-9457-4C99-B043-771F0A153EFF}" type="datetimeFigureOut">
              <a:rPr lang="en-IE" smtClean="0"/>
              <a:t>22/02/2021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BCA24-47DF-4276-9D67-F034E4EB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B048D-4AEF-4122-A586-F768AB16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5178-2996-4AF0-879A-0398FD398A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054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8E9FF-67F8-4633-A998-3E2E3CBACD0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29337" y="2484438"/>
            <a:ext cx="4895302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4800" b="0" cap="all" baseline="0">
                <a:solidFill>
                  <a:schemeClr val="bg1"/>
                </a:solidFill>
                <a:latin typeface="+mj-lt"/>
              </a:defRPr>
            </a:lvl1pPr>
            <a:lvl2pPr marL="457177" indent="0">
              <a:lnSpc>
                <a:spcPts val="10000"/>
              </a:lnSpc>
              <a:buNone/>
              <a:defRPr sz="11150" cap="all" baseline="0">
                <a:solidFill>
                  <a:schemeClr val="bg1"/>
                </a:solidFill>
              </a:defRPr>
            </a:lvl2pPr>
            <a:lvl3pPr marL="914355" indent="0">
              <a:lnSpc>
                <a:spcPts val="10000"/>
              </a:lnSpc>
              <a:buNone/>
              <a:defRPr sz="11150" cap="all" baseline="0">
                <a:solidFill>
                  <a:schemeClr val="bg1"/>
                </a:solidFill>
              </a:defRPr>
            </a:lvl3pPr>
            <a:lvl4pPr marL="1371532" indent="0">
              <a:lnSpc>
                <a:spcPts val="10000"/>
              </a:lnSpc>
              <a:buNone/>
              <a:defRPr sz="11150" cap="all" baseline="0">
                <a:solidFill>
                  <a:schemeClr val="bg1"/>
                </a:solidFill>
              </a:defRPr>
            </a:lvl4pPr>
            <a:lvl5pPr marL="1828709" indent="0">
              <a:lnSpc>
                <a:spcPts val="10000"/>
              </a:lnSpc>
              <a:buNone/>
              <a:defRPr sz="111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  <a:endParaRPr lang="ru-RU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029337" y="3273149"/>
            <a:ext cx="1106487" cy="12503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ts val="3250"/>
              </a:lnSpc>
              <a:spcBef>
                <a:spcPts val="0"/>
              </a:spcBef>
              <a:buNone/>
              <a:defRPr sz="1800" cap="none" baseline="0">
                <a:solidFill>
                  <a:schemeClr val="bg1"/>
                </a:solidFill>
                <a:latin typeface="+mn-lt"/>
              </a:defRPr>
            </a:lvl1pPr>
            <a:lvl2pPr marL="457177" indent="0">
              <a:buNone/>
              <a:defRPr sz="1800">
                <a:solidFill>
                  <a:schemeClr val="tx1"/>
                </a:solidFill>
              </a:defRPr>
            </a:lvl2pPr>
            <a:lvl3pPr marL="914355" indent="0">
              <a:buNone/>
              <a:defRPr sz="1800">
                <a:solidFill>
                  <a:schemeClr val="tx1"/>
                </a:solidFill>
              </a:defRPr>
            </a:lvl3pPr>
            <a:lvl4pPr marL="1371532" indent="0">
              <a:buNone/>
              <a:defRPr sz="1800">
                <a:solidFill>
                  <a:schemeClr val="tx1"/>
                </a:solidFill>
              </a:defRPr>
            </a:lvl4pPr>
            <a:lvl5pPr marL="1828709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Address:</a:t>
            </a:r>
            <a:br>
              <a:rPr lang="en-US" dirty="0"/>
            </a:br>
            <a:r>
              <a:rPr lang="en-US" dirty="0"/>
              <a:t>Phone: </a:t>
            </a:r>
            <a:br>
              <a:rPr lang="en-US" dirty="0"/>
            </a:br>
            <a:r>
              <a:rPr lang="en-US" dirty="0"/>
              <a:t>Website:</a:t>
            </a:r>
            <a:endParaRPr lang="ru-RU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221554" y="3277232"/>
            <a:ext cx="3703085" cy="12503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ts val="325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</a:defRPr>
            </a:lvl1pPr>
            <a:lvl2pPr marL="457177" indent="0">
              <a:buNone/>
              <a:defRPr sz="1800">
                <a:solidFill>
                  <a:schemeClr val="tx1"/>
                </a:solidFill>
              </a:defRPr>
            </a:lvl2pPr>
            <a:lvl3pPr marL="914355" indent="0">
              <a:buNone/>
              <a:defRPr sz="1800">
                <a:solidFill>
                  <a:schemeClr val="tx1"/>
                </a:solidFill>
              </a:defRPr>
            </a:lvl3pPr>
            <a:lvl4pPr marL="1371532" indent="0">
              <a:buNone/>
              <a:defRPr sz="1800">
                <a:solidFill>
                  <a:schemeClr val="tx1"/>
                </a:solidFill>
              </a:defRPr>
            </a:lvl4pPr>
            <a:lvl5pPr marL="1828709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123 Street, City, State 45678     </a:t>
            </a:r>
            <a:br>
              <a:rPr lang="en-US" dirty="0"/>
            </a:br>
            <a:r>
              <a:rPr lang="en-US" dirty="0"/>
              <a:t>1234 56 7890</a:t>
            </a:r>
            <a:br>
              <a:rPr lang="en-US" dirty="0"/>
            </a:br>
            <a:r>
              <a:rPr lang="en-US" dirty="0"/>
              <a:t>www.companyname.com</a:t>
            </a:r>
            <a:endParaRPr lang="ru-RU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9519536" y="567294"/>
            <a:ext cx="1643719" cy="3847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r">
              <a:lnSpc>
                <a:spcPts val="3000"/>
              </a:lnSpc>
              <a:spcBef>
                <a:spcPts val="0"/>
              </a:spcBef>
              <a:buNone/>
              <a:defRPr sz="2500" b="0" cap="all" baseline="0">
                <a:solidFill>
                  <a:schemeClr val="accent3"/>
                </a:solidFill>
                <a:latin typeface="+mj-lt"/>
              </a:defRPr>
            </a:lvl1pPr>
            <a:lvl2pPr marL="457177" indent="0">
              <a:lnSpc>
                <a:spcPts val="10000"/>
              </a:lnSpc>
              <a:buNone/>
              <a:defRPr sz="11150" cap="all" baseline="0">
                <a:solidFill>
                  <a:schemeClr val="bg1"/>
                </a:solidFill>
              </a:defRPr>
            </a:lvl2pPr>
            <a:lvl3pPr marL="914355" indent="0">
              <a:lnSpc>
                <a:spcPts val="10000"/>
              </a:lnSpc>
              <a:buNone/>
              <a:defRPr sz="11150" cap="all" baseline="0">
                <a:solidFill>
                  <a:schemeClr val="bg1"/>
                </a:solidFill>
              </a:defRPr>
            </a:lvl3pPr>
            <a:lvl4pPr marL="1371532" indent="0">
              <a:lnSpc>
                <a:spcPts val="10000"/>
              </a:lnSpc>
              <a:buNone/>
              <a:defRPr sz="11150" cap="all" baseline="0">
                <a:solidFill>
                  <a:schemeClr val="bg1"/>
                </a:solidFill>
              </a:defRPr>
            </a:lvl4pPr>
            <a:lvl5pPr marL="1828709" indent="0">
              <a:lnSpc>
                <a:spcPts val="10000"/>
              </a:lnSpc>
              <a:buNone/>
              <a:defRPr sz="111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81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227D-9FAB-426E-8904-8CFA99E7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D2E6F-43E9-420F-B7B8-DD168CE53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A8EE6-FEE8-479C-98DD-B3652090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1C9E-9457-4C99-B043-771F0A153EFF}" type="datetimeFigureOut">
              <a:rPr lang="en-IE" smtClean="0"/>
              <a:t>22/02/2021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B7438-2936-4F78-9E46-7CBE997D5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98F4-F263-49EE-9B9F-61C7D18C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5178-2996-4AF0-879A-0398FD398A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240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22C2C-0CAC-46CC-8FE6-7508A4A5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7821B-918F-4BC9-81CD-402F7CE86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FA1B1-A7AE-45E8-9D37-72E40F8C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1C9E-9457-4C99-B043-771F0A153EFF}" type="datetimeFigureOut">
              <a:rPr lang="en-IE" smtClean="0"/>
              <a:t>22/02/2021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BD5C7-2E01-4F87-B181-28AEB884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50B23-011D-4676-B464-FFF102CB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5178-2996-4AF0-879A-0398FD398A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97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E3FF-5234-40B7-8AB8-2EB496D7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D8C87-8EB5-4487-9827-E9A4E2D61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857F9-7D97-4603-9F1F-6A2EF78A8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D3368-E842-4E0D-9331-3710B603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1C9E-9457-4C99-B043-771F0A153EFF}" type="datetimeFigureOut">
              <a:rPr lang="en-IE" smtClean="0"/>
              <a:t>22/02/2021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841F0-B85B-4D97-BC7E-814FC19D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E5C4-11A0-42E5-A659-7BF9FC01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5178-2996-4AF0-879A-0398FD398A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934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8D2D8-8B7D-40F7-829F-4D9654BB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2E234-7FFE-4849-8B73-CF8F6C660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1149E-CECB-44FB-9D55-5E24075BF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26B995-04AC-4A66-9770-02480D7E6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FBA4B-1A7A-4AEA-827F-853626662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151F8A-2032-4C7F-8A3D-7581B3B6C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1C9E-9457-4C99-B043-771F0A153EFF}" type="datetimeFigureOut">
              <a:rPr lang="en-IE" smtClean="0"/>
              <a:t>22/02/2021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4389D8-4246-4571-9801-7C783BBE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F9C2BA-BB59-430E-AB75-A20D94A8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5178-2996-4AF0-879A-0398FD398A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619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9D97-157A-46C3-9861-4E56DA23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0648F2-69BE-4856-9DDE-5578C8F8C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1C9E-9457-4C99-B043-771F0A153EFF}" type="datetimeFigureOut">
              <a:rPr lang="en-IE" smtClean="0"/>
              <a:t>22/02/2021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5CC6D-4001-42CE-B58C-58D74440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1B11D-7F41-4B72-97FE-6E11D1A2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5178-2996-4AF0-879A-0398FD398A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586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BDB8DA-B136-4F77-9072-FD56BFC2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1C9E-9457-4C99-B043-771F0A153EFF}" type="datetimeFigureOut">
              <a:rPr lang="en-IE" smtClean="0"/>
              <a:t>22/02/2021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AD24C-1A85-444A-96F6-D355252AB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342DE-C85B-43E0-A5C7-2D751960B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5178-2996-4AF0-879A-0398FD398A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117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4B20-37B8-4EF3-AA18-4A24870A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512CC-5032-4498-B2C4-A27E233D4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A365B-9444-45A4-B9A2-36EAECB4A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8EE89-92EC-40EF-BADD-5375B460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1C9E-9457-4C99-B043-771F0A153EFF}" type="datetimeFigureOut">
              <a:rPr lang="en-IE" smtClean="0"/>
              <a:t>22/02/2021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E7F1B-F1B1-4F70-94F8-D210AA6E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4E009-0761-4743-ACA0-0B0D2643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5178-2996-4AF0-879A-0398FD398A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444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8B4D-0616-4F1A-BA52-781A9BAF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F2011-6C77-44E1-B9F4-7B7F4E2AD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3957B-02CA-4C70-B358-286B53FC6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88DCB-1FBD-4186-A822-913903536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1C9E-9457-4C99-B043-771F0A153EFF}" type="datetimeFigureOut">
              <a:rPr lang="en-IE" smtClean="0"/>
              <a:t>22/02/2021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7A2FD-D5F7-48BE-BDD1-1B4CB74C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E9C5B-1459-45FB-851E-D5E74732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5178-2996-4AF0-879A-0398FD398A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304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6F526F-DB61-49C2-8C93-660D0A3F7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CA5F0-FB8B-4A11-AE63-AC5B180C2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C1CC2-DB69-4AC6-BDD6-EC1120A0E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21C9E-9457-4C99-B043-771F0A153EFF}" type="datetimeFigureOut">
              <a:rPr lang="en-IE" smtClean="0"/>
              <a:t>22/02/2021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585A4-9A98-46DB-B5B7-75B68BF74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46462-5D54-4BF2-B7FC-38256FB36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D5178-2996-4AF0-879A-0398FD398A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321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enliveningedge.org/views/networks-organisations-movement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67C0D-636D-4806-B237-562B01892CE6}"/>
              </a:ext>
            </a:extLst>
          </p:cNvPr>
          <p:cNvSpPr txBox="1"/>
          <p:nvPr/>
        </p:nvSpPr>
        <p:spPr>
          <a:xfrm>
            <a:off x="6024154" y="788789"/>
            <a:ext cx="5748464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Cycle South Dublin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Consultation Process</a:t>
            </a:r>
            <a:endParaRPr lang="en-US" sz="4300" u="sng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0BACE-96ED-4299-BC1E-D5474C0C0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863" y="1859449"/>
            <a:ext cx="3768881" cy="177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75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8A4758-3C59-4244-8939-E7C4010A6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0576" y="119148"/>
            <a:ext cx="2709256" cy="1273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5736DA-5752-499E-A292-698781E4C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68" y="755664"/>
            <a:ext cx="72009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8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31230A-EAC6-451B-8319-B4AA257B0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0576" y="119148"/>
            <a:ext cx="2709256" cy="1273032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8BC402-CBF8-4922-870E-BFCEB759EC2A}"/>
              </a:ext>
            </a:extLst>
          </p:cNvPr>
          <p:cNvGraphicFramePr/>
          <p:nvPr/>
        </p:nvGraphicFramePr>
        <p:xfrm>
          <a:off x="6143336" y="1182624"/>
          <a:ext cx="5746496" cy="4450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C5A3F2-B473-46F5-BFBA-42276AE77682}"/>
              </a:ext>
            </a:extLst>
          </p:cNvPr>
          <p:cNvSpPr txBox="1"/>
          <p:nvPr/>
        </p:nvSpPr>
        <p:spPr>
          <a:xfrm>
            <a:off x="2706624" y="341376"/>
            <a:ext cx="574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 Raised</a:t>
            </a:r>
          </a:p>
          <a:p>
            <a:r>
              <a:rPr lang="en-GB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Category (10 Categories)</a:t>
            </a:r>
            <a:r>
              <a:rPr lang="en-GB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9347B8-9732-4BD2-8F81-61C0C575F59F}"/>
              </a:ext>
            </a:extLst>
          </p:cNvPr>
          <p:cNvSpPr txBox="1"/>
          <p:nvPr/>
        </p:nvSpPr>
        <p:spPr>
          <a:xfrm>
            <a:off x="6143336" y="1715639"/>
            <a:ext cx="574649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Accounts for 59% of the total comments</a:t>
            </a:r>
            <a:endParaRPr lang="en-IE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14C7F-3621-4F58-A2D5-02A21A9A31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1776738"/>
            <a:ext cx="5937504" cy="310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8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31230A-EAC6-451B-8319-B4AA257B0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0576" y="119148"/>
            <a:ext cx="2709256" cy="1273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C5A3F2-B473-46F5-BFBA-42276AE77682}"/>
              </a:ext>
            </a:extLst>
          </p:cNvPr>
          <p:cNvSpPr txBox="1"/>
          <p:nvPr/>
        </p:nvSpPr>
        <p:spPr>
          <a:xfrm>
            <a:off x="2742974" y="341376"/>
            <a:ext cx="57464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 Raised</a:t>
            </a:r>
          </a:p>
          <a:p>
            <a:r>
              <a:rPr lang="en-GB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Sub-Category (30 sub categories) </a:t>
            </a:r>
            <a:endParaRPr lang="en-IE" sz="2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C103B78-C433-4723-8F78-D1711092CB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874957"/>
              </p:ext>
            </p:extLst>
          </p:nvPr>
        </p:nvGraphicFramePr>
        <p:xfrm>
          <a:off x="6445504" y="2483161"/>
          <a:ext cx="5746496" cy="3744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6DDB822-D916-48A7-B64E-FC92A23891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139720"/>
            <a:ext cx="6553768" cy="321896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BDA042F-42F7-4D43-834C-B90AA32BA144}"/>
              </a:ext>
            </a:extLst>
          </p:cNvPr>
          <p:cNvSpPr/>
          <p:nvPr/>
        </p:nvSpPr>
        <p:spPr>
          <a:xfrm>
            <a:off x="5136444" y="3556000"/>
            <a:ext cx="959556" cy="27093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28C3B8-2C6D-42D9-89A6-85EA321D6699}"/>
              </a:ext>
            </a:extLst>
          </p:cNvPr>
          <p:cNvCxnSpPr>
            <a:cxnSpLocks/>
          </p:cNvCxnSpPr>
          <p:nvPr/>
        </p:nvCxnSpPr>
        <p:spPr>
          <a:xfrm flipH="1">
            <a:off x="5766816" y="2024246"/>
            <a:ext cx="1136456" cy="1404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7E4835-6E03-44FA-8E1A-9F0918A1B12F}"/>
              </a:ext>
            </a:extLst>
          </p:cNvPr>
          <p:cNvSpPr/>
          <p:nvPr/>
        </p:nvSpPr>
        <p:spPr>
          <a:xfrm>
            <a:off x="6903272" y="1792046"/>
            <a:ext cx="2255520" cy="4616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Represents &lt;1% each</a:t>
            </a:r>
            <a:endParaRPr lang="en-I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42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/>
          <p:nvPr/>
        </p:nvSpPr>
        <p:spPr>
          <a:xfrm flipH="1" flipV="1">
            <a:off x="219472" y="1228725"/>
            <a:ext cx="11706225" cy="4276725"/>
          </a:xfrm>
          <a:custGeom>
            <a:avLst/>
            <a:gdLst>
              <a:gd name="connsiteX0" fmla="*/ 0 w 23393400"/>
              <a:gd name="connsiteY0" fmla="*/ 0 h 7391400"/>
              <a:gd name="connsiteX1" fmla="*/ 23393400 w 23393400"/>
              <a:gd name="connsiteY1" fmla="*/ 0 h 7391400"/>
              <a:gd name="connsiteX2" fmla="*/ 23393400 w 23393400"/>
              <a:gd name="connsiteY2" fmla="*/ 7391400 h 7391400"/>
              <a:gd name="connsiteX3" fmla="*/ 0 w 23393400"/>
              <a:gd name="connsiteY3" fmla="*/ 7391400 h 7391400"/>
              <a:gd name="connsiteX4" fmla="*/ 0 w 23393400"/>
              <a:gd name="connsiteY4" fmla="*/ 0 h 7391400"/>
              <a:gd name="connsiteX0" fmla="*/ 0 w 23393400"/>
              <a:gd name="connsiteY0" fmla="*/ 0 h 7391400"/>
              <a:gd name="connsiteX1" fmla="*/ 23393400 w 23393400"/>
              <a:gd name="connsiteY1" fmla="*/ 0 h 7391400"/>
              <a:gd name="connsiteX2" fmla="*/ 23393400 w 23393400"/>
              <a:gd name="connsiteY2" fmla="*/ 7391400 h 7391400"/>
              <a:gd name="connsiteX3" fmla="*/ 22307550 w 23393400"/>
              <a:gd name="connsiteY3" fmla="*/ 7372350 h 7391400"/>
              <a:gd name="connsiteX4" fmla="*/ 0 w 23393400"/>
              <a:gd name="connsiteY4" fmla="*/ 7391400 h 7391400"/>
              <a:gd name="connsiteX5" fmla="*/ 0 w 23393400"/>
              <a:gd name="connsiteY5" fmla="*/ 0 h 7391400"/>
              <a:gd name="connsiteX0" fmla="*/ 0 w 23424314"/>
              <a:gd name="connsiteY0" fmla="*/ 0 h 8477277"/>
              <a:gd name="connsiteX1" fmla="*/ 23393400 w 23424314"/>
              <a:gd name="connsiteY1" fmla="*/ 0 h 8477277"/>
              <a:gd name="connsiteX2" fmla="*/ 23393400 w 23424314"/>
              <a:gd name="connsiteY2" fmla="*/ 7391400 h 8477277"/>
              <a:gd name="connsiteX3" fmla="*/ 23374350 w 23424314"/>
              <a:gd name="connsiteY3" fmla="*/ 8477250 h 8477277"/>
              <a:gd name="connsiteX4" fmla="*/ 22307550 w 23424314"/>
              <a:gd name="connsiteY4" fmla="*/ 7372350 h 8477277"/>
              <a:gd name="connsiteX5" fmla="*/ 0 w 23424314"/>
              <a:gd name="connsiteY5" fmla="*/ 7391400 h 8477277"/>
              <a:gd name="connsiteX6" fmla="*/ 0 w 23424314"/>
              <a:gd name="connsiteY6" fmla="*/ 0 h 8477277"/>
              <a:gd name="connsiteX0" fmla="*/ 0 w 23393400"/>
              <a:gd name="connsiteY0" fmla="*/ 0 h 8477250"/>
              <a:gd name="connsiteX1" fmla="*/ 23393400 w 23393400"/>
              <a:gd name="connsiteY1" fmla="*/ 0 h 8477250"/>
              <a:gd name="connsiteX2" fmla="*/ 23393400 w 23393400"/>
              <a:gd name="connsiteY2" fmla="*/ 7391400 h 8477250"/>
              <a:gd name="connsiteX3" fmla="*/ 23374350 w 23393400"/>
              <a:gd name="connsiteY3" fmla="*/ 8477250 h 8477250"/>
              <a:gd name="connsiteX4" fmla="*/ 22307550 w 23393400"/>
              <a:gd name="connsiteY4" fmla="*/ 7372350 h 8477250"/>
              <a:gd name="connsiteX5" fmla="*/ 0 w 23393400"/>
              <a:gd name="connsiteY5" fmla="*/ 7391400 h 8477250"/>
              <a:gd name="connsiteX6" fmla="*/ 0 w 23393400"/>
              <a:gd name="connsiteY6" fmla="*/ 0 h 8477250"/>
              <a:gd name="connsiteX0" fmla="*/ 0 w 23431500"/>
              <a:gd name="connsiteY0" fmla="*/ 0 h 8534400"/>
              <a:gd name="connsiteX1" fmla="*/ 23393400 w 23431500"/>
              <a:gd name="connsiteY1" fmla="*/ 0 h 8534400"/>
              <a:gd name="connsiteX2" fmla="*/ 23393400 w 23431500"/>
              <a:gd name="connsiteY2" fmla="*/ 7391400 h 8534400"/>
              <a:gd name="connsiteX3" fmla="*/ 23431500 w 23431500"/>
              <a:gd name="connsiteY3" fmla="*/ 8534400 h 8534400"/>
              <a:gd name="connsiteX4" fmla="*/ 22307550 w 23431500"/>
              <a:gd name="connsiteY4" fmla="*/ 7372350 h 8534400"/>
              <a:gd name="connsiteX5" fmla="*/ 0 w 23431500"/>
              <a:gd name="connsiteY5" fmla="*/ 7391400 h 8534400"/>
              <a:gd name="connsiteX6" fmla="*/ 0 w 23431500"/>
              <a:gd name="connsiteY6" fmla="*/ 0 h 8534400"/>
              <a:gd name="connsiteX0" fmla="*/ 0 w 23431500"/>
              <a:gd name="connsiteY0" fmla="*/ 0 h 8534400"/>
              <a:gd name="connsiteX1" fmla="*/ 23393400 w 23431500"/>
              <a:gd name="connsiteY1" fmla="*/ 0 h 8534400"/>
              <a:gd name="connsiteX2" fmla="*/ 23393400 w 23431500"/>
              <a:gd name="connsiteY2" fmla="*/ 7391400 h 8534400"/>
              <a:gd name="connsiteX3" fmla="*/ 23431500 w 23431500"/>
              <a:gd name="connsiteY3" fmla="*/ 8534400 h 8534400"/>
              <a:gd name="connsiteX4" fmla="*/ 22307550 w 23431500"/>
              <a:gd name="connsiteY4" fmla="*/ 7372350 h 8534400"/>
              <a:gd name="connsiteX5" fmla="*/ 0 w 23431500"/>
              <a:gd name="connsiteY5" fmla="*/ 7391400 h 8534400"/>
              <a:gd name="connsiteX6" fmla="*/ 0 w 23431500"/>
              <a:gd name="connsiteY6" fmla="*/ 0 h 8534400"/>
              <a:gd name="connsiteX0" fmla="*/ 0 w 23412450"/>
              <a:gd name="connsiteY0" fmla="*/ 0 h 8553450"/>
              <a:gd name="connsiteX1" fmla="*/ 23393400 w 23412450"/>
              <a:gd name="connsiteY1" fmla="*/ 0 h 8553450"/>
              <a:gd name="connsiteX2" fmla="*/ 23393400 w 23412450"/>
              <a:gd name="connsiteY2" fmla="*/ 7391400 h 8553450"/>
              <a:gd name="connsiteX3" fmla="*/ 23412450 w 23412450"/>
              <a:gd name="connsiteY3" fmla="*/ 8553450 h 8553450"/>
              <a:gd name="connsiteX4" fmla="*/ 22307550 w 23412450"/>
              <a:gd name="connsiteY4" fmla="*/ 7372350 h 8553450"/>
              <a:gd name="connsiteX5" fmla="*/ 0 w 23412450"/>
              <a:gd name="connsiteY5" fmla="*/ 7391400 h 8553450"/>
              <a:gd name="connsiteX6" fmla="*/ 0 w 23412450"/>
              <a:gd name="connsiteY6" fmla="*/ 0 h 855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12450" h="8553450">
                <a:moveTo>
                  <a:pt x="0" y="0"/>
                </a:moveTo>
                <a:lnTo>
                  <a:pt x="23393400" y="0"/>
                </a:lnTo>
                <a:lnTo>
                  <a:pt x="23393400" y="7391400"/>
                </a:lnTo>
                <a:cubicBezTo>
                  <a:pt x="23418800" y="7747000"/>
                  <a:pt x="23368000" y="8293100"/>
                  <a:pt x="23412450" y="8553450"/>
                </a:cubicBezTo>
                <a:lnTo>
                  <a:pt x="22307550" y="7372350"/>
                </a:lnTo>
                <a:lnTo>
                  <a:pt x="0" y="7391400"/>
                </a:lnTo>
                <a:lnTo>
                  <a:pt x="0" y="0"/>
                </a:lnTo>
                <a:close/>
              </a:path>
            </a:pathLst>
          </a:custGeom>
          <a:solidFill>
            <a:srgbClr val="F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8E9FF-67F8-4633-A998-3E2E3CBACD06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029472" y="3174903"/>
            <a:ext cx="4894984" cy="703269"/>
          </a:xfrm>
        </p:spPr>
        <p:txBody>
          <a:bodyPr/>
          <a:lstStyle/>
          <a:p>
            <a:r>
              <a:rPr lang="en-US" sz="6000" cap="none" dirty="0"/>
              <a:t>Thank you</a:t>
            </a:r>
            <a:endParaRPr lang="ru-RU" sz="6000" cap="none" dirty="0"/>
          </a:p>
        </p:txBody>
      </p:sp>
      <p:pic>
        <p:nvPicPr>
          <p:cNvPr id="15" name="Picture Placeholder 10">
            <a:extLst>
              <a:ext uri="{FF2B5EF4-FFF2-40B4-BE49-F238E27FC236}">
                <a16:creationId xmlns:a16="http://schemas.microsoft.com/office/drawing/2014/main" id="{F6A07B22-0979-49AB-855B-EEFD1EFA3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9630" y="186613"/>
            <a:ext cx="3265910" cy="1534594"/>
          </a:xfrm>
          <a:custGeom>
            <a:avLst/>
            <a:gdLst>
              <a:gd name="connsiteX0" fmla="*/ 0 w 2629499"/>
              <a:gd name="connsiteY0" fmla="*/ 0 h 2172195"/>
              <a:gd name="connsiteX1" fmla="*/ 2629499 w 2629499"/>
              <a:gd name="connsiteY1" fmla="*/ 0 h 2172195"/>
              <a:gd name="connsiteX2" fmla="*/ 2629499 w 2629499"/>
              <a:gd name="connsiteY2" fmla="*/ 2172195 h 2172195"/>
              <a:gd name="connsiteX3" fmla="*/ 0 w 2629499"/>
              <a:gd name="connsiteY3" fmla="*/ 2172195 h 217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9499" h="2172195">
                <a:moveTo>
                  <a:pt x="0" y="0"/>
                </a:moveTo>
                <a:lnTo>
                  <a:pt x="2629499" y="0"/>
                </a:lnTo>
                <a:lnTo>
                  <a:pt x="2629499" y="2172195"/>
                </a:lnTo>
                <a:lnTo>
                  <a:pt x="0" y="217219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532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7B71E1-C1BC-42E8-AF4E-CFD6DAA1438A}"/>
              </a:ext>
            </a:extLst>
          </p:cNvPr>
          <p:cNvSpPr txBox="1"/>
          <p:nvPr/>
        </p:nvSpPr>
        <p:spPr>
          <a:xfrm>
            <a:off x="2806661" y="1494853"/>
            <a:ext cx="4777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IE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IE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ision for making South Dublin County one of Ireland’s most cycle friendly counties</a:t>
            </a:r>
            <a:endParaRPr lang="en-IE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I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en-I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B22A011-ADD0-4264-8862-BB4A96D542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1938437"/>
              </p:ext>
            </p:extLst>
          </p:nvPr>
        </p:nvGraphicFramePr>
        <p:xfrm>
          <a:off x="2465285" y="3601156"/>
          <a:ext cx="6373915" cy="393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92E6B870-A581-4BE2-B465-E082EC1C24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0576" y="119148"/>
            <a:ext cx="2709256" cy="1273032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3BA3AB50-E479-4F8D-A0FA-C3A50DB541CD}"/>
              </a:ext>
            </a:extLst>
          </p:cNvPr>
          <p:cNvSpPr/>
          <p:nvPr/>
        </p:nvSpPr>
        <p:spPr>
          <a:xfrm>
            <a:off x="756356" y="0"/>
            <a:ext cx="8082844" cy="3601156"/>
          </a:xfrm>
          <a:prstGeom prst="star5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828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58F645B-633A-4880-A12A-ED987C78A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7253548"/>
              </p:ext>
            </p:extLst>
          </p:nvPr>
        </p:nvGraphicFramePr>
        <p:xfrm>
          <a:off x="2041953" y="842211"/>
          <a:ext cx="7779380" cy="6015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7B71E1-C1BC-42E8-AF4E-CFD6DAA1438A}"/>
              </a:ext>
            </a:extLst>
          </p:cNvPr>
          <p:cNvSpPr txBox="1"/>
          <p:nvPr/>
        </p:nvSpPr>
        <p:spPr>
          <a:xfrm>
            <a:off x="3974021" y="1316507"/>
            <a:ext cx="104131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IE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draft identifies 4 Project Priorities</a:t>
            </a:r>
            <a:endParaRPr lang="en-IE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I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en-IE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92E6B870-A581-4BE2-B465-E082EC1C24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0576" y="119148"/>
            <a:ext cx="2709256" cy="127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D3F24C4-14B4-4FD7-A78C-C763CD105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2896196"/>
              </p:ext>
            </p:extLst>
          </p:nvPr>
        </p:nvGraphicFramePr>
        <p:xfrm>
          <a:off x="-1174044" y="6391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DAF5C24-25A2-4F88-9F37-91C7FA2301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0576" y="119148"/>
            <a:ext cx="2709256" cy="1273032"/>
          </a:xfrm>
          <a:prstGeom prst="rect">
            <a:avLst/>
          </a:prstGeom>
        </p:spPr>
      </p:pic>
      <p:graphicFrame>
        <p:nvGraphicFramePr>
          <p:cNvPr id="11" name="TextBox 1">
            <a:extLst>
              <a:ext uri="{FF2B5EF4-FFF2-40B4-BE49-F238E27FC236}">
                <a16:creationId xmlns:a16="http://schemas.microsoft.com/office/drawing/2014/main" id="{9758B29E-ABA6-4F8F-A9EB-5A069EB97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286293"/>
              </p:ext>
            </p:extLst>
          </p:nvPr>
        </p:nvGraphicFramePr>
        <p:xfrm>
          <a:off x="6096000" y="1778789"/>
          <a:ext cx="6016978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1433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8D8570-46DF-4F2B-AAE6-267D9943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0576" y="119148"/>
            <a:ext cx="2709256" cy="12730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97E9D5-10D6-426B-A09B-673283090359}"/>
              </a:ext>
            </a:extLst>
          </p:cNvPr>
          <p:cNvSpPr txBox="1"/>
          <p:nvPr/>
        </p:nvSpPr>
        <p:spPr>
          <a:xfrm>
            <a:off x="4593343" y="478665"/>
            <a:ext cx="2506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endParaRPr lang="en-I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4A9CE-1508-4F40-AED0-CE3159639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414" y="2553541"/>
            <a:ext cx="4584589" cy="27556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F465E1-90EC-4A91-8C0E-8523F3D9B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32" y="2553541"/>
            <a:ext cx="4535817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9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8D8570-46DF-4F2B-AAE6-267D9943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0576" y="119148"/>
            <a:ext cx="2709256" cy="12730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97E9D5-10D6-426B-A09B-673283090359}"/>
              </a:ext>
            </a:extLst>
          </p:cNvPr>
          <p:cNvSpPr txBox="1"/>
          <p:nvPr/>
        </p:nvSpPr>
        <p:spPr>
          <a:xfrm>
            <a:off x="4593343" y="478665"/>
            <a:ext cx="2506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endParaRPr lang="en-I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3A8FE4-6571-47E7-87AB-613754FAB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652" y="1701900"/>
            <a:ext cx="9138696" cy="288975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731A45D-0CF3-4CB1-92FC-F4E94918A152}"/>
              </a:ext>
            </a:extLst>
          </p:cNvPr>
          <p:cNvSpPr/>
          <p:nvPr/>
        </p:nvSpPr>
        <p:spPr>
          <a:xfrm>
            <a:off x="2165684" y="1247421"/>
            <a:ext cx="814583" cy="45447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  <a:endParaRPr lang="en-I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B661C64-F4F7-434B-A6DE-BFDDEBC37CE7}"/>
              </a:ext>
            </a:extLst>
          </p:cNvPr>
          <p:cNvCxnSpPr>
            <a:cxnSpLocks/>
          </p:cNvCxnSpPr>
          <p:nvPr/>
        </p:nvCxnSpPr>
        <p:spPr>
          <a:xfrm flipH="1">
            <a:off x="2246489" y="1701900"/>
            <a:ext cx="146755" cy="454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12C9D72-56E4-4490-8EFE-37778FA69162}"/>
              </a:ext>
            </a:extLst>
          </p:cNvPr>
          <p:cNvSpPr txBox="1"/>
          <p:nvPr/>
        </p:nvSpPr>
        <p:spPr>
          <a:xfrm>
            <a:off x="4356277" y="4752622"/>
            <a:ext cx="5486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14% do not live in SDCC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9% did not specify a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48% of the remaining respondents from only 5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Rathfarnham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Tallaght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Templeogue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Clondalkin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Firhouse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	</a:t>
            </a:r>
            <a:endParaRPr lang="en-IE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A565E9-379E-4863-8410-813B49A732F0}"/>
              </a:ext>
            </a:extLst>
          </p:cNvPr>
          <p:cNvSpPr/>
          <p:nvPr/>
        </p:nvSpPr>
        <p:spPr>
          <a:xfrm>
            <a:off x="3334084" y="1110424"/>
            <a:ext cx="814583" cy="454479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</a:t>
            </a:r>
            <a:endParaRPr lang="en-I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BA5DD5-E748-46C0-AB2F-AFDF030DE213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2572975" y="1498346"/>
            <a:ext cx="880402" cy="1029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30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AAF822-08DA-4ED9-8C16-D3A459ADE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0576" y="119148"/>
            <a:ext cx="2709256" cy="12730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EA06F0-4F8D-4D9E-BB58-7A430EB4DE49}"/>
              </a:ext>
            </a:extLst>
          </p:cNvPr>
          <p:cNvSpPr txBox="1"/>
          <p:nvPr/>
        </p:nvSpPr>
        <p:spPr>
          <a:xfrm>
            <a:off x="5403273" y="1470664"/>
            <a:ext cx="56051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Survey Questions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Do you support the installation of new safe cycling routes in the County</a:t>
            </a:r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Would you consider cycling more often once the proposed routes within the </a:t>
            </a:r>
            <a:r>
              <a:rPr lang="en-IE" dirty="0" err="1"/>
              <a:t>CySD</a:t>
            </a:r>
            <a:r>
              <a:rPr lang="en-IE" dirty="0"/>
              <a:t> programme are in place</a:t>
            </a:r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Do you want to make a comment on '</a:t>
            </a:r>
            <a:r>
              <a:rPr lang="en-IE" dirty="0" err="1"/>
              <a:t>CySD</a:t>
            </a:r>
            <a:r>
              <a:rPr lang="en-IE" dirty="0"/>
              <a:t> Cycle South Dublin - A Programme of Work’</a:t>
            </a:r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Would you like to add any further information on the proposed new safe cycling routes?</a:t>
            </a:r>
          </a:p>
        </p:txBody>
      </p:sp>
      <p:pic>
        <p:nvPicPr>
          <p:cNvPr id="13" name="Picture 12" descr="A crowd of people&#10;&#10;Description automatically generated">
            <a:extLst>
              <a:ext uri="{FF2B5EF4-FFF2-40B4-BE49-F238E27FC236}">
                <a16:creationId xmlns:a16="http://schemas.microsoft.com/office/drawing/2014/main" id="{C902DB75-E94B-4D12-A886-D58FF1517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1464" y="1470664"/>
            <a:ext cx="4084276" cy="33982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389F7A-7002-44AF-9E9A-7CB4DEE6290D}"/>
              </a:ext>
            </a:extLst>
          </p:cNvPr>
          <p:cNvSpPr txBox="1"/>
          <p:nvPr/>
        </p:nvSpPr>
        <p:spPr>
          <a:xfrm>
            <a:off x="4797630" y="6936482"/>
            <a:ext cx="65035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4" tooltip="https://www.enliveningedge.org/views/networks-organisations-movements/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5" tooltip="https://creativecommons.org/licenses/by/3.0/"/>
              </a:rPr>
              <a:t>CC BY</a:t>
            </a:r>
            <a:endParaRPr lang="en-IE" sz="900"/>
          </a:p>
        </p:txBody>
      </p:sp>
    </p:spTree>
    <p:extLst>
      <p:ext uri="{BB962C8B-B14F-4D97-AF65-F5344CB8AC3E}">
        <p14:creationId xmlns:p14="http://schemas.microsoft.com/office/powerpoint/2010/main" val="305934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D42409-463D-42A5-9E41-BB9F9F279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0576" y="119148"/>
            <a:ext cx="2709256" cy="1273032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2C69C0B-EE09-468B-BA57-55A37B339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23534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20097F-DEDD-4693-8605-33D944B1AA3D}"/>
              </a:ext>
            </a:extLst>
          </p:cNvPr>
          <p:cNvSpPr txBox="1"/>
          <p:nvPr/>
        </p:nvSpPr>
        <p:spPr>
          <a:xfrm>
            <a:off x="3285067" y="3105833"/>
            <a:ext cx="1185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437 Responses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188604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31230A-EAC6-451B-8319-B4AA257B0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0576" y="119148"/>
            <a:ext cx="2709256" cy="1273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C5A3F2-B473-46F5-BFBA-42276AE77682}"/>
              </a:ext>
            </a:extLst>
          </p:cNvPr>
          <p:cNvSpPr txBox="1"/>
          <p:nvPr/>
        </p:nvSpPr>
        <p:spPr>
          <a:xfrm>
            <a:off x="2223911" y="341376"/>
            <a:ext cx="6229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CySD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Response Feelings</a:t>
            </a:r>
            <a:endParaRPr lang="en-I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EB720B0D-97A2-426F-B67E-3A1DD94D8952}"/>
              </a:ext>
            </a:extLst>
          </p:cNvPr>
          <p:cNvSpPr/>
          <p:nvPr/>
        </p:nvSpPr>
        <p:spPr>
          <a:xfrm>
            <a:off x="281997" y="1654500"/>
            <a:ext cx="3251200" cy="2772777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83% Support New Safe Cycle Routes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609F1D9-6251-4F0E-8F11-7653844AF485}"/>
              </a:ext>
            </a:extLst>
          </p:cNvPr>
          <p:cNvSpPr/>
          <p:nvPr/>
        </p:nvSpPr>
        <p:spPr>
          <a:xfrm>
            <a:off x="4611398" y="1675932"/>
            <a:ext cx="3251200" cy="2751345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Less than 1% were not supportive of New Safe Cycle Routes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1EACC128-4AAE-447B-8EB4-B3B04BFEC51B}"/>
              </a:ext>
            </a:extLst>
          </p:cNvPr>
          <p:cNvSpPr/>
          <p:nvPr/>
        </p:nvSpPr>
        <p:spPr>
          <a:xfrm>
            <a:off x="8940800" y="1675932"/>
            <a:ext cx="3251200" cy="2772777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5% of overall responses contained negative comments</a:t>
            </a:r>
            <a:endParaRPr lang="en-I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7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388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Smith</dc:creator>
  <cp:lastModifiedBy>Keith Smith</cp:lastModifiedBy>
  <cp:revision>45</cp:revision>
  <dcterms:created xsi:type="dcterms:W3CDTF">2021-02-17T10:58:40Z</dcterms:created>
  <dcterms:modified xsi:type="dcterms:W3CDTF">2021-02-22T16:46:42Z</dcterms:modified>
</cp:coreProperties>
</file>