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62" r:id="rId3"/>
    <p:sldId id="263" r:id="rId4"/>
    <p:sldId id="264" r:id="rId5"/>
    <p:sldId id="265" r:id="rId6"/>
    <p:sldId id="266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3E402-001A-4852-B1DC-1A10B52722F2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CC85C8-8B23-4636-B661-EDFDF54C006E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57866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5A4CB9-8202-4DCF-A3CB-69E45B4CF388}" type="slidenum">
              <a:rPr lang="en-IE" smtClean="0"/>
              <a:t>9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509313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6280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11113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355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888675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011543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122658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5776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04104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2206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84034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1656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D5D9378-1BC7-446D-9C87-30DCC0400BF1}" type="datetimeFigureOut">
              <a:rPr lang="en-IE" smtClean="0"/>
              <a:t>16/02/2021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5A613B9-1E0E-46F9-9911-566FD663DF24}" type="slidenum">
              <a:rPr lang="en-IE" smtClean="0"/>
              <a:t>‹#›</a:t>
            </a:fld>
            <a:endParaRPr lang="en-IE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897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00665-E375-4BE0-B448-0B024ECB6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0218" y="2312631"/>
            <a:ext cx="6063824" cy="2232738"/>
          </a:xfrm>
        </p:spPr>
        <p:txBody>
          <a:bodyPr anchor="ctr">
            <a:noAutofit/>
          </a:bodyPr>
          <a:lstStyle/>
          <a:p>
            <a:pPr algn="ctr"/>
            <a:r>
              <a:rPr lang="en-IE" sz="4000" b="1" dirty="0"/>
              <a:t>South Dublin County Council</a:t>
            </a:r>
            <a:br>
              <a:rPr lang="en-IE" sz="4000" b="1" dirty="0"/>
            </a:br>
            <a:r>
              <a:rPr lang="en-IE" sz="4000" b="1" dirty="0"/>
              <a:t>Tree Management Policy</a:t>
            </a:r>
            <a:br>
              <a:rPr lang="en-IE" sz="4000" b="1" dirty="0"/>
            </a:br>
            <a:r>
              <a:rPr lang="en-IE" sz="4000" b="1" dirty="0"/>
              <a:t>‘Living with Trees’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3F5C82-62E4-4572-AFC8-06B814946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4386" y="3088747"/>
            <a:ext cx="6335485" cy="4381500"/>
          </a:xfrm>
        </p:spPr>
        <p:txBody>
          <a:bodyPr anchor="ctr">
            <a:normAutofit/>
          </a:bodyPr>
          <a:lstStyle/>
          <a:p>
            <a:pPr algn="ctr"/>
            <a:r>
              <a:rPr lang="en-IE" sz="1800" b="1" dirty="0"/>
              <a:t>Environment, Public Realm &amp; Climate Change SPC</a:t>
            </a:r>
          </a:p>
          <a:p>
            <a:pPr algn="ctr"/>
            <a:r>
              <a:rPr lang="en-IE" sz="1800" b="1" dirty="0"/>
              <a:t>16</a:t>
            </a:r>
            <a:r>
              <a:rPr lang="en-IE" sz="1800" b="1" baseline="30000" dirty="0"/>
              <a:t>th</a:t>
            </a:r>
            <a:r>
              <a:rPr lang="en-IE" sz="1800" b="1" dirty="0"/>
              <a:t> February 2021</a:t>
            </a:r>
          </a:p>
        </p:txBody>
      </p:sp>
      <p:pic>
        <p:nvPicPr>
          <p:cNvPr id="1028" name="Picture 4" descr="Image result for south dublin county council">
            <a:extLst>
              <a:ext uri="{FF2B5EF4-FFF2-40B4-BE49-F238E27FC236}">
                <a16:creationId xmlns:a16="http://schemas.microsoft.com/office/drawing/2014/main" id="{BA74EFF0-7FED-41FE-AA21-BCD6CC2D1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south dublin county council">
            <a:extLst>
              <a:ext uri="{FF2B5EF4-FFF2-40B4-BE49-F238E27FC236}">
                <a16:creationId xmlns:a16="http://schemas.microsoft.com/office/drawing/2014/main" id="{F3D2839A-D977-47AF-BD97-FC9F49C0D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57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C6537C-1C8F-427D-A274-9D48235DEC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518" y="436638"/>
            <a:ext cx="5201223" cy="195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057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A6271-D7DC-4EF0-A5E2-605C298B0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2065" y="1"/>
            <a:ext cx="7548466" cy="1371600"/>
          </a:xfrm>
        </p:spPr>
        <p:txBody>
          <a:bodyPr>
            <a:normAutofit/>
          </a:bodyPr>
          <a:lstStyle/>
          <a:p>
            <a:pPr algn="ctr"/>
            <a:r>
              <a:rPr lang="en-IE" sz="4000" b="1" dirty="0"/>
              <a:t>Tree Management Policy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DFF78-8005-4BAF-9E64-3B59B8DC3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499" y="685801"/>
            <a:ext cx="7813330" cy="4352730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Review existing 2015-2020 policy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Modify and draft new Tree Management Policy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Present new proposed Tree Management Policy to SPC February 2021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Prepare public consultation process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Present new Tree Management Policy to SPC in May 2021</a:t>
            </a:r>
          </a:p>
        </p:txBody>
      </p:sp>
      <p:pic>
        <p:nvPicPr>
          <p:cNvPr id="2052" name="Picture 4" descr="Image result for tree managament">
            <a:extLst>
              <a:ext uri="{FF2B5EF4-FFF2-40B4-BE49-F238E27FC236}">
                <a16:creationId xmlns:a16="http://schemas.microsoft.com/office/drawing/2014/main" id="{D7C0E3D5-A941-48B5-8593-31EB6E59C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353" y="4070643"/>
            <a:ext cx="4381889" cy="219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south dublin county council">
            <a:extLst>
              <a:ext uri="{FF2B5EF4-FFF2-40B4-BE49-F238E27FC236}">
                <a16:creationId xmlns:a16="http://schemas.microsoft.com/office/drawing/2014/main" id="{08913774-B8C5-48E5-A631-489490057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708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D9C90-50F2-47C0-940D-997DAB768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50" y="-182320"/>
            <a:ext cx="8070979" cy="1796516"/>
          </a:xfrm>
        </p:spPr>
        <p:txBody>
          <a:bodyPr>
            <a:normAutofit/>
          </a:bodyPr>
          <a:lstStyle/>
          <a:p>
            <a:pPr algn="ctr"/>
            <a:r>
              <a:rPr lang="en-IE" sz="4000" dirty="0"/>
              <a:t>Scope of Tree Management Policy 2015-20 Review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A1B52-B59F-45B9-9ABD-44C6B13D9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061" y="1614196"/>
            <a:ext cx="5916603" cy="442271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IE" altLang="en-US" sz="2400" b="1" dirty="0"/>
              <a:t>Review  current Tree  Management Policy</a:t>
            </a:r>
            <a:endParaRPr lang="en-IE" alt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IE" altLang="en-US" sz="2400" dirty="0"/>
              <a:t>Key Outcomes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altLang="en-US" sz="2400" dirty="0"/>
              <a:t>Action Plan performance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altLang="en-US" sz="2400" dirty="0"/>
              <a:t>Tree maintenance statistics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altLang="en-US" sz="2400" dirty="0"/>
              <a:t>Identify current tree issues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altLang="en-US" sz="2400" dirty="0"/>
              <a:t>Link to National and Local policies</a:t>
            </a:r>
          </a:p>
        </p:txBody>
      </p:sp>
      <p:pic>
        <p:nvPicPr>
          <p:cNvPr id="3080" name="Picture 8" descr="Image result for street trees cyclists">
            <a:extLst>
              <a:ext uri="{FF2B5EF4-FFF2-40B4-BE49-F238E27FC236}">
                <a16:creationId xmlns:a16="http://schemas.microsoft.com/office/drawing/2014/main" id="{37AB375B-9275-4FE0-822D-F0FE6F592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950" y="2519264"/>
            <a:ext cx="3910661" cy="260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south dublin county council">
            <a:extLst>
              <a:ext uri="{FF2B5EF4-FFF2-40B4-BE49-F238E27FC236}">
                <a16:creationId xmlns:a16="http://schemas.microsoft.com/office/drawing/2014/main" id="{F1A5AC2F-98D3-4581-88B2-0A58B44D4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480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968D9-5DC2-4E8A-A66B-8AD8F7694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26" y="389366"/>
            <a:ext cx="7492481" cy="1218018"/>
          </a:xfrm>
        </p:spPr>
        <p:txBody>
          <a:bodyPr>
            <a:normAutofit/>
          </a:bodyPr>
          <a:lstStyle/>
          <a:p>
            <a:pPr algn="ctr"/>
            <a:r>
              <a:rPr lang="en-IE" sz="4000" dirty="0"/>
              <a:t>Tree Management Policy 2015-20 Review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AECD9-8C72-4DE2-B725-B34BDB074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92" y="1476010"/>
            <a:ext cx="5916603" cy="4992624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Tree Management System in operation -tree surveys recorded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Trained tree surveyors in place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Cyclical  3 Tree maintenance programme in operation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Dedicated Council tree crews in operation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Specialised tree contract in place for Dangerous trees and working close to electricity wires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Annual tree planting programme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IE" sz="2000" dirty="0"/>
              <a:t>Tree page on Council website</a:t>
            </a:r>
          </a:p>
        </p:txBody>
      </p:sp>
      <p:pic>
        <p:nvPicPr>
          <p:cNvPr id="4" name="Picture 4" descr="Image result for south dublin county council">
            <a:extLst>
              <a:ext uri="{FF2B5EF4-FFF2-40B4-BE49-F238E27FC236}">
                <a16:creationId xmlns:a16="http://schemas.microsoft.com/office/drawing/2014/main" id="{F8B77091-1C04-4665-BC21-27B146915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 result for surveying trees ireland">
            <a:extLst>
              <a:ext uri="{FF2B5EF4-FFF2-40B4-BE49-F238E27FC236}">
                <a16:creationId xmlns:a16="http://schemas.microsoft.com/office/drawing/2014/main" id="{59FBA6A1-ED83-438F-8B19-31AF71AD6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315" y="2325469"/>
            <a:ext cx="2194279" cy="329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05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D9C90-50F2-47C0-940D-997DAB768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785" y="-3023585"/>
            <a:ext cx="7956665" cy="4526280"/>
          </a:xfrm>
        </p:spPr>
        <p:txBody>
          <a:bodyPr>
            <a:normAutofit/>
          </a:bodyPr>
          <a:lstStyle/>
          <a:p>
            <a:r>
              <a:rPr lang="en-IE" sz="4000" dirty="0"/>
              <a:t>Review  of Tree Management Policy 2015-20</a:t>
            </a:r>
            <a:endParaRPr lang="en-IE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A1B52-B59F-45B9-9ABD-44C6B13D9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952" y="1865376"/>
            <a:ext cx="8316329" cy="4992624"/>
          </a:xfrm>
        </p:spPr>
        <p:txBody>
          <a:bodyPr anchor="ctr">
            <a:normAutofit/>
          </a:bodyPr>
          <a:lstStyle/>
          <a:p>
            <a:pPr marL="0" lvl="0" indent="0" algn="ctr"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IE" sz="2400" b="1" dirty="0"/>
              <a:t>Action Plan Performance</a:t>
            </a:r>
            <a:r>
              <a:rPr lang="en-GB" sz="2400" b="1" dirty="0"/>
              <a:t> </a:t>
            </a:r>
            <a:r>
              <a:rPr lang="en-GB" sz="2400" b="1" dirty="0">
                <a:effectLst/>
                <a:ea typeface="Times New Roman" panose="02020603050405020304" pitchFamily="18" charset="0"/>
              </a:rPr>
              <a:t>Objectives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To establish the current position with regard to street trees</a:t>
            </a:r>
          </a:p>
          <a:p>
            <a:pPr marL="0" lvl="0" indent="0"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- 4 actions achieved 1 ongoing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implement a proactive tree management</a:t>
            </a:r>
          </a:p>
          <a:p>
            <a:pPr marL="0" lvl="0" indent="0"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programme</a:t>
            </a:r>
          </a:p>
          <a:p>
            <a:pPr marL="0" lvl="0" indent="0"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- 14 actions achieved, 3 ongoing; 4 to be achieved</a:t>
            </a:r>
            <a:endParaRPr lang="en-IE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implement a public awareness and education programme</a:t>
            </a:r>
            <a:endParaRPr lang="en-IE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IE" altLang="en-US" sz="2400" dirty="0"/>
              <a:t>- 5 actions achieved</a:t>
            </a:r>
          </a:p>
          <a:p>
            <a:endParaRPr lang="en-IE" altLang="en-US" sz="2000" dirty="0"/>
          </a:p>
          <a:p>
            <a:pPr marL="457200" lvl="1" indent="0">
              <a:buNone/>
            </a:pPr>
            <a:endParaRPr lang="en-IE" alt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CC0B8F-2413-454A-BDA0-60A944C1B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242" y="4329404"/>
            <a:ext cx="4228660" cy="1924929"/>
          </a:xfrm>
          <a:prstGeom prst="rect">
            <a:avLst/>
          </a:prstGeom>
        </p:spPr>
      </p:pic>
      <p:pic>
        <p:nvPicPr>
          <p:cNvPr id="6" name="Picture 4" descr="Image result for south dublin county council">
            <a:extLst>
              <a:ext uri="{FF2B5EF4-FFF2-40B4-BE49-F238E27FC236}">
                <a16:creationId xmlns:a16="http://schemas.microsoft.com/office/drawing/2014/main" id="{3D246382-339B-41AD-AB68-31700D635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998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D9C90-50F2-47C0-940D-997DAB768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7698" y="130629"/>
            <a:ext cx="5916603" cy="2675938"/>
          </a:xfrm>
        </p:spPr>
        <p:txBody>
          <a:bodyPr>
            <a:normAutofit/>
          </a:bodyPr>
          <a:lstStyle/>
          <a:p>
            <a:pPr algn="ctr"/>
            <a:r>
              <a:rPr lang="en-IE" sz="4000" b="1" dirty="0"/>
              <a:t>Review  of Tree Management Policy 2015-20</a:t>
            </a:r>
            <a:br>
              <a:rPr lang="en-IE" sz="4000" b="1" dirty="0"/>
            </a:br>
            <a:br>
              <a:rPr lang="en-IE" sz="4000" b="1" dirty="0"/>
            </a:br>
            <a:r>
              <a:rPr lang="en-IE" sz="4000" b="1" dirty="0"/>
              <a:t>Tree Maintenance  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A1B52-B59F-45B9-9ABD-44C6B13D9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32688"/>
            <a:ext cx="5916603" cy="49926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IE" altLang="en-US" sz="2000" dirty="0"/>
          </a:p>
          <a:p>
            <a:endParaRPr lang="en-IE" altLang="en-US" sz="2000" dirty="0"/>
          </a:p>
          <a:p>
            <a:pPr lvl="1"/>
            <a:endParaRPr lang="en-IE" altLang="en-US" sz="2000" dirty="0"/>
          </a:p>
        </p:txBody>
      </p:sp>
      <p:pic>
        <p:nvPicPr>
          <p:cNvPr id="5122" name="Picture 2" descr="Image result for living with trees sdcc">
            <a:extLst>
              <a:ext uri="{FF2B5EF4-FFF2-40B4-BE49-F238E27FC236}">
                <a16:creationId xmlns:a16="http://schemas.microsoft.com/office/drawing/2014/main" id="{717B7F4E-294A-45DE-993C-9AD132EC2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41" y="3167533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living with trees sdcc">
            <a:extLst>
              <a:ext uri="{FF2B5EF4-FFF2-40B4-BE49-F238E27FC236}">
                <a16:creationId xmlns:a16="http://schemas.microsoft.com/office/drawing/2014/main" id="{008C2481-B62D-45FA-B8D9-291AC27E7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5334" y="3049345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south dublin county council">
            <a:extLst>
              <a:ext uri="{FF2B5EF4-FFF2-40B4-BE49-F238E27FC236}">
                <a16:creationId xmlns:a16="http://schemas.microsoft.com/office/drawing/2014/main" id="{36C15F89-A560-4915-A1E0-047B7686E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street tree planting dublin">
            <a:extLst>
              <a:ext uri="{FF2B5EF4-FFF2-40B4-BE49-F238E27FC236}">
                <a16:creationId xmlns:a16="http://schemas.microsoft.com/office/drawing/2014/main" id="{76A65E44-5B9B-473B-AE56-483F24EF6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942" y="2973134"/>
            <a:ext cx="2762113" cy="338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448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C51C3-D1BD-4EC9-AFD3-02C9D2D84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478" y="-1932743"/>
            <a:ext cx="6142902" cy="4526280"/>
          </a:xfrm>
        </p:spPr>
        <p:txBody>
          <a:bodyPr>
            <a:normAutofit/>
          </a:bodyPr>
          <a:lstStyle/>
          <a:p>
            <a:r>
              <a:rPr lang="en-IE" sz="4000" dirty="0"/>
              <a:t>Review  of Tree Management Policy 2015-20</a:t>
            </a:r>
            <a:br>
              <a:rPr lang="en-IE" sz="4000" dirty="0"/>
            </a:br>
            <a:br>
              <a:rPr lang="en-IE" sz="4000" dirty="0"/>
            </a:br>
            <a:endParaRPr lang="en-IE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2BD9E-973E-403C-84F9-B39F3AE01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434" y="2174033"/>
            <a:ext cx="5740566" cy="321010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IE" sz="2400" dirty="0"/>
              <a:t>Tree Maintenance  Statistics </a:t>
            </a:r>
            <a:r>
              <a:rPr lang="en-IE" sz="2400" u="sng" dirty="0"/>
              <a:t>2015-  2020</a:t>
            </a:r>
          </a:p>
          <a:p>
            <a:pPr marL="0" indent="0">
              <a:buNone/>
            </a:pPr>
            <a:endParaRPr lang="en-IE" sz="2400" u="sng" dirty="0"/>
          </a:p>
          <a:p>
            <a:r>
              <a:rPr lang="en-IE" sz="2000" dirty="0"/>
              <a:t>Tree inspections	                31,000</a:t>
            </a:r>
          </a:p>
          <a:p>
            <a:r>
              <a:rPr lang="en-IE" sz="2000" dirty="0"/>
              <a:t>Trees pruned		13,224</a:t>
            </a:r>
          </a:p>
          <a:p>
            <a:r>
              <a:rPr lang="en-IE" sz="2000" dirty="0"/>
              <a:t>Trees removed	  	  5,319</a:t>
            </a:r>
          </a:p>
          <a:p>
            <a:r>
              <a:rPr lang="en-IE" sz="2000" dirty="0"/>
              <a:t>Trees planted	   	  6,314</a:t>
            </a:r>
          </a:p>
        </p:txBody>
      </p:sp>
      <p:pic>
        <p:nvPicPr>
          <p:cNvPr id="7170" name="Picture 2" descr="Image result for tree planting sdcc">
            <a:extLst>
              <a:ext uri="{FF2B5EF4-FFF2-40B4-BE49-F238E27FC236}">
                <a16:creationId xmlns:a16="http://schemas.microsoft.com/office/drawing/2014/main" id="{4799BF91-DB2D-4996-B694-433F6AE76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380" y="2192321"/>
            <a:ext cx="4656286" cy="287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south dublin county council">
            <a:extLst>
              <a:ext uri="{FF2B5EF4-FFF2-40B4-BE49-F238E27FC236}">
                <a16:creationId xmlns:a16="http://schemas.microsoft.com/office/drawing/2014/main" id="{24987E6C-7D98-410B-A929-92B5748BB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332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5CDBB-C471-4D3A-B93C-EEF1AD459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865" y="-3093471"/>
            <a:ext cx="6562779" cy="4526280"/>
          </a:xfrm>
        </p:spPr>
        <p:txBody>
          <a:bodyPr>
            <a:normAutofit/>
          </a:bodyPr>
          <a:lstStyle/>
          <a:p>
            <a:r>
              <a:rPr lang="en-IE" sz="4000" dirty="0"/>
              <a:t>New Policy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8EE3D-AD1E-4D40-8A74-CC3DDF1A8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70" y="2276297"/>
            <a:ext cx="5916603" cy="4992624"/>
          </a:xfrm>
        </p:spPr>
        <p:txBody>
          <a:bodyPr anchor="ctr">
            <a:normAutofit/>
          </a:bodyPr>
          <a:lstStyle/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Implications of Dublin Tree Canopy Study (March 2017)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SDCC Climate Change Action Plan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Tree risk management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Urban forests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Tree planting in urban streetscapes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Trees and built structures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Trees and utilities</a:t>
            </a:r>
          </a:p>
          <a:p>
            <a:pPr marL="34290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r>
              <a:rPr lang="en-IE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Unauthorised removal of trees</a:t>
            </a:r>
          </a:p>
          <a:p>
            <a:pPr marL="0" lvl="0" indent="0">
              <a:spcAft>
                <a:spcPts val="800"/>
              </a:spcAft>
              <a:buNone/>
              <a:tabLst>
                <a:tab pos="457200" algn="l"/>
              </a:tabLst>
            </a:pPr>
            <a:endParaRPr lang="en-I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Char char="•"/>
              <a:tabLst>
                <a:tab pos="457200" algn="l"/>
              </a:tabLst>
            </a:pPr>
            <a:endParaRPr lang="en-IE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E" sz="2000" dirty="0"/>
          </a:p>
        </p:txBody>
      </p:sp>
      <p:pic>
        <p:nvPicPr>
          <p:cNvPr id="6" name="Picture 5" descr="Image result for south dublin county council">
            <a:extLst>
              <a:ext uri="{FF2B5EF4-FFF2-40B4-BE49-F238E27FC236}">
                <a16:creationId xmlns:a16="http://schemas.microsoft.com/office/drawing/2014/main" id="{F20658AE-3329-430A-A0E9-6F50ABFD3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523AB1-8A4F-415E-BBAD-163E65C9F05C}"/>
              </a:ext>
            </a:extLst>
          </p:cNvPr>
          <p:cNvPicPr/>
          <p:nvPr/>
        </p:nvPicPr>
        <p:blipFill rotWithShape="1">
          <a:blip r:embed="rId3"/>
          <a:srcRect l="9141" t="10834" r="45989" b="3480"/>
          <a:stretch/>
        </p:blipFill>
        <p:spPr bwMode="auto">
          <a:xfrm>
            <a:off x="6837028" y="2474751"/>
            <a:ext cx="4118994" cy="31374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04803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BDCD7-970B-4FCF-ADB7-5AB86C497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943" y="-2916190"/>
            <a:ext cx="5611057" cy="4526280"/>
          </a:xfrm>
        </p:spPr>
        <p:txBody>
          <a:bodyPr>
            <a:normAutofit/>
          </a:bodyPr>
          <a:lstStyle/>
          <a:p>
            <a:r>
              <a:rPr lang="en-IE" sz="4000" dirty="0"/>
              <a:t>New Policy timeframe proposal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D01938D-FAD5-45F2-B6E4-6BE87BF59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855" y="1903072"/>
            <a:ext cx="5916603" cy="3657973"/>
          </a:xfrm>
        </p:spPr>
        <p:txBody>
          <a:bodyPr anchor="ctr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IE" sz="2000" dirty="0"/>
              <a:t>Draft 2021/2026 Tree Management Policy – Feb SPC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sz="2000" dirty="0"/>
              <a:t>Public Consultation – March 2021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sz="2000" dirty="0"/>
              <a:t>Proposed 2021/2026 Tree Management Policy to SPC – May 2021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sz="2000" dirty="0"/>
              <a:t>2021/2026 Tree Management Policy to Council – June 2021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IE" sz="2000" dirty="0"/>
              <a:t>Adopt new policy June 2021</a:t>
            </a:r>
          </a:p>
        </p:txBody>
      </p:sp>
      <p:pic>
        <p:nvPicPr>
          <p:cNvPr id="4" name="Picture 3" descr="Image result for south dublin county council">
            <a:extLst>
              <a:ext uri="{FF2B5EF4-FFF2-40B4-BE49-F238E27FC236}">
                <a16:creationId xmlns:a16="http://schemas.microsoft.com/office/drawing/2014/main" id="{B6241EEB-166F-446A-8609-54C0FD71B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994" y="266058"/>
            <a:ext cx="1927149" cy="73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mage result for tree canopy dublin">
            <a:extLst>
              <a:ext uri="{FF2B5EF4-FFF2-40B4-BE49-F238E27FC236}">
                <a16:creationId xmlns:a16="http://schemas.microsoft.com/office/drawing/2014/main" id="{1906EC5B-E15F-4076-9448-89E07229D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60" y="2301169"/>
            <a:ext cx="4578843" cy="286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21326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115</TotalTime>
  <Words>337</Words>
  <Application>Microsoft Office PowerPoint</Application>
  <PresentationFormat>Widescreen</PresentationFormat>
  <Paragraphs>59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Symbol</vt:lpstr>
      <vt:lpstr>Times New Roman</vt:lpstr>
      <vt:lpstr>Wingdings</vt:lpstr>
      <vt:lpstr>Retrospect</vt:lpstr>
      <vt:lpstr>South Dublin County Council Tree Management Policy ‘Living with Trees’</vt:lpstr>
      <vt:lpstr>Tree Management Policy Outline</vt:lpstr>
      <vt:lpstr>Scope of Tree Management Policy 2015-20 Review </vt:lpstr>
      <vt:lpstr>Tree Management Policy 2015-20 Review Outcomes </vt:lpstr>
      <vt:lpstr>Review  of Tree Management Policy 2015-20</vt:lpstr>
      <vt:lpstr>Review  of Tree Management Policy 2015-20  Tree Maintenance  Statistics</vt:lpstr>
      <vt:lpstr>Review  of Tree Management Policy 2015-20  </vt:lpstr>
      <vt:lpstr>New Policy considerations</vt:lpstr>
      <vt:lpstr>New Policy timeframe proposal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South Dublin County Council Tree Management Policy ‘Living with Trees’</dc:title>
  <dc:creator>Maire NiDhomhnaill</dc:creator>
  <cp:lastModifiedBy>Maire NiDhomhnaill</cp:lastModifiedBy>
  <cp:revision>13</cp:revision>
  <dcterms:created xsi:type="dcterms:W3CDTF">2021-02-14T14:09:37Z</dcterms:created>
  <dcterms:modified xsi:type="dcterms:W3CDTF">2021-02-16T10:04:14Z</dcterms:modified>
</cp:coreProperties>
</file>