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1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EF609-FF36-41DA-A9A4-ACD9996DF102}" type="datetimeFigureOut">
              <a:rPr lang="en-IE" smtClean="0"/>
              <a:t>01/02/2021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9B11D-0BF3-4F5B-970A-874F14B7A6E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98093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EF609-FF36-41DA-A9A4-ACD9996DF102}" type="datetimeFigureOut">
              <a:rPr lang="en-IE" smtClean="0"/>
              <a:t>01/02/2021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9B11D-0BF3-4F5B-970A-874F14B7A6E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8170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EF609-FF36-41DA-A9A4-ACD9996DF102}" type="datetimeFigureOut">
              <a:rPr lang="en-IE" smtClean="0"/>
              <a:t>01/02/2021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9B11D-0BF3-4F5B-970A-874F14B7A6E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62188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EF609-FF36-41DA-A9A4-ACD9996DF102}" type="datetimeFigureOut">
              <a:rPr lang="en-IE" smtClean="0"/>
              <a:t>01/02/2021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9B11D-0BF3-4F5B-970A-874F14B7A6E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99444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EF609-FF36-41DA-A9A4-ACD9996DF102}" type="datetimeFigureOut">
              <a:rPr lang="en-IE" smtClean="0"/>
              <a:t>01/02/2021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9B11D-0BF3-4F5B-970A-874F14B7A6E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60150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EF609-FF36-41DA-A9A4-ACD9996DF102}" type="datetimeFigureOut">
              <a:rPr lang="en-IE" smtClean="0"/>
              <a:t>01/02/2021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9B11D-0BF3-4F5B-970A-874F14B7A6E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15619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EF609-FF36-41DA-A9A4-ACD9996DF102}" type="datetimeFigureOut">
              <a:rPr lang="en-IE" smtClean="0"/>
              <a:t>01/02/2021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9B11D-0BF3-4F5B-970A-874F14B7A6E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77458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EF609-FF36-41DA-A9A4-ACD9996DF102}" type="datetimeFigureOut">
              <a:rPr lang="en-IE" smtClean="0"/>
              <a:t>01/02/2021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9B11D-0BF3-4F5B-970A-874F14B7A6E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80091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EF609-FF36-41DA-A9A4-ACD9996DF102}" type="datetimeFigureOut">
              <a:rPr lang="en-IE" smtClean="0"/>
              <a:t>01/02/2021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9B11D-0BF3-4F5B-970A-874F14B7A6E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8837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EF609-FF36-41DA-A9A4-ACD9996DF102}" type="datetimeFigureOut">
              <a:rPr lang="en-IE" smtClean="0"/>
              <a:t>01/02/2021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9B11D-0BF3-4F5B-970A-874F14B7A6E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34569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EF609-FF36-41DA-A9A4-ACD9996DF102}" type="datetimeFigureOut">
              <a:rPr lang="en-IE" smtClean="0"/>
              <a:t>01/02/2021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9B11D-0BF3-4F5B-970A-874F14B7A6E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4330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EF609-FF36-41DA-A9A4-ACD9996DF102}" type="datetimeFigureOut">
              <a:rPr lang="en-IE" smtClean="0"/>
              <a:t>01/02/2021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9B11D-0BF3-4F5B-970A-874F14B7A6E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06213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950" y="938212"/>
            <a:ext cx="10058400" cy="4680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13838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1" y="631825"/>
            <a:ext cx="9307512" cy="5671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54102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500" y="725487"/>
            <a:ext cx="9721850" cy="550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4924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5700" y="727074"/>
            <a:ext cx="9774237" cy="5669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85680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8400" y="541337"/>
            <a:ext cx="10072687" cy="5898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7298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501" y="709612"/>
            <a:ext cx="9796462" cy="5774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0352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900" y="957262"/>
            <a:ext cx="9655175" cy="5334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992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425" y="633412"/>
            <a:ext cx="9963150" cy="5591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385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037" y="600075"/>
            <a:ext cx="10058400" cy="5652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212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375" y="600075"/>
            <a:ext cx="10001250" cy="565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7366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633412"/>
            <a:ext cx="9982200" cy="5591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478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201" y="184670"/>
            <a:ext cx="8780462" cy="6162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115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488950"/>
            <a:ext cx="8543925" cy="5822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5029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4600" y="239712"/>
            <a:ext cx="9899650" cy="6287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9003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4121" y="650874"/>
            <a:ext cx="9375329" cy="558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854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Office PowerPoint</Application>
  <PresentationFormat>Widescreen</PresentationFormat>
  <Paragraphs>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Barker Caven</dc:creator>
  <cp:lastModifiedBy>Michael Barker Caven</cp:lastModifiedBy>
  <cp:revision>2</cp:revision>
  <dcterms:created xsi:type="dcterms:W3CDTF">2021-02-01T11:39:55Z</dcterms:created>
  <dcterms:modified xsi:type="dcterms:W3CDTF">2021-02-01T11:52:23Z</dcterms:modified>
</cp:coreProperties>
</file>