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F609-FF36-41DA-A9A4-ACD9996DF102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B11D-0BF3-4F5B-970A-874F14B7A6E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9809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F609-FF36-41DA-A9A4-ACD9996DF102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B11D-0BF3-4F5B-970A-874F14B7A6E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17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F609-FF36-41DA-A9A4-ACD9996DF102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B11D-0BF3-4F5B-970A-874F14B7A6E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218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F609-FF36-41DA-A9A4-ACD9996DF102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B11D-0BF3-4F5B-970A-874F14B7A6E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9944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F609-FF36-41DA-A9A4-ACD9996DF102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B11D-0BF3-4F5B-970A-874F14B7A6E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0150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F609-FF36-41DA-A9A4-ACD9996DF102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B11D-0BF3-4F5B-970A-874F14B7A6E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561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F609-FF36-41DA-A9A4-ACD9996DF102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B11D-0BF3-4F5B-970A-874F14B7A6E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7745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F609-FF36-41DA-A9A4-ACD9996DF102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B11D-0BF3-4F5B-970A-874F14B7A6E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009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F609-FF36-41DA-A9A4-ACD9996DF102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B11D-0BF3-4F5B-970A-874F14B7A6E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883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F609-FF36-41DA-A9A4-ACD9996DF102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B11D-0BF3-4F5B-970A-874F14B7A6E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3456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F609-FF36-41DA-A9A4-ACD9996DF102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B11D-0BF3-4F5B-970A-874F14B7A6E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330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EF609-FF36-41DA-A9A4-ACD9996DF102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9B11D-0BF3-4F5B-970A-874F14B7A6E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621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938212"/>
            <a:ext cx="10058400" cy="468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383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1" y="631825"/>
            <a:ext cx="9307512" cy="5671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410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725487"/>
            <a:ext cx="9721850" cy="550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492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727074"/>
            <a:ext cx="9774237" cy="566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68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00" y="541337"/>
            <a:ext cx="10072687" cy="589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729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1" y="709612"/>
            <a:ext cx="9796462" cy="577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035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900" y="957262"/>
            <a:ext cx="9655175" cy="533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92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425" y="633412"/>
            <a:ext cx="9963150" cy="559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385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37" y="600075"/>
            <a:ext cx="10058400" cy="5652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21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5" y="600075"/>
            <a:ext cx="1000125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366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633412"/>
            <a:ext cx="9982200" cy="559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478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201" y="184670"/>
            <a:ext cx="8780462" cy="616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115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88950"/>
            <a:ext cx="8543925" cy="582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502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239712"/>
            <a:ext cx="9899650" cy="628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900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121" y="650874"/>
            <a:ext cx="9375329" cy="558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85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Barker Caven</dc:creator>
  <cp:lastModifiedBy>Michael Barker Caven</cp:lastModifiedBy>
  <cp:revision>2</cp:revision>
  <dcterms:created xsi:type="dcterms:W3CDTF">2021-02-01T11:39:55Z</dcterms:created>
  <dcterms:modified xsi:type="dcterms:W3CDTF">2021-02-01T11:52:23Z</dcterms:modified>
</cp:coreProperties>
</file>