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B5E78-78F4-491A-9C98-8BA96B834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88F623-A5CC-43BD-B095-16229381D4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14B9C-3FC1-46ED-9355-C5B25A58B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4ECF1-EA3F-4B69-99E7-F77D106FA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44D35-90D6-4FA6-A42D-8BBA8B58A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88573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CBA5F-7423-4E7F-AE67-A1C19D451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D222BA-743E-4217-9434-5D15029029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5EAB7-7BCA-4F70-AFE8-802E464A6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00902-57C5-4E0D-9446-86A6FB6FF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1EC7C-2E7F-4786-A165-9150151B7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19371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04B761-F29D-4F37-A7FF-ECAC34A452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55D6B6-32FC-4A89-B8AE-0CF1D08611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A9062A-A038-4AFA-968F-62DAF37E8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4D63A-6AE8-44E3-83DE-FB31D2FD6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7EFE7-F3EA-4324-BED1-A455AC5E1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50305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B0A7F-9F20-4F55-8F7E-409BAD4F1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7794F-0ACA-487D-88C9-950230ABE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9D220-E3F1-42A7-B733-9E8A64360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A4151-CB81-4383-8306-0F52DCC70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8EA6B7-AB7A-470E-A0F6-B20CC9739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12316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C1B8D-3102-4EA0-8741-CCA5C7C23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358046-CA4C-4A5E-87BD-69D0928DA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65A16-E30C-41E3-A504-3F27DFEEC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5F5BF7-4F22-418D-B57A-ECC504C7A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ACB6F-DC05-42FD-8373-63D79B8A8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98599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87034-0764-4852-81E8-A070776AF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67427-6EA6-4030-9853-FB4400AB5C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12BB8E-DBA3-4897-91C6-8CC076B956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DA273B-B860-483A-B740-F8F54FCC6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BA3A07-04BE-40FB-907C-19B63D056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D89139-6D89-4486-877F-C2A079C72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57059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D3A51-984B-40C7-B72B-49B0F1E2E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F1C56-6C05-4D48-9A2F-BED5FE0A9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AD32D0-3C25-4798-BE1E-0B7FACD0C9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ED60F7-D209-451A-9C6D-DB8541F017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32A44C-809F-4A59-A428-5547656952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8A61EB-905B-40B1-A1C0-9EC3653D7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101C6D-417A-4523-AF90-C5D865D44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AEFBBF-9EBC-4D34-B357-BE834BCBB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0796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597EC-7DF9-41F4-8424-7983FCA19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7D6F40-226B-450F-B5E4-6E50FB770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4D0F99-4699-454A-A89F-F7702DB15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059AA3-6EA8-4A9A-ADAE-CABF2C888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19538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743165-4829-488E-B8E9-9B8F7FC7D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D99C85-4428-479A-9177-3CDC179C8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5CAD7C-9EEF-4E7B-A4A9-EB3F1A567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28196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7ECB7-57FE-4232-946D-025EAA875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3EBF2-72C8-499B-AE90-D47C77193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BE8B90-AD60-4ADF-B8D4-B18BE0B368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3ACED6-358F-458E-8E47-EEA1F8108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D989B8-EF4D-420D-819F-0B60F544B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429CBA-644C-4DC0-B2FF-A823AAD5A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55933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E172E-D03A-414E-BA0A-1E8942711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39B058-E09B-4E54-B9D3-6D9EEBE2F0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19AEC0-A958-4956-9A07-D594DF7873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AF6D4E-369D-48E1-B9F9-B7C26626D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91B913-8539-4556-B356-2B2E9292B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B0CE43-3077-490C-BF90-83A807504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17628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690A61-A121-46C9-8C77-06EB5B2FB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157782-6740-4815-8258-A1502202E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52CF5-3651-49D3-A943-79E1BEFB44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5E0C0-8EFD-4053-B74D-F4F691721B15}" type="datetimeFigureOut">
              <a:rPr lang="en-IE" smtClean="0"/>
              <a:t>01/02/2021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C582D-759F-47AA-93D7-8CE8B012C6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4AF48B-7467-440A-89CF-9240B38BB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825FF-E29D-4108-A051-992ED98920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74333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9B6CD22E-2269-419F-9E81-016EA035D4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988F56-6588-49A0-A9B2-FEE88747AA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132" y="1295231"/>
            <a:ext cx="5895178" cy="3807446"/>
          </a:xfrm>
        </p:spPr>
        <p:txBody>
          <a:bodyPr anchor="b">
            <a:normAutofit/>
          </a:bodyPr>
          <a:lstStyle/>
          <a:p>
            <a:pPr algn="l"/>
            <a:r>
              <a:rPr lang="en-IE" sz="4100" dirty="0">
                <a:effectLst/>
                <a:latin typeface="+mn-lt"/>
                <a:ea typeface="Times New Roman" panose="02020603050405020304" pitchFamily="18" charset="0"/>
              </a:rPr>
              <a:t>Artist Resilience Bursary</a:t>
            </a:r>
            <a:endParaRPr lang="en-IE" sz="4100" dirty="0">
              <a:latin typeface="+mn-lt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A607D34-E2A9-4595-9DB2-5472E077CA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7082" y="0"/>
            <a:ext cx="4884918" cy="6858000"/>
          </a:xfrm>
          <a:custGeom>
            <a:avLst/>
            <a:gdLst>
              <a:gd name="connsiteX0" fmla="*/ 1097203 w 4884918"/>
              <a:gd name="connsiteY0" fmla="*/ 0 h 6858000"/>
              <a:gd name="connsiteX1" fmla="*/ 1154155 w 4884918"/>
              <a:gd name="connsiteY1" fmla="*/ 0 h 6858000"/>
              <a:gd name="connsiteX2" fmla="*/ 972305 w 4884918"/>
              <a:gd name="connsiteY2" fmla="*/ 343212 h 6858000"/>
              <a:gd name="connsiteX3" fmla="*/ 780524 w 4884918"/>
              <a:gd name="connsiteY3" fmla="*/ 761067 h 6858000"/>
              <a:gd name="connsiteX4" fmla="*/ 737045 w 4884918"/>
              <a:gd name="connsiteY4" fmla="*/ 865164 h 6858000"/>
              <a:gd name="connsiteX5" fmla="*/ 762322 w 4884918"/>
              <a:gd name="connsiteY5" fmla="*/ 830676 h 6858000"/>
              <a:gd name="connsiteX6" fmla="*/ 1118805 w 4884918"/>
              <a:gd name="connsiteY6" fmla="*/ 160440 h 6858000"/>
              <a:gd name="connsiteX7" fmla="*/ 1221640 w 4884918"/>
              <a:gd name="connsiteY7" fmla="*/ 0 h 6858000"/>
              <a:gd name="connsiteX8" fmla="*/ 4884918 w 4884918"/>
              <a:gd name="connsiteY8" fmla="*/ 0 h 6858000"/>
              <a:gd name="connsiteX9" fmla="*/ 4884918 w 4884918"/>
              <a:gd name="connsiteY9" fmla="*/ 6857999 h 6858000"/>
              <a:gd name="connsiteX10" fmla="*/ 4884918 w 4884918"/>
              <a:gd name="connsiteY10" fmla="*/ 6858000 h 6858000"/>
              <a:gd name="connsiteX11" fmla="*/ 704817 w 4884918"/>
              <a:gd name="connsiteY11" fmla="*/ 6858000 h 6858000"/>
              <a:gd name="connsiteX12" fmla="*/ 618717 w 4884918"/>
              <a:gd name="connsiteY12" fmla="*/ 6672538 h 6858000"/>
              <a:gd name="connsiteX13" fmla="*/ 309324 w 4884918"/>
              <a:gd name="connsiteY13" fmla="*/ 5833618 h 6858000"/>
              <a:gd name="connsiteX14" fmla="*/ 209850 w 4884918"/>
              <a:gd name="connsiteY14" fmla="*/ 5484180 h 6858000"/>
              <a:gd name="connsiteX15" fmla="*/ 211619 w 4884918"/>
              <a:gd name="connsiteY15" fmla="*/ 5517653 h 6858000"/>
              <a:gd name="connsiteX16" fmla="*/ 361778 w 4884918"/>
              <a:gd name="connsiteY16" fmla="*/ 6145524 h 6858000"/>
              <a:gd name="connsiteX17" fmla="*/ 591356 w 4884918"/>
              <a:gd name="connsiteY17" fmla="*/ 6843306 h 6858000"/>
              <a:gd name="connsiteX18" fmla="*/ 597415 w 4884918"/>
              <a:gd name="connsiteY18" fmla="*/ 6858000 h 6858000"/>
              <a:gd name="connsiteX19" fmla="*/ 545224 w 4884918"/>
              <a:gd name="connsiteY19" fmla="*/ 6858000 h 6858000"/>
              <a:gd name="connsiteX20" fmla="*/ 533604 w 4884918"/>
              <a:gd name="connsiteY20" fmla="*/ 6830072 h 6858000"/>
              <a:gd name="connsiteX21" fmla="*/ 169657 w 4884918"/>
              <a:gd name="connsiteY21" fmla="*/ 5556577 h 6858000"/>
              <a:gd name="connsiteX22" fmla="*/ 12169 w 4884918"/>
              <a:gd name="connsiteY22" fmla="*/ 4362835 h 6858000"/>
              <a:gd name="connsiteX23" fmla="*/ 46168 w 4884918"/>
              <a:gd name="connsiteY23" fmla="*/ 3338487 h 6858000"/>
              <a:gd name="connsiteX24" fmla="*/ 490574 w 4884918"/>
              <a:gd name="connsiteY24" fmla="*/ 1381078 h 6858000"/>
              <a:gd name="connsiteX25" fmla="*/ 984701 w 4884918"/>
              <a:gd name="connsiteY25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884918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4884918" y="0"/>
                </a:lnTo>
                <a:lnTo>
                  <a:pt x="4884918" y="6857999"/>
                </a:lnTo>
                <a:lnTo>
                  <a:pt x="4884918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180" y="5439978"/>
            <a:ext cx="5897880" cy="18288"/>
          </a:xfrm>
          <a:custGeom>
            <a:avLst/>
            <a:gdLst>
              <a:gd name="connsiteX0" fmla="*/ 0 w 5897880"/>
              <a:gd name="connsiteY0" fmla="*/ 0 h 18288"/>
              <a:gd name="connsiteX1" fmla="*/ 537362 w 5897880"/>
              <a:gd name="connsiteY1" fmla="*/ 0 h 18288"/>
              <a:gd name="connsiteX2" fmla="*/ 1133704 w 5897880"/>
              <a:gd name="connsiteY2" fmla="*/ 0 h 18288"/>
              <a:gd name="connsiteX3" fmla="*/ 1671066 w 5897880"/>
              <a:gd name="connsiteY3" fmla="*/ 0 h 18288"/>
              <a:gd name="connsiteX4" fmla="*/ 2385365 w 5897880"/>
              <a:gd name="connsiteY4" fmla="*/ 0 h 18288"/>
              <a:gd name="connsiteX5" fmla="*/ 3040685 w 5897880"/>
              <a:gd name="connsiteY5" fmla="*/ 0 h 18288"/>
              <a:gd name="connsiteX6" fmla="*/ 3696005 w 5897880"/>
              <a:gd name="connsiteY6" fmla="*/ 0 h 18288"/>
              <a:gd name="connsiteX7" fmla="*/ 4469282 w 5897880"/>
              <a:gd name="connsiteY7" fmla="*/ 0 h 18288"/>
              <a:gd name="connsiteX8" fmla="*/ 5183581 w 5897880"/>
              <a:gd name="connsiteY8" fmla="*/ 0 h 18288"/>
              <a:gd name="connsiteX9" fmla="*/ 5897880 w 5897880"/>
              <a:gd name="connsiteY9" fmla="*/ 0 h 18288"/>
              <a:gd name="connsiteX10" fmla="*/ 5897880 w 5897880"/>
              <a:gd name="connsiteY10" fmla="*/ 18288 h 18288"/>
              <a:gd name="connsiteX11" fmla="*/ 5419496 w 5897880"/>
              <a:gd name="connsiteY11" fmla="*/ 18288 h 18288"/>
              <a:gd name="connsiteX12" fmla="*/ 4882134 w 5897880"/>
              <a:gd name="connsiteY12" fmla="*/ 18288 h 18288"/>
              <a:gd name="connsiteX13" fmla="*/ 4167835 w 5897880"/>
              <a:gd name="connsiteY13" fmla="*/ 18288 h 18288"/>
              <a:gd name="connsiteX14" fmla="*/ 3394558 w 5897880"/>
              <a:gd name="connsiteY14" fmla="*/ 18288 h 18288"/>
              <a:gd name="connsiteX15" fmla="*/ 2798216 w 5897880"/>
              <a:gd name="connsiteY15" fmla="*/ 18288 h 18288"/>
              <a:gd name="connsiteX16" fmla="*/ 2024939 w 5897880"/>
              <a:gd name="connsiteY16" fmla="*/ 18288 h 18288"/>
              <a:gd name="connsiteX17" fmla="*/ 1487576 w 5897880"/>
              <a:gd name="connsiteY17" fmla="*/ 18288 h 18288"/>
              <a:gd name="connsiteX18" fmla="*/ 1009193 w 5897880"/>
              <a:gd name="connsiteY18" fmla="*/ 18288 h 18288"/>
              <a:gd name="connsiteX19" fmla="*/ 0 w 5897880"/>
              <a:gd name="connsiteY19" fmla="*/ 18288 h 18288"/>
              <a:gd name="connsiteX20" fmla="*/ 0 w 5897880"/>
              <a:gd name="connsiteY2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897880" h="18288" fill="none" extrusionOk="0">
                <a:moveTo>
                  <a:pt x="0" y="0"/>
                </a:moveTo>
                <a:cubicBezTo>
                  <a:pt x="232564" y="21549"/>
                  <a:pt x="389747" y="7320"/>
                  <a:pt x="537362" y="0"/>
                </a:cubicBezTo>
                <a:cubicBezTo>
                  <a:pt x="684977" y="-7320"/>
                  <a:pt x="894159" y="-7726"/>
                  <a:pt x="1133704" y="0"/>
                </a:cubicBezTo>
                <a:cubicBezTo>
                  <a:pt x="1373249" y="7726"/>
                  <a:pt x="1440352" y="-304"/>
                  <a:pt x="1671066" y="0"/>
                </a:cubicBezTo>
                <a:cubicBezTo>
                  <a:pt x="1901780" y="304"/>
                  <a:pt x="2091497" y="765"/>
                  <a:pt x="2385365" y="0"/>
                </a:cubicBezTo>
                <a:cubicBezTo>
                  <a:pt x="2679233" y="-765"/>
                  <a:pt x="2762926" y="2802"/>
                  <a:pt x="3040685" y="0"/>
                </a:cubicBezTo>
                <a:cubicBezTo>
                  <a:pt x="3318444" y="-2802"/>
                  <a:pt x="3409726" y="9093"/>
                  <a:pt x="3696005" y="0"/>
                </a:cubicBezTo>
                <a:cubicBezTo>
                  <a:pt x="3982284" y="-9093"/>
                  <a:pt x="4087272" y="27119"/>
                  <a:pt x="4469282" y="0"/>
                </a:cubicBezTo>
                <a:cubicBezTo>
                  <a:pt x="4851292" y="-27119"/>
                  <a:pt x="4924835" y="26473"/>
                  <a:pt x="5183581" y="0"/>
                </a:cubicBezTo>
                <a:cubicBezTo>
                  <a:pt x="5442327" y="-26473"/>
                  <a:pt x="5598463" y="7328"/>
                  <a:pt x="5897880" y="0"/>
                </a:cubicBezTo>
                <a:cubicBezTo>
                  <a:pt x="5898259" y="7355"/>
                  <a:pt x="5898164" y="10249"/>
                  <a:pt x="5897880" y="18288"/>
                </a:cubicBezTo>
                <a:cubicBezTo>
                  <a:pt x="5682742" y="31268"/>
                  <a:pt x="5520014" y="14700"/>
                  <a:pt x="5419496" y="18288"/>
                </a:cubicBezTo>
                <a:cubicBezTo>
                  <a:pt x="5318978" y="21876"/>
                  <a:pt x="5012864" y="-2446"/>
                  <a:pt x="4882134" y="18288"/>
                </a:cubicBezTo>
                <a:cubicBezTo>
                  <a:pt x="4751404" y="39022"/>
                  <a:pt x="4313676" y="-3937"/>
                  <a:pt x="4167835" y="18288"/>
                </a:cubicBezTo>
                <a:cubicBezTo>
                  <a:pt x="4021994" y="40513"/>
                  <a:pt x="3715729" y="50049"/>
                  <a:pt x="3394558" y="18288"/>
                </a:cubicBezTo>
                <a:cubicBezTo>
                  <a:pt x="3073387" y="-13473"/>
                  <a:pt x="3093227" y="29828"/>
                  <a:pt x="2798216" y="18288"/>
                </a:cubicBezTo>
                <a:cubicBezTo>
                  <a:pt x="2503205" y="6748"/>
                  <a:pt x="2297615" y="22459"/>
                  <a:pt x="2024939" y="18288"/>
                </a:cubicBezTo>
                <a:cubicBezTo>
                  <a:pt x="1752263" y="14117"/>
                  <a:pt x="1629814" y="-5485"/>
                  <a:pt x="1487576" y="18288"/>
                </a:cubicBezTo>
                <a:cubicBezTo>
                  <a:pt x="1345338" y="42061"/>
                  <a:pt x="1238885" y="15810"/>
                  <a:pt x="1009193" y="18288"/>
                </a:cubicBezTo>
                <a:cubicBezTo>
                  <a:pt x="779501" y="20766"/>
                  <a:pt x="441829" y="-24679"/>
                  <a:pt x="0" y="18288"/>
                </a:cubicBezTo>
                <a:cubicBezTo>
                  <a:pt x="-384" y="12702"/>
                  <a:pt x="-513" y="4636"/>
                  <a:pt x="0" y="0"/>
                </a:cubicBezTo>
                <a:close/>
              </a:path>
              <a:path w="5897880" h="18288" stroke="0" extrusionOk="0">
                <a:moveTo>
                  <a:pt x="0" y="0"/>
                </a:moveTo>
                <a:cubicBezTo>
                  <a:pt x="196299" y="-26676"/>
                  <a:pt x="463834" y="6738"/>
                  <a:pt x="596341" y="0"/>
                </a:cubicBezTo>
                <a:cubicBezTo>
                  <a:pt x="728848" y="-6738"/>
                  <a:pt x="857267" y="1845"/>
                  <a:pt x="1074725" y="0"/>
                </a:cubicBezTo>
                <a:cubicBezTo>
                  <a:pt x="1292183" y="-1845"/>
                  <a:pt x="1545672" y="3744"/>
                  <a:pt x="1848002" y="0"/>
                </a:cubicBezTo>
                <a:cubicBezTo>
                  <a:pt x="2150332" y="-3744"/>
                  <a:pt x="2306688" y="-14526"/>
                  <a:pt x="2444344" y="0"/>
                </a:cubicBezTo>
                <a:cubicBezTo>
                  <a:pt x="2582000" y="14526"/>
                  <a:pt x="2761095" y="-11862"/>
                  <a:pt x="3040685" y="0"/>
                </a:cubicBezTo>
                <a:cubicBezTo>
                  <a:pt x="3320275" y="11862"/>
                  <a:pt x="3622320" y="-32867"/>
                  <a:pt x="3813962" y="0"/>
                </a:cubicBezTo>
                <a:cubicBezTo>
                  <a:pt x="4005604" y="32867"/>
                  <a:pt x="4117810" y="-10778"/>
                  <a:pt x="4351325" y="0"/>
                </a:cubicBezTo>
                <a:cubicBezTo>
                  <a:pt x="4584840" y="10778"/>
                  <a:pt x="4963783" y="-32384"/>
                  <a:pt x="5124602" y="0"/>
                </a:cubicBezTo>
                <a:cubicBezTo>
                  <a:pt x="5285421" y="32384"/>
                  <a:pt x="5705238" y="-29538"/>
                  <a:pt x="5897880" y="0"/>
                </a:cubicBezTo>
                <a:cubicBezTo>
                  <a:pt x="5898220" y="5688"/>
                  <a:pt x="5897711" y="13142"/>
                  <a:pt x="5897880" y="18288"/>
                </a:cubicBezTo>
                <a:cubicBezTo>
                  <a:pt x="5630425" y="-1425"/>
                  <a:pt x="5532865" y="12244"/>
                  <a:pt x="5242560" y="18288"/>
                </a:cubicBezTo>
                <a:cubicBezTo>
                  <a:pt x="4952255" y="24332"/>
                  <a:pt x="4783060" y="5748"/>
                  <a:pt x="4646219" y="18288"/>
                </a:cubicBezTo>
                <a:cubicBezTo>
                  <a:pt x="4509378" y="30828"/>
                  <a:pt x="4163771" y="-13995"/>
                  <a:pt x="3872941" y="18288"/>
                </a:cubicBezTo>
                <a:cubicBezTo>
                  <a:pt x="3582111" y="50571"/>
                  <a:pt x="3362704" y="-1402"/>
                  <a:pt x="3099664" y="18288"/>
                </a:cubicBezTo>
                <a:cubicBezTo>
                  <a:pt x="2836624" y="37978"/>
                  <a:pt x="2747441" y="19657"/>
                  <a:pt x="2562301" y="18288"/>
                </a:cubicBezTo>
                <a:cubicBezTo>
                  <a:pt x="2377161" y="16919"/>
                  <a:pt x="2104946" y="21735"/>
                  <a:pt x="1906981" y="18288"/>
                </a:cubicBezTo>
                <a:cubicBezTo>
                  <a:pt x="1709016" y="14841"/>
                  <a:pt x="1304654" y="-2323"/>
                  <a:pt x="1133704" y="18288"/>
                </a:cubicBezTo>
                <a:cubicBezTo>
                  <a:pt x="962754" y="38899"/>
                  <a:pt x="457048" y="2985"/>
                  <a:pt x="0" y="18288"/>
                </a:cubicBezTo>
                <a:cubicBezTo>
                  <a:pt x="-478" y="10520"/>
                  <a:pt x="210" y="5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ketch line 2">
            <a:extLst>
              <a:ext uri="{FF2B5EF4-FFF2-40B4-BE49-F238E27FC236}">
                <a16:creationId xmlns:a16="http://schemas.microsoft.com/office/drawing/2014/main" id="{8FFD9892-EDE5-4886-A313-66099DA8C8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0653" y="5626353"/>
            <a:ext cx="3479619" cy="18288"/>
          </a:xfrm>
          <a:custGeom>
            <a:avLst/>
            <a:gdLst>
              <a:gd name="connsiteX0" fmla="*/ 0 w 3479619"/>
              <a:gd name="connsiteY0" fmla="*/ 0 h 18288"/>
              <a:gd name="connsiteX1" fmla="*/ 661128 w 3479619"/>
              <a:gd name="connsiteY1" fmla="*/ 0 h 18288"/>
              <a:gd name="connsiteX2" fmla="*/ 1357051 w 3479619"/>
              <a:gd name="connsiteY2" fmla="*/ 0 h 18288"/>
              <a:gd name="connsiteX3" fmla="*/ 2087771 w 3479619"/>
              <a:gd name="connsiteY3" fmla="*/ 0 h 18288"/>
              <a:gd name="connsiteX4" fmla="*/ 2818491 w 3479619"/>
              <a:gd name="connsiteY4" fmla="*/ 0 h 18288"/>
              <a:gd name="connsiteX5" fmla="*/ 3479619 w 3479619"/>
              <a:gd name="connsiteY5" fmla="*/ 0 h 18288"/>
              <a:gd name="connsiteX6" fmla="*/ 3479619 w 3479619"/>
              <a:gd name="connsiteY6" fmla="*/ 18288 h 18288"/>
              <a:gd name="connsiteX7" fmla="*/ 2714103 w 3479619"/>
              <a:gd name="connsiteY7" fmla="*/ 18288 h 18288"/>
              <a:gd name="connsiteX8" fmla="*/ 1948587 w 3479619"/>
              <a:gd name="connsiteY8" fmla="*/ 18288 h 18288"/>
              <a:gd name="connsiteX9" fmla="*/ 1252663 w 3479619"/>
              <a:gd name="connsiteY9" fmla="*/ 18288 h 18288"/>
              <a:gd name="connsiteX10" fmla="*/ 0 w 3479619"/>
              <a:gd name="connsiteY10" fmla="*/ 18288 h 18288"/>
              <a:gd name="connsiteX11" fmla="*/ 0 w 3479619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9619" h="18288" fill="none" extrusionOk="0">
                <a:moveTo>
                  <a:pt x="0" y="0"/>
                </a:moveTo>
                <a:cubicBezTo>
                  <a:pt x="178395" y="-3637"/>
                  <a:pt x="368619" y="-28254"/>
                  <a:pt x="661128" y="0"/>
                </a:cubicBezTo>
                <a:cubicBezTo>
                  <a:pt x="953637" y="28254"/>
                  <a:pt x="1022982" y="-4416"/>
                  <a:pt x="1357051" y="0"/>
                </a:cubicBezTo>
                <a:cubicBezTo>
                  <a:pt x="1691120" y="4416"/>
                  <a:pt x="1729558" y="27777"/>
                  <a:pt x="2087771" y="0"/>
                </a:cubicBezTo>
                <a:cubicBezTo>
                  <a:pt x="2445984" y="-27777"/>
                  <a:pt x="2592094" y="4429"/>
                  <a:pt x="2818491" y="0"/>
                </a:cubicBezTo>
                <a:cubicBezTo>
                  <a:pt x="3044888" y="-4429"/>
                  <a:pt x="3204567" y="26471"/>
                  <a:pt x="3479619" y="0"/>
                </a:cubicBezTo>
                <a:cubicBezTo>
                  <a:pt x="3478910" y="8157"/>
                  <a:pt x="3479206" y="12125"/>
                  <a:pt x="3479619" y="18288"/>
                </a:cubicBezTo>
                <a:cubicBezTo>
                  <a:pt x="3315855" y="-2963"/>
                  <a:pt x="3094885" y="26965"/>
                  <a:pt x="2714103" y="18288"/>
                </a:cubicBezTo>
                <a:cubicBezTo>
                  <a:pt x="2333321" y="9611"/>
                  <a:pt x="2260528" y="-15335"/>
                  <a:pt x="1948587" y="18288"/>
                </a:cubicBezTo>
                <a:cubicBezTo>
                  <a:pt x="1636646" y="51911"/>
                  <a:pt x="1489816" y="46369"/>
                  <a:pt x="1252663" y="18288"/>
                </a:cubicBezTo>
                <a:cubicBezTo>
                  <a:pt x="1015510" y="-9793"/>
                  <a:pt x="519812" y="-12177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479619" h="18288" stroke="0" extrusionOk="0">
                <a:moveTo>
                  <a:pt x="0" y="0"/>
                </a:moveTo>
                <a:cubicBezTo>
                  <a:pt x="326045" y="25020"/>
                  <a:pt x="425411" y="-17676"/>
                  <a:pt x="661128" y="0"/>
                </a:cubicBezTo>
                <a:cubicBezTo>
                  <a:pt x="896845" y="17676"/>
                  <a:pt x="1124825" y="1478"/>
                  <a:pt x="1252663" y="0"/>
                </a:cubicBezTo>
                <a:cubicBezTo>
                  <a:pt x="1380502" y="-1478"/>
                  <a:pt x="1694914" y="11788"/>
                  <a:pt x="2018179" y="0"/>
                </a:cubicBezTo>
                <a:cubicBezTo>
                  <a:pt x="2341444" y="-11788"/>
                  <a:pt x="2451167" y="12596"/>
                  <a:pt x="2679307" y="0"/>
                </a:cubicBezTo>
                <a:cubicBezTo>
                  <a:pt x="2907447" y="-12596"/>
                  <a:pt x="3094555" y="23821"/>
                  <a:pt x="3479619" y="0"/>
                </a:cubicBezTo>
                <a:cubicBezTo>
                  <a:pt x="3479355" y="4493"/>
                  <a:pt x="3480003" y="9472"/>
                  <a:pt x="3479619" y="18288"/>
                </a:cubicBezTo>
                <a:cubicBezTo>
                  <a:pt x="3311729" y="36782"/>
                  <a:pt x="3015946" y="7938"/>
                  <a:pt x="2783695" y="18288"/>
                </a:cubicBezTo>
                <a:cubicBezTo>
                  <a:pt x="2551444" y="28638"/>
                  <a:pt x="2398767" y="-13940"/>
                  <a:pt x="2018179" y="18288"/>
                </a:cubicBezTo>
                <a:cubicBezTo>
                  <a:pt x="1637591" y="50516"/>
                  <a:pt x="1634873" y="-6356"/>
                  <a:pt x="1426644" y="18288"/>
                </a:cubicBezTo>
                <a:cubicBezTo>
                  <a:pt x="1218415" y="42932"/>
                  <a:pt x="1006973" y="4094"/>
                  <a:pt x="730720" y="18288"/>
                </a:cubicBezTo>
                <a:cubicBezTo>
                  <a:pt x="454467" y="32482"/>
                  <a:pt x="291313" y="3910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695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B42666-BD56-412B-8C4F-6A1C421EF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GB" sz="4000" dirty="0"/>
              <a:t>For Discussion</a:t>
            </a:r>
            <a:endParaRPr lang="en-IE" sz="40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CC403-F2E0-427E-B35F-472EC1F9D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0"/>
            <a:ext cx="6224335" cy="5828161"/>
          </a:xfrm>
        </p:spPr>
        <p:txBody>
          <a:bodyPr anchor="ctr">
            <a:normAutofit/>
          </a:bodyPr>
          <a:lstStyle/>
          <a:p>
            <a:endParaRPr lang="en-GB" sz="2200" dirty="0"/>
          </a:p>
          <a:p>
            <a:r>
              <a:rPr lang="en-IE" b="1" dirty="0"/>
              <a:t>That the provision of €1,675,800 in F0501 </a:t>
            </a:r>
            <a:r>
              <a:rPr lang="en-IE" dirty="0"/>
              <a:t>Administration of the Art Programme, as provided by the Chief Executive be increased </a:t>
            </a:r>
            <a:r>
              <a:rPr lang="en-IE" b="1" dirty="0"/>
              <a:t>by €50,000 to €1,725,800 </a:t>
            </a:r>
            <a:r>
              <a:rPr lang="en-IE" dirty="0"/>
              <a:t>to provide for: a. €10,000 to support Street Art Programme b. €40,000 for Arts Resilience Bursary</a:t>
            </a:r>
            <a:endParaRPr lang="en-GB" sz="2200" dirty="0"/>
          </a:p>
          <a:p>
            <a:endParaRPr lang="en-GB" sz="2200" dirty="0"/>
          </a:p>
          <a:p>
            <a:r>
              <a:rPr lang="en-GB" sz="2400" b="1" dirty="0"/>
              <a:t>Objectives</a:t>
            </a:r>
          </a:p>
          <a:p>
            <a:r>
              <a:rPr lang="en-GB" sz="2400" b="1" dirty="0"/>
              <a:t>Timeline</a:t>
            </a:r>
          </a:p>
          <a:p>
            <a:r>
              <a:rPr lang="en-GB" sz="2400" b="1" dirty="0"/>
              <a:t>Selection Process</a:t>
            </a:r>
            <a:endParaRPr lang="en-GB" sz="2200" b="1" dirty="0"/>
          </a:p>
          <a:p>
            <a:pPr marL="0" indent="0">
              <a:buNone/>
            </a:pPr>
            <a:endParaRPr lang="en-GB" sz="2200" dirty="0"/>
          </a:p>
          <a:p>
            <a:endParaRPr lang="en-GB" sz="2200" dirty="0"/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4280657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58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Artist Resilience Bursary</vt:lpstr>
      <vt:lpstr>For 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Sectoral Recovery Role of Creative Ireland, Cruinniú na nÓg, Music Generation and other programmes </dc:title>
  <dc:creator>Orla Scannell</dc:creator>
  <cp:lastModifiedBy>Orla Scannell</cp:lastModifiedBy>
  <cp:revision>18</cp:revision>
  <dcterms:created xsi:type="dcterms:W3CDTF">2021-02-01T08:08:48Z</dcterms:created>
  <dcterms:modified xsi:type="dcterms:W3CDTF">2021-02-01T10:20:57Z</dcterms:modified>
</cp:coreProperties>
</file>