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5E78-78F4-491A-9C98-8BA96B834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F623-A5CC-43BD-B095-16229381D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4B9C-3FC1-46ED-9355-C5B25A58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ECF1-EA3F-4B69-99E7-F77D106F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4D35-90D6-4FA6-A42D-8BBA8B58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7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BA5F-7423-4E7F-AE67-A1C19D45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22BA-743E-4217-9434-5D1502902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5EAB7-7BCA-4F70-AFE8-802E464A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0902-57C5-4E0D-9446-86A6FB6F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EC7C-2E7F-4786-A165-9150151B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93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4B761-F29D-4F37-A7FF-ECAC34A45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D6B6-32FC-4A89-B8AE-0CF1D086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062A-A038-4AFA-968F-62DAF37E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4D63A-6AE8-44E3-83DE-FB31D2FD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7EFE7-F3EA-4324-BED1-A455AC5E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030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0A7F-9F20-4F55-8F7E-409BAD4F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794F-0ACA-487D-88C9-950230AB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D220-E3F1-42A7-B733-9E8A6436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A4151-CB81-4383-8306-0F52DCC7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A6B7-AB7A-470E-A0F6-B20CC97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3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1B8D-3102-4EA0-8741-CCA5C7C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8046-CA4C-4A5E-87BD-69D0928D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5A16-E30C-41E3-A504-3F27DFEE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5BF7-4F22-418D-B57A-ECC504C7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CB6F-DC05-42FD-8373-63D79B8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5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7034-0764-4852-81E8-A070776A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7427-6EA6-4030-9853-FB4400AB5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BB8E-DBA3-4897-91C6-8CC076B9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A273B-B860-483A-B740-F8F54FCC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A3A07-04BE-40FB-907C-19B63D05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89139-6D89-4486-877F-C2A079C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3A51-984B-40C7-B72B-49B0F1E2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1C56-6C05-4D48-9A2F-BED5FE0A9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32D0-3C25-4798-BE1E-0B7FACD0C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D60F7-D209-451A-9C6D-DB8541F01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2A44C-809F-4A59-A428-554765695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A61EB-905B-40B1-A1C0-9EC3653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01C6D-417A-4523-AF90-C5D865D4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EFBBF-9EBC-4D34-B357-BE834BCB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7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97EC-7DF9-41F4-8424-7983FCA1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D6F40-226B-450F-B5E4-6E50FB77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0F99-4699-454A-A89F-F7702DB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59AA3-6EA8-4A9A-ADAE-CABF2C88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5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43165-4829-488E-B8E9-9B8F7FC7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9C85-4428-479A-9177-3CDC179C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AD7C-9EEF-4E7B-A4A9-EB3F1A56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819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ECB7-57FE-4232-946D-025EAA8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3EBF2-72C8-499B-AE90-D47C7719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E8B90-AD60-4ADF-B8D4-B18BE0B36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ACED6-358F-458E-8E47-EEA1F810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989B8-EF4D-420D-819F-0B60F544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29CBA-644C-4DC0-B2FF-A823AAD5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593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172E-D03A-414E-BA0A-1E894271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9B058-E09B-4E54-B9D3-6D9EEBE2F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9AEC0-A958-4956-9A07-D594DF78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F6D4E-369D-48E1-B9F9-B7C26626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1B913-8539-4556-B356-2B2E9292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CE43-3077-490C-BF90-83A8075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62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90A61-A121-46C9-8C77-06EB5B2F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7782-6740-4815-8258-A1502202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2CF5-3651-49D3-A943-79E1BEFB4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E0C0-8EFD-4053-B74D-F4F691721B15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C582D-759F-47AA-93D7-8CE8B012C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F48B-7467-440A-89CF-9240B38BB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33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88F56-6588-49A0-A9B2-FEE88747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 algn="l"/>
            <a:r>
              <a:rPr lang="en-IE" sz="4100" dirty="0">
                <a:effectLst/>
                <a:latin typeface="+mn-lt"/>
                <a:ea typeface="Times New Roman" panose="02020603050405020304" pitchFamily="18" charset="0"/>
              </a:rPr>
              <a:t>Artist Resilience Bursary</a:t>
            </a:r>
            <a:endParaRPr lang="en-IE" sz="4100" dirty="0">
              <a:latin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42666-BD56-412B-8C4F-6A1C421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4000" dirty="0"/>
              <a:t>For Discussion</a:t>
            </a:r>
            <a:endParaRPr lang="en-IE" sz="4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C403-F2E0-427E-B35F-472EC1F9D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5828161"/>
          </a:xfrm>
        </p:spPr>
        <p:txBody>
          <a:bodyPr anchor="ctr">
            <a:normAutofit/>
          </a:bodyPr>
          <a:lstStyle/>
          <a:p>
            <a:endParaRPr lang="en-GB" sz="2200" dirty="0"/>
          </a:p>
          <a:p>
            <a:r>
              <a:rPr lang="en-IE" b="1" dirty="0"/>
              <a:t>That the provision of €1,675,800 in F0501 </a:t>
            </a:r>
            <a:r>
              <a:rPr lang="en-IE" dirty="0"/>
              <a:t>Administration of the Art Programme, as provided by the Chief Executive be increased </a:t>
            </a:r>
            <a:r>
              <a:rPr lang="en-IE" b="1" dirty="0"/>
              <a:t>by €50,000 to €1,725,800 </a:t>
            </a:r>
            <a:r>
              <a:rPr lang="en-IE" dirty="0"/>
              <a:t>to provide for: a. €10,000 to support Street Art Programme b. €40,000 for Arts Resilience Bursary</a:t>
            </a:r>
            <a:endParaRPr lang="en-GB" sz="2200" dirty="0"/>
          </a:p>
          <a:p>
            <a:endParaRPr lang="en-GB" sz="2200" dirty="0"/>
          </a:p>
          <a:p>
            <a:r>
              <a:rPr lang="en-GB" sz="2400" b="1" dirty="0"/>
              <a:t>Objectives</a:t>
            </a:r>
          </a:p>
          <a:p>
            <a:r>
              <a:rPr lang="en-GB" sz="2400" b="1" dirty="0"/>
              <a:t>Timeline</a:t>
            </a:r>
          </a:p>
          <a:p>
            <a:r>
              <a:rPr lang="en-GB" sz="2400" b="1" dirty="0"/>
              <a:t>Selection Process</a:t>
            </a:r>
            <a:endParaRPr lang="en-GB" sz="2200" b="1" dirty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8065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Artist Resilience Bursary</vt:lpstr>
      <vt:lpstr>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Sectoral Recovery Role of Creative Ireland, Cruinniú na nÓg, Music Generation and other programmes </dc:title>
  <dc:creator>Orla Scannell</dc:creator>
  <cp:lastModifiedBy>Orla Scannell</cp:lastModifiedBy>
  <cp:revision>18</cp:revision>
  <dcterms:created xsi:type="dcterms:W3CDTF">2021-02-01T08:08:48Z</dcterms:created>
  <dcterms:modified xsi:type="dcterms:W3CDTF">2021-02-01T10:20:57Z</dcterms:modified>
</cp:coreProperties>
</file>