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6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8F91F-3D42-4A5C-A8A7-07B2E683A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A7DE28-E67C-44FE-940F-3799DA9315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AA9918-05CB-4B96-8FF3-F4E0E5D6E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2CF85-5AEB-4474-8F85-BF826442F865}" type="datetimeFigureOut">
              <a:rPr lang="en-IE" smtClean="0"/>
              <a:t>25/01/2021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1F30A-BEF9-4040-B86B-60F0FEEC1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23D96-1586-4C88-80FB-A010A462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E408-A9EA-4100-AA9F-B8FF99B5CA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83132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99218-6F4F-4FB3-84A0-E16ECD375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9B8A59-EAE1-49D0-8B6D-DD7CD0207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14B71-1504-4A1A-B801-30B691F41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2CF85-5AEB-4474-8F85-BF826442F865}" type="datetimeFigureOut">
              <a:rPr lang="en-IE" smtClean="0"/>
              <a:t>25/01/2021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21730-55A5-4F12-AFD9-DF01D6D03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A19D9-25BB-4FF7-B4F6-7BD6F1AD2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E408-A9EA-4100-AA9F-B8FF99B5CA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9087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AC07BC-7BC1-49B2-BC78-516F61EE0C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E65D12-B7A7-4EBB-910D-B44B2799C7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02F11-E9DE-408C-986B-A664F0B39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2CF85-5AEB-4474-8F85-BF826442F865}" type="datetimeFigureOut">
              <a:rPr lang="en-IE" smtClean="0"/>
              <a:t>25/01/2021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9E466-4EF3-4980-9820-A937ECBC8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671B5F-E218-453E-AA17-C30E00B78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E408-A9EA-4100-AA9F-B8FF99B5CA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21672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87A43-1315-4941-8F9B-AE4B5D48F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5345F-407A-48AF-BB4B-7B7C96B4E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5C94D-05BC-4086-A22C-CE39D119A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2CF85-5AEB-4474-8F85-BF826442F865}" type="datetimeFigureOut">
              <a:rPr lang="en-IE" smtClean="0"/>
              <a:t>25/01/2021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CC9BC-B601-455D-949D-7B644A6C6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2CEAA-A557-4B84-85E8-D07803ED1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E408-A9EA-4100-AA9F-B8FF99B5CA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20821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2A027-8387-454E-ADE9-C9750860F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DFCFF3-8CA8-45E5-BD63-D0FE36E8F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F8E5B-5723-4A7C-974D-532BF8B1A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2CF85-5AEB-4474-8F85-BF826442F865}" type="datetimeFigureOut">
              <a:rPr lang="en-IE" smtClean="0"/>
              <a:t>25/01/2021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4BC907-5283-47B6-AB04-9B19DA252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763B8C-9F26-4DC6-8981-3BA81DC70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E408-A9EA-4100-AA9F-B8FF99B5CA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64330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8867A-C590-4F77-B970-7837B2BD1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8C443-92C4-4E18-907F-FA86B3CAE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03AE2E-5490-4361-B102-AE1218CDE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D6C1D6-A16D-401D-8B20-803E6958B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2CF85-5AEB-4474-8F85-BF826442F865}" type="datetimeFigureOut">
              <a:rPr lang="en-IE" smtClean="0"/>
              <a:t>25/01/2021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13B062-62AA-4C57-881A-67AD0FAD7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489463-1D72-4048-9543-469E0DAD3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E408-A9EA-4100-AA9F-B8FF99B5CA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9225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89FDC-4882-4E9F-864A-B78E1602C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DC8B8-C64E-4A88-9770-69B1EE80D1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75E58A-05F6-45C3-AE1E-5476EB68D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AE5723-2F22-4770-96DD-CC97D36443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25CBE9-EA33-4A65-AF6C-F15B9F10E9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D711FB-1524-41BE-98E4-F46250661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2CF85-5AEB-4474-8F85-BF826442F865}" type="datetimeFigureOut">
              <a:rPr lang="en-IE" smtClean="0"/>
              <a:t>25/01/2021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FD1148-146D-41B6-896D-02168C3F3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44B575-2347-4EDC-89F8-AB5246B9E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E408-A9EA-4100-AA9F-B8FF99B5CA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97584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D15EC-9582-46BF-990C-56BAE9B02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753C16-6C86-4B99-8EF8-C7BB1703A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2CF85-5AEB-4474-8F85-BF826442F865}" type="datetimeFigureOut">
              <a:rPr lang="en-IE" smtClean="0"/>
              <a:t>25/01/2021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0F9462-6B7F-4000-AC6A-9AAD00008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8D76B-C733-4503-A20B-772DB2E73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E408-A9EA-4100-AA9F-B8FF99B5CA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90503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6147C9-49AC-4C25-B69E-4D31628CF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2CF85-5AEB-4474-8F85-BF826442F865}" type="datetimeFigureOut">
              <a:rPr lang="en-IE" smtClean="0"/>
              <a:t>25/01/2021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805120-1F96-48DA-A670-012B8859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882A59-D1E7-451F-9C2B-B07C690AD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E408-A9EA-4100-AA9F-B8FF99B5CA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38973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8D9B5-E925-4497-A54C-E321C03DC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BFDC-C4E7-425D-A724-CA7B5137E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0BF1A4-7820-4B22-A86E-76D1BC384E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61D698-6F4B-4AAA-A95A-59367704E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2CF85-5AEB-4474-8F85-BF826442F865}" type="datetimeFigureOut">
              <a:rPr lang="en-IE" smtClean="0"/>
              <a:t>25/01/2021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3D1061-0871-4168-A807-54963B5B7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D8E05C-84D0-4A09-8AE8-F2A3AE5B5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E408-A9EA-4100-AA9F-B8FF99B5CA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22387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41C16-0855-4BA2-84D7-FCFF7C998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05E646-F60E-4E42-996A-508E73167F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1159E2-CE5B-442C-B051-1C4CE29191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A05F82-99F7-4E3F-BC78-37465C06C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2CF85-5AEB-4474-8F85-BF826442F865}" type="datetimeFigureOut">
              <a:rPr lang="en-IE" smtClean="0"/>
              <a:t>25/01/2021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857208-CFFE-4C88-922D-C21017B2B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8FC5D9-6292-455F-B8BF-FD15D0E24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FE408-A9EA-4100-AA9F-B8FF99B5CA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6056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F41E2A-A5C4-42C0-9289-ACBB73751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86AA5-D71A-4155-9A6E-1DA5B96EE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FD048-DAE4-4097-9D40-4A2AD4EC32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2CF85-5AEB-4474-8F85-BF826442F865}" type="datetimeFigureOut">
              <a:rPr lang="en-IE" smtClean="0"/>
              <a:t>25/01/2021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6940D-9FAE-40CF-A4AD-6ED17F593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8C8E4-EBD4-4925-B074-6E0BF91771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FE408-A9EA-4100-AA9F-B8FF99B5CA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39821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C7A3AA1-44C4-4CBE-8808-D86A411AD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825551"/>
            <a:ext cx="12192000" cy="3032449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FDAB746-A9A3-4EC2-8997-5EB71BC96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16" b="33968"/>
          <a:stretch/>
        </p:blipFill>
        <p:spPr>
          <a:xfrm flipV="1">
            <a:off x="0" y="3504048"/>
            <a:ext cx="12192000" cy="1393277"/>
          </a:xfrm>
          <a:custGeom>
            <a:avLst/>
            <a:gdLst>
              <a:gd name="connsiteX0" fmla="*/ 0 w 12192000"/>
              <a:gd name="connsiteY0" fmla="*/ 0 h 3049325"/>
              <a:gd name="connsiteX1" fmla="*/ 12192000 w 12192000"/>
              <a:gd name="connsiteY1" fmla="*/ 0 h 3049325"/>
              <a:gd name="connsiteX2" fmla="*/ 12192000 w 12192000"/>
              <a:gd name="connsiteY2" fmla="*/ 3049325 h 3049325"/>
              <a:gd name="connsiteX3" fmla="*/ 0 w 12192000"/>
              <a:gd name="connsiteY3" fmla="*/ 3049325 h 304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9325">
                <a:moveTo>
                  <a:pt x="0" y="0"/>
                </a:moveTo>
                <a:lnTo>
                  <a:pt x="12192000" y="0"/>
                </a:lnTo>
                <a:lnTo>
                  <a:pt x="12192000" y="3049325"/>
                </a:lnTo>
                <a:lnTo>
                  <a:pt x="0" y="304932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32C58B-0046-46DC-8752-F554CB334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334274"/>
            <a:ext cx="5011473" cy="1773936"/>
          </a:xfrm>
        </p:spPr>
        <p:txBody>
          <a:bodyPr>
            <a:normAutofit/>
          </a:bodyPr>
          <a:lstStyle/>
          <a:p>
            <a:pPr algn="r"/>
            <a:r>
              <a:rPr lang="en-GB" b="1">
                <a:solidFill>
                  <a:srgbClr val="FFFFFF"/>
                </a:solidFill>
              </a:rPr>
              <a:t>Esker Greenway Permeability Scheme</a:t>
            </a:r>
            <a:endParaRPr lang="en-IE" b="1" dirty="0">
              <a:solidFill>
                <a:srgbClr val="FFFFFF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91C9E05-1ED5-4438-8E0F-382199749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364842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CCCAD2-5E2E-4F4B-B265-6007719B1856}"/>
              </a:ext>
            </a:extLst>
          </p:cNvPr>
          <p:cNvPicPr/>
          <p:nvPr/>
        </p:nvPicPr>
        <p:blipFill rotWithShape="1">
          <a:blip r:embed="rId3"/>
          <a:srcRect l="11799" t="19509" r="41668" b="27881"/>
          <a:stretch/>
        </p:blipFill>
        <p:spPr bwMode="auto">
          <a:xfrm>
            <a:off x="808873" y="1232814"/>
            <a:ext cx="4353062" cy="2338376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8C6D4A-96E3-4423-9FEE-024B2EB8E32C}"/>
              </a:ext>
            </a:extLst>
          </p:cNvPr>
          <p:cNvPicPr/>
          <p:nvPr/>
        </p:nvPicPr>
        <p:blipFill rotWithShape="1">
          <a:blip r:embed="rId4"/>
          <a:srcRect l="11799" t="44443" r="70872" b="22016"/>
          <a:stretch/>
        </p:blipFill>
        <p:spPr bwMode="auto">
          <a:xfrm>
            <a:off x="6355641" y="752224"/>
            <a:ext cx="5148101" cy="2676945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44EF6-0360-48C2-8659-2FA17C753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5641" y="4331838"/>
            <a:ext cx="5029200" cy="2363929"/>
          </a:xfrm>
        </p:spPr>
        <p:txBody>
          <a:bodyPr anchor="ctr">
            <a:normAutofit fontScale="92500"/>
          </a:bodyPr>
          <a:lstStyle/>
          <a:p>
            <a:endParaRPr lang="en-IE" sz="5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IE" sz="2400" dirty="0">
                <a:solidFill>
                  <a:srgbClr val="FFFFFF"/>
                </a:solidFill>
              </a:rPr>
              <a:t>The Esker Greenway is proposed to run atop of the esker in Lucan, linking </a:t>
            </a:r>
            <a:r>
              <a:rPr lang="en-IE" sz="2400" dirty="0" err="1">
                <a:solidFill>
                  <a:srgbClr val="FFFFFF"/>
                </a:solidFill>
              </a:rPr>
              <a:t>Griffeen</a:t>
            </a:r>
            <a:r>
              <a:rPr lang="en-IE" sz="2400" dirty="0">
                <a:solidFill>
                  <a:srgbClr val="FFFFFF"/>
                </a:solidFill>
              </a:rPr>
              <a:t> Road and the Outer Ring Road.</a:t>
            </a:r>
          </a:p>
          <a:p>
            <a:pPr marL="0" indent="0">
              <a:buNone/>
            </a:pPr>
            <a:r>
              <a:rPr lang="en-IE" sz="2400" dirty="0">
                <a:solidFill>
                  <a:srgbClr val="FFFFFF"/>
                </a:solidFill>
              </a:rPr>
              <a:t>Access from Moy </a:t>
            </a:r>
            <a:r>
              <a:rPr lang="en-IE" sz="2400" dirty="0" err="1">
                <a:solidFill>
                  <a:srgbClr val="FFFFFF"/>
                </a:solidFill>
              </a:rPr>
              <a:t>Glas</a:t>
            </a:r>
            <a:r>
              <a:rPr lang="en-IE" sz="2400" dirty="0">
                <a:solidFill>
                  <a:srgbClr val="FFFFFF"/>
                </a:solidFill>
              </a:rPr>
              <a:t> and Castle </a:t>
            </a:r>
            <a:r>
              <a:rPr lang="en-IE" sz="2400" dirty="0" err="1">
                <a:solidFill>
                  <a:srgbClr val="FFFFFF"/>
                </a:solidFill>
              </a:rPr>
              <a:t>Riada</a:t>
            </a:r>
            <a:r>
              <a:rPr lang="en-IE" sz="2400" dirty="0">
                <a:solidFill>
                  <a:srgbClr val="FFFFFF"/>
                </a:solidFill>
              </a:rPr>
              <a:t> Estates would be proposed as part of the scheme.</a:t>
            </a:r>
          </a:p>
          <a:p>
            <a:endParaRPr lang="en-IE" sz="500" dirty="0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96998B-7BAA-4E08-93C7-4B7B2C6C8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155" y="69596"/>
            <a:ext cx="1832811" cy="98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588BDF-83CE-48B1-BFBB-C10429B4D541}"/>
              </a:ext>
            </a:extLst>
          </p:cNvPr>
          <p:cNvPicPr/>
          <p:nvPr/>
        </p:nvPicPr>
        <p:blipFill rotWithShape="1">
          <a:blip r:embed="rId4"/>
          <a:srcRect l="11799" t="44443" r="70872" b="22016"/>
          <a:stretch/>
        </p:blipFill>
        <p:spPr bwMode="auto">
          <a:xfrm>
            <a:off x="6355641" y="827103"/>
            <a:ext cx="5148101" cy="2676945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2172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917C19-FAEE-41E3-8F7F-331685F1A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Photomontages are indicative only</a:t>
            </a:r>
            <a:b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Photomontages are not landscaping drawings</a:t>
            </a:r>
            <a:b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Gateway entrances to greenway</a:t>
            </a:r>
            <a:b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PL proposed along every pathway</a:t>
            </a:r>
            <a:b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Pathways are determined by gradient</a:t>
            </a:r>
          </a:p>
        </p:txBody>
      </p:sp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1904866-43F1-49BD-9F00-50F08F32174A}"/>
              </a:ext>
            </a:extLst>
          </p:cNvPr>
          <p:cNvPicPr/>
          <p:nvPr/>
        </p:nvPicPr>
        <p:blipFill rotWithShape="1">
          <a:blip r:embed="rId2"/>
          <a:srcRect l="11799" t="44443" r="70872" b="22016"/>
          <a:stretch/>
        </p:blipFill>
        <p:spPr bwMode="auto">
          <a:xfrm>
            <a:off x="4777316" y="1574022"/>
            <a:ext cx="6780700" cy="370762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25084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71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Esker Greenway Permeability Scheme</vt:lpstr>
      <vt:lpstr>Photomontages are indicative only Photomontages are not landscaping drawings Gateway entrances to greenway PL proposed along every pathway Pathways are determined by gradient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Esker Greenway Permeability Scheme</dc:title>
  <dc:creator>Jennifer McGrath</dc:creator>
  <cp:lastModifiedBy>Jennifer McGrath</cp:lastModifiedBy>
  <cp:revision>1</cp:revision>
  <dcterms:created xsi:type="dcterms:W3CDTF">2021-01-25T16:14:36Z</dcterms:created>
  <dcterms:modified xsi:type="dcterms:W3CDTF">2021-01-25T16:19:39Z</dcterms:modified>
</cp:coreProperties>
</file>