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F91F-3D42-4A5C-A8A7-07B2E683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7DE28-E67C-44FE-940F-3799DA931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A9918-05CB-4B96-8FF3-F4E0E5D6E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CF85-5AEB-4474-8F85-BF826442F865}" type="datetimeFigureOut">
              <a:rPr lang="en-IE" smtClean="0"/>
              <a:t>25/01/2021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1F30A-BEF9-4040-B86B-60F0FEEC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23D96-1586-4C88-80FB-A010A462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E408-A9EA-4100-AA9F-B8FF99B5C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313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9218-6F4F-4FB3-84A0-E16ECD37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B8A59-EAE1-49D0-8B6D-DD7CD0207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14B71-1504-4A1A-B801-30B691F4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CF85-5AEB-4474-8F85-BF826442F865}" type="datetimeFigureOut">
              <a:rPr lang="en-IE" smtClean="0"/>
              <a:t>25/01/2021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21730-55A5-4F12-AFD9-DF01D6D0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A19D9-25BB-4FF7-B4F6-7BD6F1AD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E408-A9EA-4100-AA9F-B8FF99B5C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908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C07BC-7BC1-49B2-BC78-516F61EE0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65D12-B7A7-4EBB-910D-B44B2799C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02F11-E9DE-408C-986B-A664F0B3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CF85-5AEB-4474-8F85-BF826442F865}" type="datetimeFigureOut">
              <a:rPr lang="en-IE" smtClean="0"/>
              <a:t>25/01/2021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E466-4EF3-4980-9820-A937ECBC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71B5F-E218-453E-AA17-C30E00B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E408-A9EA-4100-AA9F-B8FF99B5C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167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7A43-1315-4941-8F9B-AE4B5D48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5345F-407A-48AF-BB4B-7B7C96B4E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5C94D-05BC-4086-A22C-CE39D119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CF85-5AEB-4474-8F85-BF826442F865}" type="datetimeFigureOut">
              <a:rPr lang="en-IE" smtClean="0"/>
              <a:t>25/01/2021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CC9BC-B601-455D-949D-7B644A6C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CEAA-A557-4B84-85E8-D07803ED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E408-A9EA-4100-AA9F-B8FF99B5C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082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A027-8387-454E-ADE9-C9750860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FCFF3-8CA8-45E5-BD63-D0FE36E8F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F8E5B-5723-4A7C-974D-532BF8B1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CF85-5AEB-4474-8F85-BF826442F865}" type="datetimeFigureOut">
              <a:rPr lang="en-IE" smtClean="0"/>
              <a:t>25/01/2021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BC907-5283-47B6-AB04-9B19DA25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63B8C-9F26-4DC6-8981-3BA81DC7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E408-A9EA-4100-AA9F-B8FF99B5C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433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867A-C590-4F77-B970-7837B2BD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8C443-92C4-4E18-907F-FA86B3CAE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3AE2E-5490-4361-B102-AE1218CDE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C1D6-A16D-401D-8B20-803E6958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CF85-5AEB-4474-8F85-BF826442F865}" type="datetimeFigureOut">
              <a:rPr lang="en-IE" smtClean="0"/>
              <a:t>25/01/2021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3B062-62AA-4C57-881A-67AD0FAD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89463-1D72-4048-9543-469E0DAD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E408-A9EA-4100-AA9F-B8FF99B5C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225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9FDC-4882-4E9F-864A-B78E1602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DC8B8-C64E-4A88-9770-69B1EE80D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5E58A-05F6-45C3-AE1E-5476EB68D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5723-2F22-4770-96DD-CC97D3644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5CBE9-EA33-4A65-AF6C-F15B9F10E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711FB-1524-41BE-98E4-F4625066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CF85-5AEB-4474-8F85-BF826442F865}" type="datetimeFigureOut">
              <a:rPr lang="en-IE" smtClean="0"/>
              <a:t>25/01/2021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FD1148-146D-41B6-896D-02168C3F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4B575-2347-4EDC-89F8-AB5246B9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E408-A9EA-4100-AA9F-B8FF99B5C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758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15EC-9582-46BF-990C-56BAE9B0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53C16-6C86-4B99-8EF8-C7BB1703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CF85-5AEB-4474-8F85-BF826442F865}" type="datetimeFigureOut">
              <a:rPr lang="en-IE" smtClean="0"/>
              <a:t>25/01/2021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F9462-6B7F-4000-AC6A-9AAD0000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8D76B-C733-4503-A20B-772DB2E7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E408-A9EA-4100-AA9F-B8FF99B5C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05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6147C9-49AC-4C25-B69E-4D31628C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CF85-5AEB-4474-8F85-BF826442F865}" type="datetimeFigureOut">
              <a:rPr lang="en-IE" smtClean="0"/>
              <a:t>25/01/2021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05120-1F96-48DA-A670-012B8859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82A59-D1E7-451F-9C2B-B07C690A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E408-A9EA-4100-AA9F-B8FF99B5C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897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D9B5-E925-4497-A54C-E321C03D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BFDC-C4E7-425D-A724-CA7B5137E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BF1A4-7820-4B22-A86E-76D1BC384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1D698-6F4B-4AAA-A95A-59367704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CF85-5AEB-4474-8F85-BF826442F865}" type="datetimeFigureOut">
              <a:rPr lang="en-IE" smtClean="0"/>
              <a:t>25/01/2021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D1061-0871-4168-A807-54963B5B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8E05C-84D0-4A09-8AE8-F2A3AE5B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E408-A9EA-4100-AA9F-B8FF99B5C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238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1C16-0855-4BA2-84D7-FCFF7C998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5E646-F60E-4E42-996A-508E73167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159E2-CE5B-442C-B051-1C4CE2919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05F82-99F7-4E3F-BC78-37465C06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CF85-5AEB-4474-8F85-BF826442F865}" type="datetimeFigureOut">
              <a:rPr lang="en-IE" smtClean="0"/>
              <a:t>25/01/2021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57208-CFFE-4C88-922D-C21017B2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FC5D9-6292-455F-B8BF-FD15D0E2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E408-A9EA-4100-AA9F-B8FF99B5C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605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F41E2A-A5C4-42C0-9289-ACBB7375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6AA5-D71A-4155-9A6E-1DA5B96EE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FD048-DAE4-4097-9D40-4A2AD4EC3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2CF85-5AEB-4474-8F85-BF826442F865}" type="datetimeFigureOut">
              <a:rPr lang="en-IE" smtClean="0"/>
              <a:t>25/01/2021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6940D-9FAE-40CF-A4AD-6ED17F593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8C8E4-EBD4-4925-B074-6E0BF9177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FE408-A9EA-4100-AA9F-B8FF99B5CA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982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25551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350404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2C58B-0046-46DC-8752-F554CB33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334274"/>
            <a:ext cx="5011473" cy="1773936"/>
          </a:xfrm>
        </p:spPr>
        <p:txBody>
          <a:bodyPr>
            <a:normAutofit/>
          </a:bodyPr>
          <a:lstStyle/>
          <a:p>
            <a:pPr algn="r"/>
            <a:r>
              <a:rPr lang="en-GB" b="1">
                <a:solidFill>
                  <a:srgbClr val="FFFFFF"/>
                </a:solidFill>
              </a:rPr>
              <a:t>Esker Greenway Permeability Scheme</a:t>
            </a:r>
            <a:endParaRPr lang="en-IE" b="1" dirty="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6484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CCCAD2-5E2E-4F4B-B265-6007719B1856}"/>
              </a:ext>
            </a:extLst>
          </p:cNvPr>
          <p:cNvPicPr/>
          <p:nvPr/>
        </p:nvPicPr>
        <p:blipFill rotWithShape="1">
          <a:blip r:embed="rId3"/>
          <a:srcRect l="11799" t="19509" r="41668" b="27881"/>
          <a:stretch/>
        </p:blipFill>
        <p:spPr bwMode="auto">
          <a:xfrm>
            <a:off x="808873" y="1232814"/>
            <a:ext cx="4353062" cy="233837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8C6D4A-96E3-4423-9FEE-024B2EB8E32C}"/>
              </a:ext>
            </a:extLst>
          </p:cNvPr>
          <p:cNvPicPr/>
          <p:nvPr/>
        </p:nvPicPr>
        <p:blipFill rotWithShape="1">
          <a:blip r:embed="rId4"/>
          <a:srcRect l="11799" t="44443" r="70872" b="22016"/>
          <a:stretch/>
        </p:blipFill>
        <p:spPr bwMode="auto">
          <a:xfrm>
            <a:off x="6355641" y="752224"/>
            <a:ext cx="5148101" cy="267694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44EF6-0360-48C2-8659-2FA17C753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641" y="4331838"/>
            <a:ext cx="5029200" cy="2363929"/>
          </a:xfrm>
        </p:spPr>
        <p:txBody>
          <a:bodyPr anchor="ctr">
            <a:normAutofit fontScale="92500"/>
          </a:bodyPr>
          <a:lstStyle/>
          <a:p>
            <a:endParaRPr lang="en-IE" sz="5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IE" sz="2400" dirty="0">
                <a:solidFill>
                  <a:srgbClr val="FFFFFF"/>
                </a:solidFill>
              </a:rPr>
              <a:t>The Esker Greenway is proposed to run atop of the esker in Lucan, linking </a:t>
            </a:r>
            <a:r>
              <a:rPr lang="en-IE" sz="2400" dirty="0" err="1">
                <a:solidFill>
                  <a:srgbClr val="FFFFFF"/>
                </a:solidFill>
              </a:rPr>
              <a:t>Griffeen</a:t>
            </a:r>
            <a:r>
              <a:rPr lang="en-IE" sz="2400" dirty="0">
                <a:solidFill>
                  <a:srgbClr val="FFFFFF"/>
                </a:solidFill>
              </a:rPr>
              <a:t> Road and the Outer Ring Road.</a:t>
            </a:r>
          </a:p>
          <a:p>
            <a:pPr marL="0" indent="0">
              <a:buNone/>
            </a:pPr>
            <a:r>
              <a:rPr lang="en-IE" sz="2400" dirty="0">
                <a:solidFill>
                  <a:srgbClr val="FFFFFF"/>
                </a:solidFill>
              </a:rPr>
              <a:t>Access from Moy </a:t>
            </a:r>
            <a:r>
              <a:rPr lang="en-IE" sz="2400" dirty="0" err="1">
                <a:solidFill>
                  <a:srgbClr val="FFFFFF"/>
                </a:solidFill>
              </a:rPr>
              <a:t>Glas</a:t>
            </a:r>
            <a:r>
              <a:rPr lang="en-IE" sz="2400" dirty="0">
                <a:solidFill>
                  <a:srgbClr val="FFFFFF"/>
                </a:solidFill>
              </a:rPr>
              <a:t> and Castle </a:t>
            </a:r>
            <a:r>
              <a:rPr lang="en-IE" sz="2400" dirty="0" err="1">
                <a:solidFill>
                  <a:srgbClr val="FFFFFF"/>
                </a:solidFill>
              </a:rPr>
              <a:t>Riada</a:t>
            </a:r>
            <a:r>
              <a:rPr lang="en-IE" sz="2400" dirty="0">
                <a:solidFill>
                  <a:srgbClr val="FFFFFF"/>
                </a:solidFill>
              </a:rPr>
              <a:t> Estates would be proposed as part of the scheme.</a:t>
            </a:r>
          </a:p>
          <a:p>
            <a:endParaRPr lang="en-IE" sz="5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6998B-7BAA-4E08-93C7-4B7B2C6C8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55" y="69596"/>
            <a:ext cx="1832811" cy="9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588BDF-83CE-48B1-BFBB-C10429B4D541}"/>
              </a:ext>
            </a:extLst>
          </p:cNvPr>
          <p:cNvPicPr/>
          <p:nvPr/>
        </p:nvPicPr>
        <p:blipFill rotWithShape="1">
          <a:blip r:embed="rId4"/>
          <a:srcRect l="11799" t="44443" r="70872" b="22016"/>
          <a:stretch/>
        </p:blipFill>
        <p:spPr bwMode="auto">
          <a:xfrm>
            <a:off x="6355641" y="827103"/>
            <a:ext cx="5148101" cy="267694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17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17C19-FAEE-41E3-8F7F-331685F1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Photomontages are indicative only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Photomontages are not landscaping drawings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Gateway entrances to greenway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 proposed along every pathway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Pathways are determined by gradient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904866-43F1-49BD-9F00-50F08F32174A}"/>
              </a:ext>
            </a:extLst>
          </p:cNvPr>
          <p:cNvPicPr/>
          <p:nvPr/>
        </p:nvPicPr>
        <p:blipFill rotWithShape="1">
          <a:blip r:embed="rId2"/>
          <a:srcRect l="11799" t="44443" r="70872" b="22016"/>
          <a:stretch/>
        </p:blipFill>
        <p:spPr bwMode="auto">
          <a:xfrm>
            <a:off x="4777316" y="1574022"/>
            <a:ext cx="6780700" cy="370762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508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71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Esker Greenway Permeability Scheme</vt:lpstr>
      <vt:lpstr>Photomontages are indicative only Photomontages are not landscaping drawings Gateway entrances to greenway PL proposed along every pathway Pathways are determined by gradient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Esker Greenway Permeability Scheme</dc:title>
  <dc:creator>Jennifer McGrath</dc:creator>
  <cp:lastModifiedBy>Jennifer McGrath</cp:lastModifiedBy>
  <cp:revision>1</cp:revision>
  <dcterms:created xsi:type="dcterms:W3CDTF">2021-01-25T16:14:36Z</dcterms:created>
  <dcterms:modified xsi:type="dcterms:W3CDTF">2021-01-25T16:19:39Z</dcterms:modified>
</cp:coreProperties>
</file>