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72" r:id="rId2"/>
    <p:sldId id="292" r:id="rId3"/>
    <p:sldId id="293" r:id="rId4"/>
    <p:sldId id="294" r:id="rId5"/>
    <p:sldId id="295" r:id="rId6"/>
    <p:sldId id="296" r:id="rId7"/>
    <p:sldId id="298" r:id="rId8"/>
  </p:sldIdLst>
  <p:sldSz cx="12801600" cy="9601200" type="A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47" d="100"/>
          <a:sy n="47" d="100"/>
        </p:scale>
        <p:origin x="12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0FF217-CD0F-4D67-B728-2FDD952386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853AD-46EB-49F1-93AA-AAD97E8FB9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18C10-84E1-4ECA-9650-2A9E2E89863F}" type="datetime1">
              <a:rPr lang="en-IE" smtClean="0"/>
              <a:t>24/11/2020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A4919-D73E-40C3-8D1C-B4A0EA794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7A95-F0D0-4DD8-8BC8-9C250D8587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4F3CD-3F17-455A-8BCC-7DECC01F2A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31696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A4CE6-1F7F-4F41-971F-643A66F23090}" type="datetime1">
              <a:rPr lang="en-IE" smtClean="0"/>
              <a:t>24/11/2020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D5925-3D88-48B1-9855-49D95BB64C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2062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0EAE-C03F-496B-9A76-0EFE0D41A7F0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712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F1EF-38CC-4D0A-9A73-A5B4E561B6EE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986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7052-C08B-43C6-9B9D-06EDDC27C680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4511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3331-4DF7-4DE7-9D3E-798DB6C09E3C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850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E4AE-0682-48FA-B5D0-9D9B437A9C4F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1647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74EC-F50A-4991-BA5F-0F516BDB78BF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943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86B5-F2E3-46BA-812B-823AF4ACDDD1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7369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7AE8-7077-441C-BD4C-4B2D63D3C41B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024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B67F-1E01-42A3-865C-5B4B8D27336B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044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5242-341A-4687-B1CF-C1BD1F083AC2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6951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0DBA-BA1D-4C46-921E-FEBECCAC635A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14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1EE2-40F5-4A1C-8972-AF0F66356FE2}" type="datetime1">
              <a:rPr lang="en-IE" smtClean="0"/>
              <a:t>24/11/2020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877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92DDB4-4960-47DA-9A96-2200BAA38452}"/>
              </a:ext>
            </a:extLst>
          </p:cNvPr>
          <p:cNvSpPr txBox="1"/>
          <p:nvPr/>
        </p:nvSpPr>
        <p:spPr>
          <a:xfrm>
            <a:off x="2123282" y="3887522"/>
            <a:ext cx="4277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Tallaght Stadium</a:t>
            </a:r>
            <a:endParaRPr lang="en-IE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18142-B977-4C46-94D2-FD56803C96FC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A2E2D-CF9C-4F16-91D1-7E75786558DE}"/>
              </a:ext>
            </a:extLst>
          </p:cNvPr>
          <p:cNvSpPr txBox="1"/>
          <p:nvPr/>
        </p:nvSpPr>
        <p:spPr>
          <a:xfrm>
            <a:off x="1323128" y="6589997"/>
            <a:ext cx="1015534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Tallaght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Stadium Update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Enterprise &amp; Tourism Development SPC </a:t>
            </a:r>
          </a:p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2020</a:t>
            </a:r>
          </a:p>
          <a:p>
            <a:pPr algn="ctr"/>
            <a:endParaRPr lang="en-I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BD9B9A07-345B-4803-BCF6-70AB7E571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6" b="10619"/>
          <a:stretch/>
        </p:blipFill>
        <p:spPr>
          <a:xfrm>
            <a:off x="316286" y="871237"/>
            <a:ext cx="11056996" cy="56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F68E-70CE-401A-A614-4B98B7B7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844" y="2497542"/>
            <a:ext cx="4291672" cy="68369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600" dirty="0" err="1"/>
              <a:t>Tallaght</a:t>
            </a:r>
            <a:r>
              <a:rPr lang="en-US" sz="4600" dirty="0"/>
              <a:t> Stadium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Part 8 Approved October 2020 County Council 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New North Stand</a:t>
            </a:r>
            <a:br>
              <a:rPr lang="en-US" sz="4600" dirty="0"/>
            </a:br>
            <a:r>
              <a:rPr lang="en-US" sz="4600" dirty="0" err="1"/>
              <a:t>Remodelling</a:t>
            </a:r>
            <a:r>
              <a:rPr lang="en-US" sz="4600" dirty="0"/>
              <a:t> to West Stand</a:t>
            </a:r>
            <a:br>
              <a:rPr lang="en-US" sz="4600" dirty="0"/>
            </a:br>
            <a:r>
              <a:rPr lang="en-US" sz="4600" dirty="0"/>
              <a:t>Accessible seating to South Stand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Changing Places facility approved for South Stand</a:t>
            </a:r>
          </a:p>
        </p:txBody>
      </p:sp>
      <p:sp>
        <p:nvSpPr>
          <p:cNvPr id="22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547453" cy="96012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A225C08-40F4-45F9-84E6-FD8C2716A1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r="44015"/>
          <a:stretch/>
        </p:blipFill>
        <p:spPr>
          <a:xfrm>
            <a:off x="1" y="10"/>
            <a:ext cx="7379919" cy="96011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1290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F68E-70CE-401A-A614-4B98B7B7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06" y="4649202"/>
            <a:ext cx="4751222" cy="29068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br>
              <a:rPr lang="en-US" sz="4100" dirty="0"/>
            </a:br>
            <a:br>
              <a:rPr lang="en-US" sz="4100" dirty="0"/>
            </a:br>
            <a:r>
              <a:rPr lang="en-US" sz="4100" dirty="0"/>
              <a:t>Aerial View North Stand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177" y="533400"/>
            <a:ext cx="6651424" cy="90678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66B10C1-60CC-458C-888B-6AC6F8E38B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r="43643" b="-1"/>
          <a:stretch/>
        </p:blipFill>
        <p:spPr>
          <a:xfrm>
            <a:off x="6322140" y="762687"/>
            <a:ext cx="6479460" cy="883851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4029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F68E-70CE-401A-A614-4B98B7B7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84" y="7807641"/>
            <a:ext cx="11457432" cy="896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1900" dirty="0" err="1"/>
              <a:t>Tallaght</a:t>
            </a:r>
            <a:r>
              <a:rPr lang="en-US" sz="1900" dirty="0"/>
              <a:t> Stadium</a:t>
            </a:r>
            <a:br>
              <a:rPr lang="en-US" sz="1900" dirty="0"/>
            </a:br>
            <a:br>
              <a:rPr lang="en-US" sz="1900" dirty="0"/>
            </a:br>
            <a:r>
              <a:rPr lang="en-US" sz="1900" dirty="0"/>
              <a:t>Street View [N81] North Stand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EA7DA7-37AE-42A6-BD7E-3ABA2951F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1" b="1"/>
          <a:stretch/>
        </p:blipFill>
        <p:spPr>
          <a:xfrm>
            <a:off x="672084" y="896112"/>
            <a:ext cx="11457432" cy="6771512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13755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F68E-70CE-401A-A614-4B98B7B7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844" y="2497542"/>
            <a:ext cx="4291672" cy="4044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br>
              <a:rPr lang="en-US" sz="4600" dirty="0"/>
            </a:br>
            <a:r>
              <a:rPr lang="en-US" sz="4600" dirty="0"/>
              <a:t>North Stand Pitch View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547453" cy="96012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4976CC1-8946-427C-B106-30453E05E3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r="28382"/>
          <a:stretch/>
        </p:blipFill>
        <p:spPr>
          <a:xfrm>
            <a:off x="1" y="10"/>
            <a:ext cx="7379919" cy="96011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426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01600" cy="960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EC8F9D-A3F1-41B7-86D2-A5737BEA8F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6484" r="32519" b="1"/>
          <a:stretch/>
        </p:blipFill>
        <p:spPr>
          <a:xfrm>
            <a:off x="3699662" y="10"/>
            <a:ext cx="9101938" cy="96011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806166" cy="96012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2F68E-70CE-401A-A614-4B98B7B7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80" y="1571308"/>
            <a:ext cx="4224528" cy="44857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br>
              <a:rPr lang="en-US" sz="5900" dirty="0"/>
            </a:br>
            <a:r>
              <a:rPr lang="en-US" sz="5900" dirty="0"/>
              <a:t>West Stand First Floor –</a:t>
            </a:r>
            <a:br>
              <a:rPr lang="en-US" sz="5900" dirty="0"/>
            </a:br>
            <a:br>
              <a:rPr lang="en-US" sz="5900" dirty="0"/>
            </a:br>
            <a:r>
              <a:rPr lang="en-US" sz="5900" dirty="0" err="1"/>
              <a:t>Remodelled</a:t>
            </a:r>
            <a:r>
              <a:rPr lang="en-US" sz="5900" dirty="0"/>
              <a:t> Corporate Area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2314" y="608723"/>
            <a:ext cx="204826" cy="7392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080" y="6365688"/>
            <a:ext cx="4176522" cy="25603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570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01600" cy="960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4976CC1-8946-427C-B106-30453E05E3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6484" r="32519" b="1"/>
          <a:stretch/>
        </p:blipFill>
        <p:spPr>
          <a:xfrm>
            <a:off x="3699662" y="10"/>
            <a:ext cx="9101938" cy="9601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806166" cy="96012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2F68E-70CE-401A-A614-4B98B7B7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80" y="1571308"/>
            <a:ext cx="4224528" cy="53501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Next Steps: 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Detailed design </a:t>
            </a:r>
            <a:br>
              <a:rPr lang="en-US" sz="3200" b="1" dirty="0"/>
            </a:br>
            <a:r>
              <a:rPr lang="en-US" sz="3200" b="1" dirty="0"/>
              <a:t>2020-2021</a:t>
            </a:r>
            <a:br>
              <a:rPr lang="en-US" sz="3200" b="1" dirty="0"/>
            </a:br>
            <a:r>
              <a:rPr lang="en-US" sz="3200" b="1" dirty="0"/>
              <a:t>Tender</a:t>
            </a:r>
            <a:br>
              <a:rPr lang="en-US" sz="3200" b="1" dirty="0"/>
            </a:br>
            <a:r>
              <a:rPr lang="en-US" sz="3200" b="1" dirty="0"/>
              <a:t>1. Pre-Cast Concrete 30/10/2020</a:t>
            </a:r>
            <a:br>
              <a:rPr lang="en-US" sz="3200" b="1" dirty="0"/>
            </a:br>
            <a:r>
              <a:rPr lang="en-US" sz="3200" b="1" dirty="0"/>
              <a:t>2. Construction Tender2021</a:t>
            </a:r>
            <a:br>
              <a:rPr lang="en-US" sz="3200" dirty="0"/>
            </a:br>
            <a:r>
              <a:rPr lang="en-US" sz="3200" dirty="0"/>
              <a:t>Construction commencement Q4 2021</a:t>
            </a:r>
            <a:br>
              <a:rPr lang="en-US" sz="3200" dirty="0"/>
            </a:br>
            <a:r>
              <a:rPr lang="en-US" sz="3200" dirty="0"/>
              <a:t>Capacity increase to 10,000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2314" y="608723"/>
            <a:ext cx="204826" cy="7392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080" y="6365688"/>
            <a:ext cx="4176522" cy="25603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679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119</Words>
  <Application>Microsoft Office PowerPoint</Application>
  <PresentationFormat>A3 Paper (297x420 mm)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Tallaght Stadium  Part 8 Approved October 2020 County Council   New North Stand Remodelling to West Stand Accessible seating to South Stand  Changing Places facility approved for South Stand</vt:lpstr>
      <vt:lpstr>  Aerial View North Stand</vt:lpstr>
      <vt:lpstr>Tallaght Stadium  Street View [N81] North Stand </vt:lpstr>
      <vt:lpstr> North Stand Pitch View </vt:lpstr>
      <vt:lpstr> West Stand First Floor –  Remodelled Corporate Area</vt:lpstr>
      <vt:lpstr>  Next Steps:    Detailed design  2020-2021 Tender 1. Pre-Cast Concrete 30/10/2020 2. Construction Tender2021 Construction commencement Q4 2021 Capacity increase to 10,000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Leonard</dc:creator>
  <cp:lastModifiedBy>Allyson Rooney</cp:lastModifiedBy>
  <cp:revision>5</cp:revision>
  <dcterms:created xsi:type="dcterms:W3CDTF">2020-11-05T16:45:18Z</dcterms:created>
  <dcterms:modified xsi:type="dcterms:W3CDTF">2020-11-24T14:20:26Z</dcterms:modified>
</cp:coreProperties>
</file>