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62" r:id="rId3"/>
    <p:sldId id="263" r:id="rId4"/>
    <p:sldId id="264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5" d="100"/>
          <a:sy n="65" d="100"/>
        </p:scale>
        <p:origin x="66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2209EA-49C4-4939-A245-D7D9C10DBD4A}" type="datetimeFigureOut">
              <a:rPr lang="en-IE" smtClean="0"/>
              <a:t>25/11/2020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0BAC7E-4934-4B7C-80AE-25C681B8891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1905514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810325-861F-4982-9832-006784BB83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B5D363-6A00-441D-9728-984F5BF0D8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A06D98-26C5-43DA-8938-1A80CA7CB8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1F22C-1337-48F8-8B5F-7A41EAE5614B}" type="datetimeFigureOut">
              <a:rPr lang="en-IE" smtClean="0"/>
              <a:t>25/11/2020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AB51BB-80AD-486E-B230-3FCF1B7B93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717474-B41E-4150-8CCB-22EBB5F48A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EBEFB-7EE8-46A8-A29D-6922AD9CDFC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0500283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6E800C-B3E6-4574-9710-FC16F302F7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738C7D-58BC-4AB9-BB9B-D98B06C4B6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06F78B-C604-49DF-AF35-55D1EA9FD3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1F22C-1337-48F8-8B5F-7A41EAE5614B}" type="datetimeFigureOut">
              <a:rPr lang="en-IE" smtClean="0"/>
              <a:t>25/11/2020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9C3690-6250-4573-B9D0-2441225913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463CD8-5AC4-4BE5-8AB3-9B73455A67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EBEFB-7EE8-46A8-A29D-6922AD9CDFC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46131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DB509BA-E75A-468E-A191-088B58BCE6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BA72EA-0EE3-499D-A144-B5829E36EE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F5C658-DE7E-42B5-B044-604CF99924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1F22C-1337-48F8-8B5F-7A41EAE5614B}" type="datetimeFigureOut">
              <a:rPr lang="en-IE" smtClean="0"/>
              <a:t>25/11/2020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397BE2-D50E-489D-8646-B2393163CC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96D698-6858-4420-A818-D6634362A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EBEFB-7EE8-46A8-A29D-6922AD9CDFC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199567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729EB4-BD93-449E-B35A-F6DE91B72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908086-3E4F-46FD-B8C8-A4BEA03917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5D1ECA-69BF-4BD3-ACD6-60BF7CCA6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1F22C-1337-48F8-8B5F-7A41EAE5614B}" type="datetimeFigureOut">
              <a:rPr lang="en-IE" smtClean="0"/>
              <a:t>25/11/2020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D221F2-4B97-4C46-A40A-50D4D2EBF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EF8E3B-5E02-4549-B615-9085F597F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EBEFB-7EE8-46A8-A29D-6922AD9CDFC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05246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9A81D1-6FCC-426A-9867-9EC1D08B52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56CD79-4C8B-4BBF-9CF3-9D078F07C4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70EBA6-C884-4990-ADAD-FAAAA79E30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1F22C-1337-48F8-8B5F-7A41EAE5614B}" type="datetimeFigureOut">
              <a:rPr lang="en-IE" smtClean="0"/>
              <a:t>25/11/2020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7951A1-9D70-45D5-A89B-857729F08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C5C5A4-743A-4EEF-8095-E0C16363E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EBEFB-7EE8-46A8-A29D-6922AD9CDFC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76053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525A6B-F9E8-42C1-B7FF-E61DBE6A03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3F2A62-8E3A-4E10-8CA9-953BFCF911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844608-FA35-4B18-B10B-DA26536E6A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9280F3-2964-40D4-96E7-DD8E5D158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1F22C-1337-48F8-8B5F-7A41EAE5614B}" type="datetimeFigureOut">
              <a:rPr lang="en-IE" smtClean="0"/>
              <a:t>25/11/2020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2AA1B5-15AB-41EB-86F6-5FF427AC0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19455F-C9D2-4FF9-ADA8-3F7D91C96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EBEFB-7EE8-46A8-A29D-6922AD9CDFC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33889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BA5229-6B1F-43C4-8DA0-FAF421CBD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446B9C-9981-4DDF-B745-11033E1F66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8B6AAD-04B1-467D-A801-58051A3AED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F5815-61FC-4F0A-8EBE-7D318CA353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06C0771-98C9-4567-990C-35A8CEBD2A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304F923-8A5E-466A-B2C9-2F6B44D17D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1F22C-1337-48F8-8B5F-7A41EAE5614B}" type="datetimeFigureOut">
              <a:rPr lang="en-IE" smtClean="0"/>
              <a:t>25/11/2020</a:t>
            </a:fld>
            <a:endParaRPr lang="en-I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A393CFC-8F02-4A52-8086-68DBFDC75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5BD9642-3517-4272-B1DA-6C5D46D58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EBEFB-7EE8-46A8-A29D-6922AD9CDFC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203369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BA3D1E-0C43-44AA-8A2B-DB62E871A0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63B272D-8FA1-4A11-8D5C-C9D540F6B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1F22C-1337-48F8-8B5F-7A41EAE5614B}" type="datetimeFigureOut">
              <a:rPr lang="en-IE" smtClean="0"/>
              <a:t>25/11/2020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1BD5B4-880C-4359-8B72-600A4C7938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66B1C8-B5E1-4AE9-AF1A-620067BDE0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EBEFB-7EE8-46A8-A29D-6922AD9CDFC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253694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9BF6006-3B49-41D0-8EF3-206D36F69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1F22C-1337-48F8-8B5F-7A41EAE5614B}" type="datetimeFigureOut">
              <a:rPr lang="en-IE" smtClean="0"/>
              <a:t>25/11/2020</a:t>
            </a:fld>
            <a:endParaRPr lang="en-I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440E413-1E62-4DFF-A669-DF04B7052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C0BAFC-70CC-4DD0-AA03-DEF52E317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EBEFB-7EE8-46A8-A29D-6922AD9CDFC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396036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9F2575-7F99-41D6-A7EF-E6F6B9595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F846F3-16ED-41DA-9BAF-A112678E23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0F35A7-AEEF-47A8-920B-E74A256155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B5E0CD-EBD8-4B36-BC57-2F45DBBF5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1F22C-1337-48F8-8B5F-7A41EAE5614B}" type="datetimeFigureOut">
              <a:rPr lang="en-IE" smtClean="0"/>
              <a:t>25/11/2020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406129-0292-45A6-B467-8D5AE11E44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8BBFA0-A7A4-4C64-AAE2-625EFA649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EBEFB-7EE8-46A8-A29D-6922AD9CDFC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21109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8BA1AC-DDF0-4D44-AB18-062F60E274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9EABDEB-6421-4BBF-837A-4A7440B556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888C68-79CB-45FE-B2F5-24D0122882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AF1F1D-5AB7-4C61-84D7-D3BB3969B2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1F22C-1337-48F8-8B5F-7A41EAE5614B}" type="datetimeFigureOut">
              <a:rPr lang="en-IE" smtClean="0"/>
              <a:t>25/11/2020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8A826B-D684-4931-B409-AF3E85B41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BB4A0E-27C5-4B46-ABDE-B29BD1B678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EBEFB-7EE8-46A8-A29D-6922AD9CDFC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103394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293DDC2-E11B-4419-96BF-2203DD7CAA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7D567B-C0F3-467C-97AC-78E7731881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FC886D-8643-482C-BB26-E3391C9AAE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C1F22C-1337-48F8-8B5F-7A41EAE5614B}" type="datetimeFigureOut">
              <a:rPr lang="en-IE" smtClean="0"/>
              <a:t>25/11/2020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ECC33E-BE3E-4393-93C4-66D413043F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BBD9AC-C1D2-4D32-9177-01BB1C4BF6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9EBEFB-7EE8-46A8-A29D-6922AD9CDFC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299448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00665-E375-4BE0-B448-0B024ECB66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6893" y="1238250"/>
            <a:ext cx="7003107" cy="4381500"/>
          </a:xfrm>
        </p:spPr>
        <p:txBody>
          <a:bodyPr anchor="ctr">
            <a:normAutofit/>
          </a:bodyPr>
          <a:lstStyle/>
          <a:p>
            <a:pPr algn="l"/>
            <a:r>
              <a:rPr lang="en-IE" sz="6100"/>
              <a:t>South Dublin County Council</a:t>
            </a:r>
            <a:br>
              <a:rPr lang="en-IE" sz="6100"/>
            </a:br>
            <a:r>
              <a:rPr lang="en-IE" sz="6100"/>
              <a:t>Tree Management Policy</a:t>
            </a:r>
            <a:br>
              <a:rPr lang="en-IE" sz="6100"/>
            </a:br>
            <a:r>
              <a:rPr lang="en-IE" sz="6100"/>
              <a:t>‘Living with Trees’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3F5C82-62E4-4572-AFC8-06B814946B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791575" y="1238250"/>
            <a:ext cx="3000375" cy="4381500"/>
          </a:xfrm>
        </p:spPr>
        <p:txBody>
          <a:bodyPr anchor="ctr">
            <a:normAutofit/>
          </a:bodyPr>
          <a:lstStyle/>
          <a:p>
            <a:pPr algn="l"/>
            <a:r>
              <a:rPr lang="en-IE" sz="2800"/>
              <a:t>Environment, Public Realm &amp; Climate Change SPC</a:t>
            </a:r>
          </a:p>
          <a:p>
            <a:pPr algn="l"/>
            <a:r>
              <a:rPr lang="en-IE" sz="2800"/>
              <a:t>25</a:t>
            </a:r>
            <a:r>
              <a:rPr lang="en-IE" sz="2800" baseline="30000"/>
              <a:t>th</a:t>
            </a:r>
            <a:r>
              <a:rPr lang="en-IE" sz="2800"/>
              <a:t> November 2020</a:t>
            </a:r>
          </a:p>
        </p:txBody>
      </p:sp>
    </p:spTree>
    <p:extLst>
      <p:ext uri="{BB962C8B-B14F-4D97-AF65-F5344CB8AC3E}">
        <p14:creationId xmlns:p14="http://schemas.microsoft.com/office/powerpoint/2010/main" val="19320577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BA6271-D7DC-4EF0-A5E2-605C298B07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" y="1161288"/>
            <a:ext cx="3602736" cy="4526280"/>
          </a:xfrm>
        </p:spPr>
        <p:txBody>
          <a:bodyPr>
            <a:normAutofit/>
          </a:bodyPr>
          <a:lstStyle/>
          <a:p>
            <a:r>
              <a:rPr lang="en-IE" sz="4000" dirty="0"/>
              <a:t>Tree Management Policy 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DDFF78-8005-4BAF-9E64-3B59B8DC3C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4149" y="932688"/>
            <a:ext cx="5916603" cy="4992624"/>
          </a:xfrm>
        </p:spPr>
        <p:txBody>
          <a:bodyPr anchor="ctr">
            <a:normAutofit/>
          </a:bodyPr>
          <a:lstStyle/>
          <a:p>
            <a:r>
              <a:rPr lang="en-IE" sz="2000" dirty="0"/>
              <a:t>Review existing 2015-2020 policy</a:t>
            </a:r>
          </a:p>
          <a:p>
            <a:r>
              <a:rPr lang="en-IE" sz="2000" dirty="0"/>
              <a:t>Modify and draft new Tree Management Policy</a:t>
            </a:r>
          </a:p>
          <a:p>
            <a:r>
              <a:rPr lang="en-IE" sz="2000" dirty="0"/>
              <a:t>Present new proposed Tree Management Policy to SPC</a:t>
            </a:r>
          </a:p>
          <a:p>
            <a:r>
              <a:rPr lang="en-IE" sz="2000" dirty="0"/>
              <a:t> Prepare non statutory public consultation process</a:t>
            </a:r>
          </a:p>
          <a:p>
            <a:r>
              <a:rPr lang="en-IE" sz="2000" dirty="0"/>
              <a:t>Present draft Tree Management Policy to SPC</a:t>
            </a:r>
          </a:p>
          <a:p>
            <a:r>
              <a:rPr lang="en-IE" sz="2000" dirty="0"/>
              <a:t>Council adopts Tree Management Policy</a:t>
            </a:r>
          </a:p>
        </p:txBody>
      </p:sp>
    </p:spTree>
    <p:extLst>
      <p:ext uri="{BB962C8B-B14F-4D97-AF65-F5344CB8AC3E}">
        <p14:creationId xmlns:p14="http://schemas.microsoft.com/office/powerpoint/2010/main" val="15407082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8D9C90-50F2-47C0-940D-997DAB7682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" y="1161288"/>
            <a:ext cx="3602736" cy="4526280"/>
          </a:xfrm>
        </p:spPr>
        <p:txBody>
          <a:bodyPr>
            <a:normAutofit/>
          </a:bodyPr>
          <a:lstStyle/>
          <a:p>
            <a:r>
              <a:rPr lang="en-IE" sz="4000" dirty="0"/>
              <a:t>Scope of Tree Management Policy 2015-20 Review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5A1B52-B59F-45B9-9ABD-44C6B13D9D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4149" y="932688"/>
            <a:ext cx="5916603" cy="4992624"/>
          </a:xfrm>
        </p:spPr>
        <p:txBody>
          <a:bodyPr anchor="ctr">
            <a:normAutofit fontScale="92500" lnSpcReduction="10000"/>
          </a:bodyPr>
          <a:lstStyle/>
          <a:p>
            <a:r>
              <a:rPr lang="en-IE" altLang="en-US" sz="2000" dirty="0"/>
              <a:t>Review  current Tree  Management Policy</a:t>
            </a:r>
          </a:p>
          <a:p>
            <a:pPr marL="0" indent="0">
              <a:buNone/>
            </a:pPr>
            <a:endParaRPr lang="en-IE" altLang="en-US" sz="2000" dirty="0"/>
          </a:p>
          <a:p>
            <a:r>
              <a:rPr lang="en-IE" altLang="en-US" sz="2400" dirty="0"/>
              <a:t>Action Plan performance</a:t>
            </a:r>
          </a:p>
          <a:p>
            <a:r>
              <a:rPr lang="en-IE" altLang="en-US" sz="2400" dirty="0"/>
              <a:t>Tree maintenance statistics</a:t>
            </a:r>
          </a:p>
          <a:p>
            <a:r>
              <a:rPr lang="en-IE" altLang="en-US" sz="2400" dirty="0"/>
              <a:t>Customer Care analysis</a:t>
            </a:r>
          </a:p>
          <a:p>
            <a:r>
              <a:rPr lang="en-IE" altLang="en-US" sz="2400" dirty="0"/>
              <a:t>Identify current tree issues and issues arising since the adoption of policy</a:t>
            </a:r>
          </a:p>
          <a:p>
            <a:r>
              <a:rPr lang="en-IE" altLang="en-US" sz="2400" dirty="0"/>
              <a:t>Link to National and Local policies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IE" altLang="en-US" sz="1900" dirty="0"/>
              <a:t>Climate Action Plan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IE" altLang="en-US" sz="1900" dirty="0"/>
              <a:t>Biodiversity Action Plan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IE" altLang="en-US" sz="1900" dirty="0"/>
              <a:t>Green infrastructure Strategy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IE" altLang="en-US" sz="1900" dirty="0"/>
              <a:t>Parks &amp; Open Space Strategy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IE" altLang="en-US" sz="1900" dirty="0"/>
              <a:t>County Development Plan</a:t>
            </a:r>
          </a:p>
          <a:p>
            <a:pPr marL="0" indent="0">
              <a:buNone/>
            </a:pPr>
            <a:endParaRPr lang="en-IE" altLang="en-US" sz="2000" dirty="0"/>
          </a:p>
          <a:p>
            <a:endParaRPr lang="en-IE" altLang="en-US" sz="2000" dirty="0"/>
          </a:p>
          <a:p>
            <a:pPr lvl="1"/>
            <a:endParaRPr lang="en-IE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2274800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C799903-48D5-4A31-A1A2-541072D977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Freeform: Shape 9">
            <a:extLst>
              <a:ext uri="{FF2B5EF4-FFF2-40B4-BE49-F238E27FC236}">
                <a16:creationId xmlns:a16="http://schemas.microsoft.com/office/drawing/2014/main" id="{8EFFF109-FC58-4FD3-BE05-9775A1310F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818889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6E6E6"/>
            </a:solidFill>
          </a:ln>
          <a:effectLst>
            <a:outerShdw blurRad="508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E1B96AD6-92A9-4273-A62B-96A1C3E0BA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811477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1DDFF34-4D3E-4475-A42F-2DC68C95D4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" y="1161288"/>
            <a:ext cx="3602736" cy="4526280"/>
          </a:xfrm>
        </p:spPr>
        <p:txBody>
          <a:bodyPr>
            <a:normAutofit/>
          </a:bodyPr>
          <a:lstStyle/>
          <a:p>
            <a:r>
              <a:rPr lang="en-IE" sz="4000" dirty="0"/>
              <a:t>Tree Management Policy Communication Process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102049"/>
            <a:ext cx="128016" cy="6539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4691DF-0DBF-4449-859E-582D13FCA6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4149" y="932688"/>
            <a:ext cx="5916603" cy="4992624"/>
          </a:xfrm>
        </p:spPr>
        <p:txBody>
          <a:bodyPr anchor="ctr">
            <a:normAutofit/>
          </a:bodyPr>
          <a:lstStyle/>
          <a:p>
            <a:r>
              <a:rPr lang="en-IE" sz="2000" dirty="0"/>
              <a:t>Review  and prepare draft policy</a:t>
            </a:r>
          </a:p>
          <a:p>
            <a:r>
              <a:rPr lang="en-IE" sz="2000" dirty="0"/>
              <a:t>Present review and draft Policy to SPC - Feb 2021</a:t>
            </a:r>
          </a:p>
          <a:p>
            <a:r>
              <a:rPr lang="en-IE" sz="2000" dirty="0"/>
              <a:t>Present review and draft  to Area Committees - March 2021</a:t>
            </a:r>
          </a:p>
          <a:p>
            <a:r>
              <a:rPr lang="en-IE" sz="2000" dirty="0"/>
              <a:t>Non statutory Public Consultation March 2021</a:t>
            </a:r>
          </a:p>
          <a:p>
            <a:r>
              <a:rPr lang="en-IE" sz="2000" dirty="0"/>
              <a:t>Present 2021-2026 Tree Management Policy to SPC May 2021</a:t>
            </a:r>
          </a:p>
          <a:p>
            <a:r>
              <a:rPr lang="en-IE" sz="2000" dirty="0"/>
              <a:t>Present policy to Council meeting for adoption June 2021</a:t>
            </a:r>
          </a:p>
        </p:txBody>
      </p:sp>
    </p:spTree>
    <p:extLst>
      <p:ext uri="{BB962C8B-B14F-4D97-AF65-F5344CB8AC3E}">
        <p14:creationId xmlns:p14="http://schemas.microsoft.com/office/powerpoint/2010/main" val="10434727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177</Words>
  <Application>Microsoft Office PowerPoint</Application>
  <PresentationFormat>Widescreen</PresentationFormat>
  <Paragraphs>31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Wingdings</vt:lpstr>
      <vt:lpstr>Office Theme</vt:lpstr>
      <vt:lpstr>South Dublin County Council Tree Management Policy ‘Living with Trees’</vt:lpstr>
      <vt:lpstr>Tree Management Policy Outline</vt:lpstr>
      <vt:lpstr>Scope of Tree Management Policy 2015-20 Review </vt:lpstr>
      <vt:lpstr>Tree Management Policy Communication Process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South Dublin County Council Tree Management Policy ‘Living with Trees’</dc:title>
  <dc:creator>Maire NiDhomhnaill</dc:creator>
  <cp:lastModifiedBy>Maire NiDhomhnaill</cp:lastModifiedBy>
  <cp:revision>5</cp:revision>
  <dcterms:created xsi:type="dcterms:W3CDTF">2020-11-25T11:47:03Z</dcterms:created>
  <dcterms:modified xsi:type="dcterms:W3CDTF">2020-11-25T13:08:53Z</dcterms:modified>
</cp:coreProperties>
</file>