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7" r:id="rId6"/>
    <p:sldId id="268" r:id="rId7"/>
    <p:sldId id="269" r:id="rId8"/>
    <p:sldId id="270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e Pender" initials="TP" lastIdx="1" clrIdx="0">
    <p:extLst>
      <p:ext uri="{19B8F6BF-5375-455C-9EA6-DF929625EA0E}">
        <p15:presenceInfo xmlns:p15="http://schemas.microsoft.com/office/powerpoint/2012/main" userId="S::tpender@sdublincoco.ie::db7d513b-5fd1-4714-a0ed-40f6330b4d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D37DD-6E5E-41AC-A4B8-9BA7883D4AD2}" v="9" dt="2020-11-18T10:58:39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86369" autoAdjust="0"/>
  </p:normalViewPr>
  <p:slideViewPr>
    <p:cSldViewPr snapToGrid="0" snapToObjects="1">
      <p:cViewPr varScale="1">
        <p:scale>
          <a:sx n="73" d="100"/>
          <a:sy n="73" d="100"/>
        </p:scale>
        <p:origin x="133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3D9A-6941-7943-83E8-98BADB0A43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7159" y="3264316"/>
            <a:ext cx="531207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63AF5-91ED-3140-8635-D0643D6AE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159" y="6019563"/>
            <a:ext cx="5312079" cy="3674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6921C8-CF90-474F-824B-C2301049F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42" y="471031"/>
            <a:ext cx="5915938" cy="5915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014CA-6E7B-084F-BF41-514202380B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159" y="472138"/>
            <a:ext cx="29718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D8303-735A-E749-A458-5CEAFB799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1F28-27AD-6847-811E-27EFA3424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B8446-33CD-A04B-BA21-E171E32B53F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E" dirty="0"/>
              <a:t>Lorem ipsum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</a:t>
            </a:r>
            <a:r>
              <a:rPr lang="en-IE" dirty="0" err="1"/>
              <a:t>Praesent</a:t>
            </a:r>
            <a:r>
              <a:rPr lang="en-IE" dirty="0"/>
              <a:t> </a:t>
            </a:r>
            <a:r>
              <a:rPr lang="en-IE" dirty="0" err="1"/>
              <a:t>eu</a:t>
            </a:r>
            <a:r>
              <a:rPr lang="en-IE" dirty="0"/>
              <a:t> </a:t>
            </a:r>
            <a:r>
              <a:rPr lang="en-IE" dirty="0" err="1"/>
              <a:t>interdum</a:t>
            </a:r>
            <a:r>
              <a:rPr lang="en-IE" dirty="0"/>
              <a:t> </a:t>
            </a:r>
            <a:r>
              <a:rPr lang="en-IE" dirty="0" err="1"/>
              <a:t>nulla</a:t>
            </a:r>
            <a:r>
              <a:rPr lang="en-IE" dirty="0"/>
              <a:t>. Duis </a:t>
            </a:r>
            <a:r>
              <a:rPr lang="en-IE" dirty="0" err="1"/>
              <a:t>ut</a:t>
            </a:r>
            <a:r>
              <a:rPr lang="en-IE" dirty="0"/>
              <a:t> ante </a:t>
            </a:r>
            <a:r>
              <a:rPr lang="en-IE" dirty="0" err="1"/>
              <a:t>quis</a:t>
            </a:r>
            <a:r>
              <a:rPr lang="en-IE" dirty="0"/>
              <a:t> </a:t>
            </a:r>
            <a:r>
              <a:rPr lang="en-IE" dirty="0" err="1"/>
              <a:t>leo</a:t>
            </a:r>
            <a:r>
              <a:rPr lang="en-IE" dirty="0"/>
              <a:t> </a:t>
            </a:r>
            <a:r>
              <a:rPr lang="en-IE" dirty="0" err="1"/>
              <a:t>condimentum</a:t>
            </a:r>
            <a:r>
              <a:rPr lang="en-IE" dirty="0"/>
              <a:t> </a:t>
            </a:r>
            <a:r>
              <a:rPr lang="en-IE" dirty="0" err="1"/>
              <a:t>facilisis</a:t>
            </a:r>
            <a:r>
              <a:rPr lang="en-IE" dirty="0"/>
              <a:t>. </a:t>
            </a:r>
            <a:r>
              <a:rPr lang="en-IE" dirty="0" err="1"/>
              <a:t>Quisque</a:t>
            </a:r>
            <a:r>
              <a:rPr lang="en-IE" dirty="0"/>
              <a:t> </a:t>
            </a:r>
            <a:r>
              <a:rPr lang="en-IE" dirty="0" err="1"/>
              <a:t>facilisis</a:t>
            </a:r>
            <a:r>
              <a:rPr lang="en-IE" dirty="0"/>
              <a:t> </a:t>
            </a:r>
            <a:r>
              <a:rPr lang="en-IE" dirty="0" err="1"/>
              <a:t>sodales</a:t>
            </a:r>
            <a:r>
              <a:rPr lang="en-IE" dirty="0"/>
              <a:t> </a:t>
            </a:r>
            <a:r>
              <a:rPr lang="en-IE" dirty="0" err="1"/>
              <a:t>sem</a:t>
            </a:r>
            <a:r>
              <a:rPr lang="en-IE" dirty="0"/>
              <a:t> </a:t>
            </a:r>
            <a:r>
              <a:rPr lang="en-IE" dirty="0" err="1"/>
              <a:t>viverra</a:t>
            </a:r>
            <a:r>
              <a:rPr lang="en-IE" dirty="0"/>
              <a:t> maximus. </a:t>
            </a:r>
          </a:p>
          <a:p>
            <a:pPr lvl="0"/>
            <a:r>
              <a:rPr lang="en-IE" dirty="0"/>
              <a:t>Donec </a:t>
            </a:r>
            <a:r>
              <a:rPr lang="en-IE" dirty="0" err="1"/>
              <a:t>efficitur</a:t>
            </a:r>
            <a:r>
              <a:rPr lang="en-IE" dirty="0"/>
              <a:t>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lectus</a:t>
            </a:r>
            <a:r>
              <a:rPr lang="en-IE" dirty="0"/>
              <a:t>, </a:t>
            </a:r>
            <a:r>
              <a:rPr lang="en-IE" dirty="0" err="1"/>
              <a:t>nec</a:t>
            </a:r>
            <a:r>
              <a:rPr lang="en-IE" dirty="0"/>
              <a:t> </a:t>
            </a:r>
            <a:r>
              <a:rPr lang="en-IE" dirty="0" err="1"/>
              <a:t>vehicula</a:t>
            </a:r>
            <a:r>
              <a:rPr lang="en-IE" dirty="0"/>
              <a:t> </a:t>
            </a:r>
            <a:r>
              <a:rPr lang="en-IE" dirty="0" err="1"/>
              <a:t>augue</a:t>
            </a:r>
            <a:r>
              <a:rPr lang="en-IE" dirty="0"/>
              <a:t> </a:t>
            </a:r>
            <a:r>
              <a:rPr lang="en-IE" dirty="0" err="1"/>
              <a:t>varius</a:t>
            </a:r>
            <a:r>
              <a:rPr lang="en-IE" dirty="0"/>
              <a:t> at. </a:t>
            </a:r>
            <a:r>
              <a:rPr lang="en-IE" dirty="0" err="1"/>
              <a:t>Quisque</a:t>
            </a:r>
            <a:r>
              <a:rPr lang="en-IE" dirty="0"/>
              <a:t> </a:t>
            </a:r>
            <a:r>
              <a:rPr lang="en-IE" dirty="0" err="1"/>
              <a:t>placerat</a:t>
            </a:r>
            <a:r>
              <a:rPr lang="en-IE" dirty="0"/>
              <a:t> ex </a:t>
            </a:r>
            <a:r>
              <a:rPr lang="en-IE" dirty="0" err="1"/>
              <a:t>sed</a:t>
            </a:r>
            <a:r>
              <a:rPr lang="en-IE" dirty="0"/>
              <a:t> eros </a:t>
            </a:r>
            <a:r>
              <a:rPr lang="en-IE" dirty="0" err="1"/>
              <a:t>volutpat</a:t>
            </a:r>
            <a:r>
              <a:rPr lang="en-IE" dirty="0"/>
              <a:t> </a:t>
            </a:r>
            <a:r>
              <a:rPr lang="en-IE" dirty="0" err="1"/>
              <a:t>volutpat</a:t>
            </a:r>
            <a:r>
              <a:rPr lang="en-IE" dirty="0"/>
              <a:t> </a:t>
            </a:r>
            <a:r>
              <a:rPr lang="en-IE" dirty="0" err="1"/>
              <a:t>nec</a:t>
            </a:r>
            <a:r>
              <a:rPr lang="en-IE" dirty="0"/>
              <a:t> id </a:t>
            </a:r>
            <a:r>
              <a:rPr lang="en-IE" dirty="0" err="1"/>
              <a:t>turpis</a:t>
            </a:r>
            <a:r>
              <a:rPr lang="en-IE" dirty="0"/>
              <a:t>. </a:t>
            </a:r>
            <a:r>
              <a:rPr lang="en-IE" dirty="0" err="1"/>
              <a:t>Phasellus</a:t>
            </a:r>
            <a:r>
              <a:rPr lang="en-IE" dirty="0"/>
              <a:t> vestibulum </a:t>
            </a:r>
            <a:r>
              <a:rPr lang="en-IE" dirty="0" err="1"/>
              <a:t>velit</a:t>
            </a:r>
            <a:r>
              <a:rPr lang="en-IE" dirty="0"/>
              <a:t> </a:t>
            </a:r>
            <a:r>
              <a:rPr lang="en-IE" dirty="0" err="1"/>
              <a:t>eget</a:t>
            </a:r>
            <a:r>
              <a:rPr lang="en-IE" dirty="0"/>
              <a:t> </a:t>
            </a:r>
            <a:r>
              <a:rPr lang="en-IE" dirty="0" err="1"/>
              <a:t>justo</a:t>
            </a:r>
            <a:r>
              <a:rPr lang="en-IE" dirty="0"/>
              <a:t> </a:t>
            </a:r>
            <a:r>
              <a:rPr lang="en-IE" dirty="0" err="1"/>
              <a:t>ultricies</a:t>
            </a:r>
            <a:r>
              <a:rPr lang="en-IE" dirty="0"/>
              <a:t> </a:t>
            </a:r>
            <a:r>
              <a:rPr lang="en-IE" dirty="0" err="1"/>
              <a:t>iaculis</a:t>
            </a:r>
            <a:r>
              <a:rPr lang="en-IE" dirty="0"/>
              <a:t>. In </a:t>
            </a:r>
            <a:r>
              <a:rPr lang="en-IE" dirty="0" err="1"/>
              <a:t>hac</a:t>
            </a:r>
            <a:r>
              <a:rPr lang="en-IE" dirty="0"/>
              <a:t> </a:t>
            </a:r>
            <a:r>
              <a:rPr lang="en-IE" dirty="0" err="1"/>
              <a:t>habitasse</a:t>
            </a:r>
            <a:r>
              <a:rPr lang="en-IE" dirty="0"/>
              <a:t> </a:t>
            </a:r>
            <a:r>
              <a:rPr lang="en-IE" dirty="0" err="1"/>
              <a:t>platea</a:t>
            </a:r>
            <a:r>
              <a:rPr lang="en-IE" dirty="0"/>
              <a:t> </a:t>
            </a:r>
            <a:r>
              <a:rPr lang="en-IE" dirty="0" err="1"/>
              <a:t>dictumst</a:t>
            </a:r>
            <a:r>
              <a:rPr lang="en-IE" dirty="0"/>
              <a:t>.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quis</a:t>
            </a:r>
            <a:r>
              <a:rPr lang="en-IE" dirty="0"/>
              <a:t> porta </a:t>
            </a:r>
            <a:r>
              <a:rPr lang="en-IE" dirty="0" err="1"/>
              <a:t>neque</a:t>
            </a:r>
            <a:r>
              <a:rPr lang="en-IE" dirty="0"/>
              <a:t>. Donec </a:t>
            </a:r>
            <a:r>
              <a:rPr lang="en-IE" dirty="0" err="1"/>
              <a:t>iaculis</a:t>
            </a:r>
            <a:r>
              <a:rPr lang="en-IE" dirty="0"/>
              <a:t> </a:t>
            </a:r>
            <a:r>
              <a:rPr lang="en-IE" dirty="0" err="1"/>
              <a:t>luctus</a:t>
            </a:r>
            <a:r>
              <a:rPr lang="en-IE" dirty="0"/>
              <a:t> </a:t>
            </a:r>
            <a:r>
              <a:rPr lang="en-IE" dirty="0" err="1"/>
              <a:t>volutpat</a:t>
            </a:r>
            <a:r>
              <a:rPr lang="en-IE" dirty="0"/>
              <a:t>. </a:t>
            </a:r>
            <a:r>
              <a:rPr lang="en-IE" dirty="0" err="1"/>
              <a:t>Curabitur</a:t>
            </a:r>
            <a:r>
              <a:rPr lang="en-IE" dirty="0"/>
              <a:t> </a:t>
            </a:r>
            <a:r>
              <a:rPr lang="en-IE" dirty="0" err="1"/>
              <a:t>vel</a:t>
            </a:r>
            <a:r>
              <a:rPr lang="en-IE" dirty="0"/>
              <a:t> semper </a:t>
            </a:r>
            <a:r>
              <a:rPr lang="en-IE" dirty="0" err="1"/>
              <a:t>turpis</a:t>
            </a:r>
            <a:r>
              <a:rPr lang="en-IE" dirty="0"/>
              <a:t>, non </a:t>
            </a:r>
            <a:r>
              <a:rPr lang="en-IE" dirty="0" err="1"/>
              <a:t>feugiat</a:t>
            </a:r>
            <a:r>
              <a:rPr lang="en-IE" dirty="0"/>
              <a:t> </a:t>
            </a:r>
            <a:r>
              <a:rPr lang="en-IE" dirty="0" err="1"/>
              <a:t>orci</a:t>
            </a:r>
            <a:r>
              <a:rPr lang="en-IE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1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9E4B-502A-2940-8977-BFFDD33B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CFA7A-90A1-EA4E-8ECD-077CD26B2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5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495C6-8D63-5542-89B7-7044741A7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0D390-8DD8-1747-8D09-0844DBAFA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3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3D9A-6941-7943-83E8-98BADB0A43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7159" y="3264316"/>
            <a:ext cx="5312079" cy="2387600"/>
          </a:xfrm>
        </p:spPr>
        <p:txBody>
          <a:bodyPr anchor="b"/>
          <a:lstStyle>
            <a:lvl1pPr algn="l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63AF5-91ED-3140-8635-D0643D6AE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159" y="6019563"/>
            <a:ext cx="5312079" cy="3674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CD557-2D37-E14C-93C8-FE01931E4D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159" y="472138"/>
            <a:ext cx="2971800" cy="901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2A3655-4A49-4649-9580-6B7E59D9E0C4}"/>
              </a:ext>
            </a:extLst>
          </p:cNvPr>
          <p:cNvSpPr>
            <a:spLocks/>
          </p:cNvSpPr>
          <p:nvPr userDrawn="1"/>
        </p:nvSpPr>
        <p:spPr>
          <a:xfrm>
            <a:off x="5649239" y="302400"/>
            <a:ext cx="5587200" cy="55872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FF5B9-EF74-D043-BA1F-C80E893A3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 rot="2700000">
            <a:off x="8033795" y="1291912"/>
            <a:ext cx="2793600" cy="55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A83B8-7DC0-1C45-9EE0-9E76D7C90B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23187" y="3377792"/>
            <a:ext cx="2825474" cy="28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87B7-097B-7747-871F-D177AC004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09466-688D-6549-B579-AFBA457B0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1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C2DC-A8FD-EB4B-9F8B-FBE30DE10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3760028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BF90D-358F-9A41-944A-A7EAA7DD13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376002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7320A-4350-9D47-A336-E8DE3A982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0135" y="378043"/>
            <a:ext cx="5076797" cy="57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664E-87EE-9A4E-A074-90CA0FA0A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F2B7E-EE3A-DA43-989B-894909A7D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821E-0F21-FF40-B040-3A9EF5ED6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64E6-D483-8B48-9E9F-F61917327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178A4-2358-C34D-A9A1-D860E8FD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4F486-4BD8-5A4E-AA4E-AB8F00155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77CD2-B5E6-A342-A6CC-46ED056C7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CD91E-F815-3048-A8EE-1E49E9129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0E43-89C7-4E4A-8E6D-FFB762AAE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07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7539-0DCB-B945-9F10-F2C807C19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2BCD7-42F0-994F-A304-7528F98FE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99ABD-96E7-8A44-A5AF-C85BFA9E2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48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54F1A-EAA1-C943-B054-8AA59630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FA132-4999-7C4A-A129-2D2AAE47B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71B14-402A-7143-8272-FF8CE245F5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1003" y="365124"/>
            <a:ext cx="400997" cy="5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9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0C4A-0CA1-5846-BF3D-AC49E3E958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Branding for new urban quarter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4F47F8-588A-4DA7-AF5C-F9174E541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Tallaght Town Centre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6341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D62D16EB-EBBA-44E8-9462-7F0C6DE7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1" y="644633"/>
            <a:ext cx="8948058" cy="512027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AD504E-F48A-4116-BA5E-5BE0BF75C4BF}"/>
              </a:ext>
            </a:extLst>
          </p:cNvPr>
          <p:cNvSpPr/>
          <p:nvPr/>
        </p:nvSpPr>
        <p:spPr>
          <a:xfrm>
            <a:off x="4143375" y="1562100"/>
            <a:ext cx="5112593" cy="2234173"/>
          </a:xfrm>
          <a:custGeom>
            <a:avLst/>
            <a:gdLst>
              <a:gd name="connsiteX0" fmla="*/ 0 w 5112593"/>
              <a:gd name="connsiteY0" fmla="*/ 1117087 h 2234173"/>
              <a:gd name="connsiteX1" fmla="*/ 2556297 w 5112593"/>
              <a:gd name="connsiteY1" fmla="*/ 0 h 2234173"/>
              <a:gd name="connsiteX2" fmla="*/ 5112594 w 5112593"/>
              <a:gd name="connsiteY2" fmla="*/ 1117087 h 2234173"/>
              <a:gd name="connsiteX3" fmla="*/ 2556297 w 5112593"/>
              <a:gd name="connsiteY3" fmla="*/ 2234174 h 2234173"/>
              <a:gd name="connsiteX4" fmla="*/ 0 w 5112593"/>
              <a:gd name="connsiteY4" fmla="*/ 1117087 h 223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593" h="2234173" extrusionOk="0">
                <a:moveTo>
                  <a:pt x="0" y="1117087"/>
                </a:moveTo>
                <a:cubicBezTo>
                  <a:pt x="-168392" y="396269"/>
                  <a:pt x="1114382" y="11301"/>
                  <a:pt x="2556297" y="0"/>
                </a:cubicBezTo>
                <a:cubicBezTo>
                  <a:pt x="4061446" y="19651"/>
                  <a:pt x="5033841" y="502641"/>
                  <a:pt x="5112594" y="1117087"/>
                </a:cubicBezTo>
                <a:cubicBezTo>
                  <a:pt x="5081308" y="1764589"/>
                  <a:pt x="3959261" y="2283036"/>
                  <a:pt x="2556297" y="2234174"/>
                </a:cubicBezTo>
                <a:cubicBezTo>
                  <a:pt x="1045692" y="2180118"/>
                  <a:pt x="75547" y="1770134"/>
                  <a:pt x="0" y="1117087"/>
                </a:cubicBezTo>
                <a:close/>
              </a:path>
            </a:pathLst>
          </a:custGeom>
          <a:noFill/>
          <a:ln w="47625" cmpd="thinThick">
            <a:solidFill>
              <a:srgbClr val="FFC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611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CF0A0488-9035-4490-93CD-FD70EA84F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logo&#10;&#10;Description automatically generated">
            <a:extLst>
              <a:ext uri="{FF2B5EF4-FFF2-40B4-BE49-F238E27FC236}">
                <a16:creationId xmlns:a16="http://schemas.microsoft.com/office/drawing/2014/main" id="{60E8B746-7C97-4480-A87E-171841B8F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1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21D30D-A7E9-4776-A152-6A2B91CD2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4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A9F173-D5D8-4DFD-A6EE-B95C313EB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A0C6ED-104B-425B-87F6-A19F13292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46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2D1944"/>
      </a:dk1>
      <a:lt1>
        <a:srgbClr val="FFFFFF"/>
      </a:lt1>
      <a:dk2>
        <a:srgbClr val="F0574C"/>
      </a:dk2>
      <a:lt2>
        <a:srgbClr val="E7E6E6"/>
      </a:lt2>
      <a:accent1>
        <a:srgbClr val="00AAE5"/>
      </a:accent1>
      <a:accent2>
        <a:srgbClr val="F6AAC1"/>
      </a:accent2>
      <a:accent3>
        <a:srgbClr val="0060AE"/>
      </a:accent3>
      <a:accent4>
        <a:srgbClr val="FFD530"/>
      </a:accent4>
      <a:accent5>
        <a:srgbClr val="D0D2D4"/>
      </a:accent5>
      <a:accent6>
        <a:srgbClr val="2B5550"/>
      </a:accent6>
      <a:hlink>
        <a:srgbClr val="F0574C"/>
      </a:hlink>
      <a:folHlink>
        <a:srgbClr val="F6AA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6A01283D33A4EA787030F7821A313" ma:contentTypeVersion="12" ma:contentTypeDescription="Create a new document." ma:contentTypeScope="" ma:versionID="d5d095bbcf2f10fcec23120db56525a2">
  <xsd:schema xmlns:xsd="http://www.w3.org/2001/XMLSchema" xmlns:xs="http://www.w3.org/2001/XMLSchema" xmlns:p="http://schemas.microsoft.com/office/2006/metadata/properties" xmlns:ns3="998118f8-f9da-4750-bf53-1d401f3c241c" xmlns:ns4="7bba91ed-45c9-4767-aa19-502c77575ed8" targetNamespace="http://schemas.microsoft.com/office/2006/metadata/properties" ma:root="true" ma:fieldsID="2201a3e3683d7abab39115983727b73b" ns3:_="" ns4:_="">
    <xsd:import namespace="998118f8-f9da-4750-bf53-1d401f3c241c"/>
    <xsd:import namespace="7bba91ed-45c9-4767-aa19-502c77575e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118f8-f9da-4750-bf53-1d401f3c24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91ed-45c9-4767-aa19-502c7757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3B1199-B00D-42A8-9670-ED13B55472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E1AF1D-E607-4CCB-AF21-1F844D7E3F5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A766DE5-C843-4247-B10B-F6A85E191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8118f8-f9da-4750-bf53-1d401f3c241c"/>
    <ds:schemaRef ds:uri="7bba91ed-45c9-4767-aa19-502c77575e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Branding for new urban quarter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Arron Croasdeel</dc:creator>
  <cp:lastModifiedBy>Brian Carroll</cp:lastModifiedBy>
  <cp:revision>108</cp:revision>
  <dcterms:created xsi:type="dcterms:W3CDTF">2020-11-05T12:52:25Z</dcterms:created>
  <dcterms:modified xsi:type="dcterms:W3CDTF">2020-11-18T16:34:31Z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0x0101006A36A01283D33A4EA787030F7821A313</vt:lpwstr>
  </property>
</Properties>
</file>