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media/image4.jpg" ContentType="image/png"/>
  <Override PartName="/ppt/media/image11.jpg" ContentType="image/png"/>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26"/>
  </p:notesMasterIdLst>
  <p:sldIdLst>
    <p:sldId id="258" r:id="rId5"/>
    <p:sldId id="315" r:id="rId6"/>
    <p:sldId id="301" r:id="rId7"/>
    <p:sldId id="304" r:id="rId8"/>
    <p:sldId id="305" r:id="rId9"/>
    <p:sldId id="640" r:id="rId10"/>
    <p:sldId id="632" r:id="rId11"/>
    <p:sldId id="308" r:id="rId12"/>
    <p:sldId id="312" r:id="rId13"/>
    <p:sldId id="260" r:id="rId14"/>
    <p:sldId id="264" r:id="rId15"/>
    <p:sldId id="310" r:id="rId16"/>
    <p:sldId id="316" r:id="rId17"/>
    <p:sldId id="598" r:id="rId18"/>
    <p:sldId id="641" r:id="rId19"/>
    <p:sldId id="307" r:id="rId20"/>
    <p:sldId id="608" r:id="rId21"/>
    <p:sldId id="572" r:id="rId22"/>
    <p:sldId id="621" r:id="rId23"/>
    <p:sldId id="314" r:id="rId24"/>
    <p:sldId id="313" r:id="rId25"/>
  </p:sldIdLst>
  <p:sldSz cx="24382413" cy="13716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43" userDrawn="1">
          <p15:clr>
            <a:srgbClr val="A4A3A4"/>
          </p15:clr>
        </p15:guide>
        <p15:guide id="2" pos="7680" userDrawn="1">
          <p15:clr>
            <a:srgbClr val="A4A3A4"/>
          </p15:clr>
        </p15:guide>
        <p15:guide id="3" pos="6973">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651"/>
    <a:srgbClr val="ECF0B6"/>
    <a:srgbClr val="E7ECA2"/>
    <a:srgbClr val="EDF1B9"/>
    <a:srgbClr val="E8EDA9"/>
    <a:srgbClr val="F0F3C5"/>
    <a:srgbClr val="DDE480"/>
    <a:srgbClr val="C7D32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793" autoAdjust="0"/>
    <p:restoredTop sz="94805" autoAdjust="0"/>
  </p:normalViewPr>
  <p:slideViewPr>
    <p:cSldViewPr snapToGrid="0" snapToObjects="1" showGuides="1">
      <p:cViewPr varScale="1">
        <p:scale>
          <a:sx n="35" d="100"/>
          <a:sy n="35" d="100"/>
        </p:scale>
        <p:origin x="828" y="42"/>
      </p:cViewPr>
      <p:guideLst>
        <p:guide orient="horz" pos="4343"/>
        <p:guide pos="7680"/>
        <p:guide pos="697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274E92-2E3D-481D-9C35-1555A1788609}" type="datetimeFigureOut">
              <a:rPr lang="en-IE" smtClean="0"/>
              <a:t>12/11/2020</a:t>
            </a:fld>
            <a:endParaRPr lang="en-IE"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ABA7AE-1653-443B-8752-0BDB50ADF452}" type="slidenum">
              <a:rPr lang="en-IE" smtClean="0"/>
              <a:t>‹#›</a:t>
            </a:fld>
            <a:endParaRPr lang="en-IE" dirty="0"/>
          </a:p>
        </p:txBody>
      </p:sp>
    </p:spTree>
    <p:extLst>
      <p:ext uri="{BB962C8B-B14F-4D97-AF65-F5344CB8AC3E}">
        <p14:creationId xmlns:p14="http://schemas.microsoft.com/office/powerpoint/2010/main" val="41249644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7B29635-CABC-4D42-BFB0-3BD7F7AB0B43}"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423767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0"/>
              </a:spcBef>
              <a:buNone/>
            </a:pPr>
            <a:r>
              <a:rPr lang="en-IE" sz="1200" dirty="0"/>
              <a:t>Hazelhatch to Park West:						9km</a:t>
            </a:r>
          </a:p>
          <a:p>
            <a:pPr marL="0" marR="0" lvl="0" indent="0" algn="l" defTabSz="457200" rtl="0" eaLnBrk="1" fontAlgn="auto" latinLnBrk="0" hangingPunct="1">
              <a:lnSpc>
                <a:spcPct val="100000"/>
              </a:lnSpc>
              <a:spcBef>
                <a:spcPts val="0"/>
              </a:spcBef>
              <a:spcAft>
                <a:spcPts val="0"/>
              </a:spcAft>
              <a:buClrTx/>
              <a:buSzTx/>
              <a:buFontTx/>
              <a:buNone/>
              <a:tabLst/>
              <a:defRPr/>
            </a:pPr>
            <a:r>
              <a:rPr lang="en-IE" sz="1200" dirty="0"/>
              <a:t>Park West to Heuston:						6km</a:t>
            </a:r>
          </a:p>
          <a:p>
            <a:pPr marL="0" marR="0" lvl="0" indent="0" algn="l" defTabSz="457200" rtl="0" eaLnBrk="1" fontAlgn="auto" latinLnBrk="0" hangingPunct="1">
              <a:lnSpc>
                <a:spcPct val="100000"/>
              </a:lnSpc>
              <a:spcBef>
                <a:spcPts val="0"/>
              </a:spcBef>
              <a:spcAft>
                <a:spcPts val="0"/>
              </a:spcAft>
              <a:buClrTx/>
              <a:buSzTx/>
              <a:buFontTx/>
              <a:buNone/>
              <a:tabLst/>
              <a:defRPr/>
            </a:pPr>
            <a:r>
              <a:rPr lang="en-IE" sz="1200" kern="1200" dirty="0">
                <a:solidFill>
                  <a:schemeClr val="tx1"/>
                </a:solidFill>
                <a:latin typeface="+mn-lt"/>
                <a:ea typeface="+mn-ea"/>
                <a:cs typeface="+mn-cs"/>
              </a:rPr>
              <a:t>Heuston to Glasnevin Junction, via the Phoenix Park Tunnel:	4km</a:t>
            </a:r>
          </a:p>
        </p:txBody>
      </p:sp>
      <p:sp>
        <p:nvSpPr>
          <p:cNvPr id="4" name="Slide Number Placeholder 3"/>
          <p:cNvSpPr>
            <a:spLocks noGrp="1"/>
          </p:cNvSpPr>
          <p:nvPr>
            <p:ph type="sldNum" sz="quarter" idx="10"/>
          </p:nvPr>
        </p:nvSpPr>
        <p:spPr/>
        <p:txBody>
          <a:bodyPr/>
          <a:lstStyle/>
          <a:p>
            <a:fld id="{17B29635-CABC-4D42-BFB0-3BD7F7AB0B43}" type="slidenum">
              <a:rPr lang="en-US" smtClean="0"/>
              <a:t>17</a:t>
            </a:fld>
            <a:endParaRPr lang="en-US" dirty="0"/>
          </a:p>
        </p:txBody>
      </p:sp>
    </p:spTree>
    <p:extLst>
      <p:ext uri="{BB962C8B-B14F-4D97-AF65-F5344CB8AC3E}">
        <p14:creationId xmlns:p14="http://schemas.microsoft.com/office/powerpoint/2010/main" val="36146738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17B29635-CABC-4D42-BFB0-3BD7F7AB0B43}" type="slidenum">
              <a:rPr lang="en-US" smtClean="0"/>
              <a:t>18</a:t>
            </a:fld>
            <a:endParaRPr lang="en-US" dirty="0"/>
          </a:p>
        </p:txBody>
      </p:sp>
    </p:spTree>
    <p:extLst>
      <p:ext uri="{BB962C8B-B14F-4D97-AF65-F5344CB8AC3E}">
        <p14:creationId xmlns:p14="http://schemas.microsoft.com/office/powerpoint/2010/main" val="699951784"/>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2.jp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2.jp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2.jp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0.jpg"/><Relationship Id="rId7" Type="http://schemas.openxmlformats.org/officeDocument/2006/relationships/image" Target="../media/image7.pn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2.jpg"/><Relationship Id="rId11" Type="http://schemas.openxmlformats.org/officeDocument/2006/relationships/image" Target="../media/image9.png"/><Relationship Id="rId5" Type="http://schemas.openxmlformats.org/officeDocument/2006/relationships/image" Target="../media/image1.jpg"/><Relationship Id="rId10" Type="http://schemas.openxmlformats.org/officeDocument/2006/relationships/image" Target="../media/image6.png"/><Relationship Id="rId4" Type="http://schemas.openxmlformats.org/officeDocument/2006/relationships/image" Target="../media/image11.jpg"/><Relationship Id="rId9" Type="http://schemas.openxmlformats.org/officeDocument/2006/relationships/image" Target="../media/image5.jp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2.jp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2.jp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2.jp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2.jp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2.jp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2.jp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2.jp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0" name="Picture 9" descr="A large green landscape&#10;&#10;Description automatically generated">
            <a:extLst>
              <a:ext uri="{FF2B5EF4-FFF2-40B4-BE49-F238E27FC236}">
                <a16:creationId xmlns:a16="http://schemas.microsoft.com/office/drawing/2014/main" xmlns="" id="{A7A49C3C-A27D-7C44-82AB-80FDC67E5DA0}"/>
              </a:ext>
            </a:extLst>
          </p:cNvPr>
          <p:cNvPicPr>
            <a:picLocks noChangeAspect="1"/>
          </p:cNvPicPr>
          <p:nvPr userDrawn="1"/>
        </p:nvPicPr>
        <p:blipFill rotWithShape="1">
          <a:blip r:embed="rId2"/>
          <a:srcRect l="-6" t="-13210" r="6" b="-13210"/>
          <a:stretch/>
        </p:blipFill>
        <p:spPr>
          <a:xfrm>
            <a:off x="-66794" y="-1968534"/>
            <a:ext cx="24515999" cy="17339962"/>
          </a:xfrm>
          <a:prstGeom prst="rect">
            <a:avLst/>
          </a:prstGeom>
        </p:spPr>
      </p:pic>
      <p:sp>
        <p:nvSpPr>
          <p:cNvPr id="6" name="Slide Number Placeholder 5"/>
          <p:cNvSpPr>
            <a:spLocks noGrp="1"/>
          </p:cNvSpPr>
          <p:nvPr>
            <p:ph type="sldNum" sz="quarter" idx="12"/>
          </p:nvPr>
        </p:nvSpPr>
        <p:spPr/>
        <p:txBody>
          <a:bodyPr/>
          <a:lstStyle/>
          <a:p>
            <a:fld id="{6318026F-23BC-C743-ACCD-B5CEA2C71E2F}" type="slidenum">
              <a:rPr lang="en-US" smtClean="0"/>
              <a:t>‹#›</a:t>
            </a:fld>
            <a:endParaRPr lang="en-US" dirty="0"/>
          </a:p>
        </p:txBody>
      </p:sp>
      <p:pic>
        <p:nvPicPr>
          <p:cNvPr id="13" name="Picture 12" descr="A picture containing table, drawing&#10;&#10;Description automatically generated">
            <a:extLst>
              <a:ext uri="{FF2B5EF4-FFF2-40B4-BE49-F238E27FC236}">
                <a16:creationId xmlns:a16="http://schemas.microsoft.com/office/drawing/2014/main" xmlns="" id="{DC1375CC-F03E-C24D-B9A7-9B129DF4427B}"/>
              </a:ext>
            </a:extLst>
          </p:cNvPr>
          <p:cNvPicPr>
            <a:picLocks noChangeAspect="1"/>
          </p:cNvPicPr>
          <p:nvPr userDrawn="1"/>
        </p:nvPicPr>
        <p:blipFill rotWithShape="1">
          <a:blip r:embed="rId3">
            <a:alphaModFix amt="90000"/>
          </a:blip>
          <a:srcRect l="1" r="1"/>
          <a:stretch/>
        </p:blipFill>
        <p:spPr>
          <a:xfrm>
            <a:off x="-39600" y="2301362"/>
            <a:ext cx="18075302" cy="6306992"/>
          </a:xfrm>
          <a:prstGeom prst="rect">
            <a:avLst/>
          </a:prstGeom>
        </p:spPr>
      </p:pic>
      <p:sp>
        <p:nvSpPr>
          <p:cNvPr id="2" name="Title 1"/>
          <p:cNvSpPr>
            <a:spLocks noGrp="1"/>
          </p:cNvSpPr>
          <p:nvPr>
            <p:ph type="ctrTitle"/>
          </p:nvPr>
        </p:nvSpPr>
        <p:spPr>
          <a:xfrm>
            <a:off x="1045030" y="4826464"/>
            <a:ext cx="12380026" cy="3338671"/>
          </a:xfrm>
        </p:spPr>
        <p:txBody>
          <a:bodyPr anchor="t" anchorCtr="0">
            <a:noAutofit/>
          </a:bodyPr>
          <a:lstStyle>
            <a:lvl1pPr algn="l">
              <a:defRPr sz="9000">
                <a:solidFill>
                  <a:schemeClr val="tx1"/>
                </a:solidFill>
              </a:defRPr>
            </a:lvl1pPr>
          </a:lstStyle>
          <a:p>
            <a:r>
              <a:rPr lang="en-GB" dirty="0"/>
              <a:t>Click to edit Master title style</a:t>
            </a:r>
            <a:endParaRPr lang="en-US" dirty="0"/>
          </a:p>
        </p:txBody>
      </p:sp>
      <p:sp>
        <p:nvSpPr>
          <p:cNvPr id="3" name="Subtitle 2"/>
          <p:cNvSpPr>
            <a:spLocks noGrp="1"/>
          </p:cNvSpPr>
          <p:nvPr>
            <p:ph type="subTitle" idx="1"/>
          </p:nvPr>
        </p:nvSpPr>
        <p:spPr>
          <a:xfrm>
            <a:off x="970385" y="3201242"/>
            <a:ext cx="12454671" cy="746452"/>
          </a:xfrm>
        </p:spPr>
        <p:txBody>
          <a:bodyPr>
            <a:noAutofit/>
          </a:bodyPr>
          <a:lstStyle>
            <a:lvl1pPr marL="0" indent="0" algn="l">
              <a:buNone/>
              <a:defRPr sz="6000" b="1">
                <a:solidFill>
                  <a:srgbClr val="00A651"/>
                </a:solidFill>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en-GB" dirty="0"/>
              <a:t>Click to edit Master subtitle style</a:t>
            </a:r>
            <a:endParaRPr lang="en-US" dirty="0"/>
          </a:p>
        </p:txBody>
      </p:sp>
      <p:cxnSp>
        <p:nvCxnSpPr>
          <p:cNvPr id="17" name="Straight Connector 16">
            <a:extLst>
              <a:ext uri="{FF2B5EF4-FFF2-40B4-BE49-F238E27FC236}">
                <a16:creationId xmlns:a16="http://schemas.microsoft.com/office/drawing/2014/main" xmlns="" id="{E04B2372-2A77-7C4D-8A36-1500D67D66A2}"/>
              </a:ext>
            </a:extLst>
          </p:cNvPr>
          <p:cNvCxnSpPr>
            <a:cxnSpLocks/>
          </p:cNvCxnSpPr>
          <p:nvPr userDrawn="1"/>
        </p:nvCxnSpPr>
        <p:spPr>
          <a:xfrm>
            <a:off x="1045029" y="4387078"/>
            <a:ext cx="12380027" cy="0"/>
          </a:xfrm>
          <a:prstGeom prst="line">
            <a:avLst/>
          </a:prstGeom>
          <a:ln w="88900">
            <a:solidFill>
              <a:srgbClr val="00A651"/>
            </a:solidFill>
          </a:ln>
        </p:spPr>
        <p:style>
          <a:lnRef idx="1">
            <a:schemeClr val="accent6"/>
          </a:lnRef>
          <a:fillRef idx="0">
            <a:schemeClr val="accent6"/>
          </a:fillRef>
          <a:effectRef idx="0">
            <a:schemeClr val="accent6"/>
          </a:effectRef>
          <a:fontRef idx="minor">
            <a:schemeClr val="tx1"/>
          </a:fontRef>
        </p:style>
      </p:cxnSp>
      <p:sp>
        <p:nvSpPr>
          <p:cNvPr id="4" name="Rectangle 3">
            <a:extLst>
              <a:ext uri="{FF2B5EF4-FFF2-40B4-BE49-F238E27FC236}">
                <a16:creationId xmlns:a16="http://schemas.microsoft.com/office/drawing/2014/main" xmlns="" id="{20056C56-D261-4C59-BA35-1AF99A741BF8}"/>
              </a:ext>
            </a:extLst>
          </p:cNvPr>
          <p:cNvSpPr/>
          <p:nvPr userDrawn="1"/>
        </p:nvSpPr>
        <p:spPr>
          <a:xfrm>
            <a:off x="-240057" y="11668051"/>
            <a:ext cx="24622470" cy="208483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19" name="Picture 18" descr="Logo, company name&#10;&#10;Description automatically generated">
            <a:extLst>
              <a:ext uri="{FF2B5EF4-FFF2-40B4-BE49-F238E27FC236}">
                <a16:creationId xmlns:a16="http://schemas.microsoft.com/office/drawing/2014/main" xmlns="" id="{DD1A01ED-656A-4462-B905-19C3603119A4}"/>
              </a:ext>
            </a:extLst>
          </p:cNvPr>
          <p:cNvPicPr>
            <a:picLocks noChangeAspect="1"/>
          </p:cNvPicPr>
          <p:nvPr userDrawn="1"/>
        </p:nvPicPr>
        <p:blipFill>
          <a:blip r:embed="rId4"/>
          <a:stretch>
            <a:fillRect/>
          </a:stretch>
        </p:blipFill>
        <p:spPr>
          <a:xfrm>
            <a:off x="320126" y="12115800"/>
            <a:ext cx="1839546" cy="1066800"/>
          </a:xfrm>
          <a:prstGeom prst="rect">
            <a:avLst/>
          </a:prstGeom>
        </p:spPr>
      </p:pic>
      <p:pic>
        <p:nvPicPr>
          <p:cNvPr id="21" name="Picture 20" descr="Text&#10;&#10;Description automatically generated">
            <a:extLst>
              <a:ext uri="{FF2B5EF4-FFF2-40B4-BE49-F238E27FC236}">
                <a16:creationId xmlns:a16="http://schemas.microsoft.com/office/drawing/2014/main" xmlns="" id="{B4A2F5B7-3ED7-48EA-A0D5-27584B415D5D}"/>
              </a:ext>
            </a:extLst>
          </p:cNvPr>
          <p:cNvPicPr>
            <a:picLocks noChangeAspect="1"/>
          </p:cNvPicPr>
          <p:nvPr userDrawn="1"/>
        </p:nvPicPr>
        <p:blipFill>
          <a:blip r:embed="rId5"/>
          <a:stretch>
            <a:fillRect/>
          </a:stretch>
        </p:blipFill>
        <p:spPr>
          <a:xfrm>
            <a:off x="2052583" y="12192450"/>
            <a:ext cx="2802026" cy="1101612"/>
          </a:xfrm>
          <a:prstGeom prst="rect">
            <a:avLst/>
          </a:prstGeom>
        </p:spPr>
      </p:pic>
      <p:pic>
        <p:nvPicPr>
          <p:cNvPr id="12" name="Picture 11">
            <a:extLst>
              <a:ext uri="{FF2B5EF4-FFF2-40B4-BE49-F238E27FC236}">
                <a16:creationId xmlns:a16="http://schemas.microsoft.com/office/drawing/2014/main" xmlns="" id="{15A503F0-6D18-4FB8-A3AC-A1BC3BFEE353}"/>
              </a:ext>
            </a:extLst>
          </p:cNvPr>
          <p:cNvPicPr/>
          <p:nvPr userDrawn="1"/>
        </p:nvPicPr>
        <p:blipFill rotWithShape="1">
          <a:blip r:embed="rId6"/>
          <a:srcRect l="70711" t="13844" r="22613" b="76469"/>
          <a:stretch/>
        </p:blipFill>
        <p:spPr bwMode="auto">
          <a:xfrm>
            <a:off x="8686237" y="11943183"/>
            <a:ext cx="5370648" cy="1467277"/>
          </a:xfrm>
          <a:prstGeom prst="rect">
            <a:avLst/>
          </a:prstGeom>
          <a:ln>
            <a:noFill/>
          </a:ln>
          <a:extLst>
            <a:ext uri="{53640926-AAD7-44D8-BBD7-CCE9431645EC}">
              <a14:shadowObscured xmlns:a14="http://schemas.microsoft.com/office/drawing/2010/main"/>
            </a:ext>
          </a:extLst>
        </p:spPr>
      </p:pic>
      <p:pic>
        <p:nvPicPr>
          <p:cNvPr id="15" name="Picture 14">
            <a:extLst>
              <a:ext uri="{FF2B5EF4-FFF2-40B4-BE49-F238E27FC236}">
                <a16:creationId xmlns:a16="http://schemas.microsoft.com/office/drawing/2014/main" xmlns="" id="{A22A56AC-DDCE-4513-ACDE-BD7ECB23C577}"/>
              </a:ext>
            </a:extLst>
          </p:cNvPr>
          <p:cNvPicPr>
            <a:picLocks noChangeAspect="1"/>
          </p:cNvPicPr>
          <p:nvPr userDrawn="1"/>
        </p:nvPicPr>
        <p:blipFill>
          <a:blip r:embed="rId7"/>
          <a:stretch>
            <a:fillRect/>
          </a:stretch>
        </p:blipFill>
        <p:spPr>
          <a:xfrm>
            <a:off x="18271755" y="12076051"/>
            <a:ext cx="5790532" cy="1334410"/>
          </a:xfrm>
          <a:prstGeom prst="rect">
            <a:avLst/>
          </a:prstGeom>
        </p:spPr>
      </p:pic>
      <p:pic>
        <p:nvPicPr>
          <p:cNvPr id="14" name="Picture 13">
            <a:extLst>
              <a:ext uri="{FF2B5EF4-FFF2-40B4-BE49-F238E27FC236}">
                <a16:creationId xmlns:a16="http://schemas.microsoft.com/office/drawing/2014/main" xmlns="" id="{0CBE6907-659F-4212-9C83-30436DBA5577}"/>
              </a:ext>
            </a:extLst>
          </p:cNvPr>
          <p:cNvPicPr/>
          <p:nvPr userDrawn="1"/>
        </p:nvPicPr>
        <p:blipFill rotWithShape="1">
          <a:blip r:embed="rId8"/>
          <a:srcRect l="71565" t="28559" r="8504" b="6035"/>
          <a:stretch/>
        </p:blipFill>
        <p:spPr bwMode="auto">
          <a:xfrm>
            <a:off x="5191537" y="12263120"/>
            <a:ext cx="1183005" cy="91948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7351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468" y="914400"/>
            <a:ext cx="7863962" cy="3200400"/>
          </a:xfrm>
        </p:spPr>
        <p:txBody>
          <a:bodyPr anchor="b"/>
          <a:lstStyle>
            <a:lvl1pPr>
              <a:defRPr sz="6400"/>
            </a:lvl1pPr>
          </a:lstStyle>
          <a:p>
            <a:r>
              <a:rPr lang="en-GB"/>
              <a:t>Click to edit Master title style</a:t>
            </a:r>
            <a:endParaRPr lang="en-US" dirty="0"/>
          </a:p>
        </p:txBody>
      </p:sp>
      <p:sp>
        <p:nvSpPr>
          <p:cNvPr id="3" name="Picture Placeholder 2"/>
          <p:cNvSpPr>
            <a:spLocks noGrp="1" noChangeAspect="1"/>
          </p:cNvSpPr>
          <p:nvPr>
            <p:ph type="pic" idx="1"/>
          </p:nvPr>
        </p:nvSpPr>
        <p:spPr>
          <a:xfrm>
            <a:off x="10365701" y="1974851"/>
            <a:ext cx="12343597" cy="9747250"/>
          </a:xfrm>
        </p:spPr>
        <p:txBody>
          <a:bodyPr anchor="t"/>
          <a:lstStyle>
            <a:lvl1pPr marL="0" indent="0">
              <a:buNone/>
              <a:defRPr sz="6400"/>
            </a:lvl1pPr>
            <a:lvl2pPr marL="914354" indent="0">
              <a:buNone/>
              <a:defRPr sz="5600"/>
            </a:lvl2pPr>
            <a:lvl3pPr marL="1828709" indent="0">
              <a:buNone/>
              <a:defRPr sz="4800"/>
            </a:lvl3pPr>
            <a:lvl4pPr marL="2743063" indent="0">
              <a:buNone/>
              <a:defRPr sz="4000"/>
            </a:lvl4pPr>
            <a:lvl5pPr marL="3657417" indent="0">
              <a:buNone/>
              <a:defRPr sz="4000"/>
            </a:lvl5pPr>
            <a:lvl6pPr marL="4571771" indent="0">
              <a:buNone/>
              <a:defRPr sz="4000"/>
            </a:lvl6pPr>
            <a:lvl7pPr marL="5486126" indent="0">
              <a:buNone/>
              <a:defRPr sz="4000"/>
            </a:lvl7pPr>
            <a:lvl8pPr marL="6400480" indent="0">
              <a:buNone/>
              <a:defRPr sz="4000"/>
            </a:lvl8pPr>
            <a:lvl9pPr marL="7314834" indent="0">
              <a:buNone/>
              <a:defRPr sz="4000"/>
            </a:lvl9pPr>
          </a:lstStyle>
          <a:p>
            <a:r>
              <a:rPr lang="en-GB" dirty="0"/>
              <a:t>Click icon to add picture</a:t>
            </a:r>
            <a:endParaRPr lang="en-US" dirty="0"/>
          </a:p>
        </p:txBody>
      </p:sp>
      <p:sp>
        <p:nvSpPr>
          <p:cNvPr id="4" name="Text Placeholder 3"/>
          <p:cNvSpPr>
            <a:spLocks noGrp="1"/>
          </p:cNvSpPr>
          <p:nvPr>
            <p:ph type="body" sz="half" idx="2"/>
          </p:nvPr>
        </p:nvSpPr>
        <p:spPr>
          <a:xfrm>
            <a:off x="1679468" y="4114800"/>
            <a:ext cx="7863962" cy="7623176"/>
          </a:xfrm>
        </p:spPr>
        <p:txBody>
          <a:bodyPr/>
          <a:lstStyle>
            <a:lvl1pPr marL="0" indent="0">
              <a:buNone/>
              <a:defRPr sz="3200"/>
            </a:lvl1pPr>
            <a:lvl2pPr marL="914354" indent="0">
              <a:buNone/>
              <a:defRPr sz="2800"/>
            </a:lvl2pPr>
            <a:lvl3pPr marL="1828709" indent="0">
              <a:buNone/>
              <a:defRPr sz="2400"/>
            </a:lvl3pPr>
            <a:lvl4pPr marL="2743063" indent="0">
              <a:buNone/>
              <a:defRPr sz="2000"/>
            </a:lvl4pPr>
            <a:lvl5pPr marL="3657417" indent="0">
              <a:buNone/>
              <a:defRPr sz="2000"/>
            </a:lvl5pPr>
            <a:lvl6pPr marL="4571771" indent="0">
              <a:buNone/>
              <a:defRPr sz="2000"/>
            </a:lvl6pPr>
            <a:lvl7pPr marL="5486126" indent="0">
              <a:buNone/>
              <a:defRPr sz="2000"/>
            </a:lvl7pPr>
            <a:lvl8pPr marL="6400480" indent="0">
              <a:buNone/>
              <a:defRPr sz="2000"/>
            </a:lvl8pPr>
            <a:lvl9pPr marL="7314834" indent="0">
              <a:buNone/>
              <a:defRPr sz="2000"/>
            </a:lvl9pPr>
          </a:lstStyle>
          <a:p>
            <a:pPr lvl="0"/>
            <a:r>
              <a:rPr lang="en-GB"/>
              <a:t>Click to edit Master text styles</a:t>
            </a:r>
          </a:p>
        </p:txBody>
      </p:sp>
      <p:sp>
        <p:nvSpPr>
          <p:cNvPr id="5" name="Date Placeholder 4"/>
          <p:cNvSpPr>
            <a:spLocks noGrp="1"/>
          </p:cNvSpPr>
          <p:nvPr>
            <p:ph type="dt" sz="half" idx="10"/>
          </p:nvPr>
        </p:nvSpPr>
        <p:spPr>
          <a:xfrm>
            <a:off x="1676291" y="12712701"/>
            <a:ext cx="5486043" cy="730250"/>
          </a:xfrm>
          <a:prstGeom prst="rect">
            <a:avLst/>
          </a:prstGeom>
        </p:spPr>
        <p:txBody>
          <a:bodyPr/>
          <a:lstStyle/>
          <a:p>
            <a:fld id="{A5457655-FDAA-6447-A6CD-40B3A712EA26}" type="datetimeFigureOut">
              <a:rPr lang="en-US" smtClean="0"/>
              <a:t>11/12/2020</a:t>
            </a:fld>
            <a:endParaRPr lang="en-US" dirty="0"/>
          </a:p>
        </p:txBody>
      </p:sp>
      <p:sp>
        <p:nvSpPr>
          <p:cNvPr id="6" name="Footer Placeholder 5"/>
          <p:cNvSpPr>
            <a:spLocks noGrp="1"/>
          </p:cNvSpPr>
          <p:nvPr>
            <p:ph type="ftr" sz="quarter" idx="11"/>
          </p:nvPr>
        </p:nvSpPr>
        <p:spPr>
          <a:xfrm>
            <a:off x="8076675" y="12712701"/>
            <a:ext cx="8229064" cy="730250"/>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6318026F-23BC-C743-ACCD-B5CEA2C71E2F}" type="slidenum">
              <a:rPr lang="en-US" smtClean="0"/>
              <a:t>‹#›</a:t>
            </a:fld>
            <a:endParaRPr lang="en-US" dirty="0"/>
          </a:p>
        </p:txBody>
      </p:sp>
      <p:sp>
        <p:nvSpPr>
          <p:cNvPr id="8" name="Rectangle 7">
            <a:extLst>
              <a:ext uri="{FF2B5EF4-FFF2-40B4-BE49-F238E27FC236}">
                <a16:creationId xmlns:a16="http://schemas.microsoft.com/office/drawing/2014/main" xmlns="" id="{65405213-B97B-435B-A5B4-28D0649EAE17}"/>
              </a:ext>
            </a:extLst>
          </p:cNvPr>
          <p:cNvSpPr/>
          <p:nvPr userDrawn="1"/>
        </p:nvSpPr>
        <p:spPr>
          <a:xfrm>
            <a:off x="-1" y="11664176"/>
            <a:ext cx="24382413" cy="21633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9" name="Picture 8" descr="Text&#10;&#10;Description automatically generated">
            <a:extLst>
              <a:ext uri="{FF2B5EF4-FFF2-40B4-BE49-F238E27FC236}">
                <a16:creationId xmlns:a16="http://schemas.microsoft.com/office/drawing/2014/main" xmlns="" id="{8428E748-98A2-45B4-8134-8695F3475A58}"/>
              </a:ext>
            </a:extLst>
          </p:cNvPr>
          <p:cNvPicPr>
            <a:picLocks noChangeAspect="1"/>
          </p:cNvPicPr>
          <p:nvPr userDrawn="1"/>
        </p:nvPicPr>
        <p:blipFill>
          <a:blip r:embed="rId2"/>
          <a:stretch>
            <a:fillRect/>
          </a:stretch>
        </p:blipFill>
        <p:spPr>
          <a:xfrm>
            <a:off x="19381246" y="11744091"/>
            <a:ext cx="5299326" cy="2083421"/>
          </a:xfrm>
          <a:prstGeom prst="rect">
            <a:avLst/>
          </a:prstGeom>
        </p:spPr>
      </p:pic>
      <p:pic>
        <p:nvPicPr>
          <p:cNvPr id="10" name="Picture 9" descr="Logo, company name&#10;&#10;Description automatically generated">
            <a:extLst>
              <a:ext uri="{FF2B5EF4-FFF2-40B4-BE49-F238E27FC236}">
                <a16:creationId xmlns:a16="http://schemas.microsoft.com/office/drawing/2014/main" xmlns="" id="{8AF4D241-3FA6-4998-B13F-75C8F9B4AC1E}"/>
              </a:ext>
            </a:extLst>
          </p:cNvPr>
          <p:cNvPicPr>
            <a:picLocks noChangeAspect="1"/>
          </p:cNvPicPr>
          <p:nvPr userDrawn="1"/>
        </p:nvPicPr>
        <p:blipFill>
          <a:blip r:embed="rId3"/>
          <a:stretch>
            <a:fillRect/>
          </a:stretch>
        </p:blipFill>
        <p:spPr>
          <a:xfrm>
            <a:off x="16399758" y="11744091"/>
            <a:ext cx="3279648" cy="1901952"/>
          </a:xfrm>
          <a:prstGeom prst="rect">
            <a:avLst/>
          </a:prstGeom>
        </p:spPr>
      </p:pic>
      <p:pic>
        <p:nvPicPr>
          <p:cNvPr id="11" name="Picture 10" descr="Logo, company name&#10;&#10;Description automatically generated">
            <a:extLst>
              <a:ext uri="{FF2B5EF4-FFF2-40B4-BE49-F238E27FC236}">
                <a16:creationId xmlns:a16="http://schemas.microsoft.com/office/drawing/2014/main" xmlns="" id="{8305AA35-846C-4D47-8AE8-725307810F81}"/>
              </a:ext>
            </a:extLst>
          </p:cNvPr>
          <p:cNvPicPr>
            <a:picLocks noChangeAspect="1"/>
          </p:cNvPicPr>
          <p:nvPr userDrawn="1"/>
        </p:nvPicPr>
        <p:blipFill>
          <a:blip r:embed="rId4"/>
          <a:stretch>
            <a:fillRect/>
          </a:stretch>
        </p:blipFill>
        <p:spPr>
          <a:xfrm>
            <a:off x="317239" y="11782798"/>
            <a:ext cx="4614009" cy="2044714"/>
          </a:xfrm>
          <a:prstGeom prst="rect">
            <a:avLst/>
          </a:prstGeom>
        </p:spPr>
      </p:pic>
      <p:sp>
        <p:nvSpPr>
          <p:cNvPr id="12" name="Slide Number Placeholder 5">
            <a:extLst>
              <a:ext uri="{FF2B5EF4-FFF2-40B4-BE49-F238E27FC236}">
                <a16:creationId xmlns:a16="http://schemas.microsoft.com/office/drawing/2014/main" xmlns="" id="{5952EB41-4FDD-46AD-8B50-682D929F5D36}"/>
              </a:ext>
            </a:extLst>
          </p:cNvPr>
          <p:cNvSpPr txBox="1">
            <a:spLocks/>
          </p:cNvSpPr>
          <p:nvPr userDrawn="1"/>
        </p:nvSpPr>
        <p:spPr>
          <a:xfrm>
            <a:off x="23419837" y="12439641"/>
            <a:ext cx="816505" cy="73025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318026F-23BC-C743-ACCD-B5CEA2C71E2F}" type="slidenum">
              <a:rPr lang="en-US" smtClean="0"/>
              <a:pPr/>
              <a:t>‹#›</a:t>
            </a:fld>
            <a:endParaRPr lang="en-US" dirty="0"/>
          </a:p>
        </p:txBody>
      </p:sp>
      <p:sp>
        <p:nvSpPr>
          <p:cNvPr id="13" name="Rectangle 12">
            <a:extLst>
              <a:ext uri="{FF2B5EF4-FFF2-40B4-BE49-F238E27FC236}">
                <a16:creationId xmlns:a16="http://schemas.microsoft.com/office/drawing/2014/main" xmlns="" id="{E50540D3-5B59-476A-8616-34D2C6DC439D}"/>
              </a:ext>
            </a:extLst>
          </p:cNvPr>
          <p:cNvSpPr/>
          <p:nvPr userDrawn="1"/>
        </p:nvSpPr>
        <p:spPr>
          <a:xfrm>
            <a:off x="-146070" y="11668051"/>
            <a:ext cx="24622470" cy="20848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16" name="Picture 15">
            <a:extLst>
              <a:ext uri="{FF2B5EF4-FFF2-40B4-BE49-F238E27FC236}">
                <a16:creationId xmlns:a16="http://schemas.microsoft.com/office/drawing/2014/main" xmlns="" id="{A8197CB2-DB5E-453D-8ED7-FC29E6632FE1}"/>
              </a:ext>
            </a:extLst>
          </p:cNvPr>
          <p:cNvPicPr/>
          <p:nvPr userDrawn="1"/>
        </p:nvPicPr>
        <p:blipFill rotWithShape="1">
          <a:blip r:embed="rId5"/>
          <a:srcRect l="70711" t="13844" r="22613" b="76469"/>
          <a:stretch/>
        </p:blipFill>
        <p:spPr bwMode="auto">
          <a:xfrm>
            <a:off x="8686237" y="11943184"/>
            <a:ext cx="4898577" cy="1399592"/>
          </a:xfrm>
          <a:prstGeom prst="rect">
            <a:avLst/>
          </a:prstGeom>
          <a:ln>
            <a:noFill/>
          </a:ln>
          <a:extLst>
            <a:ext uri="{53640926-AAD7-44D8-BBD7-CCE9431645EC}">
              <a14:shadowObscured xmlns:a14="http://schemas.microsoft.com/office/drawing/2010/main"/>
            </a:ext>
          </a:extLst>
        </p:spPr>
      </p:pic>
      <p:pic>
        <p:nvPicPr>
          <p:cNvPr id="17" name="Picture 16">
            <a:extLst>
              <a:ext uri="{FF2B5EF4-FFF2-40B4-BE49-F238E27FC236}">
                <a16:creationId xmlns:a16="http://schemas.microsoft.com/office/drawing/2014/main" xmlns="" id="{FD77CBE6-9868-48F4-BD72-079466413928}"/>
              </a:ext>
            </a:extLst>
          </p:cNvPr>
          <p:cNvPicPr>
            <a:picLocks noChangeAspect="1"/>
          </p:cNvPicPr>
          <p:nvPr userDrawn="1"/>
        </p:nvPicPr>
        <p:blipFill>
          <a:blip r:embed="rId6"/>
          <a:stretch>
            <a:fillRect/>
          </a:stretch>
        </p:blipFill>
        <p:spPr>
          <a:xfrm>
            <a:off x="17416442" y="12013547"/>
            <a:ext cx="6434158" cy="1482732"/>
          </a:xfrm>
          <a:prstGeom prst="rect">
            <a:avLst/>
          </a:prstGeom>
        </p:spPr>
      </p:pic>
      <p:pic>
        <p:nvPicPr>
          <p:cNvPr id="18" name="Picture 17" descr="Logo, company name&#10;&#10;Description automatically generated">
            <a:extLst>
              <a:ext uri="{FF2B5EF4-FFF2-40B4-BE49-F238E27FC236}">
                <a16:creationId xmlns:a16="http://schemas.microsoft.com/office/drawing/2014/main" xmlns="" id="{FD7AD8DB-2A8B-4475-81D5-CBCF3CDB742D}"/>
              </a:ext>
            </a:extLst>
          </p:cNvPr>
          <p:cNvPicPr>
            <a:picLocks noChangeAspect="1"/>
          </p:cNvPicPr>
          <p:nvPr userDrawn="1"/>
        </p:nvPicPr>
        <p:blipFill>
          <a:blip r:embed="rId3"/>
          <a:stretch>
            <a:fillRect/>
          </a:stretch>
        </p:blipFill>
        <p:spPr>
          <a:xfrm>
            <a:off x="320126" y="12115800"/>
            <a:ext cx="1839546" cy="1066800"/>
          </a:xfrm>
          <a:prstGeom prst="rect">
            <a:avLst/>
          </a:prstGeom>
        </p:spPr>
      </p:pic>
      <p:pic>
        <p:nvPicPr>
          <p:cNvPr id="19" name="Picture 18" descr="Text&#10;&#10;Description automatically generated">
            <a:extLst>
              <a:ext uri="{FF2B5EF4-FFF2-40B4-BE49-F238E27FC236}">
                <a16:creationId xmlns:a16="http://schemas.microsoft.com/office/drawing/2014/main" xmlns="" id="{0F5AE1CC-2654-4E51-AABD-C66475C4205B}"/>
              </a:ext>
            </a:extLst>
          </p:cNvPr>
          <p:cNvPicPr>
            <a:picLocks noChangeAspect="1"/>
          </p:cNvPicPr>
          <p:nvPr userDrawn="1"/>
        </p:nvPicPr>
        <p:blipFill>
          <a:blip r:embed="rId2"/>
          <a:stretch>
            <a:fillRect/>
          </a:stretch>
        </p:blipFill>
        <p:spPr>
          <a:xfrm>
            <a:off x="2052583" y="12192450"/>
            <a:ext cx="2802026" cy="1101612"/>
          </a:xfrm>
          <a:prstGeom prst="rect">
            <a:avLst/>
          </a:prstGeom>
        </p:spPr>
      </p:pic>
      <p:pic>
        <p:nvPicPr>
          <p:cNvPr id="20" name="Picture 19">
            <a:extLst>
              <a:ext uri="{FF2B5EF4-FFF2-40B4-BE49-F238E27FC236}">
                <a16:creationId xmlns:a16="http://schemas.microsoft.com/office/drawing/2014/main" xmlns="" id="{AB64AB34-64CC-4D51-A8EC-296416E0DD84}"/>
              </a:ext>
            </a:extLst>
          </p:cNvPr>
          <p:cNvPicPr/>
          <p:nvPr userDrawn="1"/>
        </p:nvPicPr>
        <p:blipFill rotWithShape="1">
          <a:blip r:embed="rId7"/>
          <a:srcRect l="71565" t="28559" r="8504" b="6035"/>
          <a:stretch/>
        </p:blipFill>
        <p:spPr bwMode="auto">
          <a:xfrm>
            <a:off x="5191537" y="12263120"/>
            <a:ext cx="1183005" cy="91948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551993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a:xfrm>
            <a:off x="1676291" y="12712701"/>
            <a:ext cx="5486043" cy="730250"/>
          </a:xfrm>
          <a:prstGeom prst="rect">
            <a:avLst/>
          </a:prstGeom>
        </p:spPr>
        <p:txBody>
          <a:bodyPr/>
          <a:lstStyle/>
          <a:p>
            <a:fld id="{A5457655-FDAA-6447-A6CD-40B3A712EA26}" type="datetimeFigureOut">
              <a:rPr lang="en-US" smtClean="0"/>
              <a:t>11/12/2020</a:t>
            </a:fld>
            <a:endParaRPr lang="en-US" dirty="0"/>
          </a:p>
        </p:txBody>
      </p:sp>
      <p:sp>
        <p:nvSpPr>
          <p:cNvPr id="5" name="Footer Placeholder 4"/>
          <p:cNvSpPr>
            <a:spLocks noGrp="1"/>
          </p:cNvSpPr>
          <p:nvPr>
            <p:ph type="ftr" sz="quarter" idx="11"/>
          </p:nvPr>
        </p:nvSpPr>
        <p:spPr>
          <a:xfrm>
            <a:off x="8076675" y="12712701"/>
            <a:ext cx="8229064" cy="730250"/>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6318026F-23BC-C743-ACCD-B5CEA2C71E2F}" type="slidenum">
              <a:rPr lang="en-US" smtClean="0"/>
              <a:t>‹#›</a:t>
            </a:fld>
            <a:endParaRPr lang="en-US" dirty="0"/>
          </a:p>
        </p:txBody>
      </p:sp>
      <p:sp>
        <p:nvSpPr>
          <p:cNvPr id="7" name="Rectangle 6">
            <a:extLst>
              <a:ext uri="{FF2B5EF4-FFF2-40B4-BE49-F238E27FC236}">
                <a16:creationId xmlns:a16="http://schemas.microsoft.com/office/drawing/2014/main" xmlns="" id="{E819EAD7-9F55-48BD-8D56-24CFAEC2A3CC}"/>
              </a:ext>
            </a:extLst>
          </p:cNvPr>
          <p:cNvSpPr/>
          <p:nvPr userDrawn="1"/>
        </p:nvSpPr>
        <p:spPr>
          <a:xfrm>
            <a:off x="-1" y="11664176"/>
            <a:ext cx="24382413" cy="21633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8" name="Picture 7" descr="Text&#10;&#10;Description automatically generated">
            <a:extLst>
              <a:ext uri="{FF2B5EF4-FFF2-40B4-BE49-F238E27FC236}">
                <a16:creationId xmlns:a16="http://schemas.microsoft.com/office/drawing/2014/main" xmlns="" id="{D98D4F0F-A328-433A-9E04-0BD6F8ADF009}"/>
              </a:ext>
            </a:extLst>
          </p:cNvPr>
          <p:cNvPicPr>
            <a:picLocks noChangeAspect="1"/>
          </p:cNvPicPr>
          <p:nvPr userDrawn="1"/>
        </p:nvPicPr>
        <p:blipFill>
          <a:blip r:embed="rId2"/>
          <a:stretch>
            <a:fillRect/>
          </a:stretch>
        </p:blipFill>
        <p:spPr>
          <a:xfrm>
            <a:off x="19381246" y="11744091"/>
            <a:ext cx="5299326" cy="2083421"/>
          </a:xfrm>
          <a:prstGeom prst="rect">
            <a:avLst/>
          </a:prstGeom>
        </p:spPr>
      </p:pic>
      <p:pic>
        <p:nvPicPr>
          <p:cNvPr id="9" name="Picture 8" descr="Logo, company name&#10;&#10;Description automatically generated">
            <a:extLst>
              <a:ext uri="{FF2B5EF4-FFF2-40B4-BE49-F238E27FC236}">
                <a16:creationId xmlns:a16="http://schemas.microsoft.com/office/drawing/2014/main" xmlns="" id="{A0DBE82A-1913-4D6A-A232-F31EE87EC453}"/>
              </a:ext>
            </a:extLst>
          </p:cNvPr>
          <p:cNvPicPr>
            <a:picLocks noChangeAspect="1"/>
          </p:cNvPicPr>
          <p:nvPr userDrawn="1"/>
        </p:nvPicPr>
        <p:blipFill>
          <a:blip r:embed="rId3"/>
          <a:stretch>
            <a:fillRect/>
          </a:stretch>
        </p:blipFill>
        <p:spPr>
          <a:xfrm>
            <a:off x="16399758" y="11744091"/>
            <a:ext cx="3279648" cy="1901952"/>
          </a:xfrm>
          <a:prstGeom prst="rect">
            <a:avLst/>
          </a:prstGeom>
        </p:spPr>
      </p:pic>
      <p:pic>
        <p:nvPicPr>
          <p:cNvPr id="10" name="Picture 9" descr="Logo, company name&#10;&#10;Description automatically generated">
            <a:extLst>
              <a:ext uri="{FF2B5EF4-FFF2-40B4-BE49-F238E27FC236}">
                <a16:creationId xmlns:a16="http://schemas.microsoft.com/office/drawing/2014/main" xmlns="" id="{1D800DCC-3F14-443E-98FE-504774831B87}"/>
              </a:ext>
            </a:extLst>
          </p:cNvPr>
          <p:cNvPicPr>
            <a:picLocks noChangeAspect="1"/>
          </p:cNvPicPr>
          <p:nvPr userDrawn="1"/>
        </p:nvPicPr>
        <p:blipFill>
          <a:blip r:embed="rId4"/>
          <a:stretch>
            <a:fillRect/>
          </a:stretch>
        </p:blipFill>
        <p:spPr>
          <a:xfrm>
            <a:off x="317239" y="11782798"/>
            <a:ext cx="4614009" cy="2044714"/>
          </a:xfrm>
          <a:prstGeom prst="rect">
            <a:avLst/>
          </a:prstGeom>
        </p:spPr>
      </p:pic>
      <p:sp>
        <p:nvSpPr>
          <p:cNvPr id="11" name="Slide Number Placeholder 5">
            <a:extLst>
              <a:ext uri="{FF2B5EF4-FFF2-40B4-BE49-F238E27FC236}">
                <a16:creationId xmlns:a16="http://schemas.microsoft.com/office/drawing/2014/main" xmlns="" id="{028FFABA-4285-409B-8861-1D8B165F2912}"/>
              </a:ext>
            </a:extLst>
          </p:cNvPr>
          <p:cNvSpPr txBox="1">
            <a:spLocks/>
          </p:cNvSpPr>
          <p:nvPr userDrawn="1"/>
        </p:nvSpPr>
        <p:spPr>
          <a:xfrm>
            <a:off x="23419837" y="12439641"/>
            <a:ext cx="816505" cy="73025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318026F-23BC-C743-ACCD-B5CEA2C71E2F}" type="slidenum">
              <a:rPr lang="en-US" smtClean="0"/>
              <a:pPr/>
              <a:t>‹#›</a:t>
            </a:fld>
            <a:endParaRPr lang="en-US" dirty="0"/>
          </a:p>
        </p:txBody>
      </p:sp>
      <p:sp>
        <p:nvSpPr>
          <p:cNvPr id="12" name="Rectangle 11">
            <a:extLst>
              <a:ext uri="{FF2B5EF4-FFF2-40B4-BE49-F238E27FC236}">
                <a16:creationId xmlns:a16="http://schemas.microsoft.com/office/drawing/2014/main" xmlns="" id="{14D13056-8290-4B52-9522-276DC9170ADD}"/>
              </a:ext>
            </a:extLst>
          </p:cNvPr>
          <p:cNvSpPr/>
          <p:nvPr userDrawn="1"/>
        </p:nvSpPr>
        <p:spPr>
          <a:xfrm>
            <a:off x="-146070" y="11668051"/>
            <a:ext cx="24622470" cy="20848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15" name="Picture 14">
            <a:extLst>
              <a:ext uri="{FF2B5EF4-FFF2-40B4-BE49-F238E27FC236}">
                <a16:creationId xmlns:a16="http://schemas.microsoft.com/office/drawing/2014/main" xmlns="" id="{5EB9A4CC-12F5-4872-A132-000C38FB2833}"/>
              </a:ext>
            </a:extLst>
          </p:cNvPr>
          <p:cNvPicPr/>
          <p:nvPr userDrawn="1"/>
        </p:nvPicPr>
        <p:blipFill rotWithShape="1">
          <a:blip r:embed="rId5"/>
          <a:srcRect l="70711" t="13844" r="22613" b="76469"/>
          <a:stretch/>
        </p:blipFill>
        <p:spPr bwMode="auto">
          <a:xfrm>
            <a:off x="8686237" y="11943184"/>
            <a:ext cx="4898577" cy="1399592"/>
          </a:xfrm>
          <a:prstGeom prst="rect">
            <a:avLst/>
          </a:prstGeom>
          <a:ln>
            <a:noFill/>
          </a:ln>
          <a:extLst>
            <a:ext uri="{53640926-AAD7-44D8-BBD7-CCE9431645EC}">
              <a14:shadowObscured xmlns:a14="http://schemas.microsoft.com/office/drawing/2010/main"/>
            </a:ext>
          </a:extLst>
        </p:spPr>
      </p:pic>
      <p:pic>
        <p:nvPicPr>
          <p:cNvPr id="16" name="Picture 15">
            <a:extLst>
              <a:ext uri="{FF2B5EF4-FFF2-40B4-BE49-F238E27FC236}">
                <a16:creationId xmlns:a16="http://schemas.microsoft.com/office/drawing/2014/main" xmlns="" id="{C7FD1168-F678-4DD4-ADA2-1ED7B8083BCD}"/>
              </a:ext>
            </a:extLst>
          </p:cNvPr>
          <p:cNvPicPr>
            <a:picLocks noChangeAspect="1"/>
          </p:cNvPicPr>
          <p:nvPr userDrawn="1"/>
        </p:nvPicPr>
        <p:blipFill>
          <a:blip r:embed="rId6"/>
          <a:stretch>
            <a:fillRect/>
          </a:stretch>
        </p:blipFill>
        <p:spPr>
          <a:xfrm>
            <a:off x="17416442" y="11964764"/>
            <a:ext cx="6645845" cy="1531515"/>
          </a:xfrm>
          <a:prstGeom prst="rect">
            <a:avLst/>
          </a:prstGeom>
        </p:spPr>
      </p:pic>
      <p:pic>
        <p:nvPicPr>
          <p:cNvPr id="17" name="Picture 16" descr="Logo, company name&#10;&#10;Description automatically generated">
            <a:extLst>
              <a:ext uri="{FF2B5EF4-FFF2-40B4-BE49-F238E27FC236}">
                <a16:creationId xmlns:a16="http://schemas.microsoft.com/office/drawing/2014/main" xmlns="" id="{BB6BF43F-E3D2-4BDE-9885-96C85F82AF5B}"/>
              </a:ext>
            </a:extLst>
          </p:cNvPr>
          <p:cNvPicPr>
            <a:picLocks noChangeAspect="1"/>
          </p:cNvPicPr>
          <p:nvPr userDrawn="1"/>
        </p:nvPicPr>
        <p:blipFill>
          <a:blip r:embed="rId3"/>
          <a:stretch>
            <a:fillRect/>
          </a:stretch>
        </p:blipFill>
        <p:spPr>
          <a:xfrm>
            <a:off x="320126" y="12115800"/>
            <a:ext cx="1839546" cy="1066800"/>
          </a:xfrm>
          <a:prstGeom prst="rect">
            <a:avLst/>
          </a:prstGeom>
        </p:spPr>
      </p:pic>
      <p:pic>
        <p:nvPicPr>
          <p:cNvPr id="18" name="Picture 17" descr="Text&#10;&#10;Description automatically generated">
            <a:extLst>
              <a:ext uri="{FF2B5EF4-FFF2-40B4-BE49-F238E27FC236}">
                <a16:creationId xmlns:a16="http://schemas.microsoft.com/office/drawing/2014/main" xmlns="" id="{FB9BB8C2-82A3-4D81-9A38-7B14032E85BD}"/>
              </a:ext>
            </a:extLst>
          </p:cNvPr>
          <p:cNvPicPr>
            <a:picLocks noChangeAspect="1"/>
          </p:cNvPicPr>
          <p:nvPr userDrawn="1"/>
        </p:nvPicPr>
        <p:blipFill>
          <a:blip r:embed="rId2"/>
          <a:stretch>
            <a:fillRect/>
          </a:stretch>
        </p:blipFill>
        <p:spPr>
          <a:xfrm>
            <a:off x="2052583" y="12192450"/>
            <a:ext cx="2802026" cy="1101612"/>
          </a:xfrm>
          <a:prstGeom prst="rect">
            <a:avLst/>
          </a:prstGeom>
        </p:spPr>
      </p:pic>
      <p:pic>
        <p:nvPicPr>
          <p:cNvPr id="19" name="Picture 18">
            <a:extLst>
              <a:ext uri="{FF2B5EF4-FFF2-40B4-BE49-F238E27FC236}">
                <a16:creationId xmlns:a16="http://schemas.microsoft.com/office/drawing/2014/main" xmlns="" id="{99E6FE6C-8125-4D62-BA57-84BDDCC13CD7}"/>
              </a:ext>
            </a:extLst>
          </p:cNvPr>
          <p:cNvPicPr/>
          <p:nvPr userDrawn="1"/>
        </p:nvPicPr>
        <p:blipFill rotWithShape="1">
          <a:blip r:embed="rId7"/>
          <a:srcRect l="71565" t="28559" r="8504" b="6035"/>
          <a:stretch/>
        </p:blipFill>
        <p:spPr bwMode="auto">
          <a:xfrm>
            <a:off x="5191537" y="12263120"/>
            <a:ext cx="1183005" cy="91948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09541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48664" y="730250"/>
            <a:ext cx="5257458" cy="11623676"/>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1676291" y="730250"/>
            <a:ext cx="15467593" cy="11623676"/>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a:xfrm>
            <a:off x="1676291" y="12712701"/>
            <a:ext cx="5486043" cy="730250"/>
          </a:xfrm>
          <a:prstGeom prst="rect">
            <a:avLst/>
          </a:prstGeom>
        </p:spPr>
        <p:txBody>
          <a:bodyPr/>
          <a:lstStyle/>
          <a:p>
            <a:fld id="{A5457655-FDAA-6447-A6CD-40B3A712EA26}" type="datetimeFigureOut">
              <a:rPr lang="en-US" smtClean="0"/>
              <a:t>11/12/2020</a:t>
            </a:fld>
            <a:endParaRPr lang="en-US" dirty="0"/>
          </a:p>
        </p:txBody>
      </p:sp>
      <p:sp>
        <p:nvSpPr>
          <p:cNvPr id="5" name="Footer Placeholder 4"/>
          <p:cNvSpPr>
            <a:spLocks noGrp="1"/>
          </p:cNvSpPr>
          <p:nvPr>
            <p:ph type="ftr" sz="quarter" idx="11"/>
          </p:nvPr>
        </p:nvSpPr>
        <p:spPr>
          <a:xfrm>
            <a:off x="8076675" y="12712701"/>
            <a:ext cx="8229064" cy="730250"/>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6318026F-23BC-C743-ACCD-B5CEA2C71E2F}" type="slidenum">
              <a:rPr lang="en-US" smtClean="0"/>
              <a:t>‹#›</a:t>
            </a:fld>
            <a:endParaRPr lang="en-US" dirty="0"/>
          </a:p>
        </p:txBody>
      </p:sp>
      <p:sp>
        <p:nvSpPr>
          <p:cNvPr id="7" name="Rectangle 6">
            <a:extLst>
              <a:ext uri="{FF2B5EF4-FFF2-40B4-BE49-F238E27FC236}">
                <a16:creationId xmlns:a16="http://schemas.microsoft.com/office/drawing/2014/main" xmlns="" id="{E4F61EC5-D0D8-4C72-B4AA-884ED2214FE7}"/>
              </a:ext>
            </a:extLst>
          </p:cNvPr>
          <p:cNvSpPr/>
          <p:nvPr userDrawn="1"/>
        </p:nvSpPr>
        <p:spPr>
          <a:xfrm>
            <a:off x="-1" y="11664176"/>
            <a:ext cx="24382413" cy="21633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8" name="Picture 7" descr="Text&#10;&#10;Description automatically generated">
            <a:extLst>
              <a:ext uri="{FF2B5EF4-FFF2-40B4-BE49-F238E27FC236}">
                <a16:creationId xmlns:a16="http://schemas.microsoft.com/office/drawing/2014/main" xmlns="" id="{C46F7682-C324-4337-8A13-EC21E1AD287B}"/>
              </a:ext>
            </a:extLst>
          </p:cNvPr>
          <p:cNvPicPr>
            <a:picLocks noChangeAspect="1"/>
          </p:cNvPicPr>
          <p:nvPr userDrawn="1"/>
        </p:nvPicPr>
        <p:blipFill>
          <a:blip r:embed="rId2"/>
          <a:stretch>
            <a:fillRect/>
          </a:stretch>
        </p:blipFill>
        <p:spPr>
          <a:xfrm>
            <a:off x="19381246" y="11744091"/>
            <a:ext cx="5299326" cy="2083421"/>
          </a:xfrm>
          <a:prstGeom prst="rect">
            <a:avLst/>
          </a:prstGeom>
        </p:spPr>
      </p:pic>
      <p:pic>
        <p:nvPicPr>
          <p:cNvPr id="9" name="Picture 8" descr="Logo, company name&#10;&#10;Description automatically generated">
            <a:extLst>
              <a:ext uri="{FF2B5EF4-FFF2-40B4-BE49-F238E27FC236}">
                <a16:creationId xmlns:a16="http://schemas.microsoft.com/office/drawing/2014/main" xmlns="" id="{FD8D1166-F296-4389-A68D-425C53F9C1E9}"/>
              </a:ext>
            </a:extLst>
          </p:cNvPr>
          <p:cNvPicPr>
            <a:picLocks noChangeAspect="1"/>
          </p:cNvPicPr>
          <p:nvPr userDrawn="1"/>
        </p:nvPicPr>
        <p:blipFill>
          <a:blip r:embed="rId3"/>
          <a:stretch>
            <a:fillRect/>
          </a:stretch>
        </p:blipFill>
        <p:spPr>
          <a:xfrm>
            <a:off x="16399758" y="11744091"/>
            <a:ext cx="3279648" cy="1901952"/>
          </a:xfrm>
          <a:prstGeom prst="rect">
            <a:avLst/>
          </a:prstGeom>
        </p:spPr>
      </p:pic>
      <p:pic>
        <p:nvPicPr>
          <p:cNvPr id="10" name="Picture 9" descr="Logo, company name&#10;&#10;Description automatically generated">
            <a:extLst>
              <a:ext uri="{FF2B5EF4-FFF2-40B4-BE49-F238E27FC236}">
                <a16:creationId xmlns:a16="http://schemas.microsoft.com/office/drawing/2014/main" xmlns="" id="{7DD44BDE-E843-478A-865D-01072612D1F2}"/>
              </a:ext>
            </a:extLst>
          </p:cNvPr>
          <p:cNvPicPr>
            <a:picLocks noChangeAspect="1"/>
          </p:cNvPicPr>
          <p:nvPr userDrawn="1"/>
        </p:nvPicPr>
        <p:blipFill>
          <a:blip r:embed="rId4"/>
          <a:stretch>
            <a:fillRect/>
          </a:stretch>
        </p:blipFill>
        <p:spPr>
          <a:xfrm>
            <a:off x="317239" y="11782798"/>
            <a:ext cx="4614009" cy="2044714"/>
          </a:xfrm>
          <a:prstGeom prst="rect">
            <a:avLst/>
          </a:prstGeom>
        </p:spPr>
      </p:pic>
      <p:sp>
        <p:nvSpPr>
          <p:cNvPr id="11" name="Slide Number Placeholder 5">
            <a:extLst>
              <a:ext uri="{FF2B5EF4-FFF2-40B4-BE49-F238E27FC236}">
                <a16:creationId xmlns:a16="http://schemas.microsoft.com/office/drawing/2014/main" xmlns="" id="{DACE93AD-B50A-4D5F-B11B-1BA752A05E6E}"/>
              </a:ext>
            </a:extLst>
          </p:cNvPr>
          <p:cNvSpPr txBox="1">
            <a:spLocks/>
          </p:cNvSpPr>
          <p:nvPr userDrawn="1"/>
        </p:nvSpPr>
        <p:spPr>
          <a:xfrm>
            <a:off x="23419837" y="12439641"/>
            <a:ext cx="816505" cy="73025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318026F-23BC-C743-ACCD-B5CEA2C71E2F}" type="slidenum">
              <a:rPr lang="en-US" smtClean="0"/>
              <a:pPr/>
              <a:t>‹#›</a:t>
            </a:fld>
            <a:endParaRPr lang="en-US" dirty="0"/>
          </a:p>
        </p:txBody>
      </p:sp>
      <p:sp>
        <p:nvSpPr>
          <p:cNvPr id="12" name="Rectangle 11">
            <a:extLst>
              <a:ext uri="{FF2B5EF4-FFF2-40B4-BE49-F238E27FC236}">
                <a16:creationId xmlns:a16="http://schemas.microsoft.com/office/drawing/2014/main" xmlns="" id="{6C67F7B8-7646-490A-880B-6AD58856B4CE}"/>
              </a:ext>
            </a:extLst>
          </p:cNvPr>
          <p:cNvSpPr/>
          <p:nvPr userDrawn="1"/>
        </p:nvSpPr>
        <p:spPr>
          <a:xfrm>
            <a:off x="-146070" y="11668051"/>
            <a:ext cx="24622470" cy="20848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15" name="Picture 14">
            <a:extLst>
              <a:ext uri="{FF2B5EF4-FFF2-40B4-BE49-F238E27FC236}">
                <a16:creationId xmlns:a16="http://schemas.microsoft.com/office/drawing/2014/main" xmlns="" id="{13A2857B-023D-49EA-AF49-E8C154747C1C}"/>
              </a:ext>
            </a:extLst>
          </p:cNvPr>
          <p:cNvPicPr/>
          <p:nvPr userDrawn="1"/>
        </p:nvPicPr>
        <p:blipFill rotWithShape="1">
          <a:blip r:embed="rId5"/>
          <a:srcRect l="70711" t="13844" r="22613" b="76469"/>
          <a:stretch/>
        </p:blipFill>
        <p:spPr bwMode="auto">
          <a:xfrm>
            <a:off x="8686237" y="11943184"/>
            <a:ext cx="4898577" cy="1399592"/>
          </a:xfrm>
          <a:prstGeom prst="rect">
            <a:avLst/>
          </a:prstGeom>
          <a:ln>
            <a:noFill/>
          </a:ln>
          <a:extLst>
            <a:ext uri="{53640926-AAD7-44D8-BBD7-CCE9431645EC}">
              <a14:shadowObscured xmlns:a14="http://schemas.microsoft.com/office/drawing/2010/main"/>
            </a:ext>
          </a:extLst>
        </p:spPr>
      </p:pic>
      <p:pic>
        <p:nvPicPr>
          <p:cNvPr id="16" name="Picture 15">
            <a:extLst>
              <a:ext uri="{FF2B5EF4-FFF2-40B4-BE49-F238E27FC236}">
                <a16:creationId xmlns:a16="http://schemas.microsoft.com/office/drawing/2014/main" xmlns="" id="{80970D28-B5C2-45BA-AAB9-1FD308A26537}"/>
              </a:ext>
            </a:extLst>
          </p:cNvPr>
          <p:cNvPicPr>
            <a:picLocks noChangeAspect="1"/>
          </p:cNvPicPr>
          <p:nvPr userDrawn="1"/>
        </p:nvPicPr>
        <p:blipFill>
          <a:blip r:embed="rId6"/>
          <a:stretch>
            <a:fillRect/>
          </a:stretch>
        </p:blipFill>
        <p:spPr>
          <a:xfrm>
            <a:off x="17416442" y="11924654"/>
            <a:ext cx="6819900" cy="1571625"/>
          </a:xfrm>
          <a:prstGeom prst="rect">
            <a:avLst/>
          </a:prstGeom>
        </p:spPr>
      </p:pic>
      <p:pic>
        <p:nvPicPr>
          <p:cNvPr id="17" name="Picture 16" descr="Logo, company name&#10;&#10;Description automatically generated">
            <a:extLst>
              <a:ext uri="{FF2B5EF4-FFF2-40B4-BE49-F238E27FC236}">
                <a16:creationId xmlns:a16="http://schemas.microsoft.com/office/drawing/2014/main" xmlns="" id="{0C3645B2-3BD0-4D42-BD9A-B620D34AEF84}"/>
              </a:ext>
            </a:extLst>
          </p:cNvPr>
          <p:cNvPicPr>
            <a:picLocks noChangeAspect="1"/>
          </p:cNvPicPr>
          <p:nvPr userDrawn="1"/>
        </p:nvPicPr>
        <p:blipFill>
          <a:blip r:embed="rId3"/>
          <a:stretch>
            <a:fillRect/>
          </a:stretch>
        </p:blipFill>
        <p:spPr>
          <a:xfrm>
            <a:off x="320126" y="12115800"/>
            <a:ext cx="1839546" cy="1066800"/>
          </a:xfrm>
          <a:prstGeom prst="rect">
            <a:avLst/>
          </a:prstGeom>
        </p:spPr>
      </p:pic>
      <p:pic>
        <p:nvPicPr>
          <p:cNvPr id="18" name="Picture 17" descr="Text&#10;&#10;Description automatically generated">
            <a:extLst>
              <a:ext uri="{FF2B5EF4-FFF2-40B4-BE49-F238E27FC236}">
                <a16:creationId xmlns:a16="http://schemas.microsoft.com/office/drawing/2014/main" xmlns="" id="{88FDBD34-CD45-4383-A9A3-C365F01A3469}"/>
              </a:ext>
            </a:extLst>
          </p:cNvPr>
          <p:cNvPicPr>
            <a:picLocks noChangeAspect="1"/>
          </p:cNvPicPr>
          <p:nvPr userDrawn="1"/>
        </p:nvPicPr>
        <p:blipFill>
          <a:blip r:embed="rId2"/>
          <a:stretch>
            <a:fillRect/>
          </a:stretch>
        </p:blipFill>
        <p:spPr>
          <a:xfrm>
            <a:off x="2052583" y="12192450"/>
            <a:ext cx="2802026" cy="1101612"/>
          </a:xfrm>
          <a:prstGeom prst="rect">
            <a:avLst/>
          </a:prstGeom>
        </p:spPr>
      </p:pic>
      <p:pic>
        <p:nvPicPr>
          <p:cNvPr id="19" name="Picture 18">
            <a:extLst>
              <a:ext uri="{FF2B5EF4-FFF2-40B4-BE49-F238E27FC236}">
                <a16:creationId xmlns:a16="http://schemas.microsoft.com/office/drawing/2014/main" xmlns="" id="{057B50E6-1F30-4016-834E-2CC8677566DB}"/>
              </a:ext>
            </a:extLst>
          </p:cNvPr>
          <p:cNvPicPr/>
          <p:nvPr userDrawn="1"/>
        </p:nvPicPr>
        <p:blipFill rotWithShape="1">
          <a:blip r:embed="rId7"/>
          <a:srcRect l="71565" t="28559" r="8504" b="6035"/>
          <a:stretch/>
        </p:blipFill>
        <p:spPr bwMode="auto">
          <a:xfrm>
            <a:off x="5191537" y="12263120"/>
            <a:ext cx="1183005" cy="91948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865803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12" name="Picture 11" descr="A large green landscape&#10;&#10;Description automatically generated">
            <a:extLst>
              <a:ext uri="{FF2B5EF4-FFF2-40B4-BE49-F238E27FC236}">
                <a16:creationId xmlns:a16="http://schemas.microsoft.com/office/drawing/2014/main" xmlns="" id="{C011BFCC-5A23-8C41-9FA7-851C45E1D416}"/>
              </a:ext>
            </a:extLst>
          </p:cNvPr>
          <p:cNvPicPr>
            <a:picLocks noChangeAspect="1"/>
          </p:cNvPicPr>
          <p:nvPr userDrawn="1"/>
        </p:nvPicPr>
        <p:blipFill rotWithShape="1">
          <a:blip r:embed="rId2"/>
          <a:srcRect l="-6" t="-13210" r="6" b="-13210"/>
          <a:stretch/>
        </p:blipFill>
        <p:spPr>
          <a:xfrm>
            <a:off x="-39600" y="-1832763"/>
            <a:ext cx="24515999" cy="17339962"/>
          </a:xfrm>
          <a:prstGeom prst="rect">
            <a:avLst/>
          </a:prstGeom>
        </p:spPr>
      </p:pic>
      <p:sp>
        <p:nvSpPr>
          <p:cNvPr id="6" name="Slide Number Placeholder 5"/>
          <p:cNvSpPr>
            <a:spLocks noGrp="1"/>
          </p:cNvSpPr>
          <p:nvPr>
            <p:ph type="sldNum" sz="quarter" idx="12"/>
          </p:nvPr>
        </p:nvSpPr>
        <p:spPr/>
        <p:txBody>
          <a:bodyPr/>
          <a:lstStyle/>
          <a:p>
            <a:fld id="{6318026F-23BC-C743-ACCD-B5CEA2C71E2F}" type="slidenum">
              <a:rPr lang="en-US" smtClean="0"/>
              <a:t>‹#›</a:t>
            </a:fld>
            <a:endParaRPr lang="en-US" dirty="0"/>
          </a:p>
        </p:txBody>
      </p:sp>
      <p:pic>
        <p:nvPicPr>
          <p:cNvPr id="11" name="Picture 10">
            <a:extLst>
              <a:ext uri="{FF2B5EF4-FFF2-40B4-BE49-F238E27FC236}">
                <a16:creationId xmlns:a16="http://schemas.microsoft.com/office/drawing/2014/main" xmlns="" id="{F42047FA-6E65-994C-88D4-BBC2F090E8C4}"/>
              </a:ext>
            </a:extLst>
          </p:cNvPr>
          <p:cNvPicPr>
            <a:picLocks noChangeAspect="1"/>
          </p:cNvPicPr>
          <p:nvPr userDrawn="1"/>
        </p:nvPicPr>
        <p:blipFill>
          <a:blip r:embed="rId3"/>
          <a:stretch>
            <a:fillRect/>
          </a:stretch>
        </p:blipFill>
        <p:spPr>
          <a:xfrm>
            <a:off x="0" y="11828219"/>
            <a:ext cx="24382413" cy="1953095"/>
          </a:xfrm>
          <a:prstGeom prst="rect">
            <a:avLst/>
          </a:prstGeom>
        </p:spPr>
      </p:pic>
      <p:pic>
        <p:nvPicPr>
          <p:cNvPr id="5" name="Picture 4" descr="A close up of a logo&#10;&#10;Description automatically generated">
            <a:extLst>
              <a:ext uri="{FF2B5EF4-FFF2-40B4-BE49-F238E27FC236}">
                <a16:creationId xmlns:a16="http://schemas.microsoft.com/office/drawing/2014/main" xmlns="" id="{FF3876AD-F378-7C40-952B-EE884756851A}"/>
              </a:ext>
            </a:extLst>
          </p:cNvPr>
          <p:cNvPicPr>
            <a:picLocks noChangeAspect="1"/>
          </p:cNvPicPr>
          <p:nvPr userDrawn="1"/>
        </p:nvPicPr>
        <p:blipFill>
          <a:blip r:embed="rId4">
            <a:alphaModFix amt="90000"/>
          </a:blip>
          <a:stretch>
            <a:fillRect/>
          </a:stretch>
        </p:blipFill>
        <p:spPr>
          <a:xfrm>
            <a:off x="-38117" y="2866155"/>
            <a:ext cx="16683584" cy="5821381"/>
          </a:xfrm>
          <a:prstGeom prst="rect">
            <a:avLst/>
          </a:prstGeom>
        </p:spPr>
      </p:pic>
      <p:sp>
        <p:nvSpPr>
          <p:cNvPr id="2" name="Title 1"/>
          <p:cNvSpPr>
            <a:spLocks noGrp="1"/>
          </p:cNvSpPr>
          <p:nvPr>
            <p:ph type="ctrTitle"/>
          </p:nvPr>
        </p:nvSpPr>
        <p:spPr>
          <a:xfrm>
            <a:off x="875697" y="4911249"/>
            <a:ext cx="13771983" cy="3318341"/>
          </a:xfrm>
        </p:spPr>
        <p:txBody>
          <a:bodyPr anchor="t" anchorCtr="0">
            <a:noAutofit/>
          </a:bodyPr>
          <a:lstStyle>
            <a:lvl1pPr algn="l">
              <a:defRPr sz="8000">
                <a:solidFill>
                  <a:schemeClr val="tx1"/>
                </a:solidFill>
              </a:defRPr>
            </a:lvl1pPr>
          </a:lstStyle>
          <a:p>
            <a:r>
              <a:rPr lang="en-GB" dirty="0"/>
              <a:t>Click to edit Master title style</a:t>
            </a:r>
            <a:endParaRPr lang="en-US" dirty="0"/>
          </a:p>
        </p:txBody>
      </p:sp>
      <p:cxnSp>
        <p:nvCxnSpPr>
          <p:cNvPr id="17" name="Straight Connector 16">
            <a:extLst>
              <a:ext uri="{FF2B5EF4-FFF2-40B4-BE49-F238E27FC236}">
                <a16:creationId xmlns:a16="http://schemas.microsoft.com/office/drawing/2014/main" xmlns="" id="{E04B2372-2A77-7C4D-8A36-1500D67D66A2}"/>
              </a:ext>
            </a:extLst>
          </p:cNvPr>
          <p:cNvCxnSpPr>
            <a:cxnSpLocks/>
          </p:cNvCxnSpPr>
          <p:nvPr userDrawn="1"/>
        </p:nvCxnSpPr>
        <p:spPr>
          <a:xfrm>
            <a:off x="1045029" y="4471864"/>
            <a:ext cx="14572121" cy="0"/>
          </a:xfrm>
          <a:prstGeom prst="line">
            <a:avLst/>
          </a:prstGeom>
          <a:ln w="88900">
            <a:solidFill>
              <a:srgbClr val="00A651"/>
            </a:solidFill>
          </a:ln>
        </p:spPr>
        <p:style>
          <a:lnRef idx="1">
            <a:schemeClr val="accent6"/>
          </a:lnRef>
          <a:fillRef idx="0">
            <a:schemeClr val="accent6"/>
          </a:fillRef>
          <a:effectRef idx="0">
            <a:schemeClr val="accent6"/>
          </a:effectRef>
          <a:fontRef idx="minor">
            <a:schemeClr val="tx1"/>
          </a:fontRef>
        </p:style>
      </p:cxnSp>
      <p:sp>
        <p:nvSpPr>
          <p:cNvPr id="3" name="Subtitle 2"/>
          <p:cNvSpPr>
            <a:spLocks noGrp="1"/>
          </p:cNvSpPr>
          <p:nvPr>
            <p:ph type="subTitle" idx="1"/>
          </p:nvPr>
        </p:nvSpPr>
        <p:spPr>
          <a:xfrm>
            <a:off x="887257" y="3300650"/>
            <a:ext cx="14572121" cy="746452"/>
          </a:xfrm>
        </p:spPr>
        <p:txBody>
          <a:bodyPr/>
          <a:lstStyle>
            <a:lvl1pPr marL="0" indent="0" algn="l">
              <a:buNone/>
              <a:defRPr sz="6000" b="1">
                <a:solidFill>
                  <a:srgbClr val="00A651"/>
                </a:solidFill>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en-GB" dirty="0"/>
              <a:t>Click to edit Master subtitle style</a:t>
            </a:r>
            <a:endParaRPr lang="en-US" dirty="0"/>
          </a:p>
        </p:txBody>
      </p:sp>
      <p:pic>
        <p:nvPicPr>
          <p:cNvPr id="9" name="Picture 8">
            <a:extLst>
              <a:ext uri="{FF2B5EF4-FFF2-40B4-BE49-F238E27FC236}">
                <a16:creationId xmlns:a16="http://schemas.microsoft.com/office/drawing/2014/main" xmlns="" id="{DC4B4A30-92FD-5648-A847-6F5EF90B796C}"/>
              </a:ext>
            </a:extLst>
          </p:cNvPr>
          <p:cNvPicPr>
            <a:picLocks noChangeAspect="1"/>
          </p:cNvPicPr>
          <p:nvPr userDrawn="1"/>
        </p:nvPicPr>
        <p:blipFill>
          <a:blip r:embed="rId5"/>
          <a:srcRect/>
          <a:stretch/>
        </p:blipFill>
        <p:spPr>
          <a:xfrm>
            <a:off x="1" y="11828219"/>
            <a:ext cx="24382410" cy="1953094"/>
          </a:xfrm>
          <a:prstGeom prst="rect">
            <a:avLst/>
          </a:prstGeom>
        </p:spPr>
      </p:pic>
      <p:pic>
        <p:nvPicPr>
          <p:cNvPr id="13" name="Picture 12" descr="NTAlogo_onwhite.jpg"/>
          <p:cNvPicPr>
            <a:picLocks noChangeAspect="1"/>
          </p:cNvPicPr>
          <p:nvPr userDrawn="1"/>
        </p:nvPicPr>
        <p:blipFill rotWithShape="1">
          <a:blip r:embed="rId6">
            <a:extLst>
              <a:ext uri="{28A0092B-C50C-407E-A947-70E740481C1C}">
                <a14:useLocalDpi xmlns:a14="http://schemas.microsoft.com/office/drawing/2010/main" val="0"/>
              </a:ext>
            </a:extLst>
          </a:blip>
          <a:srcRect l="1326" t="-80" r="-18" b="7816"/>
          <a:stretch/>
        </p:blipFill>
        <p:spPr>
          <a:xfrm>
            <a:off x="17068500" y="11842700"/>
            <a:ext cx="2811600" cy="1713600"/>
          </a:xfrm>
          <a:prstGeom prst="rect">
            <a:avLst/>
          </a:prstGeom>
        </p:spPr>
      </p:pic>
      <p:sp>
        <p:nvSpPr>
          <p:cNvPr id="14" name="Slide Number Placeholder 5">
            <a:extLst>
              <a:ext uri="{FF2B5EF4-FFF2-40B4-BE49-F238E27FC236}">
                <a16:creationId xmlns:a16="http://schemas.microsoft.com/office/drawing/2014/main" xmlns="" id="{B9C85FEC-2FE3-4DF9-8A45-6DDBCE8CCE66}"/>
              </a:ext>
            </a:extLst>
          </p:cNvPr>
          <p:cNvSpPr txBox="1">
            <a:spLocks/>
          </p:cNvSpPr>
          <p:nvPr userDrawn="1"/>
        </p:nvSpPr>
        <p:spPr>
          <a:xfrm>
            <a:off x="23419837" y="12439641"/>
            <a:ext cx="816505" cy="73025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318026F-23BC-C743-ACCD-B5CEA2C71E2F}" type="slidenum">
              <a:rPr lang="en-US" smtClean="0"/>
              <a:pPr/>
              <a:t>‹#›</a:t>
            </a:fld>
            <a:endParaRPr lang="en-US" dirty="0"/>
          </a:p>
        </p:txBody>
      </p:sp>
      <p:sp>
        <p:nvSpPr>
          <p:cNvPr id="15" name="Rectangle 14">
            <a:extLst>
              <a:ext uri="{FF2B5EF4-FFF2-40B4-BE49-F238E27FC236}">
                <a16:creationId xmlns:a16="http://schemas.microsoft.com/office/drawing/2014/main" xmlns="" id="{A4EF1017-659E-471D-AD42-C58F81C230A9}"/>
              </a:ext>
            </a:extLst>
          </p:cNvPr>
          <p:cNvSpPr/>
          <p:nvPr userDrawn="1"/>
        </p:nvSpPr>
        <p:spPr>
          <a:xfrm>
            <a:off x="-146070" y="11668051"/>
            <a:ext cx="24622470" cy="208483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19" name="Picture 18">
            <a:extLst>
              <a:ext uri="{FF2B5EF4-FFF2-40B4-BE49-F238E27FC236}">
                <a16:creationId xmlns:a16="http://schemas.microsoft.com/office/drawing/2014/main" xmlns="" id="{8BDBE5BA-D3E2-4BFA-9BA0-383A395E0B15}"/>
              </a:ext>
            </a:extLst>
          </p:cNvPr>
          <p:cNvPicPr/>
          <p:nvPr userDrawn="1"/>
        </p:nvPicPr>
        <p:blipFill rotWithShape="1">
          <a:blip r:embed="rId7"/>
          <a:srcRect l="70711" t="13844" r="22613" b="76469"/>
          <a:stretch/>
        </p:blipFill>
        <p:spPr bwMode="auto">
          <a:xfrm>
            <a:off x="8686237" y="11943184"/>
            <a:ext cx="4898577" cy="1399592"/>
          </a:xfrm>
          <a:prstGeom prst="rect">
            <a:avLst/>
          </a:prstGeom>
          <a:ln>
            <a:noFill/>
          </a:ln>
          <a:extLst>
            <a:ext uri="{53640926-AAD7-44D8-BBD7-CCE9431645EC}">
              <a14:shadowObscured xmlns:a14="http://schemas.microsoft.com/office/drawing/2010/main"/>
            </a:ext>
          </a:extLst>
        </p:spPr>
      </p:pic>
      <p:pic>
        <p:nvPicPr>
          <p:cNvPr id="20" name="Picture 19">
            <a:extLst>
              <a:ext uri="{FF2B5EF4-FFF2-40B4-BE49-F238E27FC236}">
                <a16:creationId xmlns:a16="http://schemas.microsoft.com/office/drawing/2014/main" xmlns="" id="{7A4A7D59-732F-4A93-A4CC-F6C1452A7467}"/>
              </a:ext>
            </a:extLst>
          </p:cNvPr>
          <p:cNvPicPr>
            <a:picLocks noChangeAspect="1"/>
          </p:cNvPicPr>
          <p:nvPr userDrawn="1"/>
        </p:nvPicPr>
        <p:blipFill>
          <a:blip r:embed="rId8"/>
          <a:stretch>
            <a:fillRect/>
          </a:stretch>
        </p:blipFill>
        <p:spPr>
          <a:xfrm>
            <a:off x="17754599" y="12013547"/>
            <a:ext cx="6096001" cy="1404805"/>
          </a:xfrm>
          <a:prstGeom prst="rect">
            <a:avLst/>
          </a:prstGeom>
        </p:spPr>
      </p:pic>
      <p:pic>
        <p:nvPicPr>
          <p:cNvPr id="23" name="Picture 22" descr="Logo, company name&#10;&#10;Description automatically generated">
            <a:extLst>
              <a:ext uri="{FF2B5EF4-FFF2-40B4-BE49-F238E27FC236}">
                <a16:creationId xmlns:a16="http://schemas.microsoft.com/office/drawing/2014/main" xmlns="" id="{BFD8E3F2-9C24-4EB1-9C73-C7F918E4BF6C}"/>
              </a:ext>
            </a:extLst>
          </p:cNvPr>
          <p:cNvPicPr>
            <a:picLocks noChangeAspect="1"/>
          </p:cNvPicPr>
          <p:nvPr userDrawn="1"/>
        </p:nvPicPr>
        <p:blipFill>
          <a:blip r:embed="rId9"/>
          <a:stretch>
            <a:fillRect/>
          </a:stretch>
        </p:blipFill>
        <p:spPr>
          <a:xfrm>
            <a:off x="320126" y="12115800"/>
            <a:ext cx="1839546" cy="1066800"/>
          </a:xfrm>
          <a:prstGeom prst="rect">
            <a:avLst/>
          </a:prstGeom>
        </p:spPr>
      </p:pic>
      <p:pic>
        <p:nvPicPr>
          <p:cNvPr id="24" name="Picture 23" descr="Text&#10;&#10;Description automatically generated">
            <a:extLst>
              <a:ext uri="{FF2B5EF4-FFF2-40B4-BE49-F238E27FC236}">
                <a16:creationId xmlns:a16="http://schemas.microsoft.com/office/drawing/2014/main" xmlns="" id="{DA6FE2C3-E3C6-44C3-A28D-E7B854F01A1D}"/>
              </a:ext>
            </a:extLst>
          </p:cNvPr>
          <p:cNvPicPr>
            <a:picLocks noChangeAspect="1"/>
          </p:cNvPicPr>
          <p:nvPr userDrawn="1"/>
        </p:nvPicPr>
        <p:blipFill>
          <a:blip r:embed="rId10"/>
          <a:stretch>
            <a:fillRect/>
          </a:stretch>
        </p:blipFill>
        <p:spPr>
          <a:xfrm>
            <a:off x="2052583" y="12192450"/>
            <a:ext cx="2802026" cy="1101612"/>
          </a:xfrm>
          <a:prstGeom prst="rect">
            <a:avLst/>
          </a:prstGeom>
        </p:spPr>
      </p:pic>
      <p:pic>
        <p:nvPicPr>
          <p:cNvPr id="25" name="Picture 24">
            <a:extLst>
              <a:ext uri="{FF2B5EF4-FFF2-40B4-BE49-F238E27FC236}">
                <a16:creationId xmlns:a16="http://schemas.microsoft.com/office/drawing/2014/main" xmlns="" id="{9CC3E84B-9197-4CFF-B36E-D636B36B5B90}"/>
              </a:ext>
            </a:extLst>
          </p:cNvPr>
          <p:cNvPicPr/>
          <p:nvPr userDrawn="1"/>
        </p:nvPicPr>
        <p:blipFill rotWithShape="1">
          <a:blip r:embed="rId11"/>
          <a:srcRect l="71565" t="28559" r="8504" b="6035"/>
          <a:stretch/>
        </p:blipFill>
        <p:spPr bwMode="auto">
          <a:xfrm>
            <a:off x="5191537" y="12263120"/>
            <a:ext cx="1183005" cy="91948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680935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026367" y="1007706"/>
            <a:ext cx="21679755" cy="1112040"/>
          </a:xfrm>
        </p:spPr>
        <p:txBody>
          <a:bodyPr/>
          <a:lstStyle/>
          <a:p>
            <a:r>
              <a:rPr lang="en-GB"/>
              <a:t>Click to edit Master title style</a:t>
            </a:r>
            <a:endParaRPr lang="en-US" dirty="0"/>
          </a:p>
        </p:txBody>
      </p:sp>
      <p:sp>
        <p:nvSpPr>
          <p:cNvPr id="3" name="Content Placeholder 2"/>
          <p:cNvSpPr>
            <a:spLocks noGrp="1"/>
          </p:cNvSpPr>
          <p:nvPr>
            <p:ph idx="1"/>
          </p:nvPr>
        </p:nvSpPr>
        <p:spPr>
          <a:xfrm>
            <a:off x="1026366" y="2784763"/>
            <a:ext cx="21679755" cy="8393364"/>
          </a:xfrm>
        </p:spPr>
        <p:txBody>
          <a:bodyPr/>
          <a:lstStyle>
            <a:lvl1pPr>
              <a:lnSpc>
                <a:spcPct val="100000"/>
              </a:lnSpc>
              <a:defRPr sz="5000"/>
            </a:lvl1pPr>
            <a:lvl2pPr>
              <a:lnSpc>
                <a:spcPct val="140000"/>
              </a:lnSpc>
              <a:defRPr sz="4000"/>
            </a:lvl2pPr>
            <a:lvl3pPr>
              <a:lnSpc>
                <a:spcPct val="140000"/>
              </a:lnSpc>
              <a:defRPr sz="3000"/>
            </a:lvl3pPr>
            <a:lvl4pPr>
              <a:lnSpc>
                <a:spcPct val="140000"/>
              </a:lnSpc>
              <a:defRPr sz="3000"/>
            </a:lvl4pPr>
            <a:lvl5pPr>
              <a:lnSpc>
                <a:spcPct val="140000"/>
              </a:lnSpc>
              <a:defRPr sz="30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Rectangle 6">
            <a:extLst>
              <a:ext uri="{FF2B5EF4-FFF2-40B4-BE49-F238E27FC236}">
                <a16:creationId xmlns:a16="http://schemas.microsoft.com/office/drawing/2014/main" xmlns="" id="{E8BD8780-8995-4634-A063-86359E36A13B}"/>
              </a:ext>
            </a:extLst>
          </p:cNvPr>
          <p:cNvSpPr/>
          <p:nvPr userDrawn="1"/>
        </p:nvSpPr>
        <p:spPr>
          <a:xfrm>
            <a:off x="-1" y="11664176"/>
            <a:ext cx="24382413" cy="21633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8" name="Picture 7" descr="Text&#10;&#10;Description automatically generated">
            <a:extLst>
              <a:ext uri="{FF2B5EF4-FFF2-40B4-BE49-F238E27FC236}">
                <a16:creationId xmlns:a16="http://schemas.microsoft.com/office/drawing/2014/main" xmlns="" id="{134B3785-E8D8-4FE8-AA4C-5B6E3992164F}"/>
              </a:ext>
            </a:extLst>
          </p:cNvPr>
          <p:cNvPicPr>
            <a:picLocks noChangeAspect="1"/>
          </p:cNvPicPr>
          <p:nvPr userDrawn="1"/>
        </p:nvPicPr>
        <p:blipFill>
          <a:blip r:embed="rId2"/>
          <a:stretch>
            <a:fillRect/>
          </a:stretch>
        </p:blipFill>
        <p:spPr>
          <a:xfrm>
            <a:off x="19381246" y="11744091"/>
            <a:ext cx="5299326" cy="2083421"/>
          </a:xfrm>
          <a:prstGeom prst="rect">
            <a:avLst/>
          </a:prstGeom>
        </p:spPr>
      </p:pic>
      <p:pic>
        <p:nvPicPr>
          <p:cNvPr id="9" name="Picture 8" descr="Logo, company name&#10;&#10;Description automatically generated">
            <a:extLst>
              <a:ext uri="{FF2B5EF4-FFF2-40B4-BE49-F238E27FC236}">
                <a16:creationId xmlns:a16="http://schemas.microsoft.com/office/drawing/2014/main" xmlns="" id="{CF93DEA0-682B-473E-8A1F-2E107B8E3834}"/>
              </a:ext>
            </a:extLst>
          </p:cNvPr>
          <p:cNvPicPr>
            <a:picLocks noChangeAspect="1"/>
          </p:cNvPicPr>
          <p:nvPr userDrawn="1"/>
        </p:nvPicPr>
        <p:blipFill>
          <a:blip r:embed="rId3"/>
          <a:stretch>
            <a:fillRect/>
          </a:stretch>
        </p:blipFill>
        <p:spPr>
          <a:xfrm>
            <a:off x="16399758" y="11744091"/>
            <a:ext cx="3279648" cy="1901952"/>
          </a:xfrm>
          <a:prstGeom prst="rect">
            <a:avLst/>
          </a:prstGeom>
        </p:spPr>
      </p:pic>
      <p:pic>
        <p:nvPicPr>
          <p:cNvPr id="10" name="Picture 9" descr="Logo, company name&#10;&#10;Description automatically generated">
            <a:extLst>
              <a:ext uri="{FF2B5EF4-FFF2-40B4-BE49-F238E27FC236}">
                <a16:creationId xmlns:a16="http://schemas.microsoft.com/office/drawing/2014/main" xmlns="" id="{5C330AD8-EA58-40B8-916B-83DA8220741D}"/>
              </a:ext>
            </a:extLst>
          </p:cNvPr>
          <p:cNvPicPr>
            <a:picLocks noChangeAspect="1"/>
          </p:cNvPicPr>
          <p:nvPr userDrawn="1"/>
        </p:nvPicPr>
        <p:blipFill>
          <a:blip r:embed="rId4"/>
          <a:stretch>
            <a:fillRect/>
          </a:stretch>
        </p:blipFill>
        <p:spPr>
          <a:xfrm>
            <a:off x="317239" y="11782798"/>
            <a:ext cx="4614009" cy="2044714"/>
          </a:xfrm>
          <a:prstGeom prst="rect">
            <a:avLst/>
          </a:prstGeom>
        </p:spPr>
      </p:pic>
      <p:sp>
        <p:nvSpPr>
          <p:cNvPr id="11" name="Slide Number Placeholder 5">
            <a:extLst>
              <a:ext uri="{FF2B5EF4-FFF2-40B4-BE49-F238E27FC236}">
                <a16:creationId xmlns:a16="http://schemas.microsoft.com/office/drawing/2014/main" xmlns="" id="{E367067A-3945-455B-A701-2D0EF4475711}"/>
              </a:ext>
            </a:extLst>
          </p:cNvPr>
          <p:cNvSpPr>
            <a:spLocks noGrp="1"/>
          </p:cNvSpPr>
          <p:nvPr>
            <p:ph type="sldNum" sz="quarter" idx="12"/>
          </p:nvPr>
        </p:nvSpPr>
        <p:spPr>
          <a:xfrm>
            <a:off x="23419837" y="12439641"/>
            <a:ext cx="816505" cy="730250"/>
          </a:xfrm>
        </p:spPr>
        <p:txBody>
          <a:bodyPr/>
          <a:lstStyle/>
          <a:p>
            <a:fld id="{6318026F-23BC-C743-ACCD-B5CEA2C71E2F}" type="slidenum">
              <a:rPr lang="en-US" smtClean="0"/>
              <a:t>‹#›</a:t>
            </a:fld>
            <a:endParaRPr lang="en-US" dirty="0"/>
          </a:p>
        </p:txBody>
      </p:sp>
      <p:sp>
        <p:nvSpPr>
          <p:cNvPr id="12" name="Rectangle 11">
            <a:extLst>
              <a:ext uri="{FF2B5EF4-FFF2-40B4-BE49-F238E27FC236}">
                <a16:creationId xmlns:a16="http://schemas.microsoft.com/office/drawing/2014/main" xmlns="" id="{594FA99B-521C-4DBA-8935-9F2EF7C49D25}"/>
              </a:ext>
            </a:extLst>
          </p:cNvPr>
          <p:cNvSpPr/>
          <p:nvPr userDrawn="1"/>
        </p:nvSpPr>
        <p:spPr>
          <a:xfrm>
            <a:off x="-146070" y="11668051"/>
            <a:ext cx="24622470" cy="20848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15" name="Picture 14">
            <a:extLst>
              <a:ext uri="{FF2B5EF4-FFF2-40B4-BE49-F238E27FC236}">
                <a16:creationId xmlns:a16="http://schemas.microsoft.com/office/drawing/2014/main" xmlns="" id="{C9D4C441-E868-4DC2-BA8F-FD000497C184}"/>
              </a:ext>
            </a:extLst>
          </p:cNvPr>
          <p:cNvPicPr/>
          <p:nvPr userDrawn="1"/>
        </p:nvPicPr>
        <p:blipFill rotWithShape="1">
          <a:blip r:embed="rId5"/>
          <a:srcRect l="70711" t="13844" r="22613" b="76469"/>
          <a:stretch/>
        </p:blipFill>
        <p:spPr bwMode="auto">
          <a:xfrm>
            <a:off x="8686237" y="11943184"/>
            <a:ext cx="4898577" cy="1399592"/>
          </a:xfrm>
          <a:prstGeom prst="rect">
            <a:avLst/>
          </a:prstGeom>
          <a:ln>
            <a:noFill/>
          </a:ln>
          <a:extLst>
            <a:ext uri="{53640926-AAD7-44D8-BBD7-CCE9431645EC}">
              <a14:shadowObscured xmlns:a14="http://schemas.microsoft.com/office/drawing/2010/main"/>
            </a:ext>
          </a:extLst>
        </p:spPr>
      </p:pic>
      <p:pic>
        <p:nvPicPr>
          <p:cNvPr id="16" name="Picture 15">
            <a:extLst>
              <a:ext uri="{FF2B5EF4-FFF2-40B4-BE49-F238E27FC236}">
                <a16:creationId xmlns:a16="http://schemas.microsoft.com/office/drawing/2014/main" xmlns="" id="{9392AC4D-81EC-48FD-9668-65C10FF71657}"/>
              </a:ext>
            </a:extLst>
          </p:cNvPr>
          <p:cNvPicPr>
            <a:picLocks noChangeAspect="1"/>
          </p:cNvPicPr>
          <p:nvPr userDrawn="1"/>
        </p:nvPicPr>
        <p:blipFill>
          <a:blip r:embed="rId6"/>
          <a:stretch>
            <a:fillRect/>
          </a:stretch>
        </p:blipFill>
        <p:spPr>
          <a:xfrm>
            <a:off x="17416442" y="11924654"/>
            <a:ext cx="6819900" cy="1571625"/>
          </a:xfrm>
          <a:prstGeom prst="rect">
            <a:avLst/>
          </a:prstGeom>
        </p:spPr>
      </p:pic>
      <p:pic>
        <p:nvPicPr>
          <p:cNvPr id="17" name="Picture 16" descr="Logo, company name&#10;&#10;Description automatically generated">
            <a:extLst>
              <a:ext uri="{FF2B5EF4-FFF2-40B4-BE49-F238E27FC236}">
                <a16:creationId xmlns:a16="http://schemas.microsoft.com/office/drawing/2014/main" xmlns="" id="{6C4F26B2-1D62-48FA-BE96-9C0ADA205E7E}"/>
              </a:ext>
            </a:extLst>
          </p:cNvPr>
          <p:cNvPicPr>
            <a:picLocks noChangeAspect="1"/>
          </p:cNvPicPr>
          <p:nvPr userDrawn="1"/>
        </p:nvPicPr>
        <p:blipFill>
          <a:blip r:embed="rId3"/>
          <a:stretch>
            <a:fillRect/>
          </a:stretch>
        </p:blipFill>
        <p:spPr>
          <a:xfrm>
            <a:off x="320126" y="12115800"/>
            <a:ext cx="1839546" cy="1066800"/>
          </a:xfrm>
          <a:prstGeom prst="rect">
            <a:avLst/>
          </a:prstGeom>
        </p:spPr>
      </p:pic>
      <p:pic>
        <p:nvPicPr>
          <p:cNvPr id="18" name="Picture 17" descr="Text&#10;&#10;Description automatically generated">
            <a:extLst>
              <a:ext uri="{FF2B5EF4-FFF2-40B4-BE49-F238E27FC236}">
                <a16:creationId xmlns:a16="http://schemas.microsoft.com/office/drawing/2014/main" xmlns="" id="{D7FF57D3-D9A6-4113-AC52-FD84C757CBD7}"/>
              </a:ext>
            </a:extLst>
          </p:cNvPr>
          <p:cNvPicPr>
            <a:picLocks noChangeAspect="1"/>
          </p:cNvPicPr>
          <p:nvPr userDrawn="1"/>
        </p:nvPicPr>
        <p:blipFill>
          <a:blip r:embed="rId2"/>
          <a:stretch>
            <a:fillRect/>
          </a:stretch>
        </p:blipFill>
        <p:spPr>
          <a:xfrm>
            <a:off x="2052583" y="12192450"/>
            <a:ext cx="2802026" cy="1101612"/>
          </a:xfrm>
          <a:prstGeom prst="rect">
            <a:avLst/>
          </a:prstGeom>
        </p:spPr>
      </p:pic>
      <p:pic>
        <p:nvPicPr>
          <p:cNvPr id="19" name="Picture 18">
            <a:extLst>
              <a:ext uri="{FF2B5EF4-FFF2-40B4-BE49-F238E27FC236}">
                <a16:creationId xmlns:a16="http://schemas.microsoft.com/office/drawing/2014/main" xmlns="" id="{4C9C724C-8324-44D0-B461-7C21ABA48A30}"/>
              </a:ext>
            </a:extLst>
          </p:cNvPr>
          <p:cNvPicPr/>
          <p:nvPr userDrawn="1"/>
        </p:nvPicPr>
        <p:blipFill rotWithShape="1">
          <a:blip r:embed="rId7"/>
          <a:srcRect l="71565" t="28559" r="8504" b="6035"/>
          <a:stretch/>
        </p:blipFill>
        <p:spPr bwMode="auto">
          <a:xfrm>
            <a:off x="5191537" y="12263120"/>
            <a:ext cx="1183005" cy="91948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21857387"/>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3592" y="3419477"/>
            <a:ext cx="21029831" cy="5705474"/>
          </a:xfrm>
        </p:spPr>
        <p:txBody>
          <a:bodyPr anchor="b"/>
          <a:lstStyle>
            <a:lvl1pPr>
              <a:defRPr sz="11999"/>
            </a:lvl1pPr>
          </a:lstStyle>
          <a:p>
            <a:r>
              <a:rPr lang="en-GB"/>
              <a:t>Click to edit Master title style</a:t>
            </a:r>
            <a:endParaRPr lang="en-US" dirty="0"/>
          </a:p>
        </p:txBody>
      </p:sp>
      <p:sp>
        <p:nvSpPr>
          <p:cNvPr id="3" name="Text Placeholder 2"/>
          <p:cNvSpPr>
            <a:spLocks noGrp="1"/>
          </p:cNvSpPr>
          <p:nvPr>
            <p:ph type="body" idx="1"/>
          </p:nvPr>
        </p:nvSpPr>
        <p:spPr>
          <a:xfrm>
            <a:off x="1663592" y="9178927"/>
            <a:ext cx="21029831" cy="3000374"/>
          </a:xfrm>
        </p:spPr>
        <p:txBody>
          <a:bodyPr/>
          <a:lstStyle>
            <a:lvl1pPr marL="0" indent="0">
              <a:buNone/>
              <a:defRPr sz="4800">
                <a:solidFill>
                  <a:schemeClr val="tx1">
                    <a:tint val="75000"/>
                  </a:schemeClr>
                </a:solidFill>
              </a:defRPr>
            </a:lvl1pPr>
            <a:lvl2pPr marL="914354" indent="0">
              <a:buNone/>
              <a:defRPr sz="4000">
                <a:solidFill>
                  <a:schemeClr val="tx1">
                    <a:tint val="75000"/>
                  </a:schemeClr>
                </a:solidFill>
              </a:defRPr>
            </a:lvl2pPr>
            <a:lvl3pPr marL="1828709" indent="0">
              <a:buNone/>
              <a:defRPr sz="3600">
                <a:solidFill>
                  <a:schemeClr val="tx1">
                    <a:tint val="75000"/>
                  </a:schemeClr>
                </a:solidFill>
              </a:defRPr>
            </a:lvl3pPr>
            <a:lvl4pPr marL="2743063" indent="0">
              <a:buNone/>
              <a:defRPr sz="3200">
                <a:solidFill>
                  <a:schemeClr val="tx1">
                    <a:tint val="75000"/>
                  </a:schemeClr>
                </a:solidFill>
              </a:defRPr>
            </a:lvl4pPr>
            <a:lvl5pPr marL="3657417" indent="0">
              <a:buNone/>
              <a:defRPr sz="3200">
                <a:solidFill>
                  <a:schemeClr val="tx1">
                    <a:tint val="75000"/>
                  </a:schemeClr>
                </a:solidFill>
              </a:defRPr>
            </a:lvl5pPr>
            <a:lvl6pPr marL="4571771" indent="0">
              <a:buNone/>
              <a:defRPr sz="3200">
                <a:solidFill>
                  <a:schemeClr val="tx1">
                    <a:tint val="75000"/>
                  </a:schemeClr>
                </a:solidFill>
              </a:defRPr>
            </a:lvl6pPr>
            <a:lvl7pPr marL="5486126" indent="0">
              <a:buNone/>
              <a:defRPr sz="3200">
                <a:solidFill>
                  <a:schemeClr val="tx1">
                    <a:tint val="75000"/>
                  </a:schemeClr>
                </a:solidFill>
              </a:defRPr>
            </a:lvl7pPr>
            <a:lvl8pPr marL="6400480" indent="0">
              <a:buNone/>
              <a:defRPr sz="3200">
                <a:solidFill>
                  <a:schemeClr val="tx1">
                    <a:tint val="75000"/>
                  </a:schemeClr>
                </a:solidFill>
              </a:defRPr>
            </a:lvl8pPr>
            <a:lvl9pPr marL="7314834" indent="0">
              <a:buNone/>
              <a:defRPr sz="32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a:xfrm>
            <a:off x="1676291" y="12712701"/>
            <a:ext cx="5486043" cy="730250"/>
          </a:xfrm>
          <a:prstGeom prst="rect">
            <a:avLst/>
          </a:prstGeom>
        </p:spPr>
        <p:txBody>
          <a:bodyPr/>
          <a:lstStyle/>
          <a:p>
            <a:fld id="{A5457655-FDAA-6447-A6CD-40B3A712EA26}" type="datetimeFigureOut">
              <a:rPr lang="en-US" smtClean="0"/>
              <a:t>11/12/2020</a:t>
            </a:fld>
            <a:endParaRPr lang="en-US" dirty="0"/>
          </a:p>
        </p:txBody>
      </p:sp>
      <p:sp>
        <p:nvSpPr>
          <p:cNvPr id="5" name="Footer Placeholder 4"/>
          <p:cNvSpPr>
            <a:spLocks noGrp="1"/>
          </p:cNvSpPr>
          <p:nvPr>
            <p:ph type="ftr" sz="quarter" idx="11"/>
          </p:nvPr>
        </p:nvSpPr>
        <p:spPr>
          <a:xfrm>
            <a:off x="8076675" y="12712701"/>
            <a:ext cx="8229064" cy="730250"/>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6318026F-23BC-C743-ACCD-B5CEA2C71E2F}" type="slidenum">
              <a:rPr lang="en-US" smtClean="0"/>
              <a:t>‹#›</a:t>
            </a:fld>
            <a:endParaRPr lang="en-US" dirty="0"/>
          </a:p>
        </p:txBody>
      </p:sp>
      <p:sp>
        <p:nvSpPr>
          <p:cNvPr id="7" name="Rectangle 6">
            <a:extLst>
              <a:ext uri="{FF2B5EF4-FFF2-40B4-BE49-F238E27FC236}">
                <a16:creationId xmlns:a16="http://schemas.microsoft.com/office/drawing/2014/main" xmlns="" id="{5E7868DB-8968-48E0-9079-07B2C4930183}"/>
              </a:ext>
            </a:extLst>
          </p:cNvPr>
          <p:cNvSpPr/>
          <p:nvPr userDrawn="1"/>
        </p:nvSpPr>
        <p:spPr>
          <a:xfrm>
            <a:off x="-1" y="11664176"/>
            <a:ext cx="24382413" cy="21633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8" name="Picture 7" descr="Text&#10;&#10;Description automatically generated">
            <a:extLst>
              <a:ext uri="{FF2B5EF4-FFF2-40B4-BE49-F238E27FC236}">
                <a16:creationId xmlns:a16="http://schemas.microsoft.com/office/drawing/2014/main" xmlns="" id="{EDC584CC-CE7D-40EF-8719-9C80C23C2051}"/>
              </a:ext>
            </a:extLst>
          </p:cNvPr>
          <p:cNvPicPr>
            <a:picLocks noChangeAspect="1"/>
          </p:cNvPicPr>
          <p:nvPr userDrawn="1"/>
        </p:nvPicPr>
        <p:blipFill>
          <a:blip r:embed="rId2"/>
          <a:stretch>
            <a:fillRect/>
          </a:stretch>
        </p:blipFill>
        <p:spPr>
          <a:xfrm>
            <a:off x="19381246" y="11744091"/>
            <a:ext cx="5299326" cy="2083421"/>
          </a:xfrm>
          <a:prstGeom prst="rect">
            <a:avLst/>
          </a:prstGeom>
        </p:spPr>
      </p:pic>
      <p:pic>
        <p:nvPicPr>
          <p:cNvPr id="9" name="Picture 8" descr="Logo, company name&#10;&#10;Description automatically generated">
            <a:extLst>
              <a:ext uri="{FF2B5EF4-FFF2-40B4-BE49-F238E27FC236}">
                <a16:creationId xmlns:a16="http://schemas.microsoft.com/office/drawing/2014/main" xmlns="" id="{E7E71677-A5AA-4BE6-AE9C-4934A35082BE}"/>
              </a:ext>
            </a:extLst>
          </p:cNvPr>
          <p:cNvPicPr>
            <a:picLocks noChangeAspect="1"/>
          </p:cNvPicPr>
          <p:nvPr userDrawn="1"/>
        </p:nvPicPr>
        <p:blipFill>
          <a:blip r:embed="rId3"/>
          <a:stretch>
            <a:fillRect/>
          </a:stretch>
        </p:blipFill>
        <p:spPr>
          <a:xfrm>
            <a:off x="16399758" y="11744091"/>
            <a:ext cx="3279648" cy="1901952"/>
          </a:xfrm>
          <a:prstGeom prst="rect">
            <a:avLst/>
          </a:prstGeom>
        </p:spPr>
      </p:pic>
      <p:pic>
        <p:nvPicPr>
          <p:cNvPr id="10" name="Picture 9" descr="Logo, company name&#10;&#10;Description automatically generated">
            <a:extLst>
              <a:ext uri="{FF2B5EF4-FFF2-40B4-BE49-F238E27FC236}">
                <a16:creationId xmlns:a16="http://schemas.microsoft.com/office/drawing/2014/main" xmlns="" id="{6527DB34-4A26-45B8-8DD7-71C76A8B8EC0}"/>
              </a:ext>
            </a:extLst>
          </p:cNvPr>
          <p:cNvPicPr>
            <a:picLocks noChangeAspect="1"/>
          </p:cNvPicPr>
          <p:nvPr userDrawn="1"/>
        </p:nvPicPr>
        <p:blipFill>
          <a:blip r:embed="rId4"/>
          <a:stretch>
            <a:fillRect/>
          </a:stretch>
        </p:blipFill>
        <p:spPr>
          <a:xfrm>
            <a:off x="317239" y="11782798"/>
            <a:ext cx="4614009" cy="2044714"/>
          </a:xfrm>
          <a:prstGeom prst="rect">
            <a:avLst/>
          </a:prstGeom>
        </p:spPr>
      </p:pic>
      <p:sp>
        <p:nvSpPr>
          <p:cNvPr id="11" name="Slide Number Placeholder 5">
            <a:extLst>
              <a:ext uri="{FF2B5EF4-FFF2-40B4-BE49-F238E27FC236}">
                <a16:creationId xmlns:a16="http://schemas.microsoft.com/office/drawing/2014/main" xmlns="" id="{D1CE1AF1-0938-4F3E-B2E7-43EE7A3645CF}"/>
              </a:ext>
            </a:extLst>
          </p:cNvPr>
          <p:cNvSpPr txBox="1">
            <a:spLocks/>
          </p:cNvSpPr>
          <p:nvPr userDrawn="1"/>
        </p:nvSpPr>
        <p:spPr>
          <a:xfrm>
            <a:off x="23419837" y="12439641"/>
            <a:ext cx="816505" cy="73025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318026F-23BC-C743-ACCD-B5CEA2C71E2F}" type="slidenum">
              <a:rPr lang="en-US" smtClean="0"/>
              <a:pPr/>
              <a:t>‹#›</a:t>
            </a:fld>
            <a:endParaRPr lang="en-US" dirty="0"/>
          </a:p>
        </p:txBody>
      </p:sp>
      <p:sp>
        <p:nvSpPr>
          <p:cNvPr id="12" name="Rectangle 11">
            <a:extLst>
              <a:ext uri="{FF2B5EF4-FFF2-40B4-BE49-F238E27FC236}">
                <a16:creationId xmlns:a16="http://schemas.microsoft.com/office/drawing/2014/main" xmlns="" id="{C62C9AFC-732F-40A1-8914-82719B8FC951}"/>
              </a:ext>
            </a:extLst>
          </p:cNvPr>
          <p:cNvSpPr/>
          <p:nvPr userDrawn="1"/>
        </p:nvSpPr>
        <p:spPr>
          <a:xfrm>
            <a:off x="-146070" y="11668051"/>
            <a:ext cx="24622470" cy="20848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15" name="Picture 14">
            <a:extLst>
              <a:ext uri="{FF2B5EF4-FFF2-40B4-BE49-F238E27FC236}">
                <a16:creationId xmlns:a16="http://schemas.microsoft.com/office/drawing/2014/main" xmlns="" id="{0E5D442F-B132-48A2-88E9-9C04CAC50ADC}"/>
              </a:ext>
            </a:extLst>
          </p:cNvPr>
          <p:cNvPicPr/>
          <p:nvPr userDrawn="1"/>
        </p:nvPicPr>
        <p:blipFill rotWithShape="1">
          <a:blip r:embed="rId5"/>
          <a:srcRect l="70711" t="13844" r="22613" b="76469"/>
          <a:stretch/>
        </p:blipFill>
        <p:spPr bwMode="auto">
          <a:xfrm>
            <a:off x="8686237" y="11943184"/>
            <a:ext cx="4898577" cy="1399592"/>
          </a:xfrm>
          <a:prstGeom prst="rect">
            <a:avLst/>
          </a:prstGeom>
          <a:ln>
            <a:noFill/>
          </a:ln>
          <a:extLst>
            <a:ext uri="{53640926-AAD7-44D8-BBD7-CCE9431645EC}">
              <a14:shadowObscured xmlns:a14="http://schemas.microsoft.com/office/drawing/2010/main"/>
            </a:ext>
          </a:extLst>
        </p:spPr>
      </p:pic>
      <p:pic>
        <p:nvPicPr>
          <p:cNvPr id="16" name="Picture 15">
            <a:extLst>
              <a:ext uri="{FF2B5EF4-FFF2-40B4-BE49-F238E27FC236}">
                <a16:creationId xmlns:a16="http://schemas.microsoft.com/office/drawing/2014/main" xmlns="" id="{FC341D7C-74EA-4B00-97F1-39270D07319E}"/>
              </a:ext>
            </a:extLst>
          </p:cNvPr>
          <p:cNvPicPr>
            <a:picLocks noChangeAspect="1"/>
          </p:cNvPicPr>
          <p:nvPr userDrawn="1"/>
        </p:nvPicPr>
        <p:blipFill>
          <a:blip r:embed="rId6"/>
          <a:stretch>
            <a:fillRect/>
          </a:stretch>
        </p:blipFill>
        <p:spPr>
          <a:xfrm>
            <a:off x="17416442" y="12069508"/>
            <a:ext cx="6191322" cy="1426771"/>
          </a:xfrm>
          <a:prstGeom prst="rect">
            <a:avLst/>
          </a:prstGeom>
        </p:spPr>
      </p:pic>
      <p:pic>
        <p:nvPicPr>
          <p:cNvPr id="17" name="Picture 16" descr="Logo, company name&#10;&#10;Description automatically generated">
            <a:extLst>
              <a:ext uri="{FF2B5EF4-FFF2-40B4-BE49-F238E27FC236}">
                <a16:creationId xmlns:a16="http://schemas.microsoft.com/office/drawing/2014/main" xmlns="" id="{AE928514-E375-45FC-85D9-A65378BB7DC3}"/>
              </a:ext>
            </a:extLst>
          </p:cNvPr>
          <p:cNvPicPr>
            <a:picLocks noChangeAspect="1"/>
          </p:cNvPicPr>
          <p:nvPr userDrawn="1"/>
        </p:nvPicPr>
        <p:blipFill>
          <a:blip r:embed="rId3"/>
          <a:stretch>
            <a:fillRect/>
          </a:stretch>
        </p:blipFill>
        <p:spPr>
          <a:xfrm>
            <a:off x="320126" y="12115800"/>
            <a:ext cx="1839546" cy="1066800"/>
          </a:xfrm>
          <a:prstGeom prst="rect">
            <a:avLst/>
          </a:prstGeom>
        </p:spPr>
      </p:pic>
      <p:pic>
        <p:nvPicPr>
          <p:cNvPr id="18" name="Picture 17" descr="Text&#10;&#10;Description automatically generated">
            <a:extLst>
              <a:ext uri="{FF2B5EF4-FFF2-40B4-BE49-F238E27FC236}">
                <a16:creationId xmlns:a16="http://schemas.microsoft.com/office/drawing/2014/main" xmlns="" id="{089E5902-52EF-472C-A9C0-5C6A8D138FD1}"/>
              </a:ext>
            </a:extLst>
          </p:cNvPr>
          <p:cNvPicPr>
            <a:picLocks noChangeAspect="1"/>
          </p:cNvPicPr>
          <p:nvPr userDrawn="1"/>
        </p:nvPicPr>
        <p:blipFill>
          <a:blip r:embed="rId2"/>
          <a:stretch>
            <a:fillRect/>
          </a:stretch>
        </p:blipFill>
        <p:spPr>
          <a:xfrm>
            <a:off x="2052583" y="12192450"/>
            <a:ext cx="2802026" cy="1101612"/>
          </a:xfrm>
          <a:prstGeom prst="rect">
            <a:avLst/>
          </a:prstGeom>
        </p:spPr>
      </p:pic>
      <p:pic>
        <p:nvPicPr>
          <p:cNvPr id="19" name="Picture 18">
            <a:extLst>
              <a:ext uri="{FF2B5EF4-FFF2-40B4-BE49-F238E27FC236}">
                <a16:creationId xmlns:a16="http://schemas.microsoft.com/office/drawing/2014/main" xmlns="" id="{F1743C9A-FE2B-4E2D-9FCE-CFE554CE3961}"/>
              </a:ext>
            </a:extLst>
          </p:cNvPr>
          <p:cNvPicPr/>
          <p:nvPr userDrawn="1"/>
        </p:nvPicPr>
        <p:blipFill rotWithShape="1">
          <a:blip r:embed="rId7"/>
          <a:srcRect l="71565" t="28559" r="8504" b="6035"/>
          <a:stretch/>
        </p:blipFill>
        <p:spPr bwMode="auto">
          <a:xfrm>
            <a:off x="5191537" y="12263120"/>
            <a:ext cx="1183005" cy="91948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162794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1676291" y="3651250"/>
            <a:ext cx="10362526" cy="870267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12343596" y="3651250"/>
            <a:ext cx="10362526" cy="870267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a:xfrm>
            <a:off x="1676291" y="12712701"/>
            <a:ext cx="5486043" cy="730250"/>
          </a:xfrm>
          <a:prstGeom prst="rect">
            <a:avLst/>
          </a:prstGeom>
        </p:spPr>
        <p:txBody>
          <a:bodyPr/>
          <a:lstStyle/>
          <a:p>
            <a:fld id="{A5457655-FDAA-6447-A6CD-40B3A712EA26}" type="datetimeFigureOut">
              <a:rPr lang="en-US" smtClean="0"/>
              <a:t>11/12/2020</a:t>
            </a:fld>
            <a:endParaRPr lang="en-US" dirty="0"/>
          </a:p>
        </p:txBody>
      </p:sp>
      <p:sp>
        <p:nvSpPr>
          <p:cNvPr id="6" name="Footer Placeholder 5"/>
          <p:cNvSpPr>
            <a:spLocks noGrp="1"/>
          </p:cNvSpPr>
          <p:nvPr>
            <p:ph type="ftr" sz="quarter" idx="11"/>
          </p:nvPr>
        </p:nvSpPr>
        <p:spPr>
          <a:xfrm>
            <a:off x="8076675" y="12712701"/>
            <a:ext cx="8229064" cy="730250"/>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6318026F-23BC-C743-ACCD-B5CEA2C71E2F}" type="slidenum">
              <a:rPr lang="en-US" smtClean="0"/>
              <a:t>‹#›</a:t>
            </a:fld>
            <a:endParaRPr lang="en-US" dirty="0"/>
          </a:p>
        </p:txBody>
      </p:sp>
      <p:sp>
        <p:nvSpPr>
          <p:cNvPr id="8" name="Rectangle 7">
            <a:extLst>
              <a:ext uri="{FF2B5EF4-FFF2-40B4-BE49-F238E27FC236}">
                <a16:creationId xmlns:a16="http://schemas.microsoft.com/office/drawing/2014/main" xmlns="" id="{A8129649-D08A-4F75-BE0A-4B74B0764EBF}"/>
              </a:ext>
            </a:extLst>
          </p:cNvPr>
          <p:cNvSpPr/>
          <p:nvPr userDrawn="1"/>
        </p:nvSpPr>
        <p:spPr>
          <a:xfrm>
            <a:off x="-1" y="11664176"/>
            <a:ext cx="24382413" cy="21633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9" name="Picture 8" descr="Text&#10;&#10;Description automatically generated">
            <a:extLst>
              <a:ext uri="{FF2B5EF4-FFF2-40B4-BE49-F238E27FC236}">
                <a16:creationId xmlns:a16="http://schemas.microsoft.com/office/drawing/2014/main" xmlns="" id="{0EA1F522-9052-4254-BF00-A8B7923D207C}"/>
              </a:ext>
            </a:extLst>
          </p:cNvPr>
          <p:cNvPicPr>
            <a:picLocks noChangeAspect="1"/>
          </p:cNvPicPr>
          <p:nvPr userDrawn="1"/>
        </p:nvPicPr>
        <p:blipFill>
          <a:blip r:embed="rId2"/>
          <a:stretch>
            <a:fillRect/>
          </a:stretch>
        </p:blipFill>
        <p:spPr>
          <a:xfrm>
            <a:off x="19381246" y="11744091"/>
            <a:ext cx="5299326" cy="2083421"/>
          </a:xfrm>
          <a:prstGeom prst="rect">
            <a:avLst/>
          </a:prstGeom>
        </p:spPr>
      </p:pic>
      <p:pic>
        <p:nvPicPr>
          <p:cNvPr id="10" name="Picture 9" descr="Logo, company name&#10;&#10;Description automatically generated">
            <a:extLst>
              <a:ext uri="{FF2B5EF4-FFF2-40B4-BE49-F238E27FC236}">
                <a16:creationId xmlns:a16="http://schemas.microsoft.com/office/drawing/2014/main" xmlns="" id="{BA61E86D-E09D-46E9-B199-34CECE461259}"/>
              </a:ext>
            </a:extLst>
          </p:cNvPr>
          <p:cNvPicPr>
            <a:picLocks noChangeAspect="1"/>
          </p:cNvPicPr>
          <p:nvPr userDrawn="1"/>
        </p:nvPicPr>
        <p:blipFill>
          <a:blip r:embed="rId3"/>
          <a:stretch>
            <a:fillRect/>
          </a:stretch>
        </p:blipFill>
        <p:spPr>
          <a:xfrm>
            <a:off x="16399758" y="11744091"/>
            <a:ext cx="3279648" cy="1901952"/>
          </a:xfrm>
          <a:prstGeom prst="rect">
            <a:avLst/>
          </a:prstGeom>
        </p:spPr>
      </p:pic>
      <p:pic>
        <p:nvPicPr>
          <p:cNvPr id="11" name="Picture 10" descr="Logo, company name&#10;&#10;Description automatically generated">
            <a:extLst>
              <a:ext uri="{FF2B5EF4-FFF2-40B4-BE49-F238E27FC236}">
                <a16:creationId xmlns:a16="http://schemas.microsoft.com/office/drawing/2014/main" xmlns="" id="{E11BDBF6-135E-4531-94FA-D509E9A821FA}"/>
              </a:ext>
            </a:extLst>
          </p:cNvPr>
          <p:cNvPicPr>
            <a:picLocks noChangeAspect="1"/>
          </p:cNvPicPr>
          <p:nvPr userDrawn="1"/>
        </p:nvPicPr>
        <p:blipFill>
          <a:blip r:embed="rId4"/>
          <a:stretch>
            <a:fillRect/>
          </a:stretch>
        </p:blipFill>
        <p:spPr>
          <a:xfrm>
            <a:off x="317239" y="11782798"/>
            <a:ext cx="4614009" cy="2044714"/>
          </a:xfrm>
          <a:prstGeom prst="rect">
            <a:avLst/>
          </a:prstGeom>
        </p:spPr>
      </p:pic>
      <p:sp>
        <p:nvSpPr>
          <p:cNvPr id="12" name="Slide Number Placeholder 5">
            <a:extLst>
              <a:ext uri="{FF2B5EF4-FFF2-40B4-BE49-F238E27FC236}">
                <a16:creationId xmlns:a16="http://schemas.microsoft.com/office/drawing/2014/main" xmlns="" id="{CF5C2B6A-9869-429D-8456-C43783744724}"/>
              </a:ext>
            </a:extLst>
          </p:cNvPr>
          <p:cNvSpPr txBox="1">
            <a:spLocks/>
          </p:cNvSpPr>
          <p:nvPr userDrawn="1"/>
        </p:nvSpPr>
        <p:spPr>
          <a:xfrm>
            <a:off x="23419837" y="12439641"/>
            <a:ext cx="816505" cy="73025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318026F-23BC-C743-ACCD-B5CEA2C71E2F}" type="slidenum">
              <a:rPr lang="en-US" smtClean="0"/>
              <a:pPr/>
              <a:t>‹#›</a:t>
            </a:fld>
            <a:endParaRPr lang="en-US" dirty="0"/>
          </a:p>
        </p:txBody>
      </p:sp>
      <p:sp>
        <p:nvSpPr>
          <p:cNvPr id="13" name="Rectangle 12">
            <a:extLst>
              <a:ext uri="{FF2B5EF4-FFF2-40B4-BE49-F238E27FC236}">
                <a16:creationId xmlns:a16="http://schemas.microsoft.com/office/drawing/2014/main" xmlns="" id="{150C8561-B551-48E5-8C90-010AB2354D50}"/>
              </a:ext>
            </a:extLst>
          </p:cNvPr>
          <p:cNvSpPr/>
          <p:nvPr userDrawn="1"/>
        </p:nvSpPr>
        <p:spPr>
          <a:xfrm>
            <a:off x="-146070" y="11668051"/>
            <a:ext cx="24622470" cy="20848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16" name="Picture 15">
            <a:extLst>
              <a:ext uri="{FF2B5EF4-FFF2-40B4-BE49-F238E27FC236}">
                <a16:creationId xmlns:a16="http://schemas.microsoft.com/office/drawing/2014/main" xmlns="" id="{9DC357B7-8664-4E99-99AF-7BDBF2C8C16E}"/>
              </a:ext>
            </a:extLst>
          </p:cNvPr>
          <p:cNvPicPr/>
          <p:nvPr userDrawn="1"/>
        </p:nvPicPr>
        <p:blipFill rotWithShape="1">
          <a:blip r:embed="rId5"/>
          <a:srcRect l="70711" t="13844" r="22613" b="76469"/>
          <a:stretch/>
        </p:blipFill>
        <p:spPr bwMode="auto">
          <a:xfrm>
            <a:off x="8686237" y="11943184"/>
            <a:ext cx="4898577" cy="1399592"/>
          </a:xfrm>
          <a:prstGeom prst="rect">
            <a:avLst/>
          </a:prstGeom>
          <a:ln>
            <a:noFill/>
          </a:ln>
          <a:extLst>
            <a:ext uri="{53640926-AAD7-44D8-BBD7-CCE9431645EC}">
              <a14:shadowObscured xmlns:a14="http://schemas.microsoft.com/office/drawing/2010/main"/>
            </a:ext>
          </a:extLst>
        </p:spPr>
      </p:pic>
      <p:pic>
        <p:nvPicPr>
          <p:cNvPr id="17" name="Picture 16">
            <a:extLst>
              <a:ext uri="{FF2B5EF4-FFF2-40B4-BE49-F238E27FC236}">
                <a16:creationId xmlns:a16="http://schemas.microsoft.com/office/drawing/2014/main" xmlns="" id="{1433B848-4F65-42BE-ACF6-31BD27BD4898}"/>
              </a:ext>
            </a:extLst>
          </p:cNvPr>
          <p:cNvPicPr>
            <a:picLocks noChangeAspect="1"/>
          </p:cNvPicPr>
          <p:nvPr userDrawn="1"/>
        </p:nvPicPr>
        <p:blipFill>
          <a:blip r:embed="rId6"/>
          <a:stretch>
            <a:fillRect/>
          </a:stretch>
        </p:blipFill>
        <p:spPr>
          <a:xfrm>
            <a:off x="17416442" y="12040056"/>
            <a:ext cx="6319126" cy="1456223"/>
          </a:xfrm>
          <a:prstGeom prst="rect">
            <a:avLst/>
          </a:prstGeom>
        </p:spPr>
      </p:pic>
      <p:pic>
        <p:nvPicPr>
          <p:cNvPr id="18" name="Picture 17" descr="Logo, company name&#10;&#10;Description automatically generated">
            <a:extLst>
              <a:ext uri="{FF2B5EF4-FFF2-40B4-BE49-F238E27FC236}">
                <a16:creationId xmlns:a16="http://schemas.microsoft.com/office/drawing/2014/main" xmlns="" id="{BA379E8F-BC68-4269-B925-1029AA95AD0E}"/>
              </a:ext>
            </a:extLst>
          </p:cNvPr>
          <p:cNvPicPr>
            <a:picLocks noChangeAspect="1"/>
          </p:cNvPicPr>
          <p:nvPr userDrawn="1"/>
        </p:nvPicPr>
        <p:blipFill>
          <a:blip r:embed="rId3"/>
          <a:stretch>
            <a:fillRect/>
          </a:stretch>
        </p:blipFill>
        <p:spPr>
          <a:xfrm>
            <a:off x="320126" y="12115800"/>
            <a:ext cx="1839546" cy="1066800"/>
          </a:xfrm>
          <a:prstGeom prst="rect">
            <a:avLst/>
          </a:prstGeom>
        </p:spPr>
      </p:pic>
      <p:pic>
        <p:nvPicPr>
          <p:cNvPr id="19" name="Picture 18" descr="Text&#10;&#10;Description automatically generated">
            <a:extLst>
              <a:ext uri="{FF2B5EF4-FFF2-40B4-BE49-F238E27FC236}">
                <a16:creationId xmlns:a16="http://schemas.microsoft.com/office/drawing/2014/main" xmlns="" id="{61F13991-3E11-489A-8E64-00C297E4FA85}"/>
              </a:ext>
            </a:extLst>
          </p:cNvPr>
          <p:cNvPicPr>
            <a:picLocks noChangeAspect="1"/>
          </p:cNvPicPr>
          <p:nvPr userDrawn="1"/>
        </p:nvPicPr>
        <p:blipFill>
          <a:blip r:embed="rId2"/>
          <a:stretch>
            <a:fillRect/>
          </a:stretch>
        </p:blipFill>
        <p:spPr>
          <a:xfrm>
            <a:off x="2052583" y="12192450"/>
            <a:ext cx="2802026" cy="1101612"/>
          </a:xfrm>
          <a:prstGeom prst="rect">
            <a:avLst/>
          </a:prstGeom>
        </p:spPr>
      </p:pic>
      <p:pic>
        <p:nvPicPr>
          <p:cNvPr id="20" name="Picture 19">
            <a:extLst>
              <a:ext uri="{FF2B5EF4-FFF2-40B4-BE49-F238E27FC236}">
                <a16:creationId xmlns:a16="http://schemas.microsoft.com/office/drawing/2014/main" xmlns="" id="{FCEAD18D-7018-4D95-A24C-585E31C85854}"/>
              </a:ext>
            </a:extLst>
          </p:cNvPr>
          <p:cNvPicPr/>
          <p:nvPr userDrawn="1"/>
        </p:nvPicPr>
        <p:blipFill rotWithShape="1">
          <a:blip r:embed="rId7"/>
          <a:srcRect l="71565" t="28559" r="8504" b="6035"/>
          <a:stretch/>
        </p:blipFill>
        <p:spPr bwMode="auto">
          <a:xfrm>
            <a:off x="5191537" y="12263120"/>
            <a:ext cx="1183005" cy="91948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847241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467" y="730251"/>
            <a:ext cx="21029831" cy="2651126"/>
          </a:xfrm>
        </p:spPr>
        <p:txBody>
          <a:bodyPr/>
          <a:lstStyle/>
          <a:p>
            <a:r>
              <a:rPr lang="en-GB"/>
              <a:t>Click to edit Master title style</a:t>
            </a:r>
            <a:endParaRPr lang="en-US" dirty="0"/>
          </a:p>
        </p:txBody>
      </p:sp>
      <p:sp>
        <p:nvSpPr>
          <p:cNvPr id="3" name="Text Placeholder 2"/>
          <p:cNvSpPr>
            <a:spLocks noGrp="1"/>
          </p:cNvSpPr>
          <p:nvPr>
            <p:ph type="body" idx="1"/>
          </p:nvPr>
        </p:nvSpPr>
        <p:spPr>
          <a:xfrm>
            <a:off x="1679467" y="3362326"/>
            <a:ext cx="10314903" cy="1647824"/>
          </a:xfrm>
        </p:spPr>
        <p:txBody>
          <a:bodyPr anchor="b"/>
          <a:lstStyle>
            <a:lvl1pPr marL="0" indent="0">
              <a:buNone/>
              <a:defRPr sz="4800" b="1"/>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en-GB"/>
              <a:t>Click to edit Master text styles</a:t>
            </a:r>
          </a:p>
        </p:txBody>
      </p:sp>
      <p:sp>
        <p:nvSpPr>
          <p:cNvPr id="4" name="Content Placeholder 3"/>
          <p:cNvSpPr>
            <a:spLocks noGrp="1"/>
          </p:cNvSpPr>
          <p:nvPr>
            <p:ph sz="half" idx="2"/>
          </p:nvPr>
        </p:nvSpPr>
        <p:spPr>
          <a:xfrm>
            <a:off x="1679467" y="5010150"/>
            <a:ext cx="10314903" cy="736917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12343597" y="3362326"/>
            <a:ext cx="10365701" cy="1647824"/>
          </a:xfrm>
        </p:spPr>
        <p:txBody>
          <a:bodyPr anchor="b"/>
          <a:lstStyle>
            <a:lvl1pPr marL="0" indent="0">
              <a:buNone/>
              <a:defRPr sz="4800" b="1"/>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en-GB"/>
              <a:t>Click to edit Master text styles</a:t>
            </a:r>
          </a:p>
        </p:txBody>
      </p:sp>
      <p:sp>
        <p:nvSpPr>
          <p:cNvPr id="6" name="Content Placeholder 5"/>
          <p:cNvSpPr>
            <a:spLocks noGrp="1"/>
          </p:cNvSpPr>
          <p:nvPr>
            <p:ph sz="quarter" idx="4"/>
          </p:nvPr>
        </p:nvSpPr>
        <p:spPr>
          <a:xfrm>
            <a:off x="12343597" y="5010150"/>
            <a:ext cx="10365701" cy="736917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a:xfrm>
            <a:off x="1676291" y="12712701"/>
            <a:ext cx="5486043" cy="730250"/>
          </a:xfrm>
          <a:prstGeom prst="rect">
            <a:avLst/>
          </a:prstGeom>
        </p:spPr>
        <p:txBody>
          <a:bodyPr/>
          <a:lstStyle/>
          <a:p>
            <a:fld id="{A5457655-FDAA-6447-A6CD-40B3A712EA26}" type="datetimeFigureOut">
              <a:rPr lang="en-US" smtClean="0"/>
              <a:t>11/12/2020</a:t>
            </a:fld>
            <a:endParaRPr lang="en-US" dirty="0"/>
          </a:p>
        </p:txBody>
      </p:sp>
      <p:sp>
        <p:nvSpPr>
          <p:cNvPr id="8" name="Footer Placeholder 7"/>
          <p:cNvSpPr>
            <a:spLocks noGrp="1"/>
          </p:cNvSpPr>
          <p:nvPr>
            <p:ph type="ftr" sz="quarter" idx="11"/>
          </p:nvPr>
        </p:nvSpPr>
        <p:spPr>
          <a:xfrm>
            <a:off x="8076675" y="12712701"/>
            <a:ext cx="8229064" cy="730250"/>
          </a:xfrm>
          <a:prstGeom prst="rect">
            <a:avLst/>
          </a:prstGeom>
        </p:spPr>
        <p:txBody>
          <a:bodyPr/>
          <a:lstStyle/>
          <a:p>
            <a:endParaRPr lang="en-US" dirty="0"/>
          </a:p>
        </p:txBody>
      </p:sp>
      <p:sp>
        <p:nvSpPr>
          <p:cNvPr id="9" name="Slide Number Placeholder 8"/>
          <p:cNvSpPr>
            <a:spLocks noGrp="1"/>
          </p:cNvSpPr>
          <p:nvPr>
            <p:ph type="sldNum" sz="quarter" idx="12"/>
          </p:nvPr>
        </p:nvSpPr>
        <p:spPr/>
        <p:txBody>
          <a:bodyPr/>
          <a:lstStyle/>
          <a:p>
            <a:fld id="{6318026F-23BC-C743-ACCD-B5CEA2C71E2F}" type="slidenum">
              <a:rPr lang="en-US" smtClean="0"/>
              <a:t>‹#›</a:t>
            </a:fld>
            <a:endParaRPr lang="en-US" dirty="0"/>
          </a:p>
        </p:txBody>
      </p:sp>
      <p:sp>
        <p:nvSpPr>
          <p:cNvPr id="10" name="Rectangle 9">
            <a:extLst>
              <a:ext uri="{FF2B5EF4-FFF2-40B4-BE49-F238E27FC236}">
                <a16:creationId xmlns:a16="http://schemas.microsoft.com/office/drawing/2014/main" xmlns="" id="{9D61F235-F051-42AC-9FFD-A39AF35CF115}"/>
              </a:ext>
            </a:extLst>
          </p:cNvPr>
          <p:cNvSpPr/>
          <p:nvPr userDrawn="1"/>
        </p:nvSpPr>
        <p:spPr>
          <a:xfrm>
            <a:off x="-1" y="11664176"/>
            <a:ext cx="24382413" cy="21633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11" name="Picture 10" descr="Text&#10;&#10;Description automatically generated">
            <a:extLst>
              <a:ext uri="{FF2B5EF4-FFF2-40B4-BE49-F238E27FC236}">
                <a16:creationId xmlns:a16="http://schemas.microsoft.com/office/drawing/2014/main" xmlns="" id="{2D0B51D6-CA2C-4D74-8002-2B9CBB9187E1}"/>
              </a:ext>
            </a:extLst>
          </p:cNvPr>
          <p:cNvPicPr>
            <a:picLocks noChangeAspect="1"/>
          </p:cNvPicPr>
          <p:nvPr userDrawn="1"/>
        </p:nvPicPr>
        <p:blipFill>
          <a:blip r:embed="rId2"/>
          <a:stretch>
            <a:fillRect/>
          </a:stretch>
        </p:blipFill>
        <p:spPr>
          <a:xfrm>
            <a:off x="19381246" y="11744091"/>
            <a:ext cx="5299326" cy="2083421"/>
          </a:xfrm>
          <a:prstGeom prst="rect">
            <a:avLst/>
          </a:prstGeom>
        </p:spPr>
      </p:pic>
      <p:pic>
        <p:nvPicPr>
          <p:cNvPr id="12" name="Picture 11" descr="Logo, company name&#10;&#10;Description automatically generated">
            <a:extLst>
              <a:ext uri="{FF2B5EF4-FFF2-40B4-BE49-F238E27FC236}">
                <a16:creationId xmlns:a16="http://schemas.microsoft.com/office/drawing/2014/main" xmlns="" id="{93F77832-658A-44F5-9152-616062F36465}"/>
              </a:ext>
            </a:extLst>
          </p:cNvPr>
          <p:cNvPicPr>
            <a:picLocks noChangeAspect="1"/>
          </p:cNvPicPr>
          <p:nvPr userDrawn="1"/>
        </p:nvPicPr>
        <p:blipFill>
          <a:blip r:embed="rId3"/>
          <a:stretch>
            <a:fillRect/>
          </a:stretch>
        </p:blipFill>
        <p:spPr>
          <a:xfrm>
            <a:off x="16399758" y="11744091"/>
            <a:ext cx="3279648" cy="1901952"/>
          </a:xfrm>
          <a:prstGeom prst="rect">
            <a:avLst/>
          </a:prstGeom>
        </p:spPr>
      </p:pic>
      <p:pic>
        <p:nvPicPr>
          <p:cNvPr id="13" name="Picture 12" descr="Logo, company name&#10;&#10;Description automatically generated">
            <a:extLst>
              <a:ext uri="{FF2B5EF4-FFF2-40B4-BE49-F238E27FC236}">
                <a16:creationId xmlns:a16="http://schemas.microsoft.com/office/drawing/2014/main" xmlns="" id="{2CDDFEAB-13B2-4484-9625-0A9446DC7103}"/>
              </a:ext>
            </a:extLst>
          </p:cNvPr>
          <p:cNvPicPr>
            <a:picLocks noChangeAspect="1"/>
          </p:cNvPicPr>
          <p:nvPr userDrawn="1"/>
        </p:nvPicPr>
        <p:blipFill>
          <a:blip r:embed="rId4"/>
          <a:stretch>
            <a:fillRect/>
          </a:stretch>
        </p:blipFill>
        <p:spPr>
          <a:xfrm>
            <a:off x="317239" y="11782798"/>
            <a:ext cx="4614009" cy="2044714"/>
          </a:xfrm>
          <a:prstGeom prst="rect">
            <a:avLst/>
          </a:prstGeom>
        </p:spPr>
      </p:pic>
      <p:sp>
        <p:nvSpPr>
          <p:cNvPr id="14" name="Slide Number Placeholder 5">
            <a:extLst>
              <a:ext uri="{FF2B5EF4-FFF2-40B4-BE49-F238E27FC236}">
                <a16:creationId xmlns:a16="http://schemas.microsoft.com/office/drawing/2014/main" xmlns="" id="{A4DB79C2-AB3A-4132-94A6-7E053054811E}"/>
              </a:ext>
            </a:extLst>
          </p:cNvPr>
          <p:cNvSpPr txBox="1">
            <a:spLocks/>
          </p:cNvSpPr>
          <p:nvPr userDrawn="1"/>
        </p:nvSpPr>
        <p:spPr>
          <a:xfrm>
            <a:off x="23419837" y="12439641"/>
            <a:ext cx="816505" cy="73025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318026F-23BC-C743-ACCD-B5CEA2C71E2F}" type="slidenum">
              <a:rPr lang="en-US" smtClean="0"/>
              <a:pPr/>
              <a:t>‹#›</a:t>
            </a:fld>
            <a:endParaRPr lang="en-US" dirty="0"/>
          </a:p>
        </p:txBody>
      </p:sp>
      <p:sp>
        <p:nvSpPr>
          <p:cNvPr id="15" name="Rectangle 14">
            <a:extLst>
              <a:ext uri="{FF2B5EF4-FFF2-40B4-BE49-F238E27FC236}">
                <a16:creationId xmlns:a16="http://schemas.microsoft.com/office/drawing/2014/main" xmlns="" id="{7A60516F-62CB-49D0-9D6D-DC7E05E3CAD2}"/>
              </a:ext>
            </a:extLst>
          </p:cNvPr>
          <p:cNvSpPr/>
          <p:nvPr userDrawn="1"/>
        </p:nvSpPr>
        <p:spPr>
          <a:xfrm>
            <a:off x="-146070" y="11668051"/>
            <a:ext cx="24622470" cy="20848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18" name="Picture 17">
            <a:extLst>
              <a:ext uri="{FF2B5EF4-FFF2-40B4-BE49-F238E27FC236}">
                <a16:creationId xmlns:a16="http://schemas.microsoft.com/office/drawing/2014/main" xmlns="" id="{22F097F7-01E6-4213-9820-C219C4037E67}"/>
              </a:ext>
            </a:extLst>
          </p:cNvPr>
          <p:cNvPicPr/>
          <p:nvPr userDrawn="1"/>
        </p:nvPicPr>
        <p:blipFill rotWithShape="1">
          <a:blip r:embed="rId5"/>
          <a:srcRect l="70711" t="13844" r="22613" b="76469"/>
          <a:stretch/>
        </p:blipFill>
        <p:spPr bwMode="auto">
          <a:xfrm>
            <a:off x="8686237" y="11943184"/>
            <a:ext cx="4898577" cy="1399592"/>
          </a:xfrm>
          <a:prstGeom prst="rect">
            <a:avLst/>
          </a:prstGeom>
          <a:ln>
            <a:noFill/>
          </a:ln>
          <a:extLst>
            <a:ext uri="{53640926-AAD7-44D8-BBD7-CCE9431645EC}">
              <a14:shadowObscured xmlns:a14="http://schemas.microsoft.com/office/drawing/2010/main"/>
            </a:ext>
          </a:extLst>
        </p:spPr>
      </p:pic>
      <p:pic>
        <p:nvPicPr>
          <p:cNvPr id="19" name="Picture 18">
            <a:extLst>
              <a:ext uri="{FF2B5EF4-FFF2-40B4-BE49-F238E27FC236}">
                <a16:creationId xmlns:a16="http://schemas.microsoft.com/office/drawing/2014/main" xmlns="" id="{5481D196-47AD-49B4-A49C-51DEFFE82468}"/>
              </a:ext>
            </a:extLst>
          </p:cNvPr>
          <p:cNvPicPr>
            <a:picLocks noChangeAspect="1"/>
          </p:cNvPicPr>
          <p:nvPr userDrawn="1"/>
        </p:nvPicPr>
        <p:blipFill>
          <a:blip r:embed="rId6"/>
          <a:stretch>
            <a:fillRect/>
          </a:stretch>
        </p:blipFill>
        <p:spPr>
          <a:xfrm>
            <a:off x="17416442" y="11964764"/>
            <a:ext cx="6645845" cy="1531515"/>
          </a:xfrm>
          <a:prstGeom prst="rect">
            <a:avLst/>
          </a:prstGeom>
        </p:spPr>
      </p:pic>
      <p:pic>
        <p:nvPicPr>
          <p:cNvPr id="20" name="Picture 19" descr="Logo, company name&#10;&#10;Description automatically generated">
            <a:extLst>
              <a:ext uri="{FF2B5EF4-FFF2-40B4-BE49-F238E27FC236}">
                <a16:creationId xmlns:a16="http://schemas.microsoft.com/office/drawing/2014/main" xmlns="" id="{9026D040-4834-4D6A-A1BF-A0ABCD5A0F55}"/>
              </a:ext>
            </a:extLst>
          </p:cNvPr>
          <p:cNvPicPr>
            <a:picLocks noChangeAspect="1"/>
          </p:cNvPicPr>
          <p:nvPr userDrawn="1"/>
        </p:nvPicPr>
        <p:blipFill>
          <a:blip r:embed="rId3"/>
          <a:stretch>
            <a:fillRect/>
          </a:stretch>
        </p:blipFill>
        <p:spPr>
          <a:xfrm>
            <a:off x="320126" y="12115800"/>
            <a:ext cx="1839546" cy="1066800"/>
          </a:xfrm>
          <a:prstGeom prst="rect">
            <a:avLst/>
          </a:prstGeom>
        </p:spPr>
      </p:pic>
      <p:pic>
        <p:nvPicPr>
          <p:cNvPr id="21" name="Picture 20" descr="Text&#10;&#10;Description automatically generated">
            <a:extLst>
              <a:ext uri="{FF2B5EF4-FFF2-40B4-BE49-F238E27FC236}">
                <a16:creationId xmlns:a16="http://schemas.microsoft.com/office/drawing/2014/main" xmlns="" id="{01850620-3A10-48E6-AE1B-175616B620BE}"/>
              </a:ext>
            </a:extLst>
          </p:cNvPr>
          <p:cNvPicPr>
            <a:picLocks noChangeAspect="1"/>
          </p:cNvPicPr>
          <p:nvPr userDrawn="1"/>
        </p:nvPicPr>
        <p:blipFill>
          <a:blip r:embed="rId2"/>
          <a:stretch>
            <a:fillRect/>
          </a:stretch>
        </p:blipFill>
        <p:spPr>
          <a:xfrm>
            <a:off x="2052583" y="12192450"/>
            <a:ext cx="2802026" cy="1101612"/>
          </a:xfrm>
          <a:prstGeom prst="rect">
            <a:avLst/>
          </a:prstGeom>
        </p:spPr>
      </p:pic>
      <p:pic>
        <p:nvPicPr>
          <p:cNvPr id="22" name="Picture 21">
            <a:extLst>
              <a:ext uri="{FF2B5EF4-FFF2-40B4-BE49-F238E27FC236}">
                <a16:creationId xmlns:a16="http://schemas.microsoft.com/office/drawing/2014/main" xmlns="" id="{4F85A2EE-4C20-47D1-BF68-A5F3E8F82990}"/>
              </a:ext>
            </a:extLst>
          </p:cNvPr>
          <p:cNvPicPr/>
          <p:nvPr userDrawn="1"/>
        </p:nvPicPr>
        <p:blipFill rotWithShape="1">
          <a:blip r:embed="rId7"/>
          <a:srcRect l="71565" t="28559" r="8504" b="6035"/>
          <a:stretch/>
        </p:blipFill>
        <p:spPr bwMode="auto">
          <a:xfrm>
            <a:off x="5191537" y="12263120"/>
            <a:ext cx="1183005" cy="91948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73798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a:xfrm>
            <a:off x="1676291" y="12712701"/>
            <a:ext cx="5486043" cy="730250"/>
          </a:xfrm>
          <a:prstGeom prst="rect">
            <a:avLst/>
          </a:prstGeom>
        </p:spPr>
        <p:txBody>
          <a:bodyPr/>
          <a:lstStyle/>
          <a:p>
            <a:fld id="{A5457655-FDAA-6447-A6CD-40B3A712EA26}" type="datetimeFigureOut">
              <a:rPr lang="en-US" smtClean="0"/>
              <a:t>11/12/2020</a:t>
            </a:fld>
            <a:endParaRPr lang="en-US" dirty="0"/>
          </a:p>
        </p:txBody>
      </p:sp>
      <p:sp>
        <p:nvSpPr>
          <p:cNvPr id="4" name="Footer Placeholder 3"/>
          <p:cNvSpPr>
            <a:spLocks noGrp="1"/>
          </p:cNvSpPr>
          <p:nvPr>
            <p:ph type="ftr" sz="quarter" idx="11"/>
          </p:nvPr>
        </p:nvSpPr>
        <p:spPr>
          <a:xfrm>
            <a:off x="8076675" y="12712701"/>
            <a:ext cx="8229064" cy="730250"/>
          </a:xfrm>
          <a:prstGeom prst="rect">
            <a:avLst/>
          </a:prstGeom>
        </p:spPr>
        <p:txBody>
          <a:bodyPr/>
          <a:lstStyle/>
          <a:p>
            <a:endParaRPr lang="en-US" dirty="0"/>
          </a:p>
        </p:txBody>
      </p:sp>
      <p:sp>
        <p:nvSpPr>
          <p:cNvPr id="5" name="Slide Number Placeholder 4"/>
          <p:cNvSpPr>
            <a:spLocks noGrp="1"/>
          </p:cNvSpPr>
          <p:nvPr>
            <p:ph type="sldNum" sz="quarter" idx="12"/>
          </p:nvPr>
        </p:nvSpPr>
        <p:spPr/>
        <p:txBody>
          <a:bodyPr/>
          <a:lstStyle/>
          <a:p>
            <a:fld id="{6318026F-23BC-C743-ACCD-B5CEA2C71E2F}" type="slidenum">
              <a:rPr lang="en-US" smtClean="0"/>
              <a:t>‹#›</a:t>
            </a:fld>
            <a:endParaRPr lang="en-US" dirty="0"/>
          </a:p>
        </p:txBody>
      </p:sp>
      <p:sp>
        <p:nvSpPr>
          <p:cNvPr id="6" name="Rectangle 5">
            <a:extLst>
              <a:ext uri="{FF2B5EF4-FFF2-40B4-BE49-F238E27FC236}">
                <a16:creationId xmlns:a16="http://schemas.microsoft.com/office/drawing/2014/main" xmlns="" id="{3BA2CC23-9ED1-430F-B5A1-F01421E4D1F3}"/>
              </a:ext>
            </a:extLst>
          </p:cNvPr>
          <p:cNvSpPr/>
          <p:nvPr userDrawn="1"/>
        </p:nvSpPr>
        <p:spPr>
          <a:xfrm>
            <a:off x="-1" y="11664176"/>
            <a:ext cx="24382413" cy="21633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7" name="Picture 6" descr="Text&#10;&#10;Description automatically generated">
            <a:extLst>
              <a:ext uri="{FF2B5EF4-FFF2-40B4-BE49-F238E27FC236}">
                <a16:creationId xmlns:a16="http://schemas.microsoft.com/office/drawing/2014/main" xmlns="" id="{07DB3282-AC20-47FA-8D99-337D0FBC7B3E}"/>
              </a:ext>
            </a:extLst>
          </p:cNvPr>
          <p:cNvPicPr>
            <a:picLocks noChangeAspect="1"/>
          </p:cNvPicPr>
          <p:nvPr userDrawn="1"/>
        </p:nvPicPr>
        <p:blipFill>
          <a:blip r:embed="rId2"/>
          <a:stretch>
            <a:fillRect/>
          </a:stretch>
        </p:blipFill>
        <p:spPr>
          <a:xfrm>
            <a:off x="19381246" y="11744091"/>
            <a:ext cx="5299326" cy="2083421"/>
          </a:xfrm>
          <a:prstGeom prst="rect">
            <a:avLst/>
          </a:prstGeom>
        </p:spPr>
      </p:pic>
      <p:pic>
        <p:nvPicPr>
          <p:cNvPr id="8" name="Picture 7" descr="Logo, company name&#10;&#10;Description automatically generated">
            <a:extLst>
              <a:ext uri="{FF2B5EF4-FFF2-40B4-BE49-F238E27FC236}">
                <a16:creationId xmlns:a16="http://schemas.microsoft.com/office/drawing/2014/main" xmlns="" id="{E2650C9A-FD2C-4C43-A2B5-56024564E361}"/>
              </a:ext>
            </a:extLst>
          </p:cNvPr>
          <p:cNvPicPr>
            <a:picLocks noChangeAspect="1"/>
          </p:cNvPicPr>
          <p:nvPr userDrawn="1"/>
        </p:nvPicPr>
        <p:blipFill>
          <a:blip r:embed="rId3"/>
          <a:stretch>
            <a:fillRect/>
          </a:stretch>
        </p:blipFill>
        <p:spPr>
          <a:xfrm>
            <a:off x="16399758" y="11744091"/>
            <a:ext cx="3279648" cy="1901952"/>
          </a:xfrm>
          <a:prstGeom prst="rect">
            <a:avLst/>
          </a:prstGeom>
        </p:spPr>
      </p:pic>
      <p:pic>
        <p:nvPicPr>
          <p:cNvPr id="9" name="Picture 8" descr="Logo, company name&#10;&#10;Description automatically generated">
            <a:extLst>
              <a:ext uri="{FF2B5EF4-FFF2-40B4-BE49-F238E27FC236}">
                <a16:creationId xmlns:a16="http://schemas.microsoft.com/office/drawing/2014/main" xmlns="" id="{4471C592-6DED-4C4B-85FD-E47CE8735A29}"/>
              </a:ext>
            </a:extLst>
          </p:cNvPr>
          <p:cNvPicPr>
            <a:picLocks noChangeAspect="1"/>
          </p:cNvPicPr>
          <p:nvPr userDrawn="1"/>
        </p:nvPicPr>
        <p:blipFill>
          <a:blip r:embed="rId4"/>
          <a:stretch>
            <a:fillRect/>
          </a:stretch>
        </p:blipFill>
        <p:spPr>
          <a:xfrm>
            <a:off x="317239" y="11782798"/>
            <a:ext cx="4614009" cy="2044714"/>
          </a:xfrm>
          <a:prstGeom prst="rect">
            <a:avLst/>
          </a:prstGeom>
        </p:spPr>
      </p:pic>
      <p:sp>
        <p:nvSpPr>
          <p:cNvPr id="10" name="Slide Number Placeholder 5">
            <a:extLst>
              <a:ext uri="{FF2B5EF4-FFF2-40B4-BE49-F238E27FC236}">
                <a16:creationId xmlns:a16="http://schemas.microsoft.com/office/drawing/2014/main" xmlns="" id="{3ADE6B66-A2B2-47BF-9409-459EEF8C8ED7}"/>
              </a:ext>
            </a:extLst>
          </p:cNvPr>
          <p:cNvSpPr txBox="1">
            <a:spLocks/>
          </p:cNvSpPr>
          <p:nvPr userDrawn="1"/>
        </p:nvSpPr>
        <p:spPr>
          <a:xfrm>
            <a:off x="23419837" y="12439641"/>
            <a:ext cx="816505" cy="73025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318026F-23BC-C743-ACCD-B5CEA2C71E2F}" type="slidenum">
              <a:rPr lang="en-US" smtClean="0"/>
              <a:pPr/>
              <a:t>‹#›</a:t>
            </a:fld>
            <a:endParaRPr lang="en-US" dirty="0"/>
          </a:p>
        </p:txBody>
      </p:sp>
      <p:sp>
        <p:nvSpPr>
          <p:cNvPr id="11" name="Rectangle 10">
            <a:extLst>
              <a:ext uri="{FF2B5EF4-FFF2-40B4-BE49-F238E27FC236}">
                <a16:creationId xmlns:a16="http://schemas.microsoft.com/office/drawing/2014/main" xmlns="" id="{C6678B77-CBDD-42FF-BCFF-789391F73E2D}"/>
              </a:ext>
            </a:extLst>
          </p:cNvPr>
          <p:cNvSpPr/>
          <p:nvPr userDrawn="1"/>
        </p:nvSpPr>
        <p:spPr>
          <a:xfrm>
            <a:off x="-146070" y="11668051"/>
            <a:ext cx="24622470" cy="20848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14" name="Picture 13">
            <a:extLst>
              <a:ext uri="{FF2B5EF4-FFF2-40B4-BE49-F238E27FC236}">
                <a16:creationId xmlns:a16="http://schemas.microsoft.com/office/drawing/2014/main" xmlns="" id="{A1EE12F9-9206-4014-BBC5-8955AFA8BC7B}"/>
              </a:ext>
            </a:extLst>
          </p:cNvPr>
          <p:cNvPicPr/>
          <p:nvPr userDrawn="1"/>
        </p:nvPicPr>
        <p:blipFill rotWithShape="1">
          <a:blip r:embed="rId5"/>
          <a:srcRect l="70711" t="13844" r="22613" b="76469"/>
          <a:stretch/>
        </p:blipFill>
        <p:spPr bwMode="auto">
          <a:xfrm>
            <a:off x="8686237" y="11943184"/>
            <a:ext cx="4898577" cy="1399592"/>
          </a:xfrm>
          <a:prstGeom prst="rect">
            <a:avLst/>
          </a:prstGeom>
          <a:ln>
            <a:noFill/>
          </a:ln>
          <a:extLst>
            <a:ext uri="{53640926-AAD7-44D8-BBD7-CCE9431645EC}">
              <a14:shadowObscured xmlns:a14="http://schemas.microsoft.com/office/drawing/2010/main"/>
            </a:ext>
          </a:extLst>
        </p:spPr>
      </p:pic>
      <p:pic>
        <p:nvPicPr>
          <p:cNvPr id="15" name="Picture 14">
            <a:extLst>
              <a:ext uri="{FF2B5EF4-FFF2-40B4-BE49-F238E27FC236}">
                <a16:creationId xmlns:a16="http://schemas.microsoft.com/office/drawing/2014/main" xmlns="" id="{49BB6EE6-C801-4407-B1BC-59E4FC85EE83}"/>
              </a:ext>
            </a:extLst>
          </p:cNvPr>
          <p:cNvPicPr>
            <a:picLocks noChangeAspect="1"/>
          </p:cNvPicPr>
          <p:nvPr userDrawn="1"/>
        </p:nvPicPr>
        <p:blipFill>
          <a:blip r:embed="rId6"/>
          <a:stretch>
            <a:fillRect/>
          </a:stretch>
        </p:blipFill>
        <p:spPr>
          <a:xfrm>
            <a:off x="17416442" y="11964764"/>
            <a:ext cx="6645845" cy="1531515"/>
          </a:xfrm>
          <a:prstGeom prst="rect">
            <a:avLst/>
          </a:prstGeom>
        </p:spPr>
      </p:pic>
      <p:pic>
        <p:nvPicPr>
          <p:cNvPr id="16" name="Picture 15" descr="Logo, company name&#10;&#10;Description automatically generated">
            <a:extLst>
              <a:ext uri="{FF2B5EF4-FFF2-40B4-BE49-F238E27FC236}">
                <a16:creationId xmlns:a16="http://schemas.microsoft.com/office/drawing/2014/main" xmlns="" id="{57CAAE54-97D7-4099-BA04-28102B15994F}"/>
              </a:ext>
            </a:extLst>
          </p:cNvPr>
          <p:cNvPicPr>
            <a:picLocks noChangeAspect="1"/>
          </p:cNvPicPr>
          <p:nvPr userDrawn="1"/>
        </p:nvPicPr>
        <p:blipFill>
          <a:blip r:embed="rId3"/>
          <a:stretch>
            <a:fillRect/>
          </a:stretch>
        </p:blipFill>
        <p:spPr>
          <a:xfrm>
            <a:off x="320126" y="12115800"/>
            <a:ext cx="1839546" cy="1066800"/>
          </a:xfrm>
          <a:prstGeom prst="rect">
            <a:avLst/>
          </a:prstGeom>
        </p:spPr>
      </p:pic>
      <p:pic>
        <p:nvPicPr>
          <p:cNvPr id="17" name="Picture 16" descr="Text&#10;&#10;Description automatically generated">
            <a:extLst>
              <a:ext uri="{FF2B5EF4-FFF2-40B4-BE49-F238E27FC236}">
                <a16:creationId xmlns:a16="http://schemas.microsoft.com/office/drawing/2014/main" xmlns="" id="{FDF46C27-6B66-4C5B-AEB4-405BED3FE00B}"/>
              </a:ext>
            </a:extLst>
          </p:cNvPr>
          <p:cNvPicPr>
            <a:picLocks noChangeAspect="1"/>
          </p:cNvPicPr>
          <p:nvPr userDrawn="1"/>
        </p:nvPicPr>
        <p:blipFill>
          <a:blip r:embed="rId2"/>
          <a:stretch>
            <a:fillRect/>
          </a:stretch>
        </p:blipFill>
        <p:spPr>
          <a:xfrm>
            <a:off x="2052583" y="12192450"/>
            <a:ext cx="2802026" cy="1101612"/>
          </a:xfrm>
          <a:prstGeom prst="rect">
            <a:avLst/>
          </a:prstGeom>
        </p:spPr>
      </p:pic>
      <p:pic>
        <p:nvPicPr>
          <p:cNvPr id="18" name="Picture 17">
            <a:extLst>
              <a:ext uri="{FF2B5EF4-FFF2-40B4-BE49-F238E27FC236}">
                <a16:creationId xmlns:a16="http://schemas.microsoft.com/office/drawing/2014/main" xmlns="" id="{77C066D9-155B-4B82-9A99-14C59B04CB6A}"/>
              </a:ext>
            </a:extLst>
          </p:cNvPr>
          <p:cNvPicPr/>
          <p:nvPr userDrawn="1"/>
        </p:nvPicPr>
        <p:blipFill rotWithShape="1">
          <a:blip r:embed="rId7"/>
          <a:srcRect l="71565" t="28559" r="8504" b="6035"/>
          <a:stretch/>
        </p:blipFill>
        <p:spPr bwMode="auto">
          <a:xfrm>
            <a:off x="5191537" y="12263120"/>
            <a:ext cx="1183005" cy="91948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072767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676291" y="12712701"/>
            <a:ext cx="5486043" cy="730250"/>
          </a:xfrm>
          <a:prstGeom prst="rect">
            <a:avLst/>
          </a:prstGeom>
        </p:spPr>
        <p:txBody>
          <a:bodyPr/>
          <a:lstStyle/>
          <a:p>
            <a:fld id="{A5457655-FDAA-6447-A6CD-40B3A712EA26}" type="datetimeFigureOut">
              <a:rPr lang="en-US" smtClean="0"/>
              <a:t>11/12/2020</a:t>
            </a:fld>
            <a:endParaRPr lang="en-US" dirty="0"/>
          </a:p>
        </p:txBody>
      </p:sp>
      <p:sp>
        <p:nvSpPr>
          <p:cNvPr id="3" name="Footer Placeholder 2"/>
          <p:cNvSpPr>
            <a:spLocks noGrp="1"/>
          </p:cNvSpPr>
          <p:nvPr>
            <p:ph type="ftr" sz="quarter" idx="11"/>
          </p:nvPr>
        </p:nvSpPr>
        <p:spPr>
          <a:xfrm>
            <a:off x="8076675" y="12712701"/>
            <a:ext cx="8229064" cy="730250"/>
          </a:xfrm>
          <a:prstGeom prst="rect">
            <a:avLst/>
          </a:prstGeom>
        </p:spPr>
        <p:txBody>
          <a:bodyPr/>
          <a:lstStyle/>
          <a:p>
            <a:endParaRPr lang="en-US" dirty="0"/>
          </a:p>
        </p:txBody>
      </p:sp>
      <p:sp>
        <p:nvSpPr>
          <p:cNvPr id="4" name="Slide Number Placeholder 3"/>
          <p:cNvSpPr>
            <a:spLocks noGrp="1"/>
          </p:cNvSpPr>
          <p:nvPr>
            <p:ph type="sldNum" sz="quarter" idx="12"/>
          </p:nvPr>
        </p:nvSpPr>
        <p:spPr/>
        <p:txBody>
          <a:bodyPr/>
          <a:lstStyle/>
          <a:p>
            <a:fld id="{6318026F-23BC-C743-ACCD-B5CEA2C71E2F}" type="slidenum">
              <a:rPr lang="en-US" smtClean="0"/>
              <a:t>‹#›</a:t>
            </a:fld>
            <a:endParaRPr lang="en-US" dirty="0"/>
          </a:p>
        </p:txBody>
      </p:sp>
      <p:sp>
        <p:nvSpPr>
          <p:cNvPr id="5" name="Rectangle 4">
            <a:extLst>
              <a:ext uri="{FF2B5EF4-FFF2-40B4-BE49-F238E27FC236}">
                <a16:creationId xmlns:a16="http://schemas.microsoft.com/office/drawing/2014/main" xmlns="" id="{FA09874C-0C59-41B5-94DD-38AFBD39A4E0}"/>
              </a:ext>
            </a:extLst>
          </p:cNvPr>
          <p:cNvSpPr/>
          <p:nvPr userDrawn="1"/>
        </p:nvSpPr>
        <p:spPr>
          <a:xfrm>
            <a:off x="-1" y="11664176"/>
            <a:ext cx="24382413" cy="21633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6" name="Picture 5" descr="Text&#10;&#10;Description automatically generated">
            <a:extLst>
              <a:ext uri="{FF2B5EF4-FFF2-40B4-BE49-F238E27FC236}">
                <a16:creationId xmlns:a16="http://schemas.microsoft.com/office/drawing/2014/main" xmlns="" id="{9BDEB0C7-A3CA-49B6-9288-CC1A08190C4F}"/>
              </a:ext>
            </a:extLst>
          </p:cNvPr>
          <p:cNvPicPr>
            <a:picLocks noChangeAspect="1"/>
          </p:cNvPicPr>
          <p:nvPr userDrawn="1"/>
        </p:nvPicPr>
        <p:blipFill>
          <a:blip r:embed="rId2"/>
          <a:stretch>
            <a:fillRect/>
          </a:stretch>
        </p:blipFill>
        <p:spPr>
          <a:xfrm>
            <a:off x="19381246" y="11744091"/>
            <a:ext cx="5299326" cy="2083421"/>
          </a:xfrm>
          <a:prstGeom prst="rect">
            <a:avLst/>
          </a:prstGeom>
        </p:spPr>
      </p:pic>
      <p:pic>
        <p:nvPicPr>
          <p:cNvPr id="7" name="Picture 6" descr="Logo, company name&#10;&#10;Description automatically generated">
            <a:extLst>
              <a:ext uri="{FF2B5EF4-FFF2-40B4-BE49-F238E27FC236}">
                <a16:creationId xmlns:a16="http://schemas.microsoft.com/office/drawing/2014/main" xmlns="" id="{560D336F-74A8-4A87-992D-AA2820106366}"/>
              </a:ext>
            </a:extLst>
          </p:cNvPr>
          <p:cNvPicPr>
            <a:picLocks noChangeAspect="1"/>
          </p:cNvPicPr>
          <p:nvPr userDrawn="1"/>
        </p:nvPicPr>
        <p:blipFill>
          <a:blip r:embed="rId3"/>
          <a:stretch>
            <a:fillRect/>
          </a:stretch>
        </p:blipFill>
        <p:spPr>
          <a:xfrm>
            <a:off x="16399758" y="11744091"/>
            <a:ext cx="3279648" cy="1901952"/>
          </a:xfrm>
          <a:prstGeom prst="rect">
            <a:avLst/>
          </a:prstGeom>
        </p:spPr>
      </p:pic>
      <p:pic>
        <p:nvPicPr>
          <p:cNvPr id="8" name="Picture 7" descr="Logo, company name&#10;&#10;Description automatically generated">
            <a:extLst>
              <a:ext uri="{FF2B5EF4-FFF2-40B4-BE49-F238E27FC236}">
                <a16:creationId xmlns:a16="http://schemas.microsoft.com/office/drawing/2014/main" xmlns="" id="{DADAB0A5-FA89-4B68-81DE-F99EBA8AD3EC}"/>
              </a:ext>
            </a:extLst>
          </p:cNvPr>
          <p:cNvPicPr>
            <a:picLocks noChangeAspect="1"/>
          </p:cNvPicPr>
          <p:nvPr userDrawn="1"/>
        </p:nvPicPr>
        <p:blipFill>
          <a:blip r:embed="rId4"/>
          <a:stretch>
            <a:fillRect/>
          </a:stretch>
        </p:blipFill>
        <p:spPr>
          <a:xfrm>
            <a:off x="317239" y="11782798"/>
            <a:ext cx="4614009" cy="2044714"/>
          </a:xfrm>
          <a:prstGeom prst="rect">
            <a:avLst/>
          </a:prstGeom>
        </p:spPr>
      </p:pic>
      <p:sp>
        <p:nvSpPr>
          <p:cNvPr id="9" name="Slide Number Placeholder 5">
            <a:extLst>
              <a:ext uri="{FF2B5EF4-FFF2-40B4-BE49-F238E27FC236}">
                <a16:creationId xmlns:a16="http://schemas.microsoft.com/office/drawing/2014/main" xmlns="" id="{746013C1-FE85-4395-9D23-BD1F4F90D17F}"/>
              </a:ext>
            </a:extLst>
          </p:cNvPr>
          <p:cNvSpPr txBox="1">
            <a:spLocks/>
          </p:cNvSpPr>
          <p:nvPr userDrawn="1"/>
        </p:nvSpPr>
        <p:spPr>
          <a:xfrm>
            <a:off x="23419837" y="12439641"/>
            <a:ext cx="816505" cy="73025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318026F-23BC-C743-ACCD-B5CEA2C71E2F}" type="slidenum">
              <a:rPr lang="en-US" smtClean="0"/>
              <a:pPr/>
              <a:t>‹#›</a:t>
            </a:fld>
            <a:endParaRPr lang="en-US" dirty="0"/>
          </a:p>
        </p:txBody>
      </p:sp>
      <p:sp>
        <p:nvSpPr>
          <p:cNvPr id="10" name="Rectangle 9">
            <a:extLst>
              <a:ext uri="{FF2B5EF4-FFF2-40B4-BE49-F238E27FC236}">
                <a16:creationId xmlns:a16="http://schemas.microsoft.com/office/drawing/2014/main" xmlns="" id="{7965F573-D063-4865-90D1-CD2E23B4F816}"/>
              </a:ext>
            </a:extLst>
          </p:cNvPr>
          <p:cNvSpPr/>
          <p:nvPr userDrawn="1"/>
        </p:nvSpPr>
        <p:spPr>
          <a:xfrm>
            <a:off x="-146070" y="11668051"/>
            <a:ext cx="24622470" cy="20848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13" name="Picture 12">
            <a:extLst>
              <a:ext uri="{FF2B5EF4-FFF2-40B4-BE49-F238E27FC236}">
                <a16:creationId xmlns:a16="http://schemas.microsoft.com/office/drawing/2014/main" xmlns="" id="{A04F02D6-40FD-4EF0-9396-78053E196440}"/>
              </a:ext>
            </a:extLst>
          </p:cNvPr>
          <p:cNvPicPr/>
          <p:nvPr userDrawn="1"/>
        </p:nvPicPr>
        <p:blipFill rotWithShape="1">
          <a:blip r:embed="rId5"/>
          <a:srcRect l="70711" t="13844" r="22613" b="76469"/>
          <a:stretch/>
        </p:blipFill>
        <p:spPr bwMode="auto">
          <a:xfrm>
            <a:off x="8686237" y="11943184"/>
            <a:ext cx="4898577" cy="1399592"/>
          </a:xfrm>
          <a:prstGeom prst="rect">
            <a:avLst/>
          </a:prstGeom>
          <a:ln>
            <a:noFill/>
          </a:ln>
          <a:extLst>
            <a:ext uri="{53640926-AAD7-44D8-BBD7-CCE9431645EC}">
              <a14:shadowObscured xmlns:a14="http://schemas.microsoft.com/office/drawing/2010/main"/>
            </a:ext>
          </a:extLst>
        </p:spPr>
      </p:pic>
      <p:pic>
        <p:nvPicPr>
          <p:cNvPr id="14" name="Picture 13">
            <a:extLst>
              <a:ext uri="{FF2B5EF4-FFF2-40B4-BE49-F238E27FC236}">
                <a16:creationId xmlns:a16="http://schemas.microsoft.com/office/drawing/2014/main" xmlns="" id="{36A13712-7BE0-4273-A37F-EDF7E953B41A}"/>
              </a:ext>
            </a:extLst>
          </p:cNvPr>
          <p:cNvPicPr>
            <a:picLocks noChangeAspect="1"/>
          </p:cNvPicPr>
          <p:nvPr userDrawn="1"/>
        </p:nvPicPr>
        <p:blipFill>
          <a:blip r:embed="rId6"/>
          <a:stretch>
            <a:fillRect/>
          </a:stretch>
        </p:blipFill>
        <p:spPr>
          <a:xfrm>
            <a:off x="17416442" y="11964764"/>
            <a:ext cx="6645845" cy="1531515"/>
          </a:xfrm>
          <a:prstGeom prst="rect">
            <a:avLst/>
          </a:prstGeom>
        </p:spPr>
      </p:pic>
      <p:pic>
        <p:nvPicPr>
          <p:cNvPr id="15" name="Picture 14" descr="Logo, company name&#10;&#10;Description automatically generated">
            <a:extLst>
              <a:ext uri="{FF2B5EF4-FFF2-40B4-BE49-F238E27FC236}">
                <a16:creationId xmlns:a16="http://schemas.microsoft.com/office/drawing/2014/main" xmlns="" id="{6BFFB2DC-0A9B-466E-9BA4-DF16C06895A4}"/>
              </a:ext>
            </a:extLst>
          </p:cNvPr>
          <p:cNvPicPr>
            <a:picLocks noChangeAspect="1"/>
          </p:cNvPicPr>
          <p:nvPr userDrawn="1"/>
        </p:nvPicPr>
        <p:blipFill>
          <a:blip r:embed="rId3"/>
          <a:stretch>
            <a:fillRect/>
          </a:stretch>
        </p:blipFill>
        <p:spPr>
          <a:xfrm>
            <a:off x="320126" y="12115800"/>
            <a:ext cx="1839546" cy="1066800"/>
          </a:xfrm>
          <a:prstGeom prst="rect">
            <a:avLst/>
          </a:prstGeom>
        </p:spPr>
      </p:pic>
      <p:pic>
        <p:nvPicPr>
          <p:cNvPr id="16" name="Picture 15" descr="Text&#10;&#10;Description automatically generated">
            <a:extLst>
              <a:ext uri="{FF2B5EF4-FFF2-40B4-BE49-F238E27FC236}">
                <a16:creationId xmlns:a16="http://schemas.microsoft.com/office/drawing/2014/main" xmlns="" id="{2601445B-1716-47A0-B46F-68E096967B52}"/>
              </a:ext>
            </a:extLst>
          </p:cNvPr>
          <p:cNvPicPr>
            <a:picLocks noChangeAspect="1"/>
          </p:cNvPicPr>
          <p:nvPr userDrawn="1"/>
        </p:nvPicPr>
        <p:blipFill>
          <a:blip r:embed="rId2"/>
          <a:stretch>
            <a:fillRect/>
          </a:stretch>
        </p:blipFill>
        <p:spPr>
          <a:xfrm>
            <a:off x="2052583" y="12192450"/>
            <a:ext cx="2802026" cy="1101612"/>
          </a:xfrm>
          <a:prstGeom prst="rect">
            <a:avLst/>
          </a:prstGeom>
        </p:spPr>
      </p:pic>
      <p:pic>
        <p:nvPicPr>
          <p:cNvPr id="17" name="Picture 16">
            <a:extLst>
              <a:ext uri="{FF2B5EF4-FFF2-40B4-BE49-F238E27FC236}">
                <a16:creationId xmlns:a16="http://schemas.microsoft.com/office/drawing/2014/main" xmlns="" id="{F61B4E17-C817-4CB0-A185-C93BCB702634}"/>
              </a:ext>
            </a:extLst>
          </p:cNvPr>
          <p:cNvPicPr/>
          <p:nvPr userDrawn="1"/>
        </p:nvPicPr>
        <p:blipFill rotWithShape="1">
          <a:blip r:embed="rId7"/>
          <a:srcRect l="71565" t="28559" r="8504" b="6035"/>
          <a:stretch/>
        </p:blipFill>
        <p:spPr bwMode="auto">
          <a:xfrm>
            <a:off x="5191537" y="12263120"/>
            <a:ext cx="1183005" cy="91948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033365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468" y="914400"/>
            <a:ext cx="7863962" cy="3200400"/>
          </a:xfrm>
        </p:spPr>
        <p:txBody>
          <a:bodyPr anchor="b"/>
          <a:lstStyle>
            <a:lvl1pPr>
              <a:defRPr sz="6400"/>
            </a:lvl1pPr>
          </a:lstStyle>
          <a:p>
            <a:r>
              <a:rPr lang="en-GB"/>
              <a:t>Click to edit Master title style</a:t>
            </a:r>
            <a:endParaRPr lang="en-US" dirty="0"/>
          </a:p>
        </p:txBody>
      </p:sp>
      <p:sp>
        <p:nvSpPr>
          <p:cNvPr id="3" name="Content Placeholder 2"/>
          <p:cNvSpPr>
            <a:spLocks noGrp="1"/>
          </p:cNvSpPr>
          <p:nvPr>
            <p:ph idx="1"/>
          </p:nvPr>
        </p:nvSpPr>
        <p:spPr>
          <a:xfrm>
            <a:off x="10365701" y="1974851"/>
            <a:ext cx="12343597"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1679468" y="4114800"/>
            <a:ext cx="7863962" cy="7623176"/>
          </a:xfrm>
        </p:spPr>
        <p:txBody>
          <a:bodyPr/>
          <a:lstStyle>
            <a:lvl1pPr marL="0" indent="0">
              <a:buNone/>
              <a:defRPr sz="3200"/>
            </a:lvl1pPr>
            <a:lvl2pPr marL="914354" indent="0">
              <a:buNone/>
              <a:defRPr sz="2800"/>
            </a:lvl2pPr>
            <a:lvl3pPr marL="1828709" indent="0">
              <a:buNone/>
              <a:defRPr sz="2400"/>
            </a:lvl3pPr>
            <a:lvl4pPr marL="2743063" indent="0">
              <a:buNone/>
              <a:defRPr sz="2000"/>
            </a:lvl4pPr>
            <a:lvl5pPr marL="3657417" indent="0">
              <a:buNone/>
              <a:defRPr sz="2000"/>
            </a:lvl5pPr>
            <a:lvl6pPr marL="4571771" indent="0">
              <a:buNone/>
              <a:defRPr sz="2000"/>
            </a:lvl6pPr>
            <a:lvl7pPr marL="5486126" indent="0">
              <a:buNone/>
              <a:defRPr sz="2000"/>
            </a:lvl7pPr>
            <a:lvl8pPr marL="6400480" indent="0">
              <a:buNone/>
              <a:defRPr sz="2000"/>
            </a:lvl8pPr>
            <a:lvl9pPr marL="7314834" indent="0">
              <a:buNone/>
              <a:defRPr sz="2000"/>
            </a:lvl9pPr>
          </a:lstStyle>
          <a:p>
            <a:pPr lvl="0"/>
            <a:r>
              <a:rPr lang="en-GB"/>
              <a:t>Click to edit Master text styles</a:t>
            </a:r>
          </a:p>
        </p:txBody>
      </p:sp>
      <p:sp>
        <p:nvSpPr>
          <p:cNvPr id="5" name="Date Placeholder 4"/>
          <p:cNvSpPr>
            <a:spLocks noGrp="1"/>
          </p:cNvSpPr>
          <p:nvPr>
            <p:ph type="dt" sz="half" idx="10"/>
          </p:nvPr>
        </p:nvSpPr>
        <p:spPr>
          <a:xfrm>
            <a:off x="1676291" y="12712701"/>
            <a:ext cx="5486043" cy="730250"/>
          </a:xfrm>
          <a:prstGeom prst="rect">
            <a:avLst/>
          </a:prstGeom>
        </p:spPr>
        <p:txBody>
          <a:bodyPr/>
          <a:lstStyle/>
          <a:p>
            <a:fld id="{A5457655-FDAA-6447-A6CD-40B3A712EA26}" type="datetimeFigureOut">
              <a:rPr lang="en-US" smtClean="0"/>
              <a:t>11/12/2020</a:t>
            </a:fld>
            <a:endParaRPr lang="en-US" dirty="0"/>
          </a:p>
        </p:txBody>
      </p:sp>
      <p:sp>
        <p:nvSpPr>
          <p:cNvPr id="6" name="Footer Placeholder 5"/>
          <p:cNvSpPr>
            <a:spLocks noGrp="1"/>
          </p:cNvSpPr>
          <p:nvPr>
            <p:ph type="ftr" sz="quarter" idx="11"/>
          </p:nvPr>
        </p:nvSpPr>
        <p:spPr>
          <a:xfrm>
            <a:off x="8076675" y="12712701"/>
            <a:ext cx="8229064" cy="730250"/>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6318026F-23BC-C743-ACCD-B5CEA2C71E2F}" type="slidenum">
              <a:rPr lang="en-US" smtClean="0"/>
              <a:t>‹#›</a:t>
            </a:fld>
            <a:endParaRPr lang="en-US" dirty="0"/>
          </a:p>
        </p:txBody>
      </p:sp>
      <p:sp>
        <p:nvSpPr>
          <p:cNvPr id="8" name="Rectangle 7">
            <a:extLst>
              <a:ext uri="{FF2B5EF4-FFF2-40B4-BE49-F238E27FC236}">
                <a16:creationId xmlns:a16="http://schemas.microsoft.com/office/drawing/2014/main" xmlns="" id="{1599AB21-6F69-40C8-86BF-E45CF0EB462B}"/>
              </a:ext>
            </a:extLst>
          </p:cNvPr>
          <p:cNvSpPr/>
          <p:nvPr userDrawn="1"/>
        </p:nvSpPr>
        <p:spPr>
          <a:xfrm>
            <a:off x="-1" y="11664176"/>
            <a:ext cx="24382413" cy="21633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9" name="Picture 8" descr="Text&#10;&#10;Description automatically generated">
            <a:extLst>
              <a:ext uri="{FF2B5EF4-FFF2-40B4-BE49-F238E27FC236}">
                <a16:creationId xmlns:a16="http://schemas.microsoft.com/office/drawing/2014/main" xmlns="" id="{98441C24-F513-45D5-B9A1-2712079AEF2E}"/>
              </a:ext>
            </a:extLst>
          </p:cNvPr>
          <p:cNvPicPr>
            <a:picLocks noChangeAspect="1"/>
          </p:cNvPicPr>
          <p:nvPr userDrawn="1"/>
        </p:nvPicPr>
        <p:blipFill>
          <a:blip r:embed="rId2"/>
          <a:stretch>
            <a:fillRect/>
          </a:stretch>
        </p:blipFill>
        <p:spPr>
          <a:xfrm>
            <a:off x="19381246" y="11744091"/>
            <a:ext cx="5299326" cy="2083421"/>
          </a:xfrm>
          <a:prstGeom prst="rect">
            <a:avLst/>
          </a:prstGeom>
        </p:spPr>
      </p:pic>
      <p:pic>
        <p:nvPicPr>
          <p:cNvPr id="10" name="Picture 9" descr="Logo, company name&#10;&#10;Description automatically generated">
            <a:extLst>
              <a:ext uri="{FF2B5EF4-FFF2-40B4-BE49-F238E27FC236}">
                <a16:creationId xmlns:a16="http://schemas.microsoft.com/office/drawing/2014/main" xmlns="" id="{4B9BEB2C-A37F-446F-92B3-0856BDDAD3E8}"/>
              </a:ext>
            </a:extLst>
          </p:cNvPr>
          <p:cNvPicPr>
            <a:picLocks noChangeAspect="1"/>
          </p:cNvPicPr>
          <p:nvPr userDrawn="1"/>
        </p:nvPicPr>
        <p:blipFill>
          <a:blip r:embed="rId3"/>
          <a:stretch>
            <a:fillRect/>
          </a:stretch>
        </p:blipFill>
        <p:spPr>
          <a:xfrm>
            <a:off x="16399758" y="11744091"/>
            <a:ext cx="3279648" cy="1901952"/>
          </a:xfrm>
          <a:prstGeom prst="rect">
            <a:avLst/>
          </a:prstGeom>
        </p:spPr>
      </p:pic>
      <p:pic>
        <p:nvPicPr>
          <p:cNvPr id="11" name="Picture 10" descr="Logo, company name&#10;&#10;Description automatically generated">
            <a:extLst>
              <a:ext uri="{FF2B5EF4-FFF2-40B4-BE49-F238E27FC236}">
                <a16:creationId xmlns:a16="http://schemas.microsoft.com/office/drawing/2014/main" xmlns="" id="{DFFF2534-6F95-40B5-AD8C-771FC104AD10}"/>
              </a:ext>
            </a:extLst>
          </p:cNvPr>
          <p:cNvPicPr>
            <a:picLocks noChangeAspect="1"/>
          </p:cNvPicPr>
          <p:nvPr userDrawn="1"/>
        </p:nvPicPr>
        <p:blipFill>
          <a:blip r:embed="rId4"/>
          <a:stretch>
            <a:fillRect/>
          </a:stretch>
        </p:blipFill>
        <p:spPr>
          <a:xfrm>
            <a:off x="317239" y="11782798"/>
            <a:ext cx="4614009" cy="2044714"/>
          </a:xfrm>
          <a:prstGeom prst="rect">
            <a:avLst/>
          </a:prstGeom>
        </p:spPr>
      </p:pic>
      <p:sp>
        <p:nvSpPr>
          <p:cNvPr id="12" name="Slide Number Placeholder 5">
            <a:extLst>
              <a:ext uri="{FF2B5EF4-FFF2-40B4-BE49-F238E27FC236}">
                <a16:creationId xmlns:a16="http://schemas.microsoft.com/office/drawing/2014/main" xmlns="" id="{FF1FC7C3-F195-4FF6-A776-BE1569BA5878}"/>
              </a:ext>
            </a:extLst>
          </p:cNvPr>
          <p:cNvSpPr txBox="1">
            <a:spLocks/>
          </p:cNvSpPr>
          <p:nvPr userDrawn="1"/>
        </p:nvSpPr>
        <p:spPr>
          <a:xfrm>
            <a:off x="23419837" y="12439641"/>
            <a:ext cx="816505" cy="73025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318026F-23BC-C743-ACCD-B5CEA2C71E2F}" type="slidenum">
              <a:rPr lang="en-US" smtClean="0"/>
              <a:pPr/>
              <a:t>‹#›</a:t>
            </a:fld>
            <a:endParaRPr lang="en-US" dirty="0"/>
          </a:p>
        </p:txBody>
      </p:sp>
      <p:sp>
        <p:nvSpPr>
          <p:cNvPr id="13" name="Rectangle 12">
            <a:extLst>
              <a:ext uri="{FF2B5EF4-FFF2-40B4-BE49-F238E27FC236}">
                <a16:creationId xmlns:a16="http://schemas.microsoft.com/office/drawing/2014/main" xmlns="" id="{7BC7C185-C32B-4ABC-BD63-9A856FA8C7F2}"/>
              </a:ext>
            </a:extLst>
          </p:cNvPr>
          <p:cNvSpPr/>
          <p:nvPr userDrawn="1"/>
        </p:nvSpPr>
        <p:spPr>
          <a:xfrm>
            <a:off x="-146070" y="11668051"/>
            <a:ext cx="24622470" cy="20848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16" name="Picture 15">
            <a:extLst>
              <a:ext uri="{FF2B5EF4-FFF2-40B4-BE49-F238E27FC236}">
                <a16:creationId xmlns:a16="http://schemas.microsoft.com/office/drawing/2014/main" xmlns="" id="{49F2254B-FE6A-426F-A3E7-F965B40AE609}"/>
              </a:ext>
            </a:extLst>
          </p:cNvPr>
          <p:cNvPicPr/>
          <p:nvPr userDrawn="1"/>
        </p:nvPicPr>
        <p:blipFill rotWithShape="1">
          <a:blip r:embed="rId5"/>
          <a:srcRect l="70711" t="13844" r="22613" b="76469"/>
          <a:stretch/>
        </p:blipFill>
        <p:spPr bwMode="auto">
          <a:xfrm>
            <a:off x="8686237" y="11943184"/>
            <a:ext cx="4898577" cy="1399592"/>
          </a:xfrm>
          <a:prstGeom prst="rect">
            <a:avLst/>
          </a:prstGeom>
          <a:ln>
            <a:noFill/>
          </a:ln>
          <a:extLst>
            <a:ext uri="{53640926-AAD7-44D8-BBD7-CCE9431645EC}">
              <a14:shadowObscured xmlns:a14="http://schemas.microsoft.com/office/drawing/2010/main"/>
            </a:ext>
          </a:extLst>
        </p:spPr>
      </p:pic>
      <p:pic>
        <p:nvPicPr>
          <p:cNvPr id="17" name="Picture 16">
            <a:extLst>
              <a:ext uri="{FF2B5EF4-FFF2-40B4-BE49-F238E27FC236}">
                <a16:creationId xmlns:a16="http://schemas.microsoft.com/office/drawing/2014/main" xmlns="" id="{C2904CB5-556A-42B9-8B07-470FCB0D26E1}"/>
              </a:ext>
            </a:extLst>
          </p:cNvPr>
          <p:cNvPicPr>
            <a:picLocks noChangeAspect="1"/>
          </p:cNvPicPr>
          <p:nvPr userDrawn="1"/>
        </p:nvPicPr>
        <p:blipFill>
          <a:blip r:embed="rId6"/>
          <a:stretch>
            <a:fillRect/>
          </a:stretch>
        </p:blipFill>
        <p:spPr>
          <a:xfrm>
            <a:off x="17416442" y="11964764"/>
            <a:ext cx="6645845" cy="1531515"/>
          </a:xfrm>
          <a:prstGeom prst="rect">
            <a:avLst/>
          </a:prstGeom>
        </p:spPr>
      </p:pic>
      <p:pic>
        <p:nvPicPr>
          <p:cNvPr id="18" name="Picture 17" descr="Logo, company name&#10;&#10;Description automatically generated">
            <a:extLst>
              <a:ext uri="{FF2B5EF4-FFF2-40B4-BE49-F238E27FC236}">
                <a16:creationId xmlns:a16="http://schemas.microsoft.com/office/drawing/2014/main" xmlns="" id="{D88D5249-7E87-4C66-A41F-E064CA51BBA3}"/>
              </a:ext>
            </a:extLst>
          </p:cNvPr>
          <p:cNvPicPr>
            <a:picLocks noChangeAspect="1"/>
          </p:cNvPicPr>
          <p:nvPr userDrawn="1"/>
        </p:nvPicPr>
        <p:blipFill>
          <a:blip r:embed="rId3"/>
          <a:stretch>
            <a:fillRect/>
          </a:stretch>
        </p:blipFill>
        <p:spPr>
          <a:xfrm>
            <a:off x="320126" y="12115800"/>
            <a:ext cx="1839546" cy="1066800"/>
          </a:xfrm>
          <a:prstGeom prst="rect">
            <a:avLst/>
          </a:prstGeom>
        </p:spPr>
      </p:pic>
      <p:pic>
        <p:nvPicPr>
          <p:cNvPr id="19" name="Picture 18" descr="Text&#10;&#10;Description automatically generated">
            <a:extLst>
              <a:ext uri="{FF2B5EF4-FFF2-40B4-BE49-F238E27FC236}">
                <a16:creationId xmlns:a16="http://schemas.microsoft.com/office/drawing/2014/main" xmlns="" id="{FC05A7CB-4EEF-4C82-81BE-AC483EBA6B4C}"/>
              </a:ext>
            </a:extLst>
          </p:cNvPr>
          <p:cNvPicPr>
            <a:picLocks noChangeAspect="1"/>
          </p:cNvPicPr>
          <p:nvPr userDrawn="1"/>
        </p:nvPicPr>
        <p:blipFill>
          <a:blip r:embed="rId2"/>
          <a:stretch>
            <a:fillRect/>
          </a:stretch>
        </p:blipFill>
        <p:spPr>
          <a:xfrm>
            <a:off x="2052583" y="12192450"/>
            <a:ext cx="2802026" cy="1101612"/>
          </a:xfrm>
          <a:prstGeom prst="rect">
            <a:avLst/>
          </a:prstGeom>
        </p:spPr>
      </p:pic>
      <p:pic>
        <p:nvPicPr>
          <p:cNvPr id="20" name="Picture 19">
            <a:extLst>
              <a:ext uri="{FF2B5EF4-FFF2-40B4-BE49-F238E27FC236}">
                <a16:creationId xmlns:a16="http://schemas.microsoft.com/office/drawing/2014/main" xmlns="" id="{8008E272-E32F-4587-8F5F-CD7435F803E7}"/>
              </a:ext>
            </a:extLst>
          </p:cNvPr>
          <p:cNvPicPr/>
          <p:nvPr userDrawn="1"/>
        </p:nvPicPr>
        <p:blipFill rotWithShape="1">
          <a:blip r:embed="rId7"/>
          <a:srcRect l="71565" t="28559" r="8504" b="6035"/>
          <a:stretch/>
        </p:blipFill>
        <p:spPr bwMode="auto">
          <a:xfrm>
            <a:off x="5191537" y="12263120"/>
            <a:ext cx="1183005" cy="91948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590910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C3BDB344-486E-3648-A287-58A8BD6457DB}"/>
              </a:ext>
            </a:extLst>
          </p:cNvPr>
          <p:cNvSpPr/>
          <p:nvPr userDrawn="1"/>
        </p:nvSpPr>
        <p:spPr>
          <a:xfrm>
            <a:off x="0" y="11824443"/>
            <a:ext cx="24382413" cy="1956870"/>
          </a:xfrm>
          <a:prstGeom prst="rect">
            <a:avLst/>
          </a:prstGeom>
          <a:solidFill>
            <a:srgbClr val="C7D32D"/>
          </a:solidFill>
          <a:ln>
            <a:noFill/>
          </a:ln>
          <a:effectLst>
            <a:outerShdw blurRad="1270000" dist="38100" dir="16200000" sx="120000" sy="120000"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xmlns="" id="{4E4F1C0A-E189-3D41-8A73-C8C471F29A8A}"/>
              </a:ext>
            </a:extLst>
          </p:cNvPr>
          <p:cNvPicPr>
            <a:picLocks noChangeAspect="1"/>
          </p:cNvPicPr>
          <p:nvPr userDrawn="1"/>
        </p:nvPicPr>
        <p:blipFill>
          <a:blip r:embed="rId14"/>
          <a:srcRect/>
          <a:stretch/>
        </p:blipFill>
        <p:spPr>
          <a:xfrm>
            <a:off x="1" y="11828219"/>
            <a:ext cx="24382410" cy="1953094"/>
          </a:xfrm>
          <a:prstGeom prst="rect">
            <a:avLst/>
          </a:prstGeom>
        </p:spPr>
      </p:pic>
      <p:sp>
        <p:nvSpPr>
          <p:cNvPr id="2" name="Title Placeholder 1"/>
          <p:cNvSpPr>
            <a:spLocks noGrp="1"/>
          </p:cNvSpPr>
          <p:nvPr>
            <p:ph type="title"/>
          </p:nvPr>
        </p:nvSpPr>
        <p:spPr>
          <a:xfrm>
            <a:off x="1026367" y="1007705"/>
            <a:ext cx="21679755" cy="1455577"/>
          </a:xfrm>
          <a:prstGeom prst="rect">
            <a:avLst/>
          </a:prstGeom>
        </p:spPr>
        <p:txBody>
          <a:bodyPr vert="horz" lIns="91440" tIns="45720" rIns="91440" bIns="45720" rtlCol="0" anchor="t" anchorCtr="0">
            <a:noAutofit/>
          </a:bodyPr>
          <a:lstStyle/>
          <a:p>
            <a:r>
              <a:rPr lang="en-GB" dirty="0"/>
              <a:t>Click to edit Master title style</a:t>
            </a:r>
            <a:endParaRPr lang="en-US" dirty="0"/>
          </a:p>
        </p:txBody>
      </p:sp>
      <p:sp>
        <p:nvSpPr>
          <p:cNvPr id="3" name="Text Placeholder 2"/>
          <p:cNvSpPr>
            <a:spLocks noGrp="1"/>
          </p:cNvSpPr>
          <p:nvPr>
            <p:ph type="body" idx="1"/>
          </p:nvPr>
        </p:nvSpPr>
        <p:spPr>
          <a:xfrm>
            <a:off x="1026367" y="3651250"/>
            <a:ext cx="21679755" cy="7838605"/>
          </a:xfrm>
          <a:prstGeom prst="rect">
            <a:avLst/>
          </a:prstGeom>
        </p:spPr>
        <p:txBody>
          <a:bodyPr vert="horz" wrap="square" lIns="91440" tIns="45720" rIns="91440" bIns="4572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Slide Number Placeholder 5"/>
          <p:cNvSpPr>
            <a:spLocks noGrp="1"/>
          </p:cNvSpPr>
          <p:nvPr>
            <p:ph type="sldNum" sz="quarter" idx="4"/>
          </p:nvPr>
        </p:nvSpPr>
        <p:spPr>
          <a:xfrm>
            <a:off x="23419837" y="12439641"/>
            <a:ext cx="816505" cy="730250"/>
          </a:xfrm>
          <a:prstGeom prst="rect">
            <a:avLst/>
          </a:prstGeom>
        </p:spPr>
        <p:txBody>
          <a:bodyPr vert="horz" lIns="91440" tIns="45720" rIns="91440" bIns="45720" rtlCol="0" anchor="ctr"/>
          <a:lstStyle>
            <a:lvl1pPr algn="r">
              <a:defRPr sz="1200">
                <a:solidFill>
                  <a:schemeClr val="tx1">
                    <a:tint val="75000"/>
                  </a:schemeClr>
                </a:solidFill>
              </a:defRPr>
            </a:lvl1pPr>
          </a:lstStyle>
          <a:p>
            <a:fld id="{6318026F-23BC-C743-ACCD-B5CEA2C71E2F}" type="slidenum">
              <a:rPr lang="en-US" smtClean="0"/>
              <a:pPr/>
              <a:t>‹#›</a:t>
            </a:fld>
            <a:endParaRPr lang="en-US" dirty="0"/>
          </a:p>
        </p:txBody>
      </p:sp>
      <p:cxnSp>
        <p:nvCxnSpPr>
          <p:cNvPr id="7" name="Straight Connector 6">
            <a:extLst>
              <a:ext uri="{FF2B5EF4-FFF2-40B4-BE49-F238E27FC236}">
                <a16:creationId xmlns:a16="http://schemas.microsoft.com/office/drawing/2014/main" xmlns="" id="{7FD04FB4-C6BB-1B4A-B7A6-4F3D249C4CB6}"/>
              </a:ext>
            </a:extLst>
          </p:cNvPr>
          <p:cNvCxnSpPr>
            <a:cxnSpLocks/>
          </p:cNvCxnSpPr>
          <p:nvPr userDrawn="1"/>
        </p:nvCxnSpPr>
        <p:spPr>
          <a:xfrm>
            <a:off x="1045029" y="2467057"/>
            <a:ext cx="21661093" cy="0"/>
          </a:xfrm>
          <a:prstGeom prst="line">
            <a:avLst/>
          </a:prstGeom>
          <a:ln w="25400">
            <a:solidFill>
              <a:srgbClr val="00A651"/>
            </a:solidFill>
          </a:ln>
        </p:spPr>
        <p:style>
          <a:lnRef idx="1">
            <a:schemeClr val="accent6"/>
          </a:lnRef>
          <a:fillRef idx="0">
            <a:schemeClr val="accent6"/>
          </a:fillRef>
          <a:effectRef idx="0">
            <a:schemeClr val="accent6"/>
          </a:effectRef>
          <a:fontRef idx="minor">
            <a:schemeClr val="tx1"/>
          </a:fontRef>
        </p:style>
      </p:cxnSp>
      <p:pic>
        <p:nvPicPr>
          <p:cNvPr id="5" name="Picture 4" descr="NTAlogo_onwhite.jpg"/>
          <p:cNvPicPr>
            <a:picLocks noChangeAspect="1"/>
          </p:cNvPicPr>
          <p:nvPr userDrawn="1"/>
        </p:nvPicPr>
        <p:blipFill rotWithShape="1">
          <a:blip r:embed="rId15">
            <a:extLst>
              <a:ext uri="{28A0092B-C50C-407E-A947-70E740481C1C}">
                <a14:useLocalDpi xmlns:a14="http://schemas.microsoft.com/office/drawing/2010/main" val="0"/>
              </a:ext>
            </a:extLst>
          </a:blip>
          <a:srcRect l="1326" t="-80" r="-18" b="7816"/>
          <a:stretch/>
        </p:blipFill>
        <p:spPr>
          <a:xfrm>
            <a:off x="17068500" y="11842700"/>
            <a:ext cx="2811600" cy="1713600"/>
          </a:xfrm>
          <a:prstGeom prst="rect">
            <a:avLst/>
          </a:prstGeom>
        </p:spPr>
      </p:pic>
    </p:spTree>
    <p:extLst>
      <p:ext uri="{BB962C8B-B14F-4D97-AF65-F5344CB8AC3E}">
        <p14:creationId xmlns:p14="http://schemas.microsoft.com/office/powerpoint/2010/main" val="807756711"/>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txStyles>
    <p:titleStyle>
      <a:lvl1pPr algn="l" defTabSz="1828709" rtl="0" eaLnBrk="1" latinLnBrk="0" hangingPunct="1">
        <a:lnSpc>
          <a:spcPct val="90000"/>
        </a:lnSpc>
        <a:spcBef>
          <a:spcPct val="0"/>
        </a:spcBef>
        <a:buNone/>
        <a:defRPr sz="6000" b="1" kern="1200">
          <a:solidFill>
            <a:srgbClr val="00A651"/>
          </a:solidFill>
          <a:latin typeface="+mj-lt"/>
          <a:ea typeface="+mj-ea"/>
          <a:cs typeface="+mj-cs"/>
        </a:defRPr>
      </a:lvl1pPr>
    </p:titleStyle>
    <p:bodyStyle>
      <a:lvl1pPr marL="457177" indent="-457177" algn="l" defTabSz="1828709" rtl="0" eaLnBrk="1" latinLnBrk="0" hangingPunct="1">
        <a:lnSpc>
          <a:spcPct val="90000"/>
        </a:lnSpc>
        <a:spcBef>
          <a:spcPts val="2000"/>
        </a:spcBef>
        <a:buClr>
          <a:srgbClr val="00A651"/>
        </a:buClr>
        <a:buFont typeface="Arial" panose="020B0604020202020204" pitchFamily="34" charset="0"/>
        <a:buChar char="•"/>
        <a:defRPr sz="5600" kern="1200">
          <a:solidFill>
            <a:schemeClr val="tx1"/>
          </a:solidFill>
          <a:latin typeface="+mn-lt"/>
          <a:ea typeface="+mn-ea"/>
          <a:cs typeface="+mn-cs"/>
        </a:defRPr>
      </a:lvl1pPr>
      <a:lvl2pPr marL="1371531" indent="-457177" algn="l" defTabSz="1828709" rtl="0" eaLnBrk="1" latinLnBrk="0" hangingPunct="1">
        <a:lnSpc>
          <a:spcPct val="90000"/>
        </a:lnSpc>
        <a:spcBef>
          <a:spcPts val="1000"/>
        </a:spcBef>
        <a:buClr>
          <a:srgbClr val="00A651"/>
        </a:buClr>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Clr>
          <a:srgbClr val="00A651"/>
        </a:buClr>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Clr>
          <a:srgbClr val="00A651"/>
        </a:buClr>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Clr>
          <a:srgbClr val="00A651"/>
        </a:buClr>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3.jpg"/><Relationship Id="rId1" Type="http://schemas.openxmlformats.org/officeDocument/2006/relationships/slideLayout" Target="../slideLayouts/slideLayout8.xml"/><Relationship Id="rId6" Type="http://schemas.openxmlformats.org/officeDocument/2006/relationships/image" Target="../media/image9.png"/><Relationship Id="rId5" Type="http://schemas.openxmlformats.org/officeDocument/2006/relationships/image" Target="../media/image14.jp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xml"/><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image" Target="../media/image34.sv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40.jpg"/><Relationship Id="rId7" Type="http://schemas.openxmlformats.org/officeDocument/2006/relationships/image" Target="../media/image43.png"/><Relationship Id="rId2" Type="http://schemas.openxmlformats.org/officeDocument/2006/relationships/image" Target="../media/image39.jpg"/><Relationship Id="rId1" Type="http://schemas.openxmlformats.org/officeDocument/2006/relationships/slideLayout" Target="../slideLayouts/slideLayout3.xml"/><Relationship Id="rId6" Type="http://schemas.openxmlformats.org/officeDocument/2006/relationships/image" Target="../media/image44.svg"/><Relationship Id="rId5" Type="http://schemas.openxmlformats.org/officeDocument/2006/relationships/image" Target="../media/image42.pn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xml"/><Relationship Id="rId4" Type="http://schemas.openxmlformats.org/officeDocument/2006/relationships/image" Target="../media/image22.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assenger bus that is driving down the street&#10;&#10;Description automatically generated">
            <a:extLst>
              <a:ext uri="{FF2B5EF4-FFF2-40B4-BE49-F238E27FC236}">
                <a16:creationId xmlns:a16="http://schemas.microsoft.com/office/drawing/2014/main" xmlns="" id="{F2E7CF89-93AA-4B35-BD34-D7505D621188}"/>
              </a:ext>
            </a:extLst>
          </p:cNvPr>
          <p:cNvPicPr>
            <a:picLocks noChangeAspect="1"/>
          </p:cNvPicPr>
          <p:nvPr/>
        </p:nvPicPr>
        <p:blipFill rotWithShape="1">
          <a:blip r:embed="rId2"/>
          <a:srcRect t="6093" r="50945" b="52808"/>
          <a:stretch/>
        </p:blipFill>
        <p:spPr>
          <a:xfrm>
            <a:off x="0" y="0"/>
            <a:ext cx="11961052" cy="6680718"/>
          </a:xfrm>
          <a:prstGeom prst="rect">
            <a:avLst/>
          </a:prstGeom>
        </p:spPr>
      </p:pic>
      <p:sp>
        <p:nvSpPr>
          <p:cNvPr id="8" name="TextBox 7">
            <a:extLst>
              <a:ext uri="{FF2B5EF4-FFF2-40B4-BE49-F238E27FC236}">
                <a16:creationId xmlns:a16="http://schemas.microsoft.com/office/drawing/2014/main" xmlns="" id="{28048D4E-97C6-4203-9D80-BAB8A9FB53E0}"/>
              </a:ext>
            </a:extLst>
          </p:cNvPr>
          <p:cNvSpPr txBox="1"/>
          <p:nvPr/>
        </p:nvSpPr>
        <p:spPr>
          <a:xfrm>
            <a:off x="1184833" y="3277000"/>
            <a:ext cx="9282129" cy="2215991"/>
          </a:xfrm>
          <a:prstGeom prst="rect">
            <a:avLst/>
          </a:prstGeom>
          <a:solidFill>
            <a:srgbClr val="ECF0B6"/>
          </a:solidFill>
        </p:spPr>
        <p:txBody>
          <a:bodyPr wrap="square" rtlCol="0">
            <a:spAutoFit/>
          </a:bodyPr>
          <a:lstStyle/>
          <a:p>
            <a:r>
              <a:rPr lang="en-IE" sz="4000" dirty="0">
                <a:latin typeface="Arial Black" panose="020B0A04020102020204" pitchFamily="34" charset="0"/>
              </a:rPr>
              <a:t>South Dublin County Council</a:t>
            </a:r>
          </a:p>
          <a:p>
            <a:endParaRPr lang="en-IE" sz="4000" dirty="0">
              <a:latin typeface="Arial Black" panose="020B0A04020102020204" pitchFamily="34" charset="0"/>
            </a:endParaRPr>
          </a:p>
          <a:p>
            <a:r>
              <a:rPr lang="en-IE" sz="4000">
                <a:latin typeface="Arial Black" panose="020B0A04020102020204" pitchFamily="34" charset="0"/>
              </a:rPr>
              <a:t>18</a:t>
            </a:r>
            <a:r>
              <a:rPr lang="en-IE" sz="4000" baseline="30000">
                <a:latin typeface="Arial Black" panose="020B0A04020102020204" pitchFamily="34" charset="0"/>
              </a:rPr>
              <a:t>th</a:t>
            </a:r>
            <a:r>
              <a:rPr lang="en-IE" sz="4000">
                <a:latin typeface="Arial Black" panose="020B0A04020102020204" pitchFamily="34" charset="0"/>
              </a:rPr>
              <a:t> November </a:t>
            </a:r>
            <a:r>
              <a:rPr lang="en-IE" sz="4000" dirty="0">
                <a:latin typeface="Arial Black" panose="020B0A04020102020204" pitchFamily="34" charset="0"/>
              </a:rPr>
              <a:t>2020</a:t>
            </a:r>
          </a:p>
          <a:p>
            <a:r>
              <a:rPr lang="en-IE" dirty="0"/>
              <a:t> </a:t>
            </a:r>
          </a:p>
        </p:txBody>
      </p:sp>
      <p:pic>
        <p:nvPicPr>
          <p:cNvPr id="9" name="Picture 8" descr="Logo, company name&#10;&#10;Description automatically generated">
            <a:extLst>
              <a:ext uri="{FF2B5EF4-FFF2-40B4-BE49-F238E27FC236}">
                <a16:creationId xmlns:a16="http://schemas.microsoft.com/office/drawing/2014/main" xmlns="" id="{6B7C0BAF-9001-49BC-A64A-D478BE02161B}"/>
              </a:ext>
            </a:extLst>
          </p:cNvPr>
          <p:cNvPicPr>
            <a:picLocks noChangeAspect="1"/>
          </p:cNvPicPr>
          <p:nvPr/>
        </p:nvPicPr>
        <p:blipFill>
          <a:blip r:embed="rId3"/>
          <a:stretch>
            <a:fillRect/>
          </a:stretch>
        </p:blipFill>
        <p:spPr>
          <a:xfrm>
            <a:off x="6935588" y="431456"/>
            <a:ext cx="1457039" cy="844974"/>
          </a:xfrm>
          <a:prstGeom prst="rect">
            <a:avLst/>
          </a:prstGeom>
        </p:spPr>
      </p:pic>
      <p:sp>
        <p:nvSpPr>
          <p:cNvPr id="2" name="TextBox 1">
            <a:extLst>
              <a:ext uri="{FF2B5EF4-FFF2-40B4-BE49-F238E27FC236}">
                <a16:creationId xmlns:a16="http://schemas.microsoft.com/office/drawing/2014/main" xmlns="" id="{539BA52C-A4FD-4126-83C3-A765A816170A}"/>
              </a:ext>
            </a:extLst>
          </p:cNvPr>
          <p:cNvSpPr txBox="1"/>
          <p:nvPr/>
        </p:nvSpPr>
        <p:spPr>
          <a:xfrm>
            <a:off x="1716834" y="1356937"/>
            <a:ext cx="9666514" cy="1200329"/>
          </a:xfrm>
          <a:prstGeom prst="rect">
            <a:avLst/>
          </a:prstGeom>
          <a:solidFill>
            <a:schemeClr val="bg1"/>
          </a:solidFill>
          <a:ln>
            <a:solidFill>
              <a:schemeClr val="bg1"/>
            </a:solidFill>
          </a:ln>
        </p:spPr>
        <p:txBody>
          <a:bodyPr wrap="square" rtlCol="0">
            <a:spAutoFit/>
          </a:bodyPr>
          <a:lstStyle/>
          <a:p>
            <a:r>
              <a:rPr lang="en-IE" sz="7200" b="1" dirty="0">
                <a:latin typeface="Arial Black" panose="020B0A04020102020204" pitchFamily="34" charset="0"/>
              </a:rPr>
              <a:t>DART+ South West</a:t>
            </a:r>
          </a:p>
        </p:txBody>
      </p:sp>
      <p:pic>
        <p:nvPicPr>
          <p:cNvPr id="6" name="Picture 5">
            <a:extLst>
              <a:ext uri="{FF2B5EF4-FFF2-40B4-BE49-F238E27FC236}">
                <a16:creationId xmlns:a16="http://schemas.microsoft.com/office/drawing/2014/main" xmlns="" id="{7BD1E4B0-B94E-440A-8348-C4C8B1E6F9DD}"/>
              </a:ext>
            </a:extLst>
          </p:cNvPr>
          <p:cNvPicPr/>
          <p:nvPr/>
        </p:nvPicPr>
        <p:blipFill rotWithShape="1">
          <a:blip r:embed="rId4"/>
          <a:srcRect l="70711" t="13844" r="22613" b="76469"/>
          <a:stretch/>
        </p:blipFill>
        <p:spPr bwMode="auto">
          <a:xfrm>
            <a:off x="1716834" y="327138"/>
            <a:ext cx="3604300" cy="1029799"/>
          </a:xfrm>
          <a:prstGeom prst="rect">
            <a:avLst/>
          </a:prstGeom>
          <a:ln>
            <a:noFill/>
          </a:ln>
          <a:extLst>
            <a:ext uri="{53640926-AAD7-44D8-BBD7-CCE9431645EC}">
              <a14:shadowObscured xmlns:a14="http://schemas.microsoft.com/office/drawing/2010/main"/>
            </a:ext>
          </a:extLst>
        </p:spPr>
      </p:pic>
      <p:sp>
        <p:nvSpPr>
          <p:cNvPr id="12" name="Freeform: Shape 11">
            <a:extLst>
              <a:ext uri="{FF2B5EF4-FFF2-40B4-BE49-F238E27FC236}">
                <a16:creationId xmlns:a16="http://schemas.microsoft.com/office/drawing/2014/main" xmlns="" id="{9DF69281-C1CD-4745-B20A-370E2C421205}"/>
              </a:ext>
            </a:extLst>
          </p:cNvPr>
          <p:cNvSpPr/>
          <p:nvPr/>
        </p:nvSpPr>
        <p:spPr>
          <a:xfrm>
            <a:off x="55984" y="-93306"/>
            <a:ext cx="24259592" cy="13809306"/>
          </a:xfrm>
          <a:custGeom>
            <a:avLst/>
            <a:gdLst>
              <a:gd name="connsiteX0" fmla="*/ 0 w 24259592"/>
              <a:gd name="connsiteY0" fmla="*/ 6550090 h 13809306"/>
              <a:gd name="connsiteX1" fmla="*/ 37322 w 24259592"/>
              <a:gd name="connsiteY1" fmla="*/ 13809306 h 13809306"/>
              <a:gd name="connsiteX2" fmla="*/ 24259592 w 24259592"/>
              <a:gd name="connsiteY2" fmla="*/ 13809306 h 13809306"/>
              <a:gd name="connsiteX3" fmla="*/ 24259592 w 24259592"/>
              <a:gd name="connsiteY3" fmla="*/ 0 h 13809306"/>
              <a:gd name="connsiteX4" fmla="*/ 12503020 w 24259592"/>
              <a:gd name="connsiteY4" fmla="*/ 0 h 13809306"/>
              <a:gd name="connsiteX5" fmla="*/ 10767526 w 24259592"/>
              <a:gd name="connsiteY5" fmla="*/ 6550090 h 13809306"/>
              <a:gd name="connsiteX6" fmla="*/ 0 w 24259592"/>
              <a:gd name="connsiteY6" fmla="*/ 6550090 h 13809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259592" h="13809306">
                <a:moveTo>
                  <a:pt x="0" y="6550090"/>
                </a:moveTo>
                <a:lnTo>
                  <a:pt x="37322" y="13809306"/>
                </a:lnTo>
                <a:lnTo>
                  <a:pt x="24259592" y="13809306"/>
                </a:lnTo>
                <a:lnTo>
                  <a:pt x="24259592" y="0"/>
                </a:lnTo>
                <a:lnTo>
                  <a:pt x="12503020" y="0"/>
                </a:lnTo>
                <a:lnTo>
                  <a:pt x="10767526" y="6550090"/>
                </a:lnTo>
                <a:lnTo>
                  <a:pt x="0" y="6550090"/>
                </a:lnTo>
                <a:close/>
              </a:path>
            </a:pathLst>
          </a:custGeom>
          <a:blipFill dpi="0" rotWithShape="1">
            <a:blip r:embed="rId5">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10" name="Picture 9">
            <a:extLst>
              <a:ext uri="{FF2B5EF4-FFF2-40B4-BE49-F238E27FC236}">
                <a16:creationId xmlns:a16="http://schemas.microsoft.com/office/drawing/2014/main" xmlns="" id="{5FD408B8-F3A1-4164-92F8-BF461F0FCA66}"/>
              </a:ext>
            </a:extLst>
          </p:cNvPr>
          <p:cNvPicPr/>
          <p:nvPr/>
        </p:nvPicPr>
        <p:blipFill rotWithShape="1">
          <a:blip r:embed="rId6"/>
          <a:srcRect l="71565" t="28559" r="8504" b="6035"/>
          <a:stretch/>
        </p:blipFill>
        <p:spPr bwMode="auto">
          <a:xfrm>
            <a:off x="5430618" y="437457"/>
            <a:ext cx="1183005" cy="91948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480923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C7D89C-A4BD-A14B-B2FE-426130601553}"/>
              </a:ext>
            </a:extLst>
          </p:cNvPr>
          <p:cNvSpPr>
            <a:spLocks noGrp="1"/>
          </p:cNvSpPr>
          <p:nvPr>
            <p:ph type="title"/>
          </p:nvPr>
        </p:nvSpPr>
        <p:spPr/>
        <p:txBody>
          <a:bodyPr>
            <a:normAutofit/>
          </a:bodyPr>
          <a:lstStyle/>
          <a:p>
            <a:r>
              <a:rPr lang="en-GB" dirty="0">
                <a:solidFill>
                  <a:schemeClr val="accent2"/>
                </a:solidFill>
              </a:rPr>
              <a:t>What are the Benefits of DART+ Programme</a:t>
            </a:r>
            <a:endParaRPr lang="en-IE" dirty="0">
              <a:solidFill>
                <a:schemeClr val="accent2"/>
              </a:solidFill>
            </a:endParaRPr>
          </a:p>
        </p:txBody>
      </p:sp>
      <p:sp>
        <p:nvSpPr>
          <p:cNvPr id="3" name="Content Placeholder 2">
            <a:extLst>
              <a:ext uri="{FF2B5EF4-FFF2-40B4-BE49-F238E27FC236}">
                <a16:creationId xmlns:a16="http://schemas.microsoft.com/office/drawing/2014/main" xmlns="" id="{283682C9-AA28-7648-815E-BE0F63E0A8F5}"/>
              </a:ext>
            </a:extLst>
          </p:cNvPr>
          <p:cNvSpPr>
            <a:spLocks noGrp="1"/>
          </p:cNvSpPr>
          <p:nvPr>
            <p:ph idx="1"/>
          </p:nvPr>
        </p:nvSpPr>
        <p:spPr>
          <a:xfrm>
            <a:off x="5507181" y="3021589"/>
            <a:ext cx="16022783" cy="8075901"/>
          </a:xfrm>
        </p:spPr>
        <p:txBody>
          <a:bodyPr>
            <a:noAutofit/>
          </a:bodyPr>
          <a:lstStyle/>
          <a:p>
            <a:pPr marL="0" indent="0">
              <a:buNone/>
            </a:pPr>
            <a:r>
              <a:rPr lang="en-GB" sz="3200" b="1" dirty="0">
                <a:solidFill>
                  <a:srgbClr val="00A651"/>
                </a:solidFill>
              </a:rPr>
              <a:t>Increased passenger capacity and train frequency: </a:t>
            </a:r>
            <a:r>
              <a:rPr lang="en-GB" sz="3200" dirty="0"/>
              <a:t/>
            </a:r>
            <a:br>
              <a:rPr lang="en-GB" sz="3200" dirty="0"/>
            </a:br>
            <a:r>
              <a:rPr lang="en-GB" sz="3200" dirty="0"/>
              <a:t>This will enable people to move away from private car use, contributing to alleviation of road congestion and improving quality of life.</a:t>
            </a:r>
          </a:p>
          <a:p>
            <a:pPr marL="0" indent="0">
              <a:buNone/>
            </a:pPr>
            <a:r>
              <a:rPr lang="en-GB" sz="3200" b="1" dirty="0">
                <a:solidFill>
                  <a:srgbClr val="00A651"/>
                </a:solidFill>
              </a:rPr>
              <a:t>Building a more sustainable city: </a:t>
            </a:r>
            <a:r>
              <a:rPr lang="en-GB" sz="3200" dirty="0"/>
              <a:t/>
            </a:r>
            <a:br>
              <a:rPr lang="en-GB" sz="3200" dirty="0"/>
            </a:br>
            <a:r>
              <a:rPr lang="en-GB" sz="3200" dirty="0"/>
              <a:t>Electric trains will positively assist in the de-carbonisation of the transport sector and enable a transition away from fossil fuels. </a:t>
            </a:r>
          </a:p>
          <a:p>
            <a:pPr marL="0" indent="0">
              <a:buNone/>
            </a:pPr>
            <a:r>
              <a:rPr lang="en-GB" sz="3200" b="1" dirty="0">
                <a:solidFill>
                  <a:srgbClr val="00A651"/>
                </a:solidFill>
              </a:rPr>
              <a:t>Future proofing our Public Transport Network: </a:t>
            </a:r>
            <a:r>
              <a:rPr lang="en-GB" sz="3200" dirty="0"/>
              <a:t/>
            </a:r>
            <a:br>
              <a:rPr lang="en-GB" sz="3200" dirty="0"/>
            </a:br>
            <a:r>
              <a:rPr lang="en-GB" sz="3200" dirty="0"/>
              <a:t>The DART+ programme will significantly upgrade our existing infrastructure and improve multimodal connectivity through interchange with other public transport networks.</a:t>
            </a:r>
          </a:p>
          <a:p>
            <a:pPr marL="0" indent="0">
              <a:buNone/>
            </a:pPr>
            <a:r>
              <a:rPr lang="en-GB" sz="3200" b="1" dirty="0">
                <a:solidFill>
                  <a:srgbClr val="00A651"/>
                </a:solidFill>
              </a:rPr>
              <a:t>Economic Development:  </a:t>
            </a:r>
            <a:r>
              <a:rPr lang="en-GB" sz="3200" dirty="0"/>
              <a:t/>
            </a:r>
            <a:br>
              <a:rPr lang="en-GB" sz="3200" dirty="0"/>
            </a:br>
            <a:r>
              <a:rPr lang="en-GB" sz="3200" dirty="0"/>
              <a:t>The DART+ programme, will bring, fast, frequent, reliable and sustainable transport to existing communities along the routes, making it easier to travel for work, education or leisure purposes. It will also facilitate the development of new communities that will greatly benefit from the connectivity that DART+ will deliver.</a:t>
            </a:r>
          </a:p>
        </p:txBody>
      </p:sp>
      <p:pic>
        <p:nvPicPr>
          <p:cNvPr id="4" name="Picture 3">
            <a:extLst>
              <a:ext uri="{FF2B5EF4-FFF2-40B4-BE49-F238E27FC236}">
                <a16:creationId xmlns:a16="http://schemas.microsoft.com/office/drawing/2014/main" xmlns="" id="{942CFC78-3691-EE44-AFB3-0EEE4E8D88B6}"/>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829092" y="3021589"/>
            <a:ext cx="2466710" cy="1112041"/>
          </a:xfrm>
          <a:prstGeom prst="rect">
            <a:avLst/>
          </a:prstGeom>
          <a:noFill/>
          <a:ln>
            <a:noFill/>
          </a:ln>
        </p:spPr>
      </p:pic>
      <p:pic>
        <p:nvPicPr>
          <p:cNvPr id="6" name="Picture 5">
            <a:extLst>
              <a:ext uri="{FF2B5EF4-FFF2-40B4-BE49-F238E27FC236}">
                <a16:creationId xmlns:a16="http://schemas.microsoft.com/office/drawing/2014/main" xmlns="" id="{B8B79D70-71CA-D34D-8276-0C5130A77E0E}"/>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205345" y="4639603"/>
            <a:ext cx="3788799" cy="1219570"/>
          </a:xfrm>
          <a:prstGeom prst="rect">
            <a:avLst/>
          </a:prstGeom>
          <a:noFill/>
          <a:ln>
            <a:noFill/>
          </a:ln>
        </p:spPr>
      </p:pic>
      <p:pic>
        <p:nvPicPr>
          <p:cNvPr id="8" name="Picture 7">
            <a:extLst>
              <a:ext uri="{FF2B5EF4-FFF2-40B4-BE49-F238E27FC236}">
                <a16:creationId xmlns:a16="http://schemas.microsoft.com/office/drawing/2014/main" xmlns="" id="{AE53A441-F16E-0D47-B84E-FF958C09A52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161310" y="6183126"/>
            <a:ext cx="1719142" cy="1550599"/>
          </a:xfrm>
          <a:prstGeom prst="rect">
            <a:avLst/>
          </a:prstGeom>
          <a:noFill/>
          <a:ln>
            <a:noFill/>
          </a:ln>
        </p:spPr>
      </p:pic>
      <p:pic>
        <p:nvPicPr>
          <p:cNvPr id="9" name="Picture 8">
            <a:extLst>
              <a:ext uri="{FF2B5EF4-FFF2-40B4-BE49-F238E27FC236}">
                <a16:creationId xmlns:a16="http://schemas.microsoft.com/office/drawing/2014/main" xmlns="" id="{4FD931DC-BAD3-324E-9F0C-F0CA7985BD1C}"/>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945525" y="8379030"/>
            <a:ext cx="1997273" cy="1783279"/>
          </a:xfrm>
          <a:prstGeom prst="rect">
            <a:avLst/>
          </a:prstGeom>
          <a:noFill/>
          <a:ln>
            <a:noFill/>
          </a:ln>
        </p:spPr>
      </p:pic>
    </p:spTree>
    <p:extLst>
      <p:ext uri="{BB962C8B-B14F-4D97-AF65-F5344CB8AC3E}">
        <p14:creationId xmlns:p14="http://schemas.microsoft.com/office/powerpoint/2010/main" val="21037382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C7D89C-A4BD-A14B-B2FE-426130601553}"/>
              </a:ext>
            </a:extLst>
          </p:cNvPr>
          <p:cNvSpPr>
            <a:spLocks noGrp="1"/>
          </p:cNvSpPr>
          <p:nvPr>
            <p:ph type="title"/>
          </p:nvPr>
        </p:nvSpPr>
        <p:spPr/>
        <p:txBody>
          <a:bodyPr>
            <a:normAutofit/>
          </a:bodyPr>
          <a:lstStyle/>
          <a:p>
            <a:pPr lvl="0"/>
            <a:r>
              <a:rPr lang="en-GB" dirty="0">
                <a:solidFill>
                  <a:schemeClr val="accent2"/>
                </a:solidFill>
              </a:rPr>
              <a:t>DART+ Programme Timeline</a:t>
            </a:r>
            <a:endParaRPr lang="en-IE" dirty="0">
              <a:solidFill>
                <a:schemeClr val="accent2"/>
              </a:solidFill>
            </a:endParaRPr>
          </a:p>
        </p:txBody>
      </p:sp>
      <p:pic>
        <p:nvPicPr>
          <p:cNvPr id="5" name="Picture 4" descr="A screenshot of a cell phone&#10;&#10;Description automatically generated">
            <a:extLst>
              <a:ext uri="{FF2B5EF4-FFF2-40B4-BE49-F238E27FC236}">
                <a16:creationId xmlns:a16="http://schemas.microsoft.com/office/drawing/2014/main" xmlns="" id="{1CAEEB67-2678-4BA8-AC83-50DE141E12C5}"/>
              </a:ext>
            </a:extLst>
          </p:cNvPr>
          <p:cNvPicPr>
            <a:picLocks noChangeAspect="1"/>
          </p:cNvPicPr>
          <p:nvPr/>
        </p:nvPicPr>
        <p:blipFill>
          <a:blip r:embed="rId2"/>
          <a:stretch>
            <a:fillRect/>
          </a:stretch>
        </p:blipFill>
        <p:spPr>
          <a:xfrm>
            <a:off x="2560326" y="2301526"/>
            <a:ext cx="18032723" cy="8990453"/>
          </a:xfrm>
          <a:prstGeom prst="rect">
            <a:avLst/>
          </a:prstGeom>
        </p:spPr>
      </p:pic>
      <p:sp>
        <p:nvSpPr>
          <p:cNvPr id="3" name="Oval 2">
            <a:extLst>
              <a:ext uri="{FF2B5EF4-FFF2-40B4-BE49-F238E27FC236}">
                <a16:creationId xmlns:a16="http://schemas.microsoft.com/office/drawing/2014/main" xmlns="" id="{B63F2195-9199-452E-8C36-04F478B6277C}"/>
              </a:ext>
            </a:extLst>
          </p:cNvPr>
          <p:cNvSpPr/>
          <p:nvPr/>
        </p:nvSpPr>
        <p:spPr>
          <a:xfrm>
            <a:off x="1276350" y="6419850"/>
            <a:ext cx="22536150" cy="2095500"/>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29357147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C7D89C-A4BD-A14B-B2FE-426130601553}"/>
              </a:ext>
            </a:extLst>
          </p:cNvPr>
          <p:cNvSpPr>
            <a:spLocks noGrp="1"/>
          </p:cNvSpPr>
          <p:nvPr>
            <p:ph type="title"/>
          </p:nvPr>
        </p:nvSpPr>
        <p:spPr/>
        <p:txBody>
          <a:bodyPr>
            <a:normAutofit/>
          </a:bodyPr>
          <a:lstStyle/>
          <a:p>
            <a:r>
              <a:rPr lang="en-GB" dirty="0">
                <a:solidFill>
                  <a:schemeClr val="accent2"/>
                </a:solidFill>
              </a:rPr>
              <a:t>DART+ Programme Vision to support Project Ireland 2040</a:t>
            </a:r>
            <a:endParaRPr lang="en-IE" dirty="0">
              <a:solidFill>
                <a:schemeClr val="accent2"/>
              </a:solidFill>
            </a:endParaRPr>
          </a:p>
        </p:txBody>
      </p:sp>
      <p:pic>
        <p:nvPicPr>
          <p:cNvPr id="10" name="Picture 9">
            <a:extLst>
              <a:ext uri="{FF2B5EF4-FFF2-40B4-BE49-F238E27FC236}">
                <a16:creationId xmlns:a16="http://schemas.microsoft.com/office/drawing/2014/main" xmlns="" id="{76B4CFFA-368F-4EC7-8A0D-F100E7653C61}"/>
              </a:ext>
            </a:extLst>
          </p:cNvPr>
          <p:cNvPicPr>
            <a:picLocks noChangeAspect="1"/>
          </p:cNvPicPr>
          <p:nvPr/>
        </p:nvPicPr>
        <p:blipFill>
          <a:blip r:embed="rId2"/>
          <a:stretch>
            <a:fillRect/>
          </a:stretch>
        </p:blipFill>
        <p:spPr>
          <a:xfrm>
            <a:off x="2920846" y="2232140"/>
            <a:ext cx="18542308" cy="9324745"/>
          </a:xfrm>
          <a:prstGeom prst="rect">
            <a:avLst/>
          </a:prstGeom>
        </p:spPr>
      </p:pic>
    </p:spTree>
    <p:extLst>
      <p:ext uri="{BB962C8B-B14F-4D97-AF65-F5344CB8AC3E}">
        <p14:creationId xmlns:p14="http://schemas.microsoft.com/office/powerpoint/2010/main" val="11357893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DF4566-5C9A-BB4F-9482-6438A1BE7078}"/>
              </a:ext>
            </a:extLst>
          </p:cNvPr>
          <p:cNvSpPr>
            <a:spLocks noGrp="1"/>
          </p:cNvSpPr>
          <p:nvPr>
            <p:ph type="ctrTitle"/>
          </p:nvPr>
        </p:nvSpPr>
        <p:spPr/>
        <p:txBody>
          <a:bodyPr/>
          <a:lstStyle/>
          <a:p>
            <a:r>
              <a:rPr lang="en-GB" dirty="0"/>
              <a:t>Transportation and Land Use Policy</a:t>
            </a:r>
            <a:endParaRPr lang="en-US" dirty="0"/>
          </a:p>
        </p:txBody>
      </p:sp>
    </p:spTree>
    <p:extLst>
      <p:ext uri="{BB962C8B-B14F-4D97-AF65-F5344CB8AC3E}">
        <p14:creationId xmlns:p14="http://schemas.microsoft.com/office/powerpoint/2010/main" val="47281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xmlns="" id="{ED14DA2A-3271-4976-BAD5-889B1FAB7465}"/>
              </a:ext>
            </a:extLst>
          </p:cNvPr>
          <p:cNvPicPr>
            <a:picLocks noChangeAspect="1"/>
          </p:cNvPicPr>
          <p:nvPr/>
        </p:nvPicPr>
        <p:blipFill>
          <a:blip r:embed="rId3"/>
          <a:stretch>
            <a:fillRect/>
          </a:stretch>
        </p:blipFill>
        <p:spPr>
          <a:xfrm>
            <a:off x="13731206" y="2566408"/>
            <a:ext cx="2545958" cy="3634795"/>
          </a:xfrm>
          <a:prstGeom prst="rect">
            <a:avLst/>
          </a:prstGeom>
          <a:ln>
            <a:solidFill>
              <a:schemeClr val="bg1">
                <a:lumMod val="75000"/>
              </a:schemeClr>
            </a:solidFill>
          </a:ln>
          <a:effectLst/>
        </p:spPr>
      </p:pic>
      <p:sp>
        <p:nvSpPr>
          <p:cNvPr id="75" name="Content Placeholder 2">
            <a:extLst>
              <a:ext uri="{FF2B5EF4-FFF2-40B4-BE49-F238E27FC236}">
                <a16:creationId xmlns:a16="http://schemas.microsoft.com/office/drawing/2014/main" xmlns="" id="{8BFDA97D-0405-4416-A265-AB2F5DFAA184}"/>
              </a:ext>
            </a:extLst>
          </p:cNvPr>
          <p:cNvSpPr>
            <a:spLocks noGrp="1"/>
          </p:cNvSpPr>
          <p:nvPr>
            <p:ph idx="1"/>
          </p:nvPr>
        </p:nvSpPr>
        <p:spPr>
          <a:xfrm>
            <a:off x="1822730" y="2500799"/>
            <a:ext cx="11057626" cy="3748470"/>
          </a:xfrm>
        </p:spPr>
        <p:txBody>
          <a:bodyPr>
            <a:normAutofit/>
          </a:bodyPr>
          <a:lstStyle/>
          <a:p>
            <a:pPr marL="0" indent="0">
              <a:buNone/>
            </a:pPr>
            <a:r>
              <a:rPr lang="en-IE" sz="3200" dirty="0">
                <a:cs typeface="Arial" panose="020B0604020202020204" pitchFamily="34" charset="0"/>
              </a:rPr>
              <a:t>DART+ Programme is a key deliverable of National Planning Policy and boosts a number of National Strategic Outcomes of the National Planning Framework and Priorities of the National Development Plan (2018-2027)</a:t>
            </a:r>
          </a:p>
        </p:txBody>
      </p:sp>
      <p:grpSp>
        <p:nvGrpSpPr>
          <p:cNvPr id="2" name="Group 1">
            <a:extLst>
              <a:ext uri="{FF2B5EF4-FFF2-40B4-BE49-F238E27FC236}">
                <a16:creationId xmlns:a16="http://schemas.microsoft.com/office/drawing/2014/main" xmlns="" id="{2E7B9AA2-BD17-4E55-8636-5EA4C83D824F}"/>
              </a:ext>
            </a:extLst>
          </p:cNvPr>
          <p:cNvGrpSpPr/>
          <p:nvPr/>
        </p:nvGrpSpPr>
        <p:grpSpPr>
          <a:xfrm>
            <a:off x="938201" y="5481879"/>
            <a:ext cx="12560678" cy="4765165"/>
            <a:chOff x="216730" y="1927157"/>
            <a:chExt cx="5729320" cy="2731165"/>
          </a:xfrm>
        </p:grpSpPr>
        <p:sp>
          <p:nvSpPr>
            <p:cNvPr id="76" name="Rectangle: Rounded Corners 75">
              <a:extLst>
                <a:ext uri="{FF2B5EF4-FFF2-40B4-BE49-F238E27FC236}">
                  <a16:creationId xmlns:a16="http://schemas.microsoft.com/office/drawing/2014/main" xmlns="" id="{5B12681B-B2A4-4A19-9A3C-64FFD9160557}"/>
                </a:ext>
              </a:extLst>
            </p:cNvPr>
            <p:cNvSpPr/>
            <p:nvPr/>
          </p:nvSpPr>
          <p:spPr>
            <a:xfrm>
              <a:off x="752400" y="2571161"/>
              <a:ext cx="2652266" cy="566669"/>
            </a:xfrm>
            <a:prstGeom prst="roundRect">
              <a:avLst/>
            </a:prstGeom>
            <a:solidFill>
              <a:srgbClr val="005951"/>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1219079"/>
              <a:endParaRPr lang="en-IE" sz="4800" dirty="0">
                <a:solidFill>
                  <a:prstClr val="white"/>
                </a:solidFill>
                <a:latin typeface="Calibri"/>
              </a:endParaRPr>
            </a:p>
          </p:txBody>
        </p:sp>
        <p:sp>
          <p:nvSpPr>
            <p:cNvPr id="77" name="Rectangle: Rounded Corners 76">
              <a:extLst>
                <a:ext uri="{FF2B5EF4-FFF2-40B4-BE49-F238E27FC236}">
                  <a16:creationId xmlns:a16="http://schemas.microsoft.com/office/drawing/2014/main" xmlns="" id="{9E2ED939-9625-436E-AC26-65A1C997066E}"/>
                </a:ext>
              </a:extLst>
            </p:cNvPr>
            <p:cNvSpPr/>
            <p:nvPr/>
          </p:nvSpPr>
          <p:spPr>
            <a:xfrm>
              <a:off x="1549999" y="3280026"/>
              <a:ext cx="2831828" cy="566668"/>
            </a:xfrm>
            <a:prstGeom prst="roundRect">
              <a:avLst/>
            </a:prstGeom>
            <a:solidFill>
              <a:srgbClr val="005951"/>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1219079"/>
              <a:endParaRPr lang="en-IE" sz="4800" dirty="0">
                <a:solidFill>
                  <a:prstClr val="white"/>
                </a:solidFill>
                <a:latin typeface="Calibri"/>
              </a:endParaRPr>
            </a:p>
          </p:txBody>
        </p:sp>
        <p:sp>
          <p:nvSpPr>
            <p:cNvPr id="78" name="Rectangle: Rounded Corners 77">
              <a:extLst>
                <a:ext uri="{FF2B5EF4-FFF2-40B4-BE49-F238E27FC236}">
                  <a16:creationId xmlns:a16="http://schemas.microsoft.com/office/drawing/2014/main" xmlns="" id="{EF70F8AA-7F24-44BD-ABE0-424A38765CEA}"/>
                </a:ext>
              </a:extLst>
            </p:cNvPr>
            <p:cNvSpPr/>
            <p:nvPr/>
          </p:nvSpPr>
          <p:spPr>
            <a:xfrm>
              <a:off x="2409749" y="3988890"/>
              <a:ext cx="3489791" cy="669432"/>
            </a:xfrm>
            <a:prstGeom prst="roundRect">
              <a:avLst/>
            </a:prstGeom>
            <a:solidFill>
              <a:srgbClr val="005951"/>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1219079"/>
              <a:endParaRPr lang="en-IE" sz="4800" b="1" dirty="0">
                <a:solidFill>
                  <a:prstClr val="white"/>
                </a:solidFill>
                <a:latin typeface="Calibri"/>
              </a:endParaRPr>
            </a:p>
          </p:txBody>
        </p:sp>
        <p:sp>
          <p:nvSpPr>
            <p:cNvPr id="79" name="object 9">
              <a:extLst>
                <a:ext uri="{FF2B5EF4-FFF2-40B4-BE49-F238E27FC236}">
                  <a16:creationId xmlns:a16="http://schemas.microsoft.com/office/drawing/2014/main" xmlns="" id="{A80F6C3A-0FAF-4736-B854-DA760AB56743}"/>
                </a:ext>
              </a:extLst>
            </p:cNvPr>
            <p:cNvSpPr txBox="1"/>
            <p:nvPr/>
          </p:nvSpPr>
          <p:spPr>
            <a:xfrm>
              <a:off x="884671" y="2709337"/>
              <a:ext cx="2519994" cy="267543"/>
            </a:xfrm>
            <a:prstGeom prst="rect">
              <a:avLst/>
            </a:prstGeom>
          </p:spPr>
          <p:txBody>
            <a:bodyPr vert="horz" wrap="square" lIns="0" tIns="35558" rIns="0" bIns="0" rtlCol="0">
              <a:spAutoFit/>
            </a:bodyPr>
            <a:lstStyle/>
            <a:p>
              <a:pPr marL="33864" algn="ctr" defTabSz="1219079">
                <a:spcBef>
                  <a:spcPts val="280"/>
                </a:spcBef>
              </a:pPr>
              <a:r>
                <a:rPr lang="en-IE" sz="2800" b="1" dirty="0">
                  <a:solidFill>
                    <a:prstClr val="white"/>
                  </a:solidFill>
                  <a:latin typeface="Arial" panose="020B0604020202020204" pitchFamily="34" charset="0"/>
                  <a:cs typeface="Arial" panose="020B0604020202020204" pitchFamily="34" charset="0"/>
                </a:rPr>
                <a:t>NSO 1 – Compact Growth</a:t>
              </a:r>
              <a:endParaRPr sz="2800" b="1" dirty="0">
                <a:solidFill>
                  <a:prstClr val="white"/>
                </a:solidFill>
                <a:latin typeface="Arial" panose="020B0604020202020204" pitchFamily="34" charset="0"/>
                <a:cs typeface="Arial" panose="020B0604020202020204" pitchFamily="34" charset="0"/>
              </a:endParaRPr>
            </a:p>
          </p:txBody>
        </p:sp>
        <p:sp>
          <p:nvSpPr>
            <p:cNvPr id="80" name="object 9">
              <a:extLst>
                <a:ext uri="{FF2B5EF4-FFF2-40B4-BE49-F238E27FC236}">
                  <a16:creationId xmlns:a16="http://schemas.microsoft.com/office/drawing/2014/main" xmlns="" id="{6CE57A96-EF8E-42FC-8D68-F4B4D341AB1B}"/>
                </a:ext>
              </a:extLst>
            </p:cNvPr>
            <p:cNvSpPr txBox="1"/>
            <p:nvPr/>
          </p:nvSpPr>
          <p:spPr>
            <a:xfrm>
              <a:off x="1549999" y="3396056"/>
              <a:ext cx="2725938" cy="267543"/>
            </a:xfrm>
            <a:prstGeom prst="rect">
              <a:avLst/>
            </a:prstGeom>
          </p:spPr>
          <p:txBody>
            <a:bodyPr vert="horz" wrap="square" lIns="0" tIns="35558" rIns="0" bIns="0" rtlCol="0">
              <a:spAutoFit/>
            </a:bodyPr>
            <a:lstStyle/>
            <a:p>
              <a:pPr marL="33864" algn="ctr" defTabSz="1219079">
                <a:spcBef>
                  <a:spcPts val="280"/>
                </a:spcBef>
              </a:pPr>
              <a:r>
                <a:rPr lang="en-IE" sz="2800" b="1" dirty="0">
                  <a:solidFill>
                    <a:prstClr val="white"/>
                  </a:solidFill>
                  <a:latin typeface="Arial" panose="020B0604020202020204" pitchFamily="34" charset="0"/>
                  <a:cs typeface="Arial" panose="020B0604020202020204" pitchFamily="34" charset="0"/>
                </a:rPr>
                <a:t>NSO 4 – Sustainable Mobility</a:t>
              </a:r>
              <a:endParaRPr sz="2800" b="1" dirty="0">
                <a:solidFill>
                  <a:prstClr val="white"/>
                </a:solidFill>
                <a:latin typeface="Arial" panose="020B0604020202020204" pitchFamily="34" charset="0"/>
                <a:cs typeface="Arial" panose="020B0604020202020204" pitchFamily="34" charset="0"/>
              </a:endParaRPr>
            </a:p>
          </p:txBody>
        </p:sp>
        <p:sp>
          <p:nvSpPr>
            <p:cNvPr id="81" name="object 9">
              <a:extLst>
                <a:ext uri="{FF2B5EF4-FFF2-40B4-BE49-F238E27FC236}">
                  <a16:creationId xmlns:a16="http://schemas.microsoft.com/office/drawing/2014/main" xmlns="" id="{79A16778-ECB8-4D7D-8303-D61729186106}"/>
                </a:ext>
              </a:extLst>
            </p:cNvPr>
            <p:cNvSpPr txBox="1"/>
            <p:nvPr/>
          </p:nvSpPr>
          <p:spPr>
            <a:xfrm>
              <a:off x="2456259" y="4049935"/>
              <a:ext cx="3489791" cy="514507"/>
            </a:xfrm>
            <a:prstGeom prst="rect">
              <a:avLst/>
            </a:prstGeom>
          </p:spPr>
          <p:txBody>
            <a:bodyPr vert="horz" wrap="square" lIns="0" tIns="35558" rIns="0" bIns="0" rtlCol="0">
              <a:spAutoFit/>
            </a:bodyPr>
            <a:lstStyle/>
            <a:p>
              <a:pPr marL="33864" algn="ctr" defTabSz="1219079">
                <a:spcBef>
                  <a:spcPts val="280"/>
                </a:spcBef>
              </a:pPr>
              <a:r>
                <a:rPr lang="en-IE" sz="2800" b="1" dirty="0">
                  <a:solidFill>
                    <a:prstClr val="white"/>
                  </a:solidFill>
                  <a:latin typeface="Arial" panose="020B0604020202020204" pitchFamily="34" charset="0"/>
                  <a:cs typeface="Arial" panose="020B0604020202020204" pitchFamily="34" charset="0"/>
                </a:rPr>
                <a:t>NSO 8 – Transition to a Low Carbon and Climate Resilient Society</a:t>
              </a:r>
              <a:endParaRPr sz="2800" b="1" dirty="0">
                <a:solidFill>
                  <a:prstClr val="white"/>
                </a:solidFill>
                <a:latin typeface="Arial" panose="020B0604020202020204" pitchFamily="34" charset="0"/>
                <a:cs typeface="Arial" panose="020B0604020202020204" pitchFamily="34" charset="0"/>
              </a:endParaRPr>
            </a:p>
          </p:txBody>
        </p:sp>
        <p:sp>
          <p:nvSpPr>
            <p:cNvPr id="82" name="object 9">
              <a:extLst>
                <a:ext uri="{FF2B5EF4-FFF2-40B4-BE49-F238E27FC236}">
                  <a16:creationId xmlns:a16="http://schemas.microsoft.com/office/drawing/2014/main" xmlns="" id="{7E3F2C8B-3583-4E9D-B357-24C40B8D05E5}"/>
                </a:ext>
              </a:extLst>
            </p:cNvPr>
            <p:cNvSpPr txBox="1"/>
            <p:nvPr/>
          </p:nvSpPr>
          <p:spPr>
            <a:xfrm>
              <a:off x="1295728" y="1927157"/>
              <a:ext cx="3443610" cy="373385"/>
            </a:xfrm>
            <a:prstGeom prst="rect">
              <a:avLst/>
            </a:prstGeom>
          </p:spPr>
          <p:txBody>
            <a:bodyPr vert="horz" wrap="square" lIns="0" tIns="35558" rIns="0" bIns="0" rtlCol="0">
              <a:spAutoFit/>
            </a:bodyPr>
            <a:lstStyle/>
            <a:p>
              <a:pPr marL="33864" algn="ctr" defTabSz="1219079">
                <a:spcBef>
                  <a:spcPts val="280"/>
                </a:spcBef>
              </a:pPr>
              <a:r>
                <a:rPr lang="en-IE" sz="4000" b="1" dirty="0">
                  <a:solidFill>
                    <a:prstClr val="black"/>
                  </a:solidFill>
                  <a:latin typeface="Arial" panose="020B0604020202020204" pitchFamily="34" charset="0"/>
                  <a:cs typeface="Arial" panose="020B0604020202020204" pitchFamily="34" charset="0"/>
                </a:rPr>
                <a:t>National Strategic Outcomes</a:t>
              </a:r>
              <a:endParaRPr sz="4000" b="1" dirty="0">
                <a:solidFill>
                  <a:prstClr val="black"/>
                </a:solidFill>
                <a:latin typeface="Arial" panose="020B0604020202020204" pitchFamily="34" charset="0"/>
                <a:cs typeface="Arial" panose="020B0604020202020204" pitchFamily="34" charset="0"/>
              </a:endParaRPr>
            </a:p>
          </p:txBody>
        </p:sp>
        <p:pic>
          <p:nvPicPr>
            <p:cNvPr id="3" name="Graphic 2" descr="Checkmark">
              <a:extLst>
                <a:ext uri="{FF2B5EF4-FFF2-40B4-BE49-F238E27FC236}">
                  <a16:creationId xmlns:a16="http://schemas.microsoft.com/office/drawing/2014/main" xmlns="" id="{008EB9FB-9049-4280-920D-E46912FF8791}"/>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216730" y="2619727"/>
              <a:ext cx="469535" cy="469535"/>
            </a:xfrm>
            <a:prstGeom prst="rect">
              <a:avLst/>
            </a:prstGeom>
            <a:effectLst>
              <a:outerShdw blurRad="50800" dist="38100" dir="2700000" algn="tl" rotWithShape="0">
                <a:prstClr val="black">
                  <a:alpha val="40000"/>
                </a:prstClr>
              </a:outerShdw>
            </a:effectLst>
          </p:spPr>
        </p:pic>
        <p:pic>
          <p:nvPicPr>
            <p:cNvPr id="18" name="Graphic 17" descr="Checkmark">
              <a:extLst>
                <a:ext uri="{FF2B5EF4-FFF2-40B4-BE49-F238E27FC236}">
                  <a16:creationId xmlns:a16="http://schemas.microsoft.com/office/drawing/2014/main" xmlns="" id="{423F70ED-8926-4558-BC47-D3E310FFDB03}"/>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977146" y="3342003"/>
              <a:ext cx="469535" cy="469535"/>
            </a:xfrm>
            <a:prstGeom prst="rect">
              <a:avLst/>
            </a:prstGeom>
            <a:effectLst>
              <a:outerShdw blurRad="50800" dist="38100" dir="2700000" algn="tl" rotWithShape="0">
                <a:prstClr val="black">
                  <a:alpha val="40000"/>
                </a:prstClr>
              </a:outerShdw>
            </a:effectLst>
          </p:spPr>
        </p:pic>
        <p:pic>
          <p:nvPicPr>
            <p:cNvPr id="19" name="Graphic 18" descr="Checkmark">
              <a:extLst>
                <a:ext uri="{FF2B5EF4-FFF2-40B4-BE49-F238E27FC236}">
                  <a16:creationId xmlns:a16="http://schemas.microsoft.com/office/drawing/2014/main" xmlns="" id="{55F952A1-35F4-4E45-ADF6-3EAEB0D78F08}"/>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809822" y="4088839"/>
              <a:ext cx="469535" cy="469535"/>
            </a:xfrm>
            <a:prstGeom prst="rect">
              <a:avLst/>
            </a:prstGeom>
            <a:effectLst>
              <a:outerShdw blurRad="50800" dist="38100" dir="2700000" algn="tl" rotWithShape="0">
                <a:prstClr val="black">
                  <a:alpha val="40000"/>
                </a:prstClr>
              </a:outerShdw>
            </a:effectLst>
          </p:spPr>
        </p:pic>
      </p:grpSp>
      <p:pic>
        <p:nvPicPr>
          <p:cNvPr id="15" name="Picture 14">
            <a:extLst>
              <a:ext uri="{FF2B5EF4-FFF2-40B4-BE49-F238E27FC236}">
                <a16:creationId xmlns:a16="http://schemas.microsoft.com/office/drawing/2014/main" xmlns="" id="{1C2A9505-A428-4C5B-B47C-AB4B75BA2CEA}"/>
              </a:ext>
            </a:extLst>
          </p:cNvPr>
          <p:cNvPicPr>
            <a:picLocks noChangeAspect="1"/>
          </p:cNvPicPr>
          <p:nvPr/>
        </p:nvPicPr>
        <p:blipFill>
          <a:blip r:embed="rId6"/>
          <a:stretch>
            <a:fillRect/>
          </a:stretch>
        </p:blipFill>
        <p:spPr>
          <a:xfrm>
            <a:off x="14514631" y="4954772"/>
            <a:ext cx="2545958" cy="3621716"/>
          </a:xfrm>
          <a:prstGeom prst="rect">
            <a:avLst/>
          </a:prstGeom>
          <a:ln>
            <a:solidFill>
              <a:schemeClr val="bg1">
                <a:lumMod val="75000"/>
              </a:schemeClr>
            </a:solidFill>
          </a:ln>
          <a:effectLst/>
        </p:spPr>
      </p:pic>
      <p:pic>
        <p:nvPicPr>
          <p:cNvPr id="21" name="Picture 20">
            <a:extLst>
              <a:ext uri="{FF2B5EF4-FFF2-40B4-BE49-F238E27FC236}">
                <a16:creationId xmlns:a16="http://schemas.microsoft.com/office/drawing/2014/main" xmlns="" id="{BC2F2B05-0522-4B40-A7DB-964F81804EDB}"/>
              </a:ext>
            </a:extLst>
          </p:cNvPr>
          <p:cNvPicPr>
            <a:picLocks noChangeAspect="1"/>
          </p:cNvPicPr>
          <p:nvPr/>
        </p:nvPicPr>
        <p:blipFill>
          <a:blip r:embed="rId7"/>
          <a:stretch>
            <a:fillRect/>
          </a:stretch>
        </p:blipFill>
        <p:spPr>
          <a:xfrm>
            <a:off x="15004377" y="7805281"/>
            <a:ext cx="2545574" cy="3621714"/>
          </a:xfrm>
          <a:prstGeom prst="rect">
            <a:avLst/>
          </a:prstGeom>
          <a:ln>
            <a:solidFill>
              <a:schemeClr val="bg1">
                <a:lumMod val="75000"/>
              </a:schemeClr>
            </a:solidFill>
          </a:ln>
          <a:effectLst/>
        </p:spPr>
      </p:pic>
      <p:sp>
        <p:nvSpPr>
          <p:cNvPr id="4" name="Rectangle 3">
            <a:extLst>
              <a:ext uri="{FF2B5EF4-FFF2-40B4-BE49-F238E27FC236}">
                <a16:creationId xmlns:a16="http://schemas.microsoft.com/office/drawing/2014/main" xmlns="" id="{473F8343-8EFE-4EF6-BF34-3E4C54511C14}"/>
              </a:ext>
            </a:extLst>
          </p:cNvPr>
          <p:cNvSpPr/>
          <p:nvPr/>
        </p:nvSpPr>
        <p:spPr>
          <a:xfrm>
            <a:off x="17174460" y="4593048"/>
            <a:ext cx="6627139" cy="1200329"/>
          </a:xfrm>
          <a:prstGeom prst="rect">
            <a:avLst/>
          </a:prstGeom>
        </p:spPr>
        <p:txBody>
          <a:bodyPr wrap="square">
            <a:spAutoFit/>
          </a:bodyPr>
          <a:lstStyle/>
          <a:p>
            <a:r>
              <a:rPr lang="en-IE" sz="2400" i="1" dirty="0">
                <a:latin typeface="Arial" pitchFamily="34" charset="0"/>
                <a:cs typeface="Arial" pitchFamily="34" charset="0"/>
              </a:rPr>
              <a:t>“Under the National Development Plan </a:t>
            </a:r>
            <a:r>
              <a:rPr lang="en-IE" sz="2400" b="1" i="1" dirty="0">
                <a:latin typeface="Arial" pitchFamily="34" charset="0"/>
                <a:cs typeface="Arial" pitchFamily="34" charset="0"/>
              </a:rPr>
              <a:t>investment in public transport infrastructure </a:t>
            </a:r>
            <a:r>
              <a:rPr lang="en-IE" sz="2400" i="1" dirty="0">
                <a:latin typeface="Arial" pitchFamily="34" charset="0"/>
                <a:cs typeface="Arial" pitchFamily="34" charset="0"/>
              </a:rPr>
              <a:t>will be accelerated…” </a:t>
            </a:r>
            <a:endParaRPr lang="en-IE" sz="2400" i="1" dirty="0"/>
          </a:p>
        </p:txBody>
      </p:sp>
      <p:sp>
        <p:nvSpPr>
          <p:cNvPr id="6" name="Rectangle 5">
            <a:extLst>
              <a:ext uri="{FF2B5EF4-FFF2-40B4-BE49-F238E27FC236}">
                <a16:creationId xmlns:a16="http://schemas.microsoft.com/office/drawing/2014/main" xmlns="" id="{C30AF73F-8E38-4B2C-882D-FE4DE6C4E266}"/>
              </a:ext>
            </a:extLst>
          </p:cNvPr>
          <p:cNvSpPr/>
          <p:nvPr/>
        </p:nvSpPr>
        <p:spPr>
          <a:xfrm>
            <a:off x="17171430" y="6070279"/>
            <a:ext cx="6576024" cy="1569660"/>
          </a:xfrm>
          <a:prstGeom prst="rect">
            <a:avLst/>
          </a:prstGeom>
        </p:spPr>
        <p:txBody>
          <a:bodyPr wrap="square">
            <a:spAutoFit/>
          </a:bodyPr>
          <a:lstStyle/>
          <a:p>
            <a:r>
              <a:rPr lang="en-IE" sz="2400" i="1" dirty="0">
                <a:latin typeface="Arial" pitchFamily="34" charset="0"/>
                <a:cs typeface="Arial" pitchFamily="34" charset="0"/>
              </a:rPr>
              <a:t>“</a:t>
            </a:r>
            <a:r>
              <a:rPr lang="en-IE" sz="2400" b="1" i="1" dirty="0">
                <a:latin typeface="Arial" pitchFamily="34" charset="0"/>
                <a:cs typeface="Arial" pitchFamily="34" charset="0"/>
              </a:rPr>
              <a:t>Delivery of priority elements of the DART Expansion Programme </a:t>
            </a:r>
            <a:r>
              <a:rPr lang="en-IE" sz="2400" i="1" dirty="0">
                <a:latin typeface="Arial" pitchFamily="34" charset="0"/>
                <a:cs typeface="Arial" pitchFamily="34" charset="0"/>
              </a:rPr>
              <a:t>including investment in new train fleet, new infrastructure and electrification of existing lines.”</a:t>
            </a:r>
          </a:p>
        </p:txBody>
      </p:sp>
      <p:sp>
        <p:nvSpPr>
          <p:cNvPr id="7" name="Rectangle 6">
            <a:extLst>
              <a:ext uri="{FF2B5EF4-FFF2-40B4-BE49-F238E27FC236}">
                <a16:creationId xmlns:a16="http://schemas.microsoft.com/office/drawing/2014/main" xmlns="" id="{C81CDD76-8B87-49EC-8FCE-D70900C889E9}"/>
              </a:ext>
            </a:extLst>
          </p:cNvPr>
          <p:cNvSpPr/>
          <p:nvPr/>
        </p:nvSpPr>
        <p:spPr>
          <a:xfrm>
            <a:off x="16344656" y="2530896"/>
            <a:ext cx="7210985" cy="1200329"/>
          </a:xfrm>
          <a:prstGeom prst="rect">
            <a:avLst/>
          </a:prstGeom>
        </p:spPr>
        <p:txBody>
          <a:bodyPr wrap="square">
            <a:spAutoFit/>
          </a:bodyPr>
          <a:lstStyle/>
          <a:p>
            <a:r>
              <a:rPr lang="en-IE" sz="2400" i="1" dirty="0">
                <a:latin typeface="Arial" pitchFamily="34" charset="0"/>
                <a:cs typeface="Arial" pitchFamily="34" charset="0"/>
              </a:rPr>
              <a:t>“Addressing the legacy of rapid unplanned growth, by facilitating amenities and services catch-up, jobs and/or </a:t>
            </a:r>
            <a:r>
              <a:rPr lang="en-IE" sz="2400" b="1" i="1" dirty="0">
                <a:latin typeface="Arial" pitchFamily="34" charset="0"/>
                <a:cs typeface="Arial" pitchFamily="34" charset="0"/>
              </a:rPr>
              <a:t>improved sustainable transport links</a:t>
            </a:r>
            <a:r>
              <a:rPr lang="en-IE" sz="2400" i="1" dirty="0">
                <a:latin typeface="Arial" pitchFamily="34" charset="0"/>
                <a:cs typeface="Arial" pitchFamily="34" charset="0"/>
              </a:rPr>
              <a:t>…”</a:t>
            </a:r>
          </a:p>
        </p:txBody>
      </p:sp>
      <p:sp>
        <p:nvSpPr>
          <p:cNvPr id="8" name="Rectangle 7">
            <a:extLst>
              <a:ext uri="{FF2B5EF4-FFF2-40B4-BE49-F238E27FC236}">
                <a16:creationId xmlns:a16="http://schemas.microsoft.com/office/drawing/2014/main" xmlns="" id="{02E40D11-FF12-4F59-9C06-913FED889FB0}"/>
              </a:ext>
            </a:extLst>
          </p:cNvPr>
          <p:cNvSpPr/>
          <p:nvPr/>
        </p:nvSpPr>
        <p:spPr>
          <a:xfrm>
            <a:off x="17771636" y="8576488"/>
            <a:ext cx="6357868" cy="830997"/>
          </a:xfrm>
          <a:prstGeom prst="rect">
            <a:avLst/>
          </a:prstGeom>
        </p:spPr>
        <p:txBody>
          <a:bodyPr wrap="square">
            <a:spAutoFit/>
          </a:bodyPr>
          <a:lstStyle/>
          <a:p>
            <a:r>
              <a:rPr lang="en-IE" sz="2400" i="1" dirty="0">
                <a:latin typeface="Arial" pitchFamily="34" charset="0"/>
                <a:cs typeface="Arial" pitchFamily="34" charset="0"/>
              </a:rPr>
              <a:t>“Implement major sustainable-mobility projects such as </a:t>
            </a:r>
            <a:r>
              <a:rPr lang="en-IE" sz="2400" b="1" i="1" dirty="0">
                <a:latin typeface="Arial" pitchFamily="34" charset="0"/>
                <a:cs typeface="Arial" pitchFamily="34" charset="0"/>
              </a:rPr>
              <a:t>DART Expansion</a:t>
            </a:r>
            <a:r>
              <a:rPr lang="en-IE" sz="2400" i="1" dirty="0">
                <a:latin typeface="Arial" pitchFamily="34" charset="0"/>
                <a:cs typeface="Arial" pitchFamily="34" charset="0"/>
              </a:rPr>
              <a:t>…”</a:t>
            </a:r>
          </a:p>
        </p:txBody>
      </p:sp>
      <p:sp>
        <p:nvSpPr>
          <p:cNvPr id="9" name="Rectangle 8">
            <a:extLst>
              <a:ext uri="{FF2B5EF4-FFF2-40B4-BE49-F238E27FC236}">
                <a16:creationId xmlns:a16="http://schemas.microsoft.com/office/drawing/2014/main" xmlns="" id="{B241B8A6-2C3B-45A9-81BA-B094901542FC}"/>
              </a:ext>
            </a:extLst>
          </p:cNvPr>
          <p:cNvSpPr/>
          <p:nvPr/>
        </p:nvSpPr>
        <p:spPr>
          <a:xfrm>
            <a:off x="17760462" y="9609663"/>
            <a:ext cx="6369041" cy="1200329"/>
          </a:xfrm>
          <a:prstGeom prst="rect">
            <a:avLst/>
          </a:prstGeom>
        </p:spPr>
        <p:txBody>
          <a:bodyPr wrap="square">
            <a:spAutoFit/>
          </a:bodyPr>
          <a:lstStyle/>
          <a:p>
            <a:r>
              <a:rPr lang="en-IE" sz="2400" i="1" dirty="0">
                <a:latin typeface="Arial" pitchFamily="34" charset="0"/>
                <a:cs typeface="Arial" pitchFamily="34" charset="0"/>
              </a:rPr>
              <a:t>“Promote compact growth and </a:t>
            </a:r>
            <a:r>
              <a:rPr lang="en-IE" sz="2400" b="1" i="1" dirty="0">
                <a:latin typeface="Arial" pitchFamily="34" charset="0"/>
                <a:cs typeface="Arial" pitchFamily="34" charset="0"/>
              </a:rPr>
              <a:t>greater integration of policies for land use and transport planning</a:t>
            </a:r>
            <a:r>
              <a:rPr lang="en-IE" sz="2400" i="1" dirty="0">
                <a:latin typeface="Arial" pitchFamily="34" charset="0"/>
                <a:cs typeface="Arial" pitchFamily="34" charset="0"/>
              </a:rPr>
              <a:t>…”</a:t>
            </a:r>
          </a:p>
        </p:txBody>
      </p:sp>
      <p:sp>
        <p:nvSpPr>
          <p:cNvPr id="24" name="Title 1">
            <a:extLst>
              <a:ext uri="{FF2B5EF4-FFF2-40B4-BE49-F238E27FC236}">
                <a16:creationId xmlns:a16="http://schemas.microsoft.com/office/drawing/2014/main" xmlns="" id="{66BE8A09-610D-4820-8A05-26A81A6DD900}"/>
              </a:ext>
            </a:extLst>
          </p:cNvPr>
          <p:cNvSpPr>
            <a:spLocks noGrp="1"/>
          </p:cNvSpPr>
          <p:nvPr>
            <p:ph type="title"/>
          </p:nvPr>
        </p:nvSpPr>
        <p:spPr>
          <a:xfrm>
            <a:off x="1822729" y="737001"/>
            <a:ext cx="20736954" cy="1843812"/>
          </a:xfrm>
        </p:spPr>
        <p:txBody>
          <a:bodyPr/>
          <a:lstStyle/>
          <a:p>
            <a:r>
              <a:rPr lang="en-IE" dirty="0">
                <a:solidFill>
                  <a:schemeClr val="accent2"/>
                </a:solidFill>
              </a:rPr>
              <a:t>National Policy</a:t>
            </a:r>
          </a:p>
        </p:txBody>
      </p:sp>
    </p:spTree>
    <p:extLst>
      <p:ext uri="{BB962C8B-B14F-4D97-AF65-F5344CB8AC3E}">
        <p14:creationId xmlns:p14="http://schemas.microsoft.com/office/powerpoint/2010/main" val="39903587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F7BEB26-71A7-49F7-A43F-88C4CBB2FE39}"/>
              </a:ext>
            </a:extLst>
          </p:cNvPr>
          <p:cNvSpPr>
            <a:spLocks noGrp="1"/>
          </p:cNvSpPr>
          <p:nvPr>
            <p:ph type="title"/>
          </p:nvPr>
        </p:nvSpPr>
        <p:spPr/>
        <p:txBody>
          <a:bodyPr/>
          <a:lstStyle/>
          <a:p>
            <a:r>
              <a:rPr lang="en-GB" dirty="0">
                <a:solidFill>
                  <a:schemeClr val="accent2"/>
                </a:solidFill>
              </a:rPr>
              <a:t>South Dublin County Council Development Plan 2016-2022</a:t>
            </a:r>
          </a:p>
        </p:txBody>
      </p:sp>
      <p:sp>
        <p:nvSpPr>
          <p:cNvPr id="3" name="Content Placeholder 2">
            <a:extLst>
              <a:ext uri="{FF2B5EF4-FFF2-40B4-BE49-F238E27FC236}">
                <a16:creationId xmlns:a16="http://schemas.microsoft.com/office/drawing/2014/main" xmlns="" id="{71CC677E-2567-4A34-B9B6-57B97749DB9A}"/>
              </a:ext>
            </a:extLst>
          </p:cNvPr>
          <p:cNvSpPr>
            <a:spLocks noGrp="1"/>
          </p:cNvSpPr>
          <p:nvPr>
            <p:ph idx="1"/>
          </p:nvPr>
        </p:nvSpPr>
        <p:spPr>
          <a:xfrm>
            <a:off x="1026366" y="3466508"/>
            <a:ext cx="13938571" cy="6782983"/>
          </a:xfrm>
        </p:spPr>
        <p:txBody>
          <a:bodyPr/>
          <a:lstStyle/>
          <a:p>
            <a:r>
              <a:rPr lang="en-GB" sz="3200" b="1" dirty="0"/>
              <a:t>CS7 Objective 1:</a:t>
            </a:r>
            <a:r>
              <a:rPr lang="en-GB" sz="3200" dirty="0"/>
              <a:t> </a:t>
            </a:r>
            <a:r>
              <a:rPr lang="en-GB" sz="3200" i="1" dirty="0"/>
              <a:t>“To support the delivery of sufficient public transport and road capacity to facilitate sustainable new development in Strategic Development Zones”.</a:t>
            </a:r>
          </a:p>
          <a:p>
            <a:endParaRPr lang="en-GB" sz="3200" i="1" dirty="0"/>
          </a:p>
          <a:p>
            <a:r>
              <a:rPr lang="en-GB" sz="3200" b="1" dirty="0"/>
              <a:t>TM2 Objective 1</a:t>
            </a:r>
            <a:r>
              <a:rPr lang="en-GB" sz="3200" i="1" dirty="0"/>
              <a:t>: “To </a:t>
            </a:r>
            <a:r>
              <a:rPr lang="en-GB" sz="3200" i="1" u="sng" dirty="0"/>
              <a:t>secure the implementation of major public transport projects</a:t>
            </a:r>
            <a:r>
              <a:rPr lang="en-GB" sz="3200" i="1" dirty="0"/>
              <a:t> as identified within the relevant public transport strategies and plans for the Greater Dublin Area”</a:t>
            </a:r>
          </a:p>
          <a:p>
            <a:endParaRPr lang="en-GB" sz="3200" i="1" dirty="0"/>
          </a:p>
          <a:p>
            <a:r>
              <a:rPr lang="en-GB" sz="3200" b="1" dirty="0"/>
              <a:t>Section 6.1.0 Overarching Policies and Objectives:</a:t>
            </a:r>
            <a:r>
              <a:rPr lang="en-GB" sz="3200" dirty="0"/>
              <a:t> </a:t>
            </a:r>
            <a:r>
              <a:rPr lang="en-GB" sz="3200" i="1" dirty="0"/>
              <a:t>“</a:t>
            </a:r>
            <a:r>
              <a:rPr lang="en-IE" sz="3200" i="1" dirty="0"/>
              <a:t>Support the NTA in implementing major </a:t>
            </a:r>
            <a:r>
              <a:rPr lang="en-IE" sz="3200" i="1" u="sng" dirty="0"/>
              <a:t>transport projects such as the reopening of the Phoenix Park Tunnel for rail services, </a:t>
            </a:r>
            <a:r>
              <a:rPr lang="en-IE" sz="3200" i="1" dirty="0"/>
              <a:t>DART Underground and Tallaght Swiftway (Bus Rapid Transport)</a:t>
            </a:r>
            <a:r>
              <a:rPr lang="en-GB" sz="3200" i="1" dirty="0"/>
              <a:t>”.</a:t>
            </a:r>
          </a:p>
          <a:p>
            <a:endParaRPr lang="en-GB" dirty="0"/>
          </a:p>
        </p:txBody>
      </p:sp>
      <p:pic>
        <p:nvPicPr>
          <p:cNvPr id="4" name="Picture 3">
            <a:extLst>
              <a:ext uri="{FF2B5EF4-FFF2-40B4-BE49-F238E27FC236}">
                <a16:creationId xmlns:a16="http://schemas.microsoft.com/office/drawing/2014/main" xmlns="" id="{C11FA069-956E-48D6-89B8-2B1FF83B0D0F}"/>
              </a:ext>
            </a:extLst>
          </p:cNvPr>
          <p:cNvPicPr>
            <a:picLocks noChangeAspect="1"/>
          </p:cNvPicPr>
          <p:nvPr/>
        </p:nvPicPr>
        <p:blipFill>
          <a:blip r:embed="rId2"/>
          <a:stretch>
            <a:fillRect/>
          </a:stretch>
        </p:blipFill>
        <p:spPr>
          <a:xfrm>
            <a:off x="16219758" y="2458291"/>
            <a:ext cx="5993471" cy="8442580"/>
          </a:xfrm>
          <a:prstGeom prst="rect">
            <a:avLst/>
          </a:prstGeom>
        </p:spPr>
      </p:pic>
    </p:spTree>
    <p:extLst>
      <p:ext uri="{BB962C8B-B14F-4D97-AF65-F5344CB8AC3E}">
        <p14:creationId xmlns:p14="http://schemas.microsoft.com/office/powerpoint/2010/main" val="10596045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DF4566-5C9A-BB4F-9482-6438A1BE7078}"/>
              </a:ext>
            </a:extLst>
          </p:cNvPr>
          <p:cNvSpPr>
            <a:spLocks noGrp="1"/>
          </p:cNvSpPr>
          <p:nvPr>
            <p:ph type="ctrTitle"/>
          </p:nvPr>
        </p:nvSpPr>
        <p:spPr>
          <a:xfrm>
            <a:off x="1045030" y="4591332"/>
            <a:ext cx="12380026" cy="3338671"/>
          </a:xfrm>
        </p:spPr>
        <p:txBody>
          <a:bodyPr/>
          <a:lstStyle/>
          <a:p>
            <a:r>
              <a:rPr lang="en-GB" dirty="0"/>
              <a:t>DART+ South West Overview of Works within SDCC</a:t>
            </a:r>
            <a:endParaRPr lang="en-US" dirty="0"/>
          </a:p>
        </p:txBody>
      </p:sp>
    </p:spTree>
    <p:extLst>
      <p:ext uri="{BB962C8B-B14F-4D97-AF65-F5344CB8AC3E}">
        <p14:creationId xmlns:p14="http://schemas.microsoft.com/office/powerpoint/2010/main" val="34485314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CD427C27-6623-4628-9505-BF166A42CF79}"/>
              </a:ext>
            </a:extLst>
          </p:cNvPr>
          <p:cNvSpPr txBox="1">
            <a:spLocks/>
          </p:cNvSpPr>
          <p:nvPr/>
        </p:nvSpPr>
        <p:spPr>
          <a:xfrm>
            <a:off x="930632" y="0"/>
            <a:ext cx="20736954" cy="1843812"/>
          </a:xfrm>
          <a:prstGeom prst="rect">
            <a:avLst/>
          </a:prstGeom>
        </p:spPr>
        <p:txBody>
          <a:bodyPr vert="horz" lIns="0" tIns="0" rIns="0" bIns="0" rtlCol="0" anchor="ctr" anchorCtr="0">
            <a:noAutofit/>
          </a:bodyPr>
          <a:lstStyle>
            <a:lvl1pPr algn="l" defTabSz="914400" rtl="0" eaLnBrk="1" latinLnBrk="0" hangingPunct="1">
              <a:lnSpc>
                <a:spcPct val="90000"/>
              </a:lnSpc>
              <a:spcBef>
                <a:spcPct val="0"/>
              </a:spcBef>
              <a:buNone/>
              <a:defRPr sz="2800" b="0" kern="1200" cap="none" spc="0" baseline="0">
                <a:solidFill>
                  <a:schemeClr val="accent2"/>
                </a:solidFill>
                <a:latin typeface="Arial" pitchFamily="34" charset="0"/>
                <a:ea typeface="+mj-ea"/>
                <a:cs typeface="+mj-cs"/>
              </a:defRPr>
            </a:lvl1pPr>
          </a:lstStyle>
          <a:p>
            <a:pPr>
              <a:lnSpc>
                <a:spcPct val="130000"/>
              </a:lnSpc>
            </a:pPr>
            <a:r>
              <a:rPr lang="en-IE" sz="6000" b="1" dirty="0">
                <a:latin typeface="Arial"/>
                <a:cs typeface="Arial"/>
              </a:rPr>
              <a:t>DART+ South West Overview</a:t>
            </a:r>
          </a:p>
        </p:txBody>
      </p:sp>
      <p:pic>
        <p:nvPicPr>
          <p:cNvPr id="3" name="Picture 2">
            <a:extLst>
              <a:ext uri="{FF2B5EF4-FFF2-40B4-BE49-F238E27FC236}">
                <a16:creationId xmlns:a16="http://schemas.microsoft.com/office/drawing/2014/main" xmlns="" id="{209DC710-F4C8-4C0E-A9DB-F53DB602CBE5}"/>
              </a:ext>
            </a:extLst>
          </p:cNvPr>
          <p:cNvPicPr>
            <a:picLocks noChangeAspect="1"/>
          </p:cNvPicPr>
          <p:nvPr/>
        </p:nvPicPr>
        <p:blipFill>
          <a:blip r:embed="rId3"/>
          <a:stretch>
            <a:fillRect/>
          </a:stretch>
        </p:blipFill>
        <p:spPr>
          <a:xfrm>
            <a:off x="3286666" y="2253972"/>
            <a:ext cx="17809080" cy="9264397"/>
          </a:xfrm>
          <a:prstGeom prst="rect">
            <a:avLst/>
          </a:prstGeom>
        </p:spPr>
      </p:pic>
    </p:spTree>
    <p:extLst>
      <p:ext uri="{BB962C8B-B14F-4D97-AF65-F5344CB8AC3E}">
        <p14:creationId xmlns:p14="http://schemas.microsoft.com/office/powerpoint/2010/main" val="27755743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2"/>
          <p:cNvSpPr>
            <a:spLocks noGrp="1"/>
          </p:cNvSpPr>
          <p:nvPr>
            <p:ph idx="1"/>
          </p:nvPr>
        </p:nvSpPr>
        <p:spPr>
          <a:xfrm>
            <a:off x="767345" y="2554770"/>
            <a:ext cx="10415005" cy="6432550"/>
          </a:xfrm>
        </p:spPr>
        <p:txBody>
          <a:bodyPr>
            <a:noAutofit/>
          </a:bodyPr>
          <a:lstStyle/>
          <a:p>
            <a:pPr marL="0" indent="0">
              <a:buClrTx/>
              <a:buSzPct val="100000"/>
              <a:buNone/>
            </a:pPr>
            <a:r>
              <a:rPr lang="en-IE" sz="2400" b="1" dirty="0">
                <a:solidFill>
                  <a:schemeClr val="accent2"/>
                </a:solidFill>
              </a:rPr>
              <a:t>General</a:t>
            </a:r>
          </a:p>
          <a:p>
            <a:pPr marL="571471" indent="-571471">
              <a:buClrTx/>
              <a:buSzPct val="100000"/>
            </a:pPr>
            <a:r>
              <a:rPr lang="en-IE" sz="2400" dirty="0"/>
              <a:t>Increase carrying capacity from 4,500 to 13,300  passengers per hour per direction.</a:t>
            </a:r>
          </a:p>
          <a:p>
            <a:pPr marL="571471" indent="-571471">
              <a:buClrTx/>
              <a:buSzPct val="100000"/>
            </a:pPr>
            <a:r>
              <a:rPr lang="en-IE" sz="2400" dirty="0"/>
              <a:t>Improvements required to increase capacity </a:t>
            </a:r>
          </a:p>
          <a:p>
            <a:pPr lvl="1">
              <a:buSzPct val="100000"/>
            </a:pPr>
            <a:r>
              <a:rPr lang="en-IE" sz="2400" dirty="0"/>
              <a:t>Complete 4 tracking from Parkwest to Heuston</a:t>
            </a:r>
          </a:p>
          <a:p>
            <a:pPr lvl="1">
              <a:buSzPct val="100000"/>
            </a:pPr>
            <a:r>
              <a:rPr lang="en-IE" sz="2400" dirty="0"/>
              <a:t>Electrify the route from Hazelhatch to Heuston &amp; Glasnevin (via PPT)</a:t>
            </a:r>
          </a:p>
          <a:p>
            <a:pPr lvl="1">
              <a:buSzPct val="100000"/>
            </a:pPr>
            <a:r>
              <a:rPr lang="en-IE" sz="2400" dirty="0"/>
              <a:t>Addressing constraints within the Phoenix Park tunnel to support increased frequency of trains</a:t>
            </a:r>
          </a:p>
          <a:p>
            <a:pPr lvl="1">
              <a:buSzPct val="100000"/>
            </a:pPr>
            <a:r>
              <a:rPr lang="en-IE" sz="2400" dirty="0"/>
              <a:t>Bridge improvements/re-builds to achieve vertical and horizontal clearances</a:t>
            </a:r>
          </a:p>
          <a:p>
            <a:pPr lvl="1">
              <a:buSzPct val="100000"/>
            </a:pPr>
            <a:r>
              <a:rPr lang="en-IE" sz="2400" dirty="0"/>
              <a:t>Re-signal and improve lineside telecommunications, as necessary</a:t>
            </a:r>
          </a:p>
          <a:p>
            <a:pPr lvl="1">
              <a:buSzPct val="100000"/>
            </a:pPr>
            <a:r>
              <a:rPr lang="en-IE" sz="2400" dirty="0"/>
              <a:t>Provide stabling infrastructure to maximise rail operational efficiency, for service daily start-up and shut-down  </a:t>
            </a:r>
          </a:p>
        </p:txBody>
      </p:sp>
      <p:pic>
        <p:nvPicPr>
          <p:cNvPr id="6" name="Picture 5">
            <a:extLst>
              <a:ext uri="{FF2B5EF4-FFF2-40B4-BE49-F238E27FC236}">
                <a16:creationId xmlns:a16="http://schemas.microsoft.com/office/drawing/2014/main" xmlns="" id="{E59476CD-3560-460C-9208-F42BD701E7E6}"/>
              </a:ext>
            </a:extLst>
          </p:cNvPr>
          <p:cNvPicPr>
            <a:picLocks noChangeAspect="1"/>
          </p:cNvPicPr>
          <p:nvPr/>
        </p:nvPicPr>
        <p:blipFill>
          <a:blip r:embed="rId3"/>
          <a:stretch>
            <a:fillRect/>
          </a:stretch>
        </p:blipFill>
        <p:spPr>
          <a:xfrm>
            <a:off x="16200404" y="8253907"/>
            <a:ext cx="2982946" cy="1988630"/>
          </a:xfrm>
          <a:prstGeom prst="rect">
            <a:avLst/>
          </a:prstGeom>
          <a:ln>
            <a:solidFill>
              <a:schemeClr val="accent1"/>
            </a:solidFill>
          </a:ln>
        </p:spPr>
      </p:pic>
      <p:sp>
        <p:nvSpPr>
          <p:cNvPr id="8" name="Title 1">
            <a:extLst>
              <a:ext uri="{FF2B5EF4-FFF2-40B4-BE49-F238E27FC236}">
                <a16:creationId xmlns:a16="http://schemas.microsoft.com/office/drawing/2014/main" xmlns="" id="{B2B82114-0208-4334-AC7B-FDCD922473DB}"/>
              </a:ext>
            </a:extLst>
          </p:cNvPr>
          <p:cNvSpPr txBox="1">
            <a:spLocks/>
          </p:cNvSpPr>
          <p:nvPr/>
        </p:nvSpPr>
        <p:spPr>
          <a:xfrm>
            <a:off x="1822729" y="700398"/>
            <a:ext cx="20736954" cy="1843812"/>
          </a:xfrm>
          <a:prstGeom prst="rect">
            <a:avLst/>
          </a:prstGeom>
        </p:spPr>
        <p:txBody>
          <a:bodyPr vert="horz" lIns="0" tIns="0" rIns="0" bIns="0" rtlCol="0" anchor="ctr" anchorCtr="0">
            <a:noAutofit/>
          </a:bodyPr>
          <a:lstStyle>
            <a:lvl1pPr algn="l" defTabSz="914400" rtl="0" eaLnBrk="1" latinLnBrk="0" hangingPunct="1">
              <a:lnSpc>
                <a:spcPct val="90000"/>
              </a:lnSpc>
              <a:spcBef>
                <a:spcPct val="0"/>
              </a:spcBef>
              <a:buNone/>
              <a:defRPr sz="2800" b="0" kern="1200" cap="none" spc="0" baseline="0">
                <a:solidFill>
                  <a:schemeClr val="accent2"/>
                </a:solidFill>
                <a:latin typeface="Arial" pitchFamily="34" charset="0"/>
                <a:ea typeface="+mj-ea"/>
                <a:cs typeface="+mj-cs"/>
              </a:defRPr>
            </a:lvl1pPr>
          </a:lstStyle>
          <a:p>
            <a:pPr>
              <a:lnSpc>
                <a:spcPct val="130000"/>
              </a:lnSpc>
            </a:pPr>
            <a:r>
              <a:rPr lang="en-IE" sz="6000" b="1" dirty="0">
                <a:latin typeface="Arial"/>
                <a:cs typeface="Arial"/>
              </a:rPr>
              <a:t>DART+ South West Overview</a:t>
            </a:r>
          </a:p>
        </p:txBody>
      </p:sp>
      <p:sp>
        <p:nvSpPr>
          <p:cNvPr id="2" name="Rectangle 1">
            <a:extLst>
              <a:ext uri="{FF2B5EF4-FFF2-40B4-BE49-F238E27FC236}">
                <a16:creationId xmlns:a16="http://schemas.microsoft.com/office/drawing/2014/main" xmlns="" id="{F778E42B-6CAC-49A7-BB62-B04A2C0D1D7F}"/>
              </a:ext>
            </a:extLst>
          </p:cNvPr>
          <p:cNvSpPr/>
          <p:nvPr/>
        </p:nvSpPr>
        <p:spPr>
          <a:xfrm>
            <a:off x="13348707" y="3916187"/>
            <a:ext cx="10266361" cy="3960058"/>
          </a:xfrm>
          <a:prstGeom prst="rect">
            <a:avLst/>
          </a:prstGeom>
        </p:spPr>
        <p:txBody>
          <a:bodyPr wrap="square">
            <a:spAutoFit/>
          </a:bodyPr>
          <a:lstStyle/>
          <a:p>
            <a:pPr marL="0" lvl="1" defTabSz="1828709">
              <a:spcBef>
                <a:spcPts val="2000"/>
              </a:spcBef>
              <a:buSzPct val="100000"/>
              <a:tabLst>
                <a:tab pos="888956" algn="l"/>
              </a:tabLst>
            </a:pPr>
            <a:r>
              <a:rPr lang="en-IE" sz="2400" b="1" dirty="0">
                <a:solidFill>
                  <a:schemeClr val="accent2"/>
                </a:solidFill>
              </a:rPr>
              <a:t>Within SDC Co Co’s area:</a:t>
            </a:r>
          </a:p>
          <a:p>
            <a:pPr marL="571471" indent="-571471" defTabSz="1828709">
              <a:spcBef>
                <a:spcPts val="2000"/>
              </a:spcBef>
              <a:buSzPct val="100000"/>
              <a:buFont typeface="Arial" panose="020B0604020202020204" pitchFamily="34" charset="0"/>
              <a:buChar char="•"/>
            </a:pPr>
            <a:r>
              <a:rPr lang="en-GB" sz="2400" dirty="0"/>
              <a:t>Electrification along existing track.</a:t>
            </a:r>
          </a:p>
          <a:p>
            <a:pPr marL="571471" indent="-571471" defTabSz="1828709">
              <a:spcBef>
                <a:spcPts val="2000"/>
              </a:spcBef>
              <a:buSzPct val="100000"/>
              <a:buFont typeface="Arial" panose="020B0604020202020204" pitchFamily="34" charset="0"/>
              <a:buChar char="•"/>
            </a:pPr>
            <a:r>
              <a:rPr lang="en-GB" sz="2400" dirty="0"/>
              <a:t>Road bridges – main interventions were made as part of the original Kildare Route Project. Modifications to parapets may be required.</a:t>
            </a:r>
          </a:p>
          <a:p>
            <a:pPr marL="571471" indent="-571471" defTabSz="1828709">
              <a:spcBef>
                <a:spcPts val="2000"/>
              </a:spcBef>
              <a:buSzPct val="100000"/>
              <a:buFont typeface="Arial" panose="020B0604020202020204" pitchFamily="34" charset="0"/>
              <a:buChar char="•"/>
            </a:pPr>
            <a:r>
              <a:rPr lang="en-GB" sz="2400" dirty="0"/>
              <a:t>Possible substation location </a:t>
            </a:r>
          </a:p>
          <a:p>
            <a:pPr marL="571471" indent="-571471" defTabSz="1828709">
              <a:spcBef>
                <a:spcPts val="2000"/>
              </a:spcBef>
              <a:buSzPct val="100000"/>
              <a:buFont typeface="Arial" panose="020B0604020202020204" pitchFamily="34" charset="0"/>
              <a:buChar char="•"/>
            </a:pPr>
            <a:r>
              <a:rPr lang="en-GB" sz="2400" dirty="0"/>
              <a:t>Signalling and telecoms infrastructure upgrades</a:t>
            </a:r>
          </a:p>
          <a:p>
            <a:pPr marL="571471" indent="-571471" defTabSz="1828709">
              <a:spcBef>
                <a:spcPts val="2000"/>
              </a:spcBef>
              <a:buSzPct val="100000"/>
              <a:buFont typeface="Arial" panose="020B0604020202020204" pitchFamily="34" charset="0"/>
              <a:buChar char="•"/>
            </a:pPr>
            <a:r>
              <a:rPr lang="en-GB" sz="2400" dirty="0"/>
              <a:t>Track drainage</a:t>
            </a:r>
          </a:p>
        </p:txBody>
      </p:sp>
    </p:spTree>
    <p:extLst>
      <p:ext uri="{BB962C8B-B14F-4D97-AF65-F5344CB8AC3E}">
        <p14:creationId xmlns:p14="http://schemas.microsoft.com/office/powerpoint/2010/main" val="35545419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544649A-6C9F-4DE4-BA92-7A2CB372B2D6}"/>
              </a:ext>
            </a:extLst>
          </p:cNvPr>
          <p:cNvSpPr>
            <a:spLocks noGrp="1"/>
          </p:cNvSpPr>
          <p:nvPr>
            <p:ph type="title"/>
          </p:nvPr>
        </p:nvSpPr>
        <p:spPr>
          <a:xfrm>
            <a:off x="1507146" y="1315903"/>
            <a:ext cx="20736954" cy="1843812"/>
          </a:xfrm>
        </p:spPr>
        <p:txBody>
          <a:bodyPr/>
          <a:lstStyle/>
          <a:p>
            <a:r>
              <a:rPr lang="en-IE" dirty="0">
                <a:solidFill>
                  <a:schemeClr val="accent2"/>
                </a:solidFill>
              </a:rPr>
              <a:t>Progress / Activities to Date / Programme</a:t>
            </a:r>
          </a:p>
        </p:txBody>
      </p:sp>
      <p:sp>
        <p:nvSpPr>
          <p:cNvPr id="8" name="Content Placeholder 2">
            <a:extLst>
              <a:ext uri="{FF2B5EF4-FFF2-40B4-BE49-F238E27FC236}">
                <a16:creationId xmlns:a16="http://schemas.microsoft.com/office/drawing/2014/main" xmlns="" id="{7C7221DE-2E19-4985-9696-11B3E8395BB9}"/>
              </a:ext>
            </a:extLst>
          </p:cNvPr>
          <p:cNvSpPr>
            <a:spLocks noGrp="1"/>
          </p:cNvSpPr>
          <p:nvPr>
            <p:ph idx="1"/>
          </p:nvPr>
        </p:nvSpPr>
        <p:spPr>
          <a:xfrm>
            <a:off x="1507147" y="2996504"/>
            <a:ext cx="17182711" cy="5383673"/>
          </a:xfrm>
        </p:spPr>
        <p:txBody>
          <a:bodyPr/>
          <a:lstStyle/>
          <a:p>
            <a:pPr marL="914377" lvl="1">
              <a:spcBef>
                <a:spcPts val="2000"/>
              </a:spcBef>
              <a:buSzPct val="100000"/>
            </a:pPr>
            <a:r>
              <a:rPr lang="en-IE" sz="3600" dirty="0"/>
              <a:t>Constraints gathering – underway</a:t>
            </a:r>
          </a:p>
          <a:p>
            <a:pPr marL="914377" lvl="1">
              <a:spcBef>
                <a:spcPts val="2000"/>
              </a:spcBef>
              <a:buSzPct val="100000"/>
            </a:pPr>
            <a:r>
              <a:rPr lang="en-IE" sz="3600" dirty="0"/>
              <a:t>Engagement  with local authorities -  now commenced</a:t>
            </a:r>
          </a:p>
          <a:p>
            <a:pPr marL="914377" lvl="1">
              <a:spcBef>
                <a:spcPts val="2000"/>
              </a:spcBef>
              <a:buSzPct val="100000"/>
            </a:pPr>
            <a:r>
              <a:rPr lang="en-IE" sz="3600" dirty="0"/>
              <a:t>Optioneering - due to commence </a:t>
            </a:r>
          </a:p>
          <a:p>
            <a:pPr marL="914377" lvl="1">
              <a:spcBef>
                <a:spcPts val="2000"/>
              </a:spcBef>
              <a:buSzPct val="100000"/>
            </a:pPr>
            <a:r>
              <a:rPr lang="en-IE" sz="3600" dirty="0"/>
              <a:t>Public Consultation No. 1 – Emerging Preferred Option – Q1 2021</a:t>
            </a:r>
          </a:p>
          <a:p>
            <a:pPr marL="914377" lvl="1">
              <a:spcBef>
                <a:spcPts val="2000"/>
              </a:spcBef>
              <a:buSzPct val="100000"/>
            </a:pPr>
            <a:r>
              <a:rPr lang="en-IE" sz="3600" dirty="0"/>
              <a:t>Public Consultation No. 2 – Preferred Option – Q2 2021</a:t>
            </a:r>
          </a:p>
          <a:p>
            <a:pPr marL="914377" lvl="1">
              <a:spcBef>
                <a:spcPts val="2000"/>
              </a:spcBef>
              <a:buSzPct val="100000"/>
            </a:pPr>
            <a:r>
              <a:rPr lang="en-IE" sz="3600" dirty="0"/>
              <a:t>Lodgement of draft RO – end Q3</a:t>
            </a:r>
          </a:p>
          <a:p>
            <a:pPr marL="804863" indent="-569913"/>
            <a:endParaRPr lang="en-IE" sz="2800" dirty="0">
              <a:solidFill>
                <a:schemeClr val="tx2"/>
              </a:solidFill>
            </a:endParaRPr>
          </a:p>
        </p:txBody>
      </p:sp>
    </p:spTree>
    <p:extLst>
      <p:ext uri="{BB962C8B-B14F-4D97-AF65-F5344CB8AC3E}">
        <p14:creationId xmlns:p14="http://schemas.microsoft.com/office/powerpoint/2010/main" val="2164770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283682C9-AA28-7648-815E-BE0F63E0A8F5}"/>
              </a:ext>
            </a:extLst>
          </p:cNvPr>
          <p:cNvSpPr>
            <a:spLocks noGrp="1"/>
          </p:cNvSpPr>
          <p:nvPr>
            <p:ph idx="1"/>
          </p:nvPr>
        </p:nvSpPr>
        <p:spPr>
          <a:xfrm>
            <a:off x="1026367" y="3632868"/>
            <a:ext cx="11470432" cy="6082632"/>
          </a:xfrm>
        </p:spPr>
        <p:txBody>
          <a:bodyPr>
            <a:normAutofit/>
          </a:bodyPr>
          <a:lstStyle/>
          <a:p>
            <a:pPr marL="0" indent="0">
              <a:buNone/>
            </a:pPr>
            <a:r>
              <a:rPr lang="en-GB" sz="3600" b="1" dirty="0" err="1">
                <a:solidFill>
                  <a:schemeClr val="tx2"/>
                </a:solidFill>
                <a:latin typeface="Arial" pitchFamily="34" charset="0"/>
              </a:rPr>
              <a:t>Iarnród</a:t>
            </a:r>
            <a:r>
              <a:rPr lang="en-GB" sz="3600" b="1" dirty="0">
                <a:solidFill>
                  <a:schemeClr val="tx2"/>
                </a:solidFill>
                <a:latin typeface="Arial" pitchFamily="34" charset="0"/>
              </a:rPr>
              <a:t> </a:t>
            </a:r>
            <a:r>
              <a:rPr lang="en-GB" sz="3600" b="1" dirty="0" err="1">
                <a:solidFill>
                  <a:schemeClr val="tx2"/>
                </a:solidFill>
                <a:latin typeface="Arial" pitchFamily="34" charset="0"/>
              </a:rPr>
              <a:t>Éireann</a:t>
            </a:r>
            <a:r>
              <a:rPr lang="en-GB" sz="3600" b="1" dirty="0">
                <a:solidFill>
                  <a:schemeClr val="tx2"/>
                </a:solidFill>
                <a:latin typeface="Arial" pitchFamily="34" charset="0"/>
              </a:rPr>
              <a:t> </a:t>
            </a:r>
          </a:p>
          <a:p>
            <a:pPr marL="285750" indent="-285750">
              <a:buFont typeface="Wingdings" panose="05000000000000000000" pitchFamily="2" charset="2"/>
              <a:buChar char="§"/>
            </a:pPr>
            <a:r>
              <a:rPr lang="en-GB" sz="3600" dirty="0">
                <a:solidFill>
                  <a:schemeClr val="tx2"/>
                </a:solidFill>
                <a:latin typeface="Arial" pitchFamily="34" charset="0"/>
              </a:rPr>
              <a:t>Ricardo Santos – Programme Manager</a:t>
            </a:r>
          </a:p>
          <a:p>
            <a:pPr marL="285750" indent="-285750">
              <a:buFont typeface="Wingdings" panose="05000000000000000000" pitchFamily="2" charset="2"/>
              <a:buChar char="§"/>
            </a:pPr>
            <a:r>
              <a:rPr lang="en-GB" sz="3600" dirty="0">
                <a:solidFill>
                  <a:schemeClr val="tx2"/>
                </a:solidFill>
                <a:latin typeface="Arial" pitchFamily="34" charset="0"/>
              </a:rPr>
              <a:t>Mark Conroy - EIA and RO Manager</a:t>
            </a:r>
          </a:p>
          <a:p>
            <a:pPr marL="285750" indent="-285750">
              <a:buFont typeface="Wingdings" panose="05000000000000000000" pitchFamily="2" charset="2"/>
              <a:buChar char="§"/>
            </a:pPr>
            <a:r>
              <a:rPr lang="en-GB" sz="3600" dirty="0">
                <a:solidFill>
                  <a:schemeClr val="tx2"/>
                </a:solidFill>
                <a:latin typeface="Arial" pitchFamily="34" charset="0"/>
              </a:rPr>
              <a:t>Jane </a:t>
            </a:r>
            <a:r>
              <a:rPr lang="en-GB" sz="3600" dirty="0" err="1">
                <a:solidFill>
                  <a:schemeClr val="tx2"/>
                </a:solidFill>
                <a:latin typeface="Arial" pitchFamily="34" charset="0"/>
              </a:rPr>
              <a:t>Cregan</a:t>
            </a:r>
            <a:r>
              <a:rPr lang="en-GB" sz="3600" dirty="0">
                <a:solidFill>
                  <a:schemeClr val="tx2"/>
                </a:solidFill>
                <a:latin typeface="Arial" pitchFamily="34" charset="0"/>
              </a:rPr>
              <a:t> – Corporate Communications IE </a:t>
            </a:r>
          </a:p>
          <a:p>
            <a:endParaRPr lang="en-GB" sz="3600" dirty="0">
              <a:solidFill>
                <a:schemeClr val="tx2"/>
              </a:solidFill>
              <a:latin typeface="Arial" pitchFamily="34" charset="0"/>
            </a:endParaRPr>
          </a:p>
          <a:p>
            <a:pPr marL="0" indent="0">
              <a:buNone/>
            </a:pPr>
            <a:r>
              <a:rPr lang="en-GB" sz="3600" b="1" dirty="0">
                <a:solidFill>
                  <a:schemeClr val="tx2"/>
                </a:solidFill>
                <a:latin typeface="Arial" pitchFamily="34" charset="0"/>
              </a:rPr>
              <a:t>TTA Team </a:t>
            </a:r>
          </a:p>
          <a:p>
            <a:pPr marL="285750" indent="-285750">
              <a:buFont typeface="Wingdings" panose="05000000000000000000" pitchFamily="2" charset="2"/>
              <a:buChar char="§"/>
            </a:pPr>
            <a:r>
              <a:rPr lang="en-GB" sz="3600" dirty="0">
                <a:solidFill>
                  <a:schemeClr val="tx2"/>
                </a:solidFill>
                <a:latin typeface="Arial" pitchFamily="34" charset="0"/>
              </a:rPr>
              <a:t>Leah Kenny – RO Lead</a:t>
            </a:r>
          </a:p>
          <a:p>
            <a:pPr marL="0" indent="0">
              <a:buNone/>
            </a:pPr>
            <a:endParaRPr lang="en-IE" sz="3600" dirty="0"/>
          </a:p>
        </p:txBody>
      </p:sp>
      <p:sp>
        <p:nvSpPr>
          <p:cNvPr id="6" name="Title 1">
            <a:extLst>
              <a:ext uri="{FF2B5EF4-FFF2-40B4-BE49-F238E27FC236}">
                <a16:creationId xmlns:a16="http://schemas.microsoft.com/office/drawing/2014/main" xmlns="" id="{B6CCF5A2-5ECA-4BBC-BD46-4808D5008B55}"/>
              </a:ext>
            </a:extLst>
          </p:cNvPr>
          <p:cNvSpPr>
            <a:spLocks noGrp="1"/>
          </p:cNvSpPr>
          <p:nvPr>
            <p:ph type="title"/>
          </p:nvPr>
        </p:nvSpPr>
        <p:spPr>
          <a:xfrm>
            <a:off x="1026367" y="1007706"/>
            <a:ext cx="21679755" cy="1112040"/>
          </a:xfrm>
        </p:spPr>
        <p:txBody>
          <a:bodyPr>
            <a:normAutofit/>
          </a:bodyPr>
          <a:lstStyle/>
          <a:p>
            <a:r>
              <a:rPr lang="en-GB" dirty="0">
                <a:solidFill>
                  <a:schemeClr val="accent2">
                    <a:lumMod val="75000"/>
                  </a:schemeClr>
                </a:solidFill>
              </a:rPr>
              <a:t>DART+ South West Team</a:t>
            </a:r>
            <a:endParaRPr lang="en-US" dirty="0">
              <a:solidFill>
                <a:schemeClr val="accent2">
                  <a:lumMod val="75000"/>
                </a:schemeClr>
              </a:solidFill>
            </a:endParaRPr>
          </a:p>
        </p:txBody>
      </p:sp>
      <p:pic>
        <p:nvPicPr>
          <p:cNvPr id="4" name="Picture 3" descr="A group of people waiting at a train station&#10;&#10;Description automatically generated">
            <a:extLst>
              <a:ext uri="{FF2B5EF4-FFF2-40B4-BE49-F238E27FC236}">
                <a16:creationId xmlns:a16="http://schemas.microsoft.com/office/drawing/2014/main" xmlns="" id="{F89D466A-9473-4887-95AE-48D12408F73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073863" y="3143250"/>
            <a:ext cx="9947608" cy="7236510"/>
          </a:xfrm>
          <a:prstGeom prst="rect">
            <a:avLst/>
          </a:prstGeom>
          <a:ln>
            <a:solidFill>
              <a:schemeClr val="accent1"/>
            </a:solidFill>
          </a:ln>
        </p:spPr>
      </p:pic>
    </p:spTree>
    <p:extLst>
      <p:ext uri="{BB962C8B-B14F-4D97-AF65-F5344CB8AC3E}">
        <p14:creationId xmlns:p14="http://schemas.microsoft.com/office/powerpoint/2010/main" val="8009459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2E0E5A2-BEBE-468A-8CC4-24195B94C666}"/>
              </a:ext>
            </a:extLst>
          </p:cNvPr>
          <p:cNvSpPr>
            <a:spLocks noGrp="1"/>
          </p:cNvSpPr>
          <p:nvPr>
            <p:ph type="title"/>
          </p:nvPr>
        </p:nvSpPr>
        <p:spPr/>
        <p:txBody>
          <a:bodyPr/>
          <a:lstStyle/>
          <a:p>
            <a:endParaRPr lang="en-IE" dirty="0"/>
          </a:p>
        </p:txBody>
      </p:sp>
      <p:sp>
        <p:nvSpPr>
          <p:cNvPr id="3" name="Content Placeholder 2">
            <a:extLst>
              <a:ext uri="{FF2B5EF4-FFF2-40B4-BE49-F238E27FC236}">
                <a16:creationId xmlns:a16="http://schemas.microsoft.com/office/drawing/2014/main" xmlns="" id="{028E9F82-4242-4960-BD55-DEFA3CB4E751}"/>
              </a:ext>
            </a:extLst>
          </p:cNvPr>
          <p:cNvSpPr>
            <a:spLocks noGrp="1"/>
          </p:cNvSpPr>
          <p:nvPr>
            <p:ph idx="1"/>
          </p:nvPr>
        </p:nvSpPr>
        <p:spPr/>
        <p:txBody>
          <a:bodyPr/>
          <a:lstStyle/>
          <a:p>
            <a:endParaRPr lang="en-IE" dirty="0"/>
          </a:p>
        </p:txBody>
      </p:sp>
      <p:grpSp>
        <p:nvGrpSpPr>
          <p:cNvPr id="5" name="Group 4">
            <a:extLst>
              <a:ext uri="{FF2B5EF4-FFF2-40B4-BE49-F238E27FC236}">
                <a16:creationId xmlns:a16="http://schemas.microsoft.com/office/drawing/2014/main" xmlns="" id="{62830C43-A620-49CE-A7AD-5EC4086B466C}"/>
              </a:ext>
            </a:extLst>
          </p:cNvPr>
          <p:cNvGrpSpPr/>
          <p:nvPr/>
        </p:nvGrpSpPr>
        <p:grpSpPr>
          <a:xfrm>
            <a:off x="-44593" y="-19048"/>
            <a:ext cx="24382414" cy="13754096"/>
            <a:chOff x="-116427" y="-38096"/>
            <a:chExt cx="9260426" cy="5143501"/>
          </a:xfrm>
        </p:grpSpPr>
        <p:pic>
          <p:nvPicPr>
            <p:cNvPr id="6" name="Picture 5">
              <a:extLst>
                <a:ext uri="{FF2B5EF4-FFF2-40B4-BE49-F238E27FC236}">
                  <a16:creationId xmlns:a16="http://schemas.microsoft.com/office/drawing/2014/main" xmlns="" id="{9A88B056-7EC3-4578-A0B5-927319F3E1AC}"/>
                </a:ext>
              </a:extLst>
            </p:cNvPr>
            <p:cNvPicPr>
              <a:picLocks noChangeAspect="1"/>
            </p:cNvPicPr>
            <p:nvPr/>
          </p:nvPicPr>
          <p:blipFill>
            <a:blip r:embed="rId2"/>
            <a:stretch>
              <a:fillRect/>
            </a:stretch>
          </p:blipFill>
          <p:spPr>
            <a:xfrm>
              <a:off x="-16937" y="-38096"/>
              <a:ext cx="9144000" cy="5143500"/>
            </a:xfrm>
            <a:prstGeom prst="rect">
              <a:avLst/>
            </a:prstGeom>
          </p:spPr>
        </p:pic>
        <p:sp>
          <p:nvSpPr>
            <p:cNvPr id="7" name="Isosceles Triangle 6">
              <a:extLst>
                <a:ext uri="{FF2B5EF4-FFF2-40B4-BE49-F238E27FC236}">
                  <a16:creationId xmlns:a16="http://schemas.microsoft.com/office/drawing/2014/main" xmlns="" id="{6E2A7D30-F904-4571-8204-F6093FE50C5F}"/>
                </a:ext>
              </a:extLst>
            </p:cNvPr>
            <p:cNvSpPr/>
            <p:nvPr/>
          </p:nvSpPr>
          <p:spPr>
            <a:xfrm>
              <a:off x="7158563" y="2063754"/>
              <a:ext cx="1968500" cy="3032484"/>
            </a:xfrm>
            <a:prstGeom prst="triangle">
              <a:avLst>
                <a:gd name="adj" fmla="val 100000"/>
              </a:avLst>
            </a:prstGeom>
            <a:solidFill>
              <a:schemeClr val="bg1"/>
            </a:solidFill>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457178"/>
              <a:endParaRPr lang="en-IE" dirty="0">
                <a:solidFill>
                  <a:prstClr val="white"/>
                </a:solidFill>
                <a:latin typeface="Calibri"/>
              </a:endParaRPr>
            </a:p>
          </p:txBody>
        </p:sp>
        <p:pic>
          <p:nvPicPr>
            <p:cNvPr id="8" name="Picture 7">
              <a:extLst>
                <a:ext uri="{FF2B5EF4-FFF2-40B4-BE49-F238E27FC236}">
                  <a16:creationId xmlns:a16="http://schemas.microsoft.com/office/drawing/2014/main" xmlns="" id="{352EF635-C917-4E2F-BC8E-B5A39F1E7B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04965" y="4024191"/>
              <a:ext cx="1222099" cy="510160"/>
            </a:xfrm>
            <a:prstGeom prst="rect">
              <a:avLst/>
            </a:prstGeom>
          </p:spPr>
        </p:pic>
        <p:pic>
          <p:nvPicPr>
            <p:cNvPr id="9" name="Picture 2" descr="https://www.nationaltransport.ie/wp-content/uploads/2019/05/New_NTA_Logo-1-300x174.png">
              <a:extLst>
                <a:ext uri="{FF2B5EF4-FFF2-40B4-BE49-F238E27FC236}">
                  <a16:creationId xmlns:a16="http://schemas.microsoft.com/office/drawing/2014/main" xmlns="" id="{0449210C-24A6-43B3-AD35-5A06EF43DC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8791" y="3462304"/>
              <a:ext cx="879587" cy="510160"/>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Connector 9">
              <a:extLst>
                <a:ext uri="{FF2B5EF4-FFF2-40B4-BE49-F238E27FC236}">
                  <a16:creationId xmlns:a16="http://schemas.microsoft.com/office/drawing/2014/main" xmlns="" id="{8D9AFF2D-8043-43A2-B2A2-48C505C44FB2}"/>
                </a:ext>
              </a:extLst>
            </p:cNvPr>
            <p:cNvCxnSpPr/>
            <p:nvPr/>
          </p:nvCxnSpPr>
          <p:spPr>
            <a:xfrm flipH="1">
              <a:off x="7031563" y="1917704"/>
              <a:ext cx="2095500" cy="3187700"/>
            </a:xfrm>
            <a:prstGeom prst="line">
              <a:avLst/>
            </a:prstGeom>
            <a:effectLst/>
          </p:spPr>
          <p:style>
            <a:lnRef idx="2">
              <a:schemeClr val="accent6"/>
            </a:lnRef>
            <a:fillRef idx="0">
              <a:schemeClr val="accent6"/>
            </a:fillRef>
            <a:effectRef idx="1">
              <a:schemeClr val="accent6"/>
            </a:effectRef>
            <a:fontRef idx="minor">
              <a:schemeClr val="tx1"/>
            </a:fontRef>
          </p:style>
        </p:cxnSp>
        <p:cxnSp>
          <p:nvCxnSpPr>
            <p:cNvPr id="11" name="Straight Connector 10">
              <a:extLst>
                <a:ext uri="{FF2B5EF4-FFF2-40B4-BE49-F238E27FC236}">
                  <a16:creationId xmlns:a16="http://schemas.microsoft.com/office/drawing/2014/main" xmlns="" id="{B0ED5A5A-8852-4444-8CF8-0B2DA2E9B65D}"/>
                </a:ext>
              </a:extLst>
            </p:cNvPr>
            <p:cNvCxnSpPr>
              <a:cxnSpLocks/>
            </p:cNvCxnSpPr>
            <p:nvPr/>
          </p:nvCxnSpPr>
          <p:spPr>
            <a:xfrm flipH="1">
              <a:off x="7095064" y="1963386"/>
              <a:ext cx="2048935" cy="3142019"/>
            </a:xfrm>
            <a:prstGeom prst="line">
              <a:avLst/>
            </a:prstGeom>
            <a:effectLst/>
          </p:spPr>
          <p:style>
            <a:lnRef idx="2">
              <a:schemeClr val="accent3"/>
            </a:lnRef>
            <a:fillRef idx="0">
              <a:schemeClr val="accent3"/>
            </a:fillRef>
            <a:effectRef idx="1">
              <a:schemeClr val="accent3"/>
            </a:effectRef>
            <a:fontRef idx="minor">
              <a:schemeClr val="tx1"/>
            </a:fontRef>
          </p:style>
        </p:cxnSp>
        <p:sp>
          <p:nvSpPr>
            <p:cNvPr id="12" name="Isosceles Triangle 11">
              <a:extLst>
                <a:ext uri="{FF2B5EF4-FFF2-40B4-BE49-F238E27FC236}">
                  <a16:creationId xmlns:a16="http://schemas.microsoft.com/office/drawing/2014/main" xmlns="" id="{88C49F93-A7C8-4038-A16E-C77B13E0D9B7}"/>
                </a:ext>
              </a:extLst>
            </p:cNvPr>
            <p:cNvSpPr/>
            <p:nvPr/>
          </p:nvSpPr>
          <p:spPr>
            <a:xfrm rot="10800000">
              <a:off x="-42547" y="-34952"/>
              <a:ext cx="1968500" cy="3032485"/>
            </a:xfrm>
            <a:prstGeom prst="triangle">
              <a:avLst>
                <a:gd name="adj" fmla="val 100000"/>
              </a:avLst>
            </a:prstGeom>
            <a:solidFill>
              <a:schemeClr val="bg1"/>
            </a:solidFill>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457178"/>
              <a:endParaRPr lang="en-IE" dirty="0">
                <a:solidFill>
                  <a:prstClr val="white"/>
                </a:solidFill>
                <a:latin typeface="Calibri"/>
              </a:endParaRPr>
            </a:p>
          </p:txBody>
        </p:sp>
        <p:sp>
          <p:nvSpPr>
            <p:cNvPr id="13" name="Rectangle 12">
              <a:extLst>
                <a:ext uri="{FF2B5EF4-FFF2-40B4-BE49-F238E27FC236}">
                  <a16:creationId xmlns:a16="http://schemas.microsoft.com/office/drawing/2014/main" xmlns="" id="{94D20090-E963-48BE-A4D7-FBDED630E8D3}"/>
                </a:ext>
              </a:extLst>
            </p:cNvPr>
            <p:cNvSpPr/>
            <p:nvPr/>
          </p:nvSpPr>
          <p:spPr>
            <a:xfrm>
              <a:off x="-116427" y="76801"/>
              <a:ext cx="1581150" cy="1254156"/>
            </a:xfrm>
            <a:prstGeom prst="rect">
              <a:avLst/>
            </a:prstGeom>
            <a:noFill/>
            <a:ln w="12700" cap="flat" cmpd="sng" algn="ctr">
              <a:noFill/>
              <a:prstDash val="solid"/>
              <a:miter lim="800000"/>
            </a:ln>
            <a:effectLst>
              <a:outerShdw blurRad="50800" dist="38100" dir="2700000" algn="tl" rotWithShape="0">
                <a:prstClr val="black">
                  <a:alpha val="40000"/>
                </a:prstClr>
              </a:outerShdw>
            </a:effectLst>
          </p:spPr>
          <p:txBody>
            <a:bodyPr rot="0" spcFirstLastPara="0" vertOverflow="overflow" horzOverflow="overflow" vert="horz" wrap="square" lIns="38576" tIns="19288" rIns="38576" bIns="19288" numCol="1" spcCol="0" rtlCol="0" fromWordArt="0" anchor="ctr" anchorCtr="0" forceAA="0" compatLnSpc="1">
              <a:prstTxWarp prst="textNoShape">
                <a:avLst/>
              </a:prstTxWarp>
              <a:noAutofit/>
            </a:bodyPr>
            <a:lstStyle/>
            <a:p>
              <a:pPr algn="ctr" defTabSz="1219139">
                <a:defRPr/>
              </a:pPr>
              <a:r>
                <a:rPr lang="en-IE" sz="4800" b="1" dirty="0">
                  <a:solidFill>
                    <a:srgbClr val="00A651"/>
                  </a:solidFill>
                  <a:latin typeface="Arial"/>
                  <a:cs typeface="Arial"/>
                </a:rPr>
                <a:t>Thank you</a:t>
              </a:r>
            </a:p>
          </p:txBody>
        </p:sp>
        <p:pic>
          <p:nvPicPr>
            <p:cNvPr id="14" name="Graphic 3">
              <a:extLst>
                <a:ext uri="{FF2B5EF4-FFF2-40B4-BE49-F238E27FC236}">
                  <a16:creationId xmlns:a16="http://schemas.microsoft.com/office/drawing/2014/main" xmlns="" id="{93A8DFD8-EC6D-4B6D-A5E1-2473498D2BB0}"/>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7475606" y="76801"/>
              <a:ext cx="1562772" cy="348746"/>
            </a:xfrm>
            <a:prstGeom prst="rect">
              <a:avLst/>
            </a:prstGeom>
          </p:spPr>
        </p:pic>
        <p:pic>
          <p:nvPicPr>
            <p:cNvPr id="15" name="Picture 14">
              <a:extLst>
                <a:ext uri="{FF2B5EF4-FFF2-40B4-BE49-F238E27FC236}">
                  <a16:creationId xmlns:a16="http://schemas.microsoft.com/office/drawing/2014/main" xmlns="" id="{E0CF4ED9-A48C-446C-8546-EF39992BAEA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88306" y="4578347"/>
              <a:ext cx="1222099" cy="464515"/>
            </a:xfrm>
            <a:prstGeom prst="rect">
              <a:avLst/>
            </a:prstGeom>
          </p:spPr>
        </p:pic>
      </p:grpSp>
      <p:sp>
        <p:nvSpPr>
          <p:cNvPr id="4" name="Freeform: Shape 3">
            <a:extLst>
              <a:ext uri="{FF2B5EF4-FFF2-40B4-BE49-F238E27FC236}">
                <a16:creationId xmlns:a16="http://schemas.microsoft.com/office/drawing/2014/main" xmlns="" id="{7EBF60C8-17CB-48FB-892E-56AE4C869FE3}"/>
              </a:ext>
            </a:extLst>
          </p:cNvPr>
          <p:cNvSpPr/>
          <p:nvPr/>
        </p:nvSpPr>
        <p:spPr>
          <a:xfrm>
            <a:off x="209550" y="0"/>
            <a:ext cx="24117300" cy="13696950"/>
          </a:xfrm>
          <a:custGeom>
            <a:avLst/>
            <a:gdLst>
              <a:gd name="connsiteX0" fmla="*/ 5086350 w 24117300"/>
              <a:gd name="connsiteY0" fmla="*/ 0 h 13696950"/>
              <a:gd name="connsiteX1" fmla="*/ 5086350 w 24117300"/>
              <a:gd name="connsiteY1" fmla="*/ 152400 h 13696950"/>
              <a:gd name="connsiteX2" fmla="*/ 0 w 24117300"/>
              <a:gd name="connsiteY2" fmla="*/ 8096250 h 13696950"/>
              <a:gd name="connsiteX3" fmla="*/ 19050 w 24117300"/>
              <a:gd name="connsiteY3" fmla="*/ 13677900 h 13696950"/>
              <a:gd name="connsiteX4" fmla="*/ 18954750 w 24117300"/>
              <a:gd name="connsiteY4" fmla="*/ 13696950 h 13696950"/>
              <a:gd name="connsiteX5" fmla="*/ 24117300 w 24117300"/>
              <a:gd name="connsiteY5" fmla="*/ 5543550 h 13696950"/>
              <a:gd name="connsiteX6" fmla="*/ 24098250 w 24117300"/>
              <a:gd name="connsiteY6" fmla="*/ 0 h 13696950"/>
              <a:gd name="connsiteX7" fmla="*/ 5086350 w 24117300"/>
              <a:gd name="connsiteY7" fmla="*/ 0 h 1369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117300" h="13696950">
                <a:moveTo>
                  <a:pt x="5086350" y="0"/>
                </a:moveTo>
                <a:lnTo>
                  <a:pt x="5086350" y="152400"/>
                </a:lnTo>
                <a:lnTo>
                  <a:pt x="0" y="8096250"/>
                </a:lnTo>
                <a:lnTo>
                  <a:pt x="19050" y="13677900"/>
                </a:lnTo>
                <a:lnTo>
                  <a:pt x="18954750" y="13696950"/>
                </a:lnTo>
                <a:lnTo>
                  <a:pt x="24117300" y="5543550"/>
                </a:lnTo>
                <a:lnTo>
                  <a:pt x="24098250" y="0"/>
                </a:lnTo>
                <a:lnTo>
                  <a:pt x="5086350" y="0"/>
                </a:lnTo>
                <a:close/>
              </a:path>
            </a:pathLst>
          </a:custGeom>
          <a:blipFill dpi="0" rotWithShape="1">
            <a:blip r:embed="rId8">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Tree>
    <p:extLst>
      <p:ext uri="{BB962C8B-B14F-4D97-AF65-F5344CB8AC3E}">
        <p14:creationId xmlns:p14="http://schemas.microsoft.com/office/powerpoint/2010/main" val="28067740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C7D89C-A4BD-A14B-B2FE-426130601553}"/>
              </a:ext>
            </a:extLst>
          </p:cNvPr>
          <p:cNvSpPr>
            <a:spLocks noGrp="1"/>
          </p:cNvSpPr>
          <p:nvPr>
            <p:ph type="title"/>
          </p:nvPr>
        </p:nvSpPr>
        <p:spPr/>
        <p:txBody>
          <a:bodyPr>
            <a:normAutofit/>
          </a:bodyPr>
          <a:lstStyle/>
          <a:p>
            <a:pPr lvl="0"/>
            <a:r>
              <a:rPr lang="en-IE" dirty="0">
                <a:solidFill>
                  <a:schemeClr val="accent2"/>
                </a:solidFill>
              </a:rPr>
              <a:t>DART+ Programme – Legal Statement</a:t>
            </a:r>
          </a:p>
        </p:txBody>
      </p:sp>
      <p:sp>
        <p:nvSpPr>
          <p:cNvPr id="6" name="Rectangle 5">
            <a:extLst>
              <a:ext uri="{FF2B5EF4-FFF2-40B4-BE49-F238E27FC236}">
                <a16:creationId xmlns:a16="http://schemas.microsoft.com/office/drawing/2014/main" xmlns="" id="{1762FD90-9169-4F84-8242-EEC5750C6EE5}"/>
              </a:ext>
            </a:extLst>
          </p:cNvPr>
          <p:cNvSpPr/>
          <p:nvPr/>
        </p:nvSpPr>
        <p:spPr>
          <a:xfrm>
            <a:off x="1026367" y="2532714"/>
            <a:ext cx="23061542" cy="7971413"/>
          </a:xfrm>
          <a:prstGeom prst="rect">
            <a:avLst/>
          </a:prstGeom>
        </p:spPr>
        <p:txBody>
          <a:bodyPr wrap="square">
            <a:spAutoFit/>
          </a:bodyPr>
          <a:lstStyle/>
          <a:p>
            <a:pPr>
              <a:buFontTx/>
              <a:buNone/>
              <a:defRPr/>
            </a:pPr>
            <a:r>
              <a:rPr lang="en-IE" sz="3200" b="1" dirty="0">
                <a:solidFill>
                  <a:schemeClr val="tx2"/>
                </a:solidFill>
              </a:rPr>
              <a:t>© Copyright Iarnród Éireann. All rights reserved. Any information provided herein by Iarnród Éireann is produced for a specific purpose and based on information known at the date of the presentation. </a:t>
            </a:r>
          </a:p>
          <a:p>
            <a:pPr>
              <a:buFontTx/>
              <a:buNone/>
              <a:defRPr/>
            </a:pPr>
            <a:endParaRPr lang="en-IE" sz="3200" b="1" dirty="0">
              <a:solidFill>
                <a:schemeClr val="tx2"/>
              </a:solidFill>
            </a:endParaRPr>
          </a:p>
          <a:p>
            <a:pPr>
              <a:buFontTx/>
              <a:buNone/>
              <a:defRPr/>
            </a:pPr>
            <a:r>
              <a:rPr lang="en-IE" sz="3200" b="1" dirty="0">
                <a:solidFill>
                  <a:schemeClr val="tx2"/>
                </a:solidFill>
              </a:rPr>
              <a:t>All data, documentation and information concerning the DART+ Programme, as disclosed in this Presentation or discussed by Iarnród Éireann during this Presentation, is strictly </a:t>
            </a:r>
            <a:r>
              <a:rPr lang="en-IE" sz="3200" b="1" u="sng" dirty="0">
                <a:solidFill>
                  <a:schemeClr val="tx2"/>
                </a:solidFill>
              </a:rPr>
              <a:t>private and confidential</a:t>
            </a:r>
            <a:r>
              <a:rPr lang="en-IE" sz="3200" b="1" dirty="0">
                <a:solidFill>
                  <a:schemeClr val="tx2"/>
                </a:solidFill>
              </a:rPr>
              <a:t> and may not be disclosed or released to any third party in whole or in part, its servant or agents, without the prior written consent of Iarnród Éireann.  </a:t>
            </a:r>
          </a:p>
          <a:p>
            <a:pPr>
              <a:defRPr/>
            </a:pPr>
            <a:endParaRPr lang="en-IE" sz="3200" b="1" dirty="0">
              <a:solidFill>
                <a:schemeClr val="tx2"/>
              </a:solidFill>
            </a:endParaRPr>
          </a:p>
          <a:p>
            <a:pPr>
              <a:defRPr/>
            </a:pPr>
            <a:r>
              <a:rPr lang="en-IE" sz="3200" b="1" dirty="0">
                <a:solidFill>
                  <a:schemeClr val="tx2"/>
                </a:solidFill>
              </a:rPr>
              <a:t>Furthermore the Iarnród Éireann logo or any brand or tradename or trademark (whether registered or not) of Iarnród Éireann or in connection with the DART+ Programme (or the logos, graphics, photographs or any other branding within this presentation) may not be used or permitted to be used  in whole or in part without the prior written consent of Iarnród Éireann. </a:t>
            </a:r>
            <a:endParaRPr lang="en-IE" sz="3200" dirty="0">
              <a:solidFill>
                <a:schemeClr val="tx2"/>
              </a:solidFill>
            </a:endParaRPr>
          </a:p>
          <a:p>
            <a:pPr>
              <a:buFontTx/>
              <a:buNone/>
              <a:defRPr/>
            </a:pPr>
            <a:r>
              <a:rPr lang="en-IE" sz="3200" b="1" dirty="0">
                <a:solidFill>
                  <a:schemeClr val="tx2"/>
                </a:solidFill>
              </a:rPr>
              <a:t> </a:t>
            </a:r>
            <a:endParaRPr lang="en-IE" sz="3200" dirty="0">
              <a:solidFill>
                <a:schemeClr val="tx2"/>
              </a:solidFill>
            </a:endParaRPr>
          </a:p>
          <a:p>
            <a:pPr>
              <a:defRPr/>
            </a:pPr>
            <a:r>
              <a:rPr lang="en-IE" sz="3200" b="1" dirty="0">
                <a:solidFill>
                  <a:schemeClr val="tx2"/>
                </a:solidFill>
              </a:rPr>
              <a:t>All press releases in connection with the DART+ Programme will be issued by Iarnród Éireann through its Corporate Communications Department  at Connolly Station, Dublin 1 and all requests for information and/or press releases in connection with the DART+ Programme should be routed through our Corporate Communications Department. </a:t>
            </a:r>
            <a:endParaRPr lang="en-IE" sz="3200" dirty="0">
              <a:solidFill>
                <a:schemeClr val="tx2"/>
              </a:solidFill>
            </a:endParaRPr>
          </a:p>
        </p:txBody>
      </p:sp>
    </p:spTree>
    <p:extLst>
      <p:ext uri="{BB962C8B-B14F-4D97-AF65-F5344CB8AC3E}">
        <p14:creationId xmlns:p14="http://schemas.microsoft.com/office/powerpoint/2010/main" val="23995782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C7D89C-A4BD-A14B-B2FE-426130601553}"/>
              </a:ext>
            </a:extLst>
          </p:cNvPr>
          <p:cNvSpPr>
            <a:spLocks noGrp="1"/>
          </p:cNvSpPr>
          <p:nvPr>
            <p:ph type="title"/>
          </p:nvPr>
        </p:nvSpPr>
        <p:spPr/>
        <p:txBody>
          <a:bodyPr>
            <a:normAutofit/>
          </a:bodyPr>
          <a:lstStyle/>
          <a:p>
            <a:r>
              <a:rPr lang="en-GB" dirty="0">
                <a:solidFill>
                  <a:schemeClr val="accent2">
                    <a:lumMod val="75000"/>
                  </a:schemeClr>
                </a:solidFill>
              </a:rPr>
              <a:t>Current Iarnród Éireann Network</a:t>
            </a:r>
            <a:endParaRPr lang="en-US" dirty="0">
              <a:solidFill>
                <a:schemeClr val="accent2">
                  <a:lumMod val="75000"/>
                </a:schemeClr>
              </a:solidFill>
            </a:endParaRPr>
          </a:p>
        </p:txBody>
      </p:sp>
      <p:sp>
        <p:nvSpPr>
          <p:cNvPr id="40" name="Rectangle 39">
            <a:extLst>
              <a:ext uri="{FF2B5EF4-FFF2-40B4-BE49-F238E27FC236}">
                <a16:creationId xmlns:a16="http://schemas.microsoft.com/office/drawing/2014/main" xmlns="" id="{3124B364-EA70-4944-8B6D-05FFA124974E}"/>
              </a:ext>
            </a:extLst>
          </p:cNvPr>
          <p:cNvSpPr/>
          <p:nvPr/>
        </p:nvSpPr>
        <p:spPr>
          <a:xfrm>
            <a:off x="1026367" y="2273667"/>
            <a:ext cx="10830353" cy="9448740"/>
          </a:xfrm>
          <a:prstGeom prst="rect">
            <a:avLst/>
          </a:prstGeom>
        </p:spPr>
        <p:txBody>
          <a:bodyPr wrap="square">
            <a:spAutoFit/>
          </a:bodyPr>
          <a:lstStyle/>
          <a:p>
            <a:pPr marL="266700" indent="-266700"/>
            <a:r>
              <a:rPr lang="en-IE" sz="3200" b="1" dirty="0">
                <a:latin typeface="Arial" panose="020B0604020202020204" pitchFamily="34" charset="0"/>
                <a:cs typeface="Arial" panose="020B0604020202020204" pitchFamily="34" charset="0"/>
              </a:rPr>
              <a:t>Northern Line - City Centre</a:t>
            </a:r>
          </a:p>
          <a:p>
            <a:pPr lvl="1"/>
            <a:r>
              <a:rPr lang="en-IE" sz="3200" dirty="0">
                <a:latin typeface="Arial" panose="020B0604020202020204" pitchFamily="34" charset="0"/>
                <a:cs typeface="Arial" panose="020B0604020202020204" pitchFamily="34" charset="0"/>
              </a:rPr>
              <a:t>Belfast Intercity</a:t>
            </a:r>
          </a:p>
          <a:p>
            <a:pPr lvl="1"/>
            <a:r>
              <a:rPr lang="en-IE" sz="3200" dirty="0">
                <a:latin typeface="Arial" panose="020B0604020202020204" pitchFamily="34" charset="0"/>
                <a:cs typeface="Arial" panose="020B0604020202020204" pitchFamily="34" charset="0"/>
              </a:rPr>
              <a:t>Dundalk/Drogheda Commuter </a:t>
            </a:r>
          </a:p>
          <a:p>
            <a:pPr lvl="1"/>
            <a:r>
              <a:rPr lang="en-IE" sz="3200" dirty="0">
                <a:latin typeface="Arial" panose="020B0604020202020204" pitchFamily="34" charset="0"/>
                <a:cs typeface="Arial" panose="020B0604020202020204" pitchFamily="34" charset="0"/>
              </a:rPr>
              <a:t>Malahide/Howth Northern DART</a:t>
            </a:r>
          </a:p>
          <a:p>
            <a:pPr lvl="1"/>
            <a:endParaRPr lang="en-IE" sz="3200" dirty="0">
              <a:latin typeface="Arial" panose="020B0604020202020204" pitchFamily="34" charset="0"/>
              <a:cs typeface="Arial" panose="020B0604020202020204" pitchFamily="34" charset="0"/>
            </a:endParaRPr>
          </a:p>
          <a:p>
            <a:r>
              <a:rPr lang="en-IE" sz="3200" b="1" dirty="0">
                <a:latin typeface="Arial" panose="020B0604020202020204" pitchFamily="34" charset="0"/>
                <a:cs typeface="Arial" panose="020B0604020202020204" pitchFamily="34" charset="0"/>
              </a:rPr>
              <a:t>Sligo Line – City Centre </a:t>
            </a:r>
          </a:p>
          <a:p>
            <a:pPr lvl="1"/>
            <a:r>
              <a:rPr lang="en-IE" sz="3200" dirty="0">
                <a:latin typeface="Arial" panose="020B0604020202020204" pitchFamily="34" charset="0"/>
                <a:cs typeface="Arial" panose="020B0604020202020204" pitchFamily="34" charset="0"/>
              </a:rPr>
              <a:t>Sligo Intercity</a:t>
            </a:r>
          </a:p>
          <a:p>
            <a:pPr lvl="1"/>
            <a:r>
              <a:rPr lang="en-IE" sz="3200" dirty="0">
                <a:latin typeface="Arial" panose="020B0604020202020204" pitchFamily="34" charset="0"/>
                <a:cs typeface="Arial" panose="020B0604020202020204" pitchFamily="34" charset="0"/>
              </a:rPr>
              <a:t>Longford, Maynooth &amp; M3 Parkway Commuter</a:t>
            </a:r>
          </a:p>
          <a:p>
            <a:pPr lvl="1"/>
            <a:endParaRPr lang="en-IE" sz="3200" dirty="0">
              <a:latin typeface="Arial" panose="020B0604020202020204" pitchFamily="34" charset="0"/>
              <a:cs typeface="Arial" panose="020B0604020202020204" pitchFamily="34" charset="0"/>
            </a:endParaRPr>
          </a:p>
          <a:p>
            <a:r>
              <a:rPr lang="en-IE" sz="3200" b="1" dirty="0">
                <a:latin typeface="Arial" panose="020B0604020202020204" pitchFamily="34" charset="0"/>
                <a:cs typeface="Arial" panose="020B0604020202020204" pitchFamily="34" charset="0"/>
              </a:rPr>
              <a:t>Cork Mainline – City Centre</a:t>
            </a:r>
          </a:p>
          <a:p>
            <a:pPr lvl="1"/>
            <a:r>
              <a:rPr lang="en-IE" sz="3200" dirty="0">
                <a:latin typeface="Arial" panose="020B0604020202020204" pitchFamily="34" charset="0"/>
                <a:cs typeface="Arial" panose="020B0604020202020204" pitchFamily="34" charset="0"/>
              </a:rPr>
              <a:t>Cork, Limerick, Galway, Waterford, Tralee, Westport Intercity</a:t>
            </a:r>
          </a:p>
          <a:p>
            <a:pPr lvl="1"/>
            <a:r>
              <a:rPr lang="en-IE" sz="3200" dirty="0">
                <a:latin typeface="Arial" panose="020B0604020202020204" pitchFamily="34" charset="0"/>
                <a:cs typeface="Arial" panose="020B0604020202020204" pitchFamily="34" charset="0"/>
              </a:rPr>
              <a:t>Portlaoise, Portarlington, Kildare Newbridge, Carlow, Hazelhatch–Heuston/Grand Canal Dock Commuter</a:t>
            </a:r>
          </a:p>
          <a:p>
            <a:pPr lvl="1"/>
            <a:endParaRPr lang="en-IE" sz="3200" dirty="0">
              <a:latin typeface="Arial" panose="020B0604020202020204" pitchFamily="34" charset="0"/>
              <a:cs typeface="Arial" panose="020B0604020202020204" pitchFamily="34" charset="0"/>
            </a:endParaRPr>
          </a:p>
          <a:p>
            <a:r>
              <a:rPr lang="en-IE" sz="3200" b="1" dirty="0">
                <a:latin typeface="Arial" panose="020B0604020202020204" pitchFamily="34" charset="0"/>
                <a:cs typeface="Arial" panose="020B0604020202020204" pitchFamily="34" charset="0"/>
              </a:rPr>
              <a:t>South East Line – City Centre</a:t>
            </a:r>
          </a:p>
          <a:p>
            <a:pPr lvl="1"/>
            <a:r>
              <a:rPr lang="en-IE" sz="3200" dirty="0">
                <a:latin typeface="Arial" panose="020B0604020202020204" pitchFamily="34" charset="0"/>
                <a:cs typeface="Arial" panose="020B0604020202020204" pitchFamily="34" charset="0"/>
              </a:rPr>
              <a:t>Rosslare/Wexford Intercity</a:t>
            </a:r>
          </a:p>
          <a:p>
            <a:pPr lvl="1"/>
            <a:r>
              <a:rPr lang="en-IE" sz="3200" dirty="0">
                <a:latin typeface="Arial" panose="020B0604020202020204" pitchFamily="34" charset="0"/>
                <a:cs typeface="Arial" panose="020B0604020202020204" pitchFamily="34" charset="0"/>
              </a:rPr>
              <a:t>Gorey, Arklow Commuter</a:t>
            </a:r>
          </a:p>
          <a:p>
            <a:pPr lvl="1"/>
            <a:r>
              <a:rPr lang="en-IE" sz="3200" dirty="0">
                <a:latin typeface="Arial" panose="020B0604020202020204" pitchFamily="34" charset="0"/>
                <a:cs typeface="Arial" panose="020B0604020202020204" pitchFamily="34" charset="0"/>
              </a:rPr>
              <a:t>Greystones/Bray Southern DART</a:t>
            </a:r>
          </a:p>
        </p:txBody>
      </p:sp>
      <p:pic>
        <p:nvPicPr>
          <p:cNvPr id="41" name="Picture 40">
            <a:extLst>
              <a:ext uri="{FF2B5EF4-FFF2-40B4-BE49-F238E27FC236}">
                <a16:creationId xmlns:a16="http://schemas.microsoft.com/office/drawing/2014/main" xmlns="" id="{728F5D11-D1B8-4C7C-8B04-9BDD3BE31549}"/>
              </a:ext>
            </a:extLst>
          </p:cNvPr>
          <p:cNvPicPr>
            <a:picLocks noChangeAspect="1"/>
          </p:cNvPicPr>
          <p:nvPr/>
        </p:nvPicPr>
        <p:blipFill>
          <a:blip r:embed="rId2"/>
          <a:stretch>
            <a:fillRect/>
          </a:stretch>
        </p:blipFill>
        <p:spPr>
          <a:xfrm>
            <a:off x="11345358" y="1890224"/>
            <a:ext cx="13028025" cy="9832183"/>
          </a:xfrm>
          <a:prstGeom prst="rect">
            <a:avLst/>
          </a:prstGeom>
        </p:spPr>
      </p:pic>
      <p:pic>
        <p:nvPicPr>
          <p:cNvPr id="39" name="Picture 38">
            <a:extLst>
              <a:ext uri="{FF2B5EF4-FFF2-40B4-BE49-F238E27FC236}">
                <a16:creationId xmlns:a16="http://schemas.microsoft.com/office/drawing/2014/main" xmlns="" id="{742C1A37-114D-44BC-A462-2D0FB58B1003}"/>
              </a:ext>
            </a:extLst>
          </p:cNvPr>
          <p:cNvPicPr>
            <a:picLocks noChangeAspect="1"/>
          </p:cNvPicPr>
          <p:nvPr/>
        </p:nvPicPr>
        <p:blipFill>
          <a:blip r:embed="rId3"/>
          <a:stretch>
            <a:fillRect/>
          </a:stretch>
        </p:blipFill>
        <p:spPr>
          <a:xfrm>
            <a:off x="19089241" y="2119746"/>
            <a:ext cx="5104053" cy="3299137"/>
          </a:xfrm>
          <a:prstGeom prst="rect">
            <a:avLst/>
          </a:prstGeom>
        </p:spPr>
      </p:pic>
    </p:spTree>
    <p:extLst>
      <p:ext uri="{BB962C8B-B14F-4D97-AF65-F5344CB8AC3E}">
        <p14:creationId xmlns:p14="http://schemas.microsoft.com/office/powerpoint/2010/main" val="23014333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C7D89C-A4BD-A14B-B2FE-426130601553}"/>
              </a:ext>
            </a:extLst>
          </p:cNvPr>
          <p:cNvSpPr>
            <a:spLocks noGrp="1"/>
          </p:cNvSpPr>
          <p:nvPr>
            <p:ph type="title"/>
          </p:nvPr>
        </p:nvSpPr>
        <p:spPr/>
        <p:txBody>
          <a:bodyPr>
            <a:normAutofit/>
          </a:bodyPr>
          <a:lstStyle/>
          <a:p>
            <a:r>
              <a:rPr lang="en-GB" dirty="0">
                <a:solidFill>
                  <a:schemeClr val="accent2"/>
                </a:solidFill>
              </a:rPr>
              <a:t>Current Iarnród Éireann Services</a:t>
            </a:r>
            <a:endParaRPr lang="en-US" dirty="0">
              <a:solidFill>
                <a:schemeClr val="accent2"/>
              </a:solidFill>
            </a:endParaRPr>
          </a:p>
        </p:txBody>
      </p:sp>
      <p:pic>
        <p:nvPicPr>
          <p:cNvPr id="34" name="Picture 33">
            <a:extLst>
              <a:ext uri="{FF2B5EF4-FFF2-40B4-BE49-F238E27FC236}">
                <a16:creationId xmlns:a16="http://schemas.microsoft.com/office/drawing/2014/main" xmlns="" id="{F2A918C3-3E08-478E-9EBF-DEFC88D5714F}"/>
              </a:ext>
            </a:extLst>
          </p:cNvPr>
          <p:cNvPicPr>
            <a:picLocks noChangeAspect="1"/>
          </p:cNvPicPr>
          <p:nvPr/>
        </p:nvPicPr>
        <p:blipFill>
          <a:blip r:embed="rId2"/>
          <a:stretch>
            <a:fillRect/>
          </a:stretch>
        </p:blipFill>
        <p:spPr>
          <a:xfrm>
            <a:off x="8047400" y="3934096"/>
            <a:ext cx="15796063" cy="7587343"/>
          </a:xfrm>
          <a:prstGeom prst="rect">
            <a:avLst/>
          </a:prstGeom>
        </p:spPr>
      </p:pic>
      <p:pic>
        <p:nvPicPr>
          <p:cNvPr id="35" name="Picture 34">
            <a:extLst>
              <a:ext uri="{FF2B5EF4-FFF2-40B4-BE49-F238E27FC236}">
                <a16:creationId xmlns:a16="http://schemas.microsoft.com/office/drawing/2014/main" xmlns="" id="{AC4B9769-8AB1-4930-9410-A9EC50F90D4E}"/>
              </a:ext>
            </a:extLst>
          </p:cNvPr>
          <p:cNvPicPr>
            <a:picLocks noChangeAspect="1"/>
          </p:cNvPicPr>
          <p:nvPr/>
        </p:nvPicPr>
        <p:blipFill>
          <a:blip r:embed="rId3"/>
          <a:stretch>
            <a:fillRect/>
          </a:stretch>
        </p:blipFill>
        <p:spPr>
          <a:xfrm>
            <a:off x="1160022" y="3150326"/>
            <a:ext cx="5686425" cy="7848600"/>
          </a:xfrm>
          <a:prstGeom prst="rect">
            <a:avLst/>
          </a:prstGeom>
        </p:spPr>
      </p:pic>
      <p:sp>
        <p:nvSpPr>
          <p:cNvPr id="3" name="TextBox 2">
            <a:extLst>
              <a:ext uri="{FF2B5EF4-FFF2-40B4-BE49-F238E27FC236}">
                <a16:creationId xmlns:a16="http://schemas.microsoft.com/office/drawing/2014/main" xmlns="" id="{B1A4D656-2D3B-4BFD-87A0-B2CE1E7E2977}"/>
              </a:ext>
            </a:extLst>
          </p:cNvPr>
          <p:cNvSpPr txBox="1"/>
          <p:nvPr/>
        </p:nvSpPr>
        <p:spPr>
          <a:xfrm>
            <a:off x="9300754" y="2795451"/>
            <a:ext cx="12775475" cy="1015663"/>
          </a:xfrm>
          <a:prstGeom prst="rect">
            <a:avLst/>
          </a:prstGeom>
          <a:noFill/>
        </p:spPr>
        <p:txBody>
          <a:bodyPr wrap="square" rtlCol="0">
            <a:spAutoFit/>
          </a:bodyPr>
          <a:lstStyle/>
          <a:p>
            <a:pPr algn="ctr"/>
            <a:r>
              <a:rPr lang="en-IE" sz="6000" dirty="0"/>
              <a:t>Weekly Services</a:t>
            </a:r>
          </a:p>
        </p:txBody>
      </p:sp>
    </p:spTree>
    <p:extLst>
      <p:ext uri="{BB962C8B-B14F-4D97-AF65-F5344CB8AC3E}">
        <p14:creationId xmlns:p14="http://schemas.microsoft.com/office/powerpoint/2010/main" val="38084127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C7D89C-A4BD-A14B-B2FE-426130601553}"/>
              </a:ext>
            </a:extLst>
          </p:cNvPr>
          <p:cNvSpPr>
            <a:spLocks noGrp="1"/>
          </p:cNvSpPr>
          <p:nvPr>
            <p:ph type="title"/>
          </p:nvPr>
        </p:nvSpPr>
        <p:spPr/>
        <p:txBody>
          <a:bodyPr>
            <a:normAutofit/>
          </a:bodyPr>
          <a:lstStyle/>
          <a:p>
            <a:r>
              <a:rPr lang="en-GB" dirty="0">
                <a:solidFill>
                  <a:schemeClr val="accent2"/>
                </a:solidFill>
              </a:rPr>
              <a:t>Current Iarnród Éireann Passenger Demand</a:t>
            </a:r>
            <a:endParaRPr lang="en-US" dirty="0">
              <a:solidFill>
                <a:schemeClr val="accent2"/>
              </a:solidFill>
            </a:endParaRPr>
          </a:p>
        </p:txBody>
      </p:sp>
      <p:pic>
        <p:nvPicPr>
          <p:cNvPr id="3" name="Picture 2">
            <a:extLst>
              <a:ext uri="{FF2B5EF4-FFF2-40B4-BE49-F238E27FC236}">
                <a16:creationId xmlns:a16="http://schemas.microsoft.com/office/drawing/2014/main" xmlns="" id="{3958DF44-F52A-4E5E-8BE9-C6A8F291BF92}"/>
              </a:ext>
            </a:extLst>
          </p:cNvPr>
          <p:cNvPicPr>
            <a:picLocks noChangeAspect="1"/>
          </p:cNvPicPr>
          <p:nvPr/>
        </p:nvPicPr>
        <p:blipFill>
          <a:blip r:embed="rId2"/>
          <a:stretch>
            <a:fillRect/>
          </a:stretch>
        </p:blipFill>
        <p:spPr>
          <a:xfrm>
            <a:off x="1728622" y="1939056"/>
            <a:ext cx="11074970" cy="8569234"/>
          </a:xfrm>
          <a:prstGeom prst="rect">
            <a:avLst/>
          </a:prstGeom>
        </p:spPr>
      </p:pic>
      <p:pic>
        <p:nvPicPr>
          <p:cNvPr id="4" name="Picture 3">
            <a:extLst>
              <a:ext uri="{FF2B5EF4-FFF2-40B4-BE49-F238E27FC236}">
                <a16:creationId xmlns:a16="http://schemas.microsoft.com/office/drawing/2014/main" xmlns="" id="{B798053D-53C3-414B-BBEE-8FF5DC85FD44}"/>
              </a:ext>
            </a:extLst>
          </p:cNvPr>
          <p:cNvPicPr>
            <a:picLocks noChangeAspect="1"/>
          </p:cNvPicPr>
          <p:nvPr/>
        </p:nvPicPr>
        <p:blipFill>
          <a:blip r:embed="rId3"/>
          <a:stretch>
            <a:fillRect/>
          </a:stretch>
        </p:blipFill>
        <p:spPr>
          <a:xfrm>
            <a:off x="12803592" y="6328655"/>
            <a:ext cx="9998567" cy="4800899"/>
          </a:xfrm>
          <a:prstGeom prst="rect">
            <a:avLst/>
          </a:prstGeom>
        </p:spPr>
      </p:pic>
      <p:pic>
        <p:nvPicPr>
          <p:cNvPr id="7" name="Picture 6">
            <a:extLst>
              <a:ext uri="{FF2B5EF4-FFF2-40B4-BE49-F238E27FC236}">
                <a16:creationId xmlns:a16="http://schemas.microsoft.com/office/drawing/2014/main" xmlns="" id="{3F4EFD5A-72D4-48EA-A983-9D16A84B0A6D}"/>
              </a:ext>
            </a:extLst>
          </p:cNvPr>
          <p:cNvPicPr>
            <a:picLocks noChangeAspect="1"/>
          </p:cNvPicPr>
          <p:nvPr/>
        </p:nvPicPr>
        <p:blipFill rotWithShape="1">
          <a:blip r:embed="rId4">
            <a:extLst>
              <a:ext uri="{28A0092B-C50C-407E-A947-70E740481C1C}">
                <a14:useLocalDpi xmlns:a14="http://schemas.microsoft.com/office/drawing/2010/main" val="0"/>
              </a:ext>
            </a:extLst>
          </a:blip>
          <a:srcRect t="4017" b="19977"/>
          <a:stretch/>
        </p:blipFill>
        <p:spPr>
          <a:xfrm>
            <a:off x="12966234" y="2224727"/>
            <a:ext cx="9673281" cy="3998946"/>
          </a:xfrm>
          <a:prstGeom prst="rect">
            <a:avLst/>
          </a:prstGeom>
        </p:spPr>
      </p:pic>
      <p:sp>
        <p:nvSpPr>
          <p:cNvPr id="8" name="TextBox 7">
            <a:extLst>
              <a:ext uri="{FF2B5EF4-FFF2-40B4-BE49-F238E27FC236}">
                <a16:creationId xmlns:a16="http://schemas.microsoft.com/office/drawing/2014/main" xmlns="" id="{32BB491F-F041-4D80-AF80-47F771218B74}"/>
              </a:ext>
            </a:extLst>
          </p:cNvPr>
          <p:cNvSpPr txBox="1"/>
          <p:nvPr/>
        </p:nvSpPr>
        <p:spPr>
          <a:xfrm>
            <a:off x="661777" y="10515639"/>
            <a:ext cx="12141815" cy="1200329"/>
          </a:xfrm>
          <a:prstGeom prst="rect">
            <a:avLst/>
          </a:prstGeom>
          <a:noFill/>
        </p:spPr>
        <p:txBody>
          <a:bodyPr wrap="square" rtlCol="0">
            <a:spAutoFit/>
          </a:bodyPr>
          <a:lstStyle/>
          <a:p>
            <a:r>
              <a:rPr lang="en-IE" sz="2400" dirty="0"/>
              <a:t>Future growth will be considered as part of the design process to account for potential changes in public transport behaviour arising from, amongst other factors, Covid-19</a:t>
            </a:r>
          </a:p>
          <a:p>
            <a:r>
              <a:rPr lang="en-IE" sz="2400" dirty="0"/>
              <a:t>(IE are currently liaising with National Transport Authority on this matter)</a:t>
            </a:r>
          </a:p>
        </p:txBody>
      </p:sp>
    </p:spTree>
    <p:extLst>
      <p:ext uri="{BB962C8B-B14F-4D97-AF65-F5344CB8AC3E}">
        <p14:creationId xmlns:p14="http://schemas.microsoft.com/office/powerpoint/2010/main" val="8878550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DF4566-5C9A-BB4F-9482-6438A1BE7078}"/>
              </a:ext>
            </a:extLst>
          </p:cNvPr>
          <p:cNvSpPr>
            <a:spLocks noGrp="1"/>
          </p:cNvSpPr>
          <p:nvPr>
            <p:ph type="ctrTitle"/>
          </p:nvPr>
        </p:nvSpPr>
        <p:spPr/>
        <p:txBody>
          <a:bodyPr/>
          <a:lstStyle/>
          <a:p>
            <a:r>
              <a:rPr lang="en-GB" dirty="0"/>
              <a:t>What is the DART+ Programme?</a:t>
            </a:r>
            <a:endParaRPr lang="en-US" dirty="0"/>
          </a:p>
        </p:txBody>
      </p:sp>
    </p:spTree>
    <p:extLst>
      <p:ext uri="{BB962C8B-B14F-4D97-AF65-F5344CB8AC3E}">
        <p14:creationId xmlns:p14="http://schemas.microsoft.com/office/powerpoint/2010/main" val="37387726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A11CB017-3BD7-4CD0-BCAE-9BF10FB5B9AA}"/>
              </a:ext>
            </a:extLst>
          </p:cNvPr>
          <p:cNvSpPr txBox="1"/>
          <p:nvPr/>
        </p:nvSpPr>
        <p:spPr>
          <a:xfrm>
            <a:off x="906395" y="2182915"/>
            <a:ext cx="15968545" cy="8100744"/>
          </a:xfrm>
          <a:prstGeom prst="rect">
            <a:avLst/>
          </a:prstGeom>
          <a:noFill/>
        </p:spPr>
        <p:txBody>
          <a:bodyPr wrap="square" rtlCol="0">
            <a:spAutoFit/>
          </a:bodyPr>
          <a:lstStyle/>
          <a:p>
            <a:r>
              <a:rPr lang="en-IE" sz="3200" dirty="0"/>
              <a:t>Support urban compact growth and contribute to reducing transport congestion and emissions in the Dublin region by:</a:t>
            </a:r>
          </a:p>
          <a:p>
            <a:pPr marL="1371531" lvl="1" indent="-457177" defTabSz="1828709">
              <a:lnSpc>
                <a:spcPct val="140000"/>
              </a:lnSpc>
              <a:spcBef>
                <a:spcPts val="1000"/>
              </a:spcBef>
              <a:buClr>
                <a:srgbClr val="00A651"/>
              </a:buClr>
              <a:buFont typeface="Arial" panose="020B0604020202020204" pitchFamily="34" charset="0"/>
              <a:buChar char="•"/>
            </a:pPr>
            <a:r>
              <a:rPr lang="en-IE" sz="3200" dirty="0"/>
              <a:t>Providing higher frequency &amp; higher capacity electrified rail services;</a:t>
            </a:r>
          </a:p>
          <a:p>
            <a:pPr marL="1371531" lvl="1" indent="-457177" defTabSz="1828709">
              <a:lnSpc>
                <a:spcPct val="140000"/>
              </a:lnSpc>
              <a:spcBef>
                <a:spcPts val="1000"/>
              </a:spcBef>
              <a:buClr>
                <a:srgbClr val="00A651"/>
              </a:buClr>
              <a:buFont typeface="Arial" panose="020B0604020202020204" pitchFamily="34" charset="0"/>
              <a:buChar char="•"/>
            </a:pPr>
            <a:r>
              <a:rPr lang="en-IE" sz="3200" dirty="0"/>
              <a:t>Provide a higher standard of customer experience;</a:t>
            </a:r>
          </a:p>
          <a:p>
            <a:pPr marL="1371531" lvl="1" indent="-457177" defTabSz="1828709">
              <a:lnSpc>
                <a:spcPct val="140000"/>
              </a:lnSpc>
              <a:spcBef>
                <a:spcPts val="1000"/>
              </a:spcBef>
              <a:buClr>
                <a:srgbClr val="00A651"/>
              </a:buClr>
              <a:buFont typeface="Arial" panose="020B0604020202020204" pitchFamily="34" charset="0"/>
              <a:buChar char="•"/>
            </a:pPr>
            <a:r>
              <a:rPr lang="en-IE" sz="3200" dirty="0"/>
              <a:t>Cater for existing and projected travel demand and patronage growth;</a:t>
            </a:r>
          </a:p>
          <a:p>
            <a:pPr marL="1371531" lvl="1" indent="-457177" defTabSz="1828709">
              <a:lnSpc>
                <a:spcPct val="140000"/>
              </a:lnSpc>
              <a:spcBef>
                <a:spcPts val="1000"/>
              </a:spcBef>
              <a:buClr>
                <a:srgbClr val="00A651"/>
              </a:buClr>
              <a:buFont typeface="Arial" panose="020B0604020202020204" pitchFamily="34" charset="0"/>
              <a:buChar char="•"/>
            </a:pPr>
            <a:r>
              <a:rPr lang="en-IE" sz="3200" dirty="0"/>
              <a:t>Improve accessibility to jobs, education and other social and economic opportunities;</a:t>
            </a:r>
          </a:p>
          <a:p>
            <a:pPr marL="1371531" lvl="1" indent="-457177" defTabSz="1828709">
              <a:lnSpc>
                <a:spcPct val="140000"/>
              </a:lnSpc>
              <a:spcBef>
                <a:spcPts val="1000"/>
              </a:spcBef>
              <a:buClr>
                <a:srgbClr val="00A651"/>
              </a:buClr>
              <a:buFont typeface="Arial" panose="020B0604020202020204" pitchFamily="34" charset="0"/>
              <a:buChar char="•"/>
            </a:pPr>
            <a:r>
              <a:rPr lang="en-IE" sz="3200" dirty="0"/>
              <a:t>Unlock regeneration and development opportunities in proximity to rail corridors; </a:t>
            </a:r>
          </a:p>
          <a:p>
            <a:pPr marL="1371531" lvl="1" indent="-457177" defTabSz="1828709">
              <a:lnSpc>
                <a:spcPct val="140000"/>
              </a:lnSpc>
              <a:spcBef>
                <a:spcPts val="1000"/>
              </a:spcBef>
              <a:buClr>
                <a:srgbClr val="00A651"/>
              </a:buClr>
              <a:buFont typeface="Arial" panose="020B0604020202020204" pitchFamily="34" charset="0"/>
              <a:buChar char="•"/>
            </a:pPr>
            <a:r>
              <a:rPr lang="en-IE" sz="3200" dirty="0"/>
              <a:t>Deliver an efficient, sustainable, low carbon and climate resilient rail network; and </a:t>
            </a:r>
          </a:p>
          <a:p>
            <a:pPr marL="1371531" lvl="1" indent="-457177" defTabSz="1828709">
              <a:lnSpc>
                <a:spcPct val="140000"/>
              </a:lnSpc>
              <a:spcBef>
                <a:spcPts val="1000"/>
              </a:spcBef>
              <a:buClr>
                <a:srgbClr val="00A651"/>
              </a:buClr>
              <a:buFont typeface="Arial" panose="020B0604020202020204" pitchFamily="34" charset="0"/>
              <a:buChar char="•"/>
            </a:pPr>
            <a:r>
              <a:rPr lang="en-IE" sz="3200" dirty="0"/>
              <a:t>Assist in achieving Ireland’s emission reduction targets.</a:t>
            </a:r>
          </a:p>
        </p:txBody>
      </p:sp>
      <p:grpSp>
        <p:nvGrpSpPr>
          <p:cNvPr id="5" name="Group 4">
            <a:extLst>
              <a:ext uri="{FF2B5EF4-FFF2-40B4-BE49-F238E27FC236}">
                <a16:creationId xmlns:a16="http://schemas.microsoft.com/office/drawing/2014/main" xmlns="" id="{F8BF96D8-A3E0-42EA-A805-8ED0E61E4CD2}"/>
              </a:ext>
            </a:extLst>
          </p:cNvPr>
          <p:cNvGrpSpPr>
            <a:grpSpLocks/>
          </p:cNvGrpSpPr>
          <p:nvPr/>
        </p:nvGrpSpPr>
        <p:grpSpPr bwMode="auto">
          <a:xfrm>
            <a:off x="17223774" y="1540980"/>
            <a:ext cx="5543523" cy="9570963"/>
            <a:chOff x="0" y="0"/>
            <a:chExt cx="7502" cy="11880"/>
          </a:xfrm>
        </p:grpSpPr>
        <p:pic>
          <p:nvPicPr>
            <p:cNvPr id="6" name="Picture 5">
              <a:extLst>
                <a:ext uri="{FF2B5EF4-FFF2-40B4-BE49-F238E27FC236}">
                  <a16:creationId xmlns:a16="http://schemas.microsoft.com/office/drawing/2014/main" xmlns="" id="{8D7250A0-3081-4DE3-8F02-FD4AC7E9B85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7502" cy="1188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cxnSp>
          <p:nvCxnSpPr>
            <p:cNvPr id="7" name="Line 4">
              <a:extLst>
                <a:ext uri="{FF2B5EF4-FFF2-40B4-BE49-F238E27FC236}">
                  <a16:creationId xmlns:a16="http://schemas.microsoft.com/office/drawing/2014/main" xmlns="" id="{4CC45D17-DF13-4EB8-8469-F617543F2046}"/>
                </a:ext>
              </a:extLst>
            </p:cNvPr>
            <p:cNvCxnSpPr>
              <a:cxnSpLocks noChangeShapeType="1"/>
            </p:cNvCxnSpPr>
            <p:nvPr/>
          </p:nvCxnSpPr>
          <p:spPr bwMode="auto">
            <a:xfrm>
              <a:off x="29" y="11877"/>
              <a:ext cx="3023" cy="0"/>
            </a:xfrm>
            <a:prstGeom prst="line">
              <a:avLst/>
            </a:prstGeom>
            <a:noFill/>
            <a:ln w="18285">
              <a:solidFill>
                <a:schemeClr val="accent1"/>
              </a:solidFill>
              <a:prstDash val="solid"/>
              <a:round/>
              <a:headEnd/>
              <a:tailEnd/>
            </a:ln>
            <a:extLst>
              <a:ext uri="{909E8E84-426E-40DD-AFC4-6F175D3DCCD1}">
                <a14:hiddenFill xmlns:a14="http://schemas.microsoft.com/office/drawing/2010/main">
                  <a:noFill/>
                </a14:hiddenFill>
              </a:ext>
            </a:extLst>
          </p:spPr>
        </p:cxnSp>
      </p:grpSp>
      <p:sp>
        <p:nvSpPr>
          <p:cNvPr id="8" name="Title 1">
            <a:extLst>
              <a:ext uri="{FF2B5EF4-FFF2-40B4-BE49-F238E27FC236}">
                <a16:creationId xmlns:a16="http://schemas.microsoft.com/office/drawing/2014/main" xmlns="" id="{B6C4FD98-C64F-414E-8305-B86B37C3E149}"/>
              </a:ext>
            </a:extLst>
          </p:cNvPr>
          <p:cNvSpPr txBox="1">
            <a:spLocks/>
          </p:cNvSpPr>
          <p:nvPr/>
        </p:nvSpPr>
        <p:spPr>
          <a:xfrm>
            <a:off x="557561" y="291565"/>
            <a:ext cx="20736954" cy="1843812"/>
          </a:xfrm>
          <a:prstGeom prst="rect">
            <a:avLst/>
          </a:prstGeom>
        </p:spPr>
        <p:txBody>
          <a:bodyPr vert="horz" lIns="0" tIns="0" rIns="0" bIns="0" rtlCol="0" anchor="ctr" anchorCtr="0">
            <a:noAutofit/>
          </a:bodyPr>
          <a:lstStyle>
            <a:lvl1pPr algn="l" defTabSz="914400" rtl="0" eaLnBrk="1" latinLnBrk="0" hangingPunct="1">
              <a:lnSpc>
                <a:spcPct val="90000"/>
              </a:lnSpc>
              <a:spcBef>
                <a:spcPct val="0"/>
              </a:spcBef>
              <a:buNone/>
              <a:defRPr sz="2800" b="0" kern="1200" cap="none" spc="0" baseline="0">
                <a:solidFill>
                  <a:schemeClr val="accent2"/>
                </a:solidFill>
                <a:latin typeface="Arial" pitchFamily="34" charset="0"/>
                <a:ea typeface="+mj-ea"/>
                <a:cs typeface="+mj-cs"/>
              </a:defRPr>
            </a:lvl1pPr>
          </a:lstStyle>
          <a:p>
            <a:pPr>
              <a:lnSpc>
                <a:spcPct val="130000"/>
              </a:lnSpc>
            </a:pPr>
            <a:r>
              <a:rPr lang="en-IE" sz="6000" b="1" dirty="0">
                <a:latin typeface="Arial"/>
                <a:cs typeface="Arial"/>
              </a:rPr>
              <a:t>DART+ Programme - Objectives</a:t>
            </a:r>
          </a:p>
        </p:txBody>
      </p:sp>
    </p:spTree>
    <p:extLst>
      <p:ext uri="{BB962C8B-B14F-4D97-AF65-F5344CB8AC3E}">
        <p14:creationId xmlns:p14="http://schemas.microsoft.com/office/powerpoint/2010/main" val="32315732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C7D89C-A4BD-A14B-B2FE-426130601553}"/>
              </a:ext>
            </a:extLst>
          </p:cNvPr>
          <p:cNvSpPr>
            <a:spLocks noGrp="1"/>
          </p:cNvSpPr>
          <p:nvPr>
            <p:ph type="title"/>
          </p:nvPr>
        </p:nvSpPr>
        <p:spPr/>
        <p:txBody>
          <a:bodyPr>
            <a:normAutofit/>
          </a:bodyPr>
          <a:lstStyle/>
          <a:p>
            <a:pPr lvl="0"/>
            <a:r>
              <a:rPr lang="en-US" dirty="0">
                <a:solidFill>
                  <a:schemeClr val="accent2"/>
                </a:solidFill>
              </a:rPr>
              <a:t>DART+ Programme – Geographical Extent</a:t>
            </a:r>
            <a:endParaRPr lang="en-IE" dirty="0">
              <a:solidFill>
                <a:schemeClr val="accent2"/>
              </a:solidFill>
            </a:endParaRPr>
          </a:p>
        </p:txBody>
      </p:sp>
      <p:pic>
        <p:nvPicPr>
          <p:cNvPr id="7" name="Picture 6">
            <a:extLst>
              <a:ext uri="{FF2B5EF4-FFF2-40B4-BE49-F238E27FC236}">
                <a16:creationId xmlns:a16="http://schemas.microsoft.com/office/drawing/2014/main" xmlns="" id="{C1F3125B-4CB7-46E0-892C-70A721D2AC3C}"/>
              </a:ext>
            </a:extLst>
          </p:cNvPr>
          <p:cNvPicPr>
            <a:picLocks noChangeAspect="1"/>
          </p:cNvPicPr>
          <p:nvPr/>
        </p:nvPicPr>
        <p:blipFill>
          <a:blip r:embed="rId2"/>
          <a:stretch>
            <a:fillRect/>
          </a:stretch>
        </p:blipFill>
        <p:spPr>
          <a:xfrm>
            <a:off x="1239332" y="2119746"/>
            <a:ext cx="10073102" cy="10112146"/>
          </a:xfrm>
          <a:prstGeom prst="rect">
            <a:avLst/>
          </a:prstGeom>
        </p:spPr>
      </p:pic>
      <p:sp>
        <p:nvSpPr>
          <p:cNvPr id="8" name="Content Placeholder 2">
            <a:extLst>
              <a:ext uri="{FF2B5EF4-FFF2-40B4-BE49-F238E27FC236}">
                <a16:creationId xmlns:a16="http://schemas.microsoft.com/office/drawing/2014/main" xmlns="" id="{332D97C5-9F69-4C7D-80EC-80C39F8D9EAE}"/>
              </a:ext>
            </a:extLst>
          </p:cNvPr>
          <p:cNvSpPr>
            <a:spLocks noGrp="1"/>
          </p:cNvSpPr>
          <p:nvPr>
            <p:ph idx="1"/>
          </p:nvPr>
        </p:nvSpPr>
        <p:spPr>
          <a:xfrm>
            <a:off x="11525399" y="2112852"/>
            <a:ext cx="12857014" cy="9800474"/>
          </a:xfrm>
        </p:spPr>
        <p:txBody>
          <a:bodyPr>
            <a:noAutofit/>
          </a:bodyPr>
          <a:lstStyle/>
          <a:p>
            <a:r>
              <a:rPr lang="en-IE" sz="3600" dirty="0"/>
              <a:t>Current DART network extends from Malahide/Howth to Greystones along 50km railway corridor</a:t>
            </a:r>
          </a:p>
          <a:p>
            <a:r>
              <a:rPr lang="en-IE" sz="3600" dirty="0"/>
              <a:t>DART+ Programme will increase the extent of electrification to 150km of railway corridor</a:t>
            </a:r>
          </a:p>
          <a:p>
            <a:r>
              <a:rPr lang="en-IE" sz="3600" dirty="0"/>
              <a:t>DART+ Programme extends to</a:t>
            </a:r>
          </a:p>
          <a:p>
            <a:pPr lvl="1"/>
            <a:r>
              <a:rPr lang="en-IE" sz="3600" dirty="0"/>
              <a:t>Drogheda on Northern Line</a:t>
            </a:r>
          </a:p>
          <a:p>
            <a:pPr lvl="1"/>
            <a:r>
              <a:rPr lang="en-IE" sz="3600" dirty="0"/>
              <a:t>Maynooth/M3 Parkway on the Sligo Line</a:t>
            </a:r>
          </a:p>
          <a:p>
            <a:pPr lvl="1"/>
            <a:r>
              <a:rPr lang="en-IE" sz="3600" dirty="0"/>
              <a:t>Hazelhatch (Celbridge) on the Kildare Line</a:t>
            </a:r>
          </a:p>
          <a:p>
            <a:pPr lvl="1"/>
            <a:r>
              <a:rPr lang="en-IE" sz="3600" dirty="0"/>
              <a:t>Greystones on the Southeast Line</a:t>
            </a:r>
          </a:p>
          <a:p>
            <a:r>
              <a:rPr lang="en-IE" sz="3600" dirty="0"/>
              <a:t>DART+ Programme will increase the frequency of services on the network and will provide high capacity trainsets (i.e. each 8 carriage DART train provide capacity  for 1200 passengers).</a:t>
            </a:r>
          </a:p>
          <a:p>
            <a:endParaRPr lang="en-IE" sz="3600" dirty="0"/>
          </a:p>
          <a:p>
            <a:pPr marL="0" indent="0">
              <a:buNone/>
            </a:pPr>
            <a:endParaRPr lang="en-IE" sz="3600" dirty="0"/>
          </a:p>
        </p:txBody>
      </p:sp>
    </p:spTree>
    <p:extLst>
      <p:ext uri="{BB962C8B-B14F-4D97-AF65-F5344CB8AC3E}">
        <p14:creationId xmlns:p14="http://schemas.microsoft.com/office/powerpoint/2010/main" val="2497160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C7D89C-A4BD-A14B-B2FE-426130601553}"/>
              </a:ext>
            </a:extLst>
          </p:cNvPr>
          <p:cNvSpPr>
            <a:spLocks noGrp="1"/>
          </p:cNvSpPr>
          <p:nvPr>
            <p:ph type="title"/>
          </p:nvPr>
        </p:nvSpPr>
        <p:spPr/>
        <p:txBody>
          <a:bodyPr>
            <a:normAutofit/>
          </a:bodyPr>
          <a:lstStyle/>
          <a:p>
            <a:pPr lvl="0"/>
            <a:r>
              <a:rPr lang="en-US" dirty="0">
                <a:solidFill>
                  <a:schemeClr val="accent2"/>
                </a:solidFill>
              </a:rPr>
              <a:t>Why is the DART+ Programme Required?</a:t>
            </a:r>
            <a:endParaRPr lang="en-IE" dirty="0">
              <a:solidFill>
                <a:schemeClr val="accent2"/>
              </a:solidFill>
            </a:endParaRPr>
          </a:p>
        </p:txBody>
      </p:sp>
      <p:sp>
        <p:nvSpPr>
          <p:cNvPr id="3" name="Content Placeholder 2">
            <a:extLst>
              <a:ext uri="{FF2B5EF4-FFF2-40B4-BE49-F238E27FC236}">
                <a16:creationId xmlns:a16="http://schemas.microsoft.com/office/drawing/2014/main" xmlns="" id="{283682C9-AA28-7648-815E-BE0F63E0A8F5}"/>
              </a:ext>
            </a:extLst>
          </p:cNvPr>
          <p:cNvSpPr>
            <a:spLocks noGrp="1"/>
          </p:cNvSpPr>
          <p:nvPr>
            <p:ph idx="1"/>
          </p:nvPr>
        </p:nvSpPr>
        <p:spPr>
          <a:xfrm>
            <a:off x="1026366" y="2969420"/>
            <a:ext cx="6172965" cy="8085261"/>
          </a:xfrm>
        </p:spPr>
        <p:txBody>
          <a:bodyPr>
            <a:normAutofit/>
          </a:bodyPr>
          <a:lstStyle/>
          <a:p>
            <a:pPr marL="0" indent="0">
              <a:buNone/>
            </a:pPr>
            <a:r>
              <a:rPr lang="en-GB" sz="3200" b="1" dirty="0">
                <a:solidFill>
                  <a:srgbClr val="00A651"/>
                </a:solidFill>
              </a:rPr>
              <a:t>The 5 key reasons the DART+ programme is needed: </a:t>
            </a:r>
          </a:p>
          <a:p>
            <a:r>
              <a:rPr lang="en-GB" sz="3200" dirty="0"/>
              <a:t>Over-reliance on private car</a:t>
            </a:r>
          </a:p>
          <a:p>
            <a:r>
              <a:rPr lang="en-GB" sz="3200" dirty="0"/>
              <a:t>To improve land-use planning</a:t>
            </a:r>
          </a:p>
          <a:p>
            <a:r>
              <a:rPr lang="en-GB" sz="3200" dirty="0"/>
              <a:t>Lack of integration</a:t>
            </a:r>
          </a:p>
          <a:p>
            <a:r>
              <a:rPr lang="en-GB" sz="3200" dirty="0"/>
              <a:t>To support economic and population growth </a:t>
            </a:r>
          </a:p>
          <a:p>
            <a:r>
              <a:rPr lang="en-GB" sz="3200" dirty="0"/>
              <a:t>To achieve Climate Change targets</a:t>
            </a:r>
            <a:endParaRPr lang="en-IE" sz="3200" dirty="0"/>
          </a:p>
        </p:txBody>
      </p:sp>
      <p:pic>
        <p:nvPicPr>
          <p:cNvPr id="5" name="Picture 4">
            <a:extLst>
              <a:ext uri="{FF2B5EF4-FFF2-40B4-BE49-F238E27FC236}">
                <a16:creationId xmlns:a16="http://schemas.microsoft.com/office/drawing/2014/main" xmlns="" id="{A9F53A4E-DD3C-E640-B71E-E2EDBBA20C01}"/>
              </a:ext>
            </a:extLst>
          </p:cNvPr>
          <p:cNvPicPr>
            <a:picLocks noChangeAspect="1"/>
          </p:cNvPicPr>
          <p:nvPr/>
        </p:nvPicPr>
        <p:blipFill>
          <a:blip r:embed="rId2"/>
          <a:stretch>
            <a:fillRect/>
          </a:stretch>
        </p:blipFill>
        <p:spPr>
          <a:xfrm>
            <a:off x="7199332" y="2969420"/>
            <a:ext cx="16796777" cy="8085260"/>
          </a:xfrm>
          <a:prstGeom prst="rect">
            <a:avLst/>
          </a:prstGeom>
        </p:spPr>
      </p:pic>
    </p:spTree>
    <p:extLst>
      <p:ext uri="{BB962C8B-B14F-4D97-AF65-F5344CB8AC3E}">
        <p14:creationId xmlns:p14="http://schemas.microsoft.com/office/powerpoint/2010/main" val="375045386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BE7B8F91B188E47991F52773C032FC4" ma:contentTypeVersion="12" ma:contentTypeDescription="Create a new document." ma:contentTypeScope="" ma:versionID="6eda140797a54b596980c48e6d265693">
  <xsd:schema xmlns:xsd="http://www.w3.org/2001/XMLSchema" xmlns:xs="http://www.w3.org/2001/XMLSchema" xmlns:p="http://schemas.microsoft.com/office/2006/metadata/properties" xmlns:ns3="a672f1aa-eeb1-4955-ad8e-6fa9af352f78" xmlns:ns4="ca6e00f5-9403-4718-afcf-97d96f4b05f4" targetNamespace="http://schemas.microsoft.com/office/2006/metadata/properties" ma:root="true" ma:fieldsID="1ffd876c0084664e720ba224e4d48d19" ns3:_="" ns4:_="">
    <xsd:import namespace="a672f1aa-eeb1-4955-ad8e-6fa9af352f78"/>
    <xsd:import namespace="ca6e00f5-9403-4718-afcf-97d96f4b05f4"/>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AutoKeyPoints" minOccurs="0"/>
                <xsd:element ref="ns3:MediaServiceKeyPoint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672f1aa-eeb1-4955-ad8e-6fa9af352f7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a6e00f5-9403-4718-afcf-97d96f4b05f4"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7A2198D-A873-4EDE-9714-B9BF10C51D94}">
  <ds:schemaRefs>
    <ds:schemaRef ds:uri="http://purl.org/dc/elements/1.1/"/>
    <ds:schemaRef ds:uri="ca6e00f5-9403-4718-afcf-97d96f4b05f4"/>
    <ds:schemaRef ds:uri="http://purl.org/dc/terms/"/>
    <ds:schemaRef ds:uri="http://schemas.microsoft.com/office/2006/documentManagement/types"/>
    <ds:schemaRef ds:uri="http://www.w3.org/XML/1998/namespace"/>
    <ds:schemaRef ds:uri="http://schemas.microsoft.com/office/2006/metadata/properties"/>
    <ds:schemaRef ds:uri="http://schemas.microsoft.com/office/infopath/2007/PartnerControls"/>
    <ds:schemaRef ds:uri="http://schemas.openxmlformats.org/package/2006/metadata/core-properties"/>
    <ds:schemaRef ds:uri="a672f1aa-eeb1-4955-ad8e-6fa9af352f78"/>
    <ds:schemaRef ds:uri="http://purl.org/dc/dcmitype/"/>
  </ds:schemaRefs>
</ds:datastoreItem>
</file>

<file path=customXml/itemProps2.xml><?xml version="1.0" encoding="utf-8"?>
<ds:datastoreItem xmlns:ds="http://schemas.openxmlformats.org/officeDocument/2006/customXml" ds:itemID="{D1BE5FCB-8D3D-4FDE-B0CC-2CF722395EA5}">
  <ds:schemaRefs>
    <ds:schemaRef ds:uri="http://schemas.microsoft.com/sharepoint/v3/contenttype/forms"/>
  </ds:schemaRefs>
</ds:datastoreItem>
</file>

<file path=customXml/itemProps3.xml><?xml version="1.0" encoding="utf-8"?>
<ds:datastoreItem xmlns:ds="http://schemas.openxmlformats.org/officeDocument/2006/customXml" ds:itemID="{A8A8ED55-1043-4585-A250-B8B19CE5843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672f1aa-eeb1-4955-ad8e-6fa9af352f78"/>
    <ds:schemaRef ds:uri="ca6e00f5-9403-4718-afcf-97d96f4b05f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3458</TotalTime>
  <Words>1075</Words>
  <Application>Microsoft Office PowerPoint</Application>
  <PresentationFormat>Custom</PresentationFormat>
  <Paragraphs>127</Paragraphs>
  <Slides>21</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Arial Black</vt:lpstr>
      <vt:lpstr>Calibri</vt:lpstr>
      <vt:lpstr>Wingdings</vt:lpstr>
      <vt:lpstr>Office Theme</vt:lpstr>
      <vt:lpstr>PowerPoint Presentation</vt:lpstr>
      <vt:lpstr>DART+ South West Team</vt:lpstr>
      <vt:lpstr>Current Iarnród Éireann Network</vt:lpstr>
      <vt:lpstr>Current Iarnród Éireann Services</vt:lpstr>
      <vt:lpstr>Current Iarnród Éireann Passenger Demand</vt:lpstr>
      <vt:lpstr>What is the DART+ Programme?</vt:lpstr>
      <vt:lpstr>PowerPoint Presentation</vt:lpstr>
      <vt:lpstr>DART+ Programme – Geographical Extent</vt:lpstr>
      <vt:lpstr>Why is the DART+ Programme Required?</vt:lpstr>
      <vt:lpstr>What are the Benefits of DART+ Programme</vt:lpstr>
      <vt:lpstr>DART+ Programme Timeline</vt:lpstr>
      <vt:lpstr>DART+ Programme Vision to support Project Ireland 2040</vt:lpstr>
      <vt:lpstr>Transportation and Land Use Policy</vt:lpstr>
      <vt:lpstr>National Policy</vt:lpstr>
      <vt:lpstr>South Dublin County Council Development Plan 2016-2022</vt:lpstr>
      <vt:lpstr>DART+ South West Overview of Works within SDCC</vt:lpstr>
      <vt:lpstr>PowerPoint Presentation</vt:lpstr>
      <vt:lpstr>PowerPoint Presentation</vt:lpstr>
      <vt:lpstr>Progress / Activities to Date / Programme</vt:lpstr>
      <vt:lpstr>PowerPoint Presentation</vt:lpstr>
      <vt:lpstr>DART+ Programme – Legal Statement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Cormac O'Connor</dc:creator>
  <cp:lastModifiedBy>Cregan Jane</cp:lastModifiedBy>
  <cp:revision>130</cp:revision>
  <dcterms:created xsi:type="dcterms:W3CDTF">2020-08-12T08:35:16Z</dcterms:created>
  <dcterms:modified xsi:type="dcterms:W3CDTF">2020-11-12T13:03:24Z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0x0101006BE7B8F91B188E47991F52773C032FC4</vt:lpwstr>
  </property>
</Properties>
</file>