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E7F5-40ED-4B7B-AC16-428B2219E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A39D4-F777-4725-8559-869C6344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A0A6D-E7EB-42AD-AB1F-832BA0CDA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901B-6B9D-41F0-A445-FF77D4EAC461}" type="datetimeFigureOut">
              <a:rPr lang="en-IE" smtClean="0"/>
              <a:t>04/11/2020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12139-B1EC-435D-9687-474E7A4D9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A83D6-87E6-44E6-AFAA-A94EF4B0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4016-C0D5-4080-B1AB-599959B415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900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597B-3647-4A55-BBDD-180BE6A5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0D95C-A4E8-470B-8018-082B37277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F98C8-7532-4B7F-B2C9-F75C3F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901B-6B9D-41F0-A445-FF77D4EAC461}" type="datetimeFigureOut">
              <a:rPr lang="en-IE" smtClean="0"/>
              <a:t>04/11/2020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F527C-071B-4DDC-9186-B4E4957A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4F2BB-E188-44B4-BFA4-53A82E9C2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4016-C0D5-4080-B1AB-599959B415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1573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B2379A-FDEA-4E06-9B8F-14F6FC7ED2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325A8-2D55-489D-8770-AF16BB472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DC9E1-42E7-44E0-BAFC-8809A114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901B-6B9D-41F0-A445-FF77D4EAC461}" type="datetimeFigureOut">
              <a:rPr lang="en-IE" smtClean="0"/>
              <a:t>04/11/2020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6108B-B2D1-4063-AD59-BB79BA64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66434-4901-47C1-BF17-4C831527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4016-C0D5-4080-B1AB-599959B415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16564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266D-611D-426A-8166-A489830C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82446-4615-44C0-A79F-CFF48B194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01BB1-A9C2-4EFC-9F5D-8F4D4963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901B-6B9D-41F0-A445-FF77D4EAC461}" type="datetimeFigureOut">
              <a:rPr lang="en-IE" smtClean="0"/>
              <a:t>04/11/2020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CCB3C-624C-4437-B19F-1858331D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CA1F3-1F6C-494C-9942-AC65E463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4016-C0D5-4080-B1AB-599959B415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141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5163-B041-4B1B-AA1C-6FD4BC1E0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CD763-D07D-4F5E-A9A3-24B6944EF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E6480-B015-494D-9C7E-E3BAE11A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901B-6B9D-41F0-A445-FF77D4EAC461}" type="datetimeFigureOut">
              <a:rPr lang="en-IE" smtClean="0"/>
              <a:t>04/11/2020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EF7D8-8070-47A4-A929-E4CDEC65E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EE42E-FBB2-421D-B0A6-D5A51F801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4016-C0D5-4080-B1AB-599959B415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7826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5D98-7E1E-4AA2-902F-4B24FA6E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F0096-A866-4AA2-A6E7-20BEC6025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628DF-3205-4B1C-A9CB-16336A18F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6C021-6A97-4622-8919-D05D926A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901B-6B9D-41F0-A445-FF77D4EAC461}" type="datetimeFigureOut">
              <a:rPr lang="en-IE" smtClean="0"/>
              <a:t>04/11/2020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9A420-AF9D-4ED3-906C-FD2FEEF5D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7962D-B996-4844-9644-C3C32B973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4016-C0D5-4080-B1AB-599959B415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959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84AE-91ED-415F-8F04-00191824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4B0C1-639D-4E04-8E2F-7130C9F14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D5A08-598E-4E6F-BE4B-F14DC70B7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B0DF1C-CFD9-4AE5-98F0-83739A0C4F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4EEAC9-6D53-4F0A-A407-20984F87E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D9C1C6-FD83-4597-838F-FF10366FB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901B-6B9D-41F0-A445-FF77D4EAC461}" type="datetimeFigureOut">
              <a:rPr lang="en-IE" smtClean="0"/>
              <a:t>04/11/2020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0CC9B7-7291-4F28-A412-58933A5FA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35C09B-6EE9-4C09-86AF-D481366B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4016-C0D5-4080-B1AB-599959B415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9325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D3C5-C3BF-4138-9350-C812CBC42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6DC132-AB42-4A72-8AA7-27E49FEC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901B-6B9D-41F0-A445-FF77D4EAC461}" type="datetimeFigureOut">
              <a:rPr lang="en-IE" smtClean="0"/>
              <a:t>04/11/2020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BC1AA1-42C0-4BF1-BD79-3F7A04C64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1424F-902D-4E6E-858E-D91E6527F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4016-C0D5-4080-B1AB-599959B415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434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7ABDEE-2AB3-4C00-859A-85551D1E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901B-6B9D-41F0-A445-FF77D4EAC461}" type="datetimeFigureOut">
              <a:rPr lang="en-IE" smtClean="0"/>
              <a:t>04/11/2020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4C6C1F-8971-473F-BA60-AD79A12B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FC72E-A150-4715-8CA9-DF4FF17D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4016-C0D5-4080-B1AB-599959B415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514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5E02-68E7-478A-8C77-1E4BCF3E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F8D70-8F5D-4ED2-B0EF-90F5236F1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111AA-3E9E-490D-942B-B85CB503B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AAF9A-9FEA-4E60-A1AF-9A6EE06DF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901B-6B9D-41F0-A445-FF77D4EAC461}" type="datetimeFigureOut">
              <a:rPr lang="en-IE" smtClean="0"/>
              <a:t>04/11/2020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FAA0D-77E9-45E4-96AB-BF164905C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9820F-BD21-4A90-8FAD-ED988A2D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4016-C0D5-4080-B1AB-599959B415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6779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6943A-763E-4921-89BA-1251FEF7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2E0CC8-61A2-438B-B7F3-8B4E7855F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18F7B-96B8-47A3-B1EA-F7714C382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D6856-7DD0-48E3-A353-4468CE771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901B-6B9D-41F0-A445-FF77D4EAC461}" type="datetimeFigureOut">
              <a:rPr lang="en-IE" smtClean="0"/>
              <a:t>04/11/2020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1EB4D-F0F5-426A-A5B1-4078AD088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19567-5AD4-40D4-A266-BFBCC879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4016-C0D5-4080-B1AB-599959B415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673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B45825-AF08-43C3-924A-20295E793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ACAE3-37CC-43A1-8045-C802DDB90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17FB-7012-4451-88F3-14B95F080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4901B-6B9D-41F0-A445-FF77D4EAC461}" type="datetimeFigureOut">
              <a:rPr lang="en-IE" smtClean="0"/>
              <a:t>04/11/2020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13636-E31C-4282-A40C-6FF076C00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2F92A-3100-445E-832F-4CBAE963E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14016-C0D5-4080-B1AB-599959B415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4067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pt SPC IHS presentation_Final">
            <a:hlinkClick r:id="" action="ppaction://media"/>
            <a:extLst>
              <a:ext uri="{FF2B5EF4-FFF2-40B4-BE49-F238E27FC236}">
                <a16:creationId xmlns:a16="http://schemas.microsoft.com/office/drawing/2014/main" id="{E0EE06A8-6507-41BF-AAB4-D957E15722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174307"/>
            <a:ext cx="11572240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9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Aoife O'Toole</dc:creator>
  <cp:lastModifiedBy>Aoife O'Toole</cp:lastModifiedBy>
  <cp:revision>3</cp:revision>
  <dcterms:created xsi:type="dcterms:W3CDTF">2020-09-09T09:59:25Z</dcterms:created>
  <dcterms:modified xsi:type="dcterms:W3CDTF">2020-11-04T15:59:59Z</dcterms:modified>
</cp:coreProperties>
</file>