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18"/>
  </p:notesMasterIdLst>
  <p:sldIdLst>
    <p:sldId id="256" r:id="rId5"/>
    <p:sldId id="257" r:id="rId6"/>
    <p:sldId id="258" r:id="rId7"/>
    <p:sldId id="264" r:id="rId8"/>
    <p:sldId id="272" r:id="rId9"/>
    <p:sldId id="273" r:id="rId10"/>
    <p:sldId id="265" r:id="rId11"/>
    <p:sldId id="266" r:id="rId12"/>
    <p:sldId id="267" r:id="rId13"/>
    <p:sldId id="270" r:id="rId14"/>
    <p:sldId id="268" r:id="rId15"/>
    <p:sldId id="269" r:id="rId16"/>
    <p:sldId id="271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E1908A-D613-4B01-B631-52B762E5DD15}" v="5" dt="2020-10-14T10:34:32.2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95" d="100"/>
          <a:sy n="95" d="100"/>
        </p:scale>
        <p:origin x="60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7cc2c53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7cc2c53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7cc2c53d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77cc2c53d0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7cc2c53d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7cc2c53d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7cc2c53d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77cc2c53d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or pencils on a wood background">
            <a:extLst>
              <a:ext uri="{FF2B5EF4-FFF2-40B4-BE49-F238E27FC236}">
                <a16:creationId xmlns:a16="http://schemas.microsoft.com/office/drawing/2014/main" id="{1FAC21FB-D9F9-4DAD-9A1A-1C43D93C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3357"/>
            <a:ext cx="9128237" cy="6084000"/>
          </a:xfrm>
          <a:prstGeom prst="rect">
            <a:avLst/>
          </a:prstGeom>
        </p:spPr>
      </p:pic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5763" y="-180842"/>
            <a:ext cx="9112474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dirty="0">
                <a:solidFill>
                  <a:schemeClr val="bg1"/>
                </a:solidFill>
                <a:latin typeface="BentonSans Medium"/>
              </a:rPr>
              <a:t>South Dublin School Street – project update. </a:t>
            </a:r>
            <a:r>
              <a:rPr lang="en-IE" dirty="0">
                <a:solidFill>
                  <a:schemeClr val="bg1"/>
                </a:solidFill>
                <a:latin typeface="BentonSans Medium"/>
              </a:rPr>
              <a:t> </a:t>
            </a:r>
            <a:endParaRPr dirty="0">
              <a:solidFill>
                <a:schemeClr val="bg1"/>
              </a:solidFill>
              <a:latin typeface="BentonSans Medium" panose="02000604020000020004" pitchFamily="50" charset="0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1E41466-3582-42FC-B568-9F78FEBFA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47" y="4450814"/>
            <a:ext cx="967601" cy="5390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A9C6-A1E6-41F4-B8E0-4F665AD3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Clondalkin ACM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A3E11-94C4-468B-8170-82BAB9F8D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IE" dirty="0"/>
              <a:t>Talbot S.N.S. </a:t>
            </a:r>
          </a:p>
          <a:p>
            <a:pPr marL="114300" indent="0">
              <a:buNone/>
            </a:pPr>
            <a:endParaRPr lang="en-IE" dirty="0"/>
          </a:p>
          <a:p>
            <a:pPr>
              <a:buAutoNum type="arabicPeriod"/>
            </a:pPr>
            <a:r>
              <a:rPr lang="en-IE" dirty="0"/>
              <a:t>School Warden servicing two schools Nano Nagle and Talbot S.N.S. </a:t>
            </a:r>
          </a:p>
          <a:p>
            <a:pPr>
              <a:buAutoNum type="arabicPeriod"/>
            </a:pPr>
            <a:r>
              <a:rPr lang="en-IE" dirty="0"/>
              <a:t>Local Access, </a:t>
            </a:r>
          </a:p>
          <a:p>
            <a:pPr>
              <a:buAutoNum type="arabicPeriod"/>
            </a:pPr>
            <a:r>
              <a:rPr lang="en-IE" dirty="0"/>
              <a:t>PT nearby on </a:t>
            </a:r>
            <a:r>
              <a:rPr lang="en-IE" dirty="0" err="1"/>
              <a:t>Bawnogue</a:t>
            </a:r>
            <a:r>
              <a:rPr lang="en-IE" dirty="0"/>
              <a:t> Road, </a:t>
            </a:r>
          </a:p>
          <a:p>
            <a:pPr>
              <a:buAutoNum type="arabicPeriod"/>
            </a:pPr>
            <a:r>
              <a:rPr lang="en-IE" dirty="0"/>
              <a:t>School involved with Green-Schools and awarded Green-Schools Travel, </a:t>
            </a:r>
          </a:p>
          <a:p>
            <a:pPr>
              <a:buAutoNum type="arabicPeriod"/>
            </a:pPr>
            <a:r>
              <a:rPr lang="en-IE" dirty="0"/>
              <a:t>Connectivity potential exists but to be explored at a greater level during engagement/design phase, </a:t>
            </a:r>
          </a:p>
          <a:p>
            <a:pPr>
              <a:buAutoNum type="arabicPeriod"/>
            </a:pPr>
            <a:r>
              <a:rPr lang="en-IE" dirty="0"/>
              <a:t>Parking/congestion issues outside the school. </a:t>
            </a:r>
          </a:p>
          <a:p>
            <a:pPr>
              <a:buAutoNum type="arabicPeriod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66432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A9C6-A1E6-41F4-B8E0-4F665AD3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Clondalkin ACM – Talbot S.N.S. </a:t>
            </a:r>
            <a:br>
              <a:rPr lang="en-IE" dirty="0"/>
            </a:b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A3E11-94C4-468B-8170-82BAB9F8D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IE" dirty="0"/>
          </a:p>
          <a:p>
            <a:pPr marL="114300" indent="0">
              <a:buNone/>
            </a:pP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6FACB-90FC-4DEF-BDDA-7ABBDB8C50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23" b="4074"/>
          <a:stretch/>
        </p:blipFill>
        <p:spPr>
          <a:xfrm>
            <a:off x="311700" y="921124"/>
            <a:ext cx="8616950" cy="415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318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A9C6-A1E6-41F4-B8E0-4F665AD3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Clondalkin ACM – Talbot S.N.S. </a:t>
            </a:r>
            <a:br>
              <a:rPr lang="en-IE" dirty="0"/>
            </a:b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A3E11-94C4-468B-8170-82BAB9F8D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IE" dirty="0"/>
          </a:p>
          <a:p>
            <a:pPr marL="114300" indent="0">
              <a:buNone/>
            </a:pP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F1B0AA-17E9-441F-8599-BC585C99EA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123" b="4074"/>
          <a:stretch/>
        </p:blipFill>
        <p:spPr>
          <a:xfrm>
            <a:off x="311699" y="928974"/>
            <a:ext cx="8574373" cy="41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60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tanding on the side of a road&#10;&#10;Description automatically generated">
            <a:extLst>
              <a:ext uri="{FF2B5EF4-FFF2-40B4-BE49-F238E27FC236}">
                <a16:creationId xmlns:a16="http://schemas.microsoft.com/office/drawing/2014/main" id="{E4EC9337-1CBC-48EE-81C6-BEC916A5B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72800" cy="7315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913846A-E89D-492F-99EF-1D2509A7BD50}"/>
              </a:ext>
            </a:extLst>
          </p:cNvPr>
          <p:cNvSpPr/>
          <p:nvPr/>
        </p:nvSpPr>
        <p:spPr>
          <a:xfrm>
            <a:off x="1706880" y="264160"/>
            <a:ext cx="51423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THANK YOU </a:t>
            </a:r>
          </a:p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Q&amp;A </a:t>
            </a:r>
          </a:p>
        </p:txBody>
      </p:sp>
    </p:spTree>
    <p:extLst>
      <p:ext uri="{BB962C8B-B14F-4D97-AF65-F5344CB8AC3E}">
        <p14:creationId xmlns:p14="http://schemas.microsoft.com/office/powerpoint/2010/main" val="3519156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What is a School Street?</a:t>
            </a:r>
            <a:endParaRPr b="1"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121186" y="1152475"/>
            <a:ext cx="4450814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dirty="0">
                <a:solidFill>
                  <a:schemeClr val="dk1"/>
                </a:solidFill>
              </a:rPr>
              <a:t>A school street is a road outside a school, or schools, with a temporary restriction on motorised traffic during school drop-off and pick-up times. The restriction, generally, applies to school related traffic and through traffic.</a:t>
            </a:r>
            <a:endParaRPr sz="2800" dirty="0"/>
          </a:p>
        </p:txBody>
      </p:sp>
      <p:pic>
        <p:nvPicPr>
          <p:cNvPr id="7" name="Picture 6" descr="A group of people on a sidewalk&#10;&#10;Description automatically generated">
            <a:extLst>
              <a:ext uri="{FF2B5EF4-FFF2-40B4-BE49-F238E27FC236}">
                <a16:creationId xmlns:a16="http://schemas.microsoft.com/office/drawing/2014/main" id="{DDDADEB8-959A-4C36-93C0-3AAB2F501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699" y="1152475"/>
            <a:ext cx="4328115" cy="31450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19ED38-F104-4EBE-91B7-B151C5E6BE82}"/>
              </a:ext>
            </a:extLst>
          </p:cNvPr>
          <p:cNvSpPr txBox="1"/>
          <p:nvPr/>
        </p:nvSpPr>
        <p:spPr>
          <a:xfrm>
            <a:off x="4633349" y="4407163"/>
            <a:ext cx="44508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dirty="0"/>
              <a:t>Grove Road, Malahide. Photo courtesy of Fingal County Council.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Rational for School Streets </a:t>
            </a:r>
            <a:endParaRPr b="1"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56907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</a:rPr>
              <a:t>Road Safety </a:t>
            </a:r>
            <a:r>
              <a:rPr lang="en" dirty="0">
                <a:solidFill>
                  <a:schemeClr val="tx1"/>
                </a:solidFill>
              </a:rPr>
              <a:t>- reducing motorised traffic around the school environment makes it safer to cycle, walk and scoot. 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</a:rPr>
              <a:t>Environmental </a:t>
            </a:r>
            <a:r>
              <a:rPr lang="en" dirty="0">
                <a:solidFill>
                  <a:schemeClr val="tx1"/>
                </a:solidFill>
              </a:rPr>
              <a:t>- reducing dependence on the motorised car reduces CO2 emissions, noise pollution and improves air quality. 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 dirty="0">
                <a:solidFill>
                  <a:schemeClr val="tx1"/>
                </a:solidFill>
              </a:rPr>
              <a:t>Health</a:t>
            </a:r>
            <a:r>
              <a:rPr lang="en" dirty="0">
                <a:solidFill>
                  <a:schemeClr val="tx1"/>
                </a:solidFill>
              </a:rPr>
              <a:t> - traffic free environments encourage more people to walk and cycle which improves our physical and mental health.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Picture 2" descr="A car driving down a street&#10;&#10;Description automatically generated">
            <a:extLst>
              <a:ext uri="{FF2B5EF4-FFF2-40B4-BE49-F238E27FC236}">
                <a16:creationId xmlns:a16="http://schemas.microsoft.com/office/drawing/2014/main" id="{2ACB83C2-689D-46AA-AD04-8E0E16C50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869" y="1276140"/>
            <a:ext cx="4320791" cy="24304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2888F1-CCFA-4BCC-89FA-7347D81F1F5D}"/>
              </a:ext>
            </a:extLst>
          </p:cNvPr>
          <p:cNvSpPr/>
          <p:nvPr/>
        </p:nvSpPr>
        <p:spPr>
          <a:xfrm>
            <a:off x="4735134" y="3729415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000" dirty="0"/>
              <a:t>Grove Road, Malahide. Photo courtesy of Fingal County Council.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South Dublin School Street - Assessment </a:t>
            </a:r>
            <a:endParaRPr b="1" dirty="0"/>
          </a:p>
        </p:txBody>
      </p:sp>
      <p:sp>
        <p:nvSpPr>
          <p:cNvPr id="106" name="Google Shape;106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Primary schools evaluated against following selection criteria: 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>
                <a:solidFill>
                  <a:schemeClr val="tx1"/>
                </a:solidFill>
              </a:rPr>
              <a:t>Presence of School Warden,  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>
                <a:solidFill>
                  <a:schemeClr val="tx1"/>
                </a:solidFill>
              </a:rPr>
              <a:t>Road category: Regional, Local, Residential etc., 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>
                <a:solidFill>
                  <a:schemeClr val="tx1"/>
                </a:solidFill>
              </a:rPr>
              <a:t>Presence of public transport outside school,  </a:t>
            </a:r>
            <a:endParaRPr dirty="0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>
                <a:solidFill>
                  <a:schemeClr val="tx1"/>
                </a:solidFill>
              </a:rPr>
              <a:t>Green-Schools Ireland, Active Schools etc., </a:t>
            </a:r>
            <a:endParaRPr dirty="0">
              <a:solidFill>
                <a:schemeClr val="tx1"/>
              </a:solidFill>
            </a:endParaRPr>
          </a:p>
          <a:p>
            <a:pPr>
              <a:buAutoNum type="arabicPeriod"/>
            </a:pPr>
            <a:r>
              <a:rPr lang="en" dirty="0">
                <a:solidFill>
                  <a:schemeClr val="tx1"/>
                </a:solidFill>
              </a:rPr>
              <a:t>Potential for improved connectivity between school and pupil catchment, </a:t>
            </a:r>
            <a:endParaRPr lang="en">
              <a:solidFill>
                <a:schemeClr val="tx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dirty="0">
                <a:solidFill>
                  <a:schemeClr val="tx1"/>
                </a:solidFill>
              </a:rPr>
              <a:t>Known traffic related issues outside school. </a:t>
            </a:r>
            <a:endParaRPr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4685083" y="0"/>
            <a:ext cx="4257281" cy="4521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buNone/>
            </a:pPr>
            <a:r>
              <a:rPr lang="en-IE" dirty="0"/>
              <a:t>School Street/Zone* Proposed Project Timeline:   </a:t>
            </a:r>
          </a:p>
          <a:p>
            <a:r>
              <a:rPr lang="en-IE" dirty="0"/>
              <a:t>ACM agreement 21st October, </a:t>
            </a:r>
          </a:p>
          <a:p>
            <a:r>
              <a:rPr lang="en-IE" dirty="0"/>
              <a:t>Council agreement 9th November, </a:t>
            </a:r>
          </a:p>
          <a:p>
            <a:pPr>
              <a:lnSpc>
                <a:spcPct val="114999"/>
              </a:lnSpc>
            </a:pPr>
            <a:r>
              <a:rPr lang="en-IE" dirty="0"/>
              <a:t>Initial School engagement to gauge and agree participation by December, </a:t>
            </a:r>
          </a:p>
          <a:p>
            <a:pPr>
              <a:lnSpc>
                <a:spcPct val="114999"/>
              </a:lnSpc>
            </a:pPr>
            <a:r>
              <a:rPr lang="en-IE" dirty="0"/>
              <a:t>Procurement of supporting consultants by January 2021, </a:t>
            </a:r>
          </a:p>
          <a:p>
            <a:pPr>
              <a:lnSpc>
                <a:spcPct val="114999"/>
              </a:lnSpc>
            </a:pPr>
            <a:r>
              <a:rPr lang="en-IE" dirty="0"/>
              <a:t>Survey and analysis February – March 2021,</a:t>
            </a:r>
          </a:p>
          <a:p>
            <a:pPr>
              <a:lnSpc>
                <a:spcPct val="114999"/>
              </a:lnSpc>
            </a:pPr>
            <a:r>
              <a:rPr lang="en-IE" dirty="0"/>
              <a:t>Design work April – May 2021, </a:t>
            </a:r>
          </a:p>
          <a:p>
            <a:pPr>
              <a:lnSpc>
                <a:spcPct val="114999"/>
              </a:lnSpc>
            </a:pPr>
            <a:r>
              <a:rPr lang="en-IE" dirty="0"/>
              <a:t>Scheme implementation by September 2021.  </a:t>
            </a:r>
          </a:p>
          <a:p>
            <a:pPr marL="114300" indent="0">
              <a:buNone/>
            </a:pPr>
            <a:endParaRPr lang="en-IE" dirty="0"/>
          </a:p>
          <a:p>
            <a:pPr marL="114300" indent="0">
              <a:buNone/>
            </a:pPr>
            <a:r>
              <a:rPr lang="en-IE" dirty="0"/>
              <a:t>*</a:t>
            </a:r>
            <a:r>
              <a:rPr lang="en-IE" sz="1100" dirty="0"/>
              <a:t>school street/zone</a:t>
            </a:r>
          </a:p>
        </p:txBody>
      </p:sp>
      <p:pic>
        <p:nvPicPr>
          <p:cNvPr id="87" name="Google Shape;8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68"/>
            <a:ext cx="4587999" cy="4373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69913-26E0-49D6-988E-3EF64CBF3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Possible interventions: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271D4-F29E-4D6F-BEE0-7F367F813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133328" cy="3381764"/>
          </a:xfrm>
        </p:spPr>
        <p:txBody>
          <a:bodyPr/>
          <a:lstStyle/>
          <a:p>
            <a:r>
              <a:rPr lang="en-GB" dirty="0"/>
              <a:t>Signing and lining, </a:t>
            </a:r>
          </a:p>
          <a:p>
            <a:pPr>
              <a:lnSpc>
                <a:spcPct val="114999"/>
              </a:lnSpc>
            </a:pPr>
            <a:r>
              <a:rPr lang="en-GB" dirty="0"/>
              <a:t>Barriers to restrict traffic access, </a:t>
            </a:r>
          </a:p>
          <a:p>
            <a:pPr>
              <a:lnSpc>
                <a:spcPct val="114999"/>
              </a:lnSpc>
            </a:pPr>
            <a:r>
              <a:rPr lang="en-GB" dirty="0"/>
              <a:t>Road realignment, </a:t>
            </a:r>
          </a:p>
          <a:p>
            <a:pPr>
              <a:lnSpc>
                <a:spcPct val="114999"/>
              </a:lnSpc>
            </a:pPr>
            <a:r>
              <a:rPr lang="en-GB" dirty="0"/>
              <a:t>Improved pedestrian/cycling facilities, </a:t>
            </a:r>
          </a:p>
          <a:p>
            <a:pPr>
              <a:lnSpc>
                <a:spcPct val="114999"/>
              </a:lnSpc>
            </a:pPr>
            <a:r>
              <a:rPr lang="en-GB" dirty="0"/>
              <a:t>Improved street design. </a:t>
            </a:r>
          </a:p>
          <a:p>
            <a:pPr>
              <a:lnSpc>
                <a:spcPct val="114999"/>
              </a:lnSpc>
            </a:pPr>
            <a:endParaRPr lang="en-GB" dirty="0"/>
          </a:p>
        </p:txBody>
      </p:sp>
      <p:pic>
        <p:nvPicPr>
          <p:cNvPr id="5" name="Picture 5" descr="A traffic sign sitting on the side of a road&#10;&#10;Description automatically generated">
            <a:extLst>
              <a:ext uri="{FF2B5EF4-FFF2-40B4-BE49-F238E27FC236}">
                <a16:creationId xmlns:a16="http://schemas.microsoft.com/office/drawing/2014/main" id="{C04D7FB0-B5A7-494B-8AF1-2275B592A7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4" r="-211" b="314"/>
          <a:stretch/>
        </p:blipFill>
        <p:spPr>
          <a:xfrm>
            <a:off x="5079538" y="536507"/>
            <a:ext cx="2901262" cy="385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98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A9C6-A1E6-41F4-B8E0-4F665AD3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Clondalkin ACM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A3E11-94C4-468B-8170-82BAB9F8D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IE" dirty="0"/>
              <a:t>Gaelscoil </a:t>
            </a:r>
            <a:r>
              <a:rPr lang="en-IE" dirty="0" err="1"/>
              <a:t>Chluain</a:t>
            </a:r>
            <a:r>
              <a:rPr lang="en-IE" dirty="0"/>
              <a:t> </a:t>
            </a:r>
            <a:r>
              <a:rPr lang="en-IE" dirty="0" err="1"/>
              <a:t>Dolcáin</a:t>
            </a:r>
            <a:r>
              <a:rPr lang="en-IE" dirty="0"/>
              <a:t>, Old </a:t>
            </a:r>
            <a:r>
              <a:rPr lang="en-IE" dirty="0" err="1"/>
              <a:t>Nangor</a:t>
            </a:r>
            <a:r>
              <a:rPr lang="en-IE" dirty="0"/>
              <a:t> Road </a:t>
            </a:r>
          </a:p>
          <a:p>
            <a:pPr marL="114300" indent="0">
              <a:buNone/>
            </a:pPr>
            <a:endParaRPr lang="en-IE" dirty="0"/>
          </a:p>
          <a:p>
            <a:pPr>
              <a:buAutoNum type="arabicPeriod"/>
            </a:pPr>
            <a:r>
              <a:rPr lang="en-IE" dirty="0"/>
              <a:t>School Warden operating outside school, </a:t>
            </a:r>
          </a:p>
          <a:p>
            <a:pPr>
              <a:buAutoNum type="arabicPeriod"/>
            </a:pPr>
            <a:r>
              <a:rPr lang="en-IE" dirty="0"/>
              <a:t>Local Access, </a:t>
            </a:r>
          </a:p>
          <a:p>
            <a:pPr>
              <a:buAutoNum type="arabicPeriod"/>
            </a:pPr>
            <a:r>
              <a:rPr lang="en-IE" dirty="0"/>
              <a:t>No bus route outside school, but PT nearby on R134 and R113, </a:t>
            </a:r>
          </a:p>
          <a:p>
            <a:pPr>
              <a:buAutoNum type="arabicPeriod"/>
            </a:pPr>
            <a:r>
              <a:rPr lang="en-IE" dirty="0"/>
              <a:t>School is involved with Green-Schools and awarded Green-Schools Travel, </a:t>
            </a:r>
          </a:p>
          <a:p>
            <a:pPr>
              <a:buAutoNum type="arabicPeriod"/>
            </a:pPr>
            <a:r>
              <a:rPr lang="en-IE" dirty="0"/>
              <a:t>Connectivity potential exists but to explored at a greater level during engagement/design phase, </a:t>
            </a:r>
          </a:p>
          <a:p>
            <a:pPr>
              <a:buAutoNum type="arabicPeriod"/>
            </a:pPr>
            <a:r>
              <a:rPr lang="en-IE" dirty="0"/>
              <a:t>Parking/congestion outside the school. </a:t>
            </a:r>
          </a:p>
          <a:p>
            <a:pPr>
              <a:buAutoNum type="arabicPeriod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6445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A9C6-A1E6-41F4-B8E0-4F665AD3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Clondalkin ACM – Gaelscoil </a:t>
            </a:r>
            <a:r>
              <a:rPr lang="en-IE" dirty="0" err="1"/>
              <a:t>Chluáin</a:t>
            </a:r>
            <a:r>
              <a:rPr lang="en-IE" dirty="0"/>
              <a:t> </a:t>
            </a:r>
            <a:r>
              <a:rPr lang="en-IE" dirty="0" err="1"/>
              <a:t>Dolcain</a:t>
            </a:r>
            <a:br>
              <a:rPr lang="en-IE" dirty="0"/>
            </a:b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A3E11-94C4-468B-8170-82BAB9F8D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IE" dirty="0"/>
          </a:p>
          <a:p>
            <a:pPr marL="114300" indent="0">
              <a:buNone/>
            </a:pPr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C2590-F9A2-446B-BC86-ACECDE511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1" b="4567"/>
          <a:stretch/>
        </p:blipFill>
        <p:spPr>
          <a:xfrm>
            <a:off x="257175" y="952024"/>
            <a:ext cx="8629650" cy="414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4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A9C6-A1E6-41F4-B8E0-4F665AD37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Clondalkin ACM – Gaelscoil </a:t>
            </a:r>
            <a:r>
              <a:rPr lang="en-IE" dirty="0" err="1"/>
              <a:t>Chluáin</a:t>
            </a:r>
            <a:r>
              <a:rPr lang="en-IE" dirty="0"/>
              <a:t> </a:t>
            </a:r>
            <a:r>
              <a:rPr lang="en-IE" dirty="0" err="1"/>
              <a:t>Dolcain</a:t>
            </a:r>
            <a:r>
              <a:rPr lang="en-IE" dirty="0"/>
              <a:t> </a:t>
            </a:r>
            <a:br>
              <a:rPr lang="en-IE" dirty="0"/>
            </a:b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A3E11-94C4-468B-8170-82BAB9F8D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endParaRPr lang="en-IE" dirty="0"/>
          </a:p>
          <a:p>
            <a:pPr marL="114300" indent="0">
              <a:buNone/>
            </a:pP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C0DF30-CADF-4F5A-B73E-0883753000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1" b="4567"/>
          <a:stretch/>
        </p:blipFill>
        <p:spPr>
          <a:xfrm>
            <a:off x="311700" y="898666"/>
            <a:ext cx="8661400" cy="416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6594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36A01283D33A4EA787030F7821A313" ma:contentTypeVersion="12" ma:contentTypeDescription="Create a new document." ma:contentTypeScope="" ma:versionID="51d6ddfc15c6ec78d2c01dc8e7230ab9">
  <xsd:schema xmlns:xsd="http://www.w3.org/2001/XMLSchema" xmlns:xs="http://www.w3.org/2001/XMLSchema" xmlns:p="http://schemas.microsoft.com/office/2006/metadata/properties" xmlns:ns3="7bba91ed-45c9-4767-aa19-502c77575ed8" xmlns:ns4="998118f8-f9da-4750-bf53-1d401f3c241c" targetNamespace="http://schemas.microsoft.com/office/2006/metadata/properties" ma:root="true" ma:fieldsID="de0db1d2b3fb0c780a11b3a45be663be" ns3:_="" ns4:_="">
    <xsd:import namespace="7bba91ed-45c9-4767-aa19-502c77575ed8"/>
    <xsd:import namespace="998118f8-f9da-4750-bf53-1d401f3c24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a91ed-45c9-4767-aa19-502c77575ed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8118f8-f9da-4750-bf53-1d401f3c24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2512B0-54EB-4F0E-BE9A-862C44C1BD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E215616-EEA2-4E4F-B721-8822FB469DF7}">
  <ds:schemaRefs>
    <ds:schemaRef ds:uri="http://purl.org/dc/elements/1.1/"/>
    <ds:schemaRef ds:uri="http://schemas.microsoft.com/office/2006/metadata/properties"/>
    <ds:schemaRef ds:uri="7bba91ed-45c9-4767-aa19-502c77575ed8"/>
    <ds:schemaRef ds:uri="http://purl.org/dc/terms/"/>
    <ds:schemaRef ds:uri="http://schemas.openxmlformats.org/package/2006/metadata/core-properties"/>
    <ds:schemaRef ds:uri="998118f8-f9da-4750-bf53-1d401f3c241c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C9D2199-E4CA-41C4-A69F-7E0BCFE54B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ba91ed-45c9-4767-aa19-502c77575ed8"/>
    <ds:schemaRef ds:uri="998118f8-f9da-4750-bf53-1d401f3c24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465</Words>
  <Application>Microsoft Office PowerPoint</Application>
  <PresentationFormat>On-screen Show (16:9)</PresentationFormat>
  <Paragraphs>57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BentonSans Medium</vt:lpstr>
      <vt:lpstr>Simple Light</vt:lpstr>
      <vt:lpstr>South Dublin School Street – project update.  </vt:lpstr>
      <vt:lpstr>What is a School Street?</vt:lpstr>
      <vt:lpstr>Rational for School Streets </vt:lpstr>
      <vt:lpstr>South Dublin School Street - Assessment </vt:lpstr>
      <vt:lpstr>PowerPoint Presentation</vt:lpstr>
      <vt:lpstr>Possible interventions:</vt:lpstr>
      <vt:lpstr>Clondalkin ACM</vt:lpstr>
      <vt:lpstr>Clondalkin ACM – Gaelscoil Chluáin Dolcain </vt:lpstr>
      <vt:lpstr>Clondalkin ACM – Gaelscoil Chluáin Dolcain  </vt:lpstr>
      <vt:lpstr>Clondalkin ACM</vt:lpstr>
      <vt:lpstr>Clondalkin ACM – Talbot S.N.S.  </vt:lpstr>
      <vt:lpstr>Clondalkin ACM – Talbot S.N.S.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Dublin School Street - a project overview.</dc:title>
  <dc:creator>Ally Menary</dc:creator>
  <cp:lastModifiedBy>Ita Kenny</cp:lastModifiedBy>
  <cp:revision>41</cp:revision>
  <dcterms:modified xsi:type="dcterms:W3CDTF">2020-10-14T10:50:56Z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0x0101006A36A01283D33A4EA787030F7821A313</vt:lpwstr>
  </property>
</Properties>
</file>