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D9EC7-EB10-4296-9190-38298EFFAC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427E51-A5EE-4229-96BB-834D56C65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40EEA-7008-4FCC-9D49-CE636CF7D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C936-7555-4AFD-A862-8AB281899857}" type="datetimeFigureOut">
              <a:rPr lang="en-IE" smtClean="0"/>
              <a:t>12/10/2020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60EF6-5CFB-4A29-B355-3B44DB8F9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62752-AF05-4919-97EA-887378659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1EB6C-9C70-4B39-9634-48E2F836682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48285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FDE9D-3439-48B7-8FE0-BE4645E58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786FA8-0084-4F50-809F-5F15B9B9BE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E9748-1FAE-4FAA-A334-1860C473A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C936-7555-4AFD-A862-8AB281899857}" type="datetimeFigureOut">
              <a:rPr lang="en-IE" smtClean="0"/>
              <a:t>12/10/2020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D4A59-8E66-4DFE-952A-FF78F68F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6DD20-B25F-4AE7-B6A0-96B743882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1EB6C-9C70-4B39-9634-48E2F836682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18674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FC608D-62A7-4F40-93C3-7CC4F1B5C1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7B1722-5527-41BE-9709-8496E33308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8411F-B246-43AB-AF2C-288017A50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C936-7555-4AFD-A862-8AB281899857}" type="datetimeFigureOut">
              <a:rPr lang="en-IE" smtClean="0"/>
              <a:t>12/10/2020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EFF21-80C8-47E8-A980-159B2731D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F65A1E-3A29-4B3A-B0C0-18C2A0DD1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1EB6C-9C70-4B39-9634-48E2F836682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58318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25494-43DA-4EC6-893D-694134B69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85C33-6F78-4967-AEA9-B78C95D11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B51BDF-EB87-4021-AF22-34C9C8630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C936-7555-4AFD-A862-8AB281899857}" type="datetimeFigureOut">
              <a:rPr lang="en-IE" smtClean="0"/>
              <a:t>12/10/2020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43D52-58EC-4CE3-8BD4-1218A80F2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E9A870-1E77-4DA3-9DBB-8E09A2A75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1EB6C-9C70-4B39-9634-48E2F836682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34072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4AD79-6ABB-4330-A8C9-CA6595203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2307D5-C017-4860-9BC9-C89A0D07C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42C1D-29FF-4D66-AE5D-951D08AE5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C936-7555-4AFD-A862-8AB281899857}" type="datetimeFigureOut">
              <a:rPr lang="en-IE" smtClean="0"/>
              <a:t>12/10/2020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7185B-9A43-4447-985E-F4D4EB338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71F8E-A20F-41DF-80E4-655F8742A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1EB6C-9C70-4B39-9634-48E2F836682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16272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E8EC0-619D-4261-9ED6-E1DD4CC8E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9616D-BEFF-428B-A8F7-9F27AB65E2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752298-59C2-4792-A587-AFFBB5F793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BEE8B5-06C8-44C1-B3D3-6FE2A3B75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C936-7555-4AFD-A862-8AB281899857}" type="datetimeFigureOut">
              <a:rPr lang="en-IE" smtClean="0"/>
              <a:t>12/10/2020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6D625A-59F2-43F8-AEAE-42E5F39BF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47D065-6B2F-4095-95AC-02E82B17D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1EB6C-9C70-4B39-9634-48E2F836682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53747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D3851-EBE8-4E23-AC25-087CF3155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9329E9-D8E9-432F-85EB-00FA0035B3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B0A96-B77D-44A4-AFA1-6607743A4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F6B00C-99BD-461A-A13F-AC4D5999A9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22535B-12C8-40DC-A903-AC265F2376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58C408-E813-437F-BD86-A573B2438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C936-7555-4AFD-A862-8AB281899857}" type="datetimeFigureOut">
              <a:rPr lang="en-IE" smtClean="0"/>
              <a:t>12/10/2020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2DB28-6379-4CE1-8905-D2DE764FA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40F89B-508A-4C2D-8F0E-69F534A35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1EB6C-9C70-4B39-9634-48E2F836682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00317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EBBEA-AA3E-4C2F-83AE-73CB5B83B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212494-92E1-4F60-9569-FAA1DD66C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C936-7555-4AFD-A862-8AB281899857}" type="datetimeFigureOut">
              <a:rPr lang="en-IE" smtClean="0"/>
              <a:t>12/10/2020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224DC2-6C56-4CC8-B998-CF459836C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D6996D-D08D-4F38-B496-8CBAE0A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1EB6C-9C70-4B39-9634-48E2F836682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30841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CF1531-75D0-43E0-9A17-D33734DBC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C936-7555-4AFD-A862-8AB281899857}" type="datetimeFigureOut">
              <a:rPr lang="en-IE" smtClean="0"/>
              <a:t>12/10/2020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43A004-D502-453B-9680-3E78483B4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959CE4-2E12-40F0-BAD5-00F321382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1EB6C-9C70-4B39-9634-48E2F836682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21053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3955C-CFB7-415B-9FE4-1DB28ABD5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EFA96-ED97-4396-932D-3031B4BAE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CE8073-048C-495A-8EAC-23423BF39C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E9294F-094D-46D4-B95E-FDE76BA10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C936-7555-4AFD-A862-8AB281899857}" type="datetimeFigureOut">
              <a:rPr lang="en-IE" smtClean="0"/>
              <a:t>12/10/2020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1C5358-1923-46FE-BE3E-7B08DD4A5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379801-47EC-4285-A683-247E93170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1EB6C-9C70-4B39-9634-48E2F836682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4885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51371-6DFC-4473-8125-FD5D1B927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515216-BCBC-41F6-AFC5-434F8ACED6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7CED37-99FD-4535-9C77-213FD0521C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704699-560A-48B1-BE47-A8CEDBC4F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C936-7555-4AFD-A862-8AB281899857}" type="datetimeFigureOut">
              <a:rPr lang="en-IE" smtClean="0"/>
              <a:t>12/10/2020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4EF624-1EC9-45E5-BBD4-7719CA420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A61E34-DD43-440F-87EB-D6996615F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1EB6C-9C70-4B39-9634-48E2F836682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23042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D1BD13-46CF-439F-BD98-BA4AAAEEF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8C5438-B7C8-4EA0-9638-55653FF80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60B69-25B6-4E46-9BAA-4666512F4A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AC936-7555-4AFD-A862-8AB281899857}" type="datetimeFigureOut">
              <a:rPr lang="en-IE" smtClean="0"/>
              <a:t>12/10/2020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A8758-354B-4498-B784-738FE9904D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B65F6E-A059-4400-AA38-85C11388A8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1EB6C-9C70-4B39-9634-48E2F836682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40430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ign on a brick sidewalk&#10;&#10;Description automatically generated">
            <a:extLst>
              <a:ext uri="{FF2B5EF4-FFF2-40B4-BE49-F238E27FC236}">
                <a16:creationId xmlns:a16="http://schemas.microsoft.com/office/drawing/2014/main" id="{488A9D36-13B9-4F6A-92CB-5CF251936862}"/>
              </a:ext>
            </a:extLst>
          </p:cNvPr>
          <p:cNvPicPr/>
          <p:nvPr/>
        </p:nvPicPr>
        <p:blipFill rotWithShape="1">
          <a:blip r:embed="rId4"/>
          <a:srcRect r="-2" b="29751"/>
          <a:stretch/>
        </p:blipFill>
        <p:spPr>
          <a:xfrm>
            <a:off x="20" y="10"/>
            <a:ext cx="4637226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7532F1-2363-48F8-AD4D-2BDBCD52B1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7328" y="640082"/>
            <a:ext cx="6274591" cy="3351602"/>
          </a:xfrm>
        </p:spPr>
        <p:txBody>
          <a:bodyPr>
            <a:normAutofit/>
          </a:bodyPr>
          <a:lstStyle/>
          <a:p>
            <a:pPr algn="l"/>
            <a:r>
              <a:rPr lang="en-GB" dirty="0">
                <a:solidFill>
                  <a:schemeClr val="bg1"/>
                </a:solidFill>
              </a:rPr>
              <a:t>SDCC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Directional Signage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Strategy</a:t>
            </a:r>
            <a:endParaRPr lang="en-IE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10AE6F-D4FC-4925-9845-8570393DB4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7327" y="4156276"/>
            <a:ext cx="6274592" cy="2061645"/>
          </a:xfrm>
        </p:spPr>
        <p:txBody>
          <a:bodyPr>
            <a:normAutofit/>
          </a:bodyPr>
          <a:lstStyle/>
          <a:p>
            <a:pPr algn="l"/>
            <a:r>
              <a:rPr lang="en-GB">
                <a:solidFill>
                  <a:schemeClr val="bg1"/>
                </a:solidFill>
              </a:rPr>
              <a:t>October 2020</a:t>
            </a:r>
            <a:endParaRPr lang="en-IE">
              <a:solidFill>
                <a:schemeClr val="bg1"/>
              </a:solidFill>
            </a:endParaRPr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7B6D8351-9B2E-4F4D-ABDB-E31EC4A14D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33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31"/>
    </mc:Choice>
    <mc:Fallback xmlns="">
      <p:transition spd="slow" advTm="16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56AA5-59E9-4958-85CE-6C84A85F3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899"/>
            <a:ext cx="10515600" cy="1325563"/>
          </a:xfrm>
        </p:spPr>
        <p:txBody>
          <a:bodyPr/>
          <a:lstStyle/>
          <a:p>
            <a:r>
              <a:rPr lang="en-GB" dirty="0"/>
              <a:t>Existing and proposed guidance 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68756-6E8E-4A91-BA65-E774CAB36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9462"/>
            <a:ext cx="11353800" cy="5032375"/>
          </a:xfrm>
        </p:spPr>
        <p:txBody>
          <a:bodyPr>
            <a:normAutofit/>
          </a:bodyPr>
          <a:lstStyle/>
          <a:p>
            <a:pPr lvl="1"/>
            <a:r>
              <a:rPr lang="en-GB" dirty="0"/>
              <a:t>National - Traffic Signs Manual (DTTAS) </a:t>
            </a:r>
          </a:p>
          <a:p>
            <a:pPr marL="457200" lvl="1" indent="0">
              <a:buNone/>
            </a:pPr>
            <a:r>
              <a:rPr lang="en-GB" dirty="0"/>
              <a:t>	Provides design requirements for the provision of road signs for vehicles 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South Dublin - Wayfinding Policy </a:t>
            </a:r>
          </a:p>
          <a:p>
            <a:pPr marL="457200" lvl="1" indent="0">
              <a:buNone/>
            </a:pPr>
            <a:r>
              <a:rPr lang="en-GB" dirty="0"/>
              <a:t>	Provides design guidance for the design and location of cultural and tourist 	signs as well as setting out the fees and application process 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There is currently no guidance on </a:t>
            </a:r>
            <a:r>
              <a:rPr lang="en-GB" b="1" dirty="0"/>
              <a:t>local directional signs </a:t>
            </a:r>
            <a:r>
              <a:rPr lang="en-GB" dirty="0"/>
              <a:t>and hence there is mismatch of sign types across South Dublin and the Greater Dublin Region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In recognition of this challenge and with the goal of providing consistent guidance across Dublin, Failte Ireland has development a new guide and it is now the Council’s intention to adopt this.</a:t>
            </a:r>
            <a:endParaRPr lang="en-IE" dirty="0"/>
          </a:p>
          <a:p>
            <a:pPr marL="457200" lvl="1" indent="0">
              <a:buNone/>
            </a:pPr>
            <a:endParaRPr lang="en-IE" dirty="0"/>
          </a:p>
        </p:txBody>
      </p:sp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353421F8-A182-40B6-A325-EA0EC66567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04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563"/>
    </mc:Choice>
    <mc:Fallback xmlns="">
      <p:transition spd="slow" advTm="63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56AA5-59E9-4958-85CE-6C84A85F3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899"/>
            <a:ext cx="10515600" cy="1325563"/>
          </a:xfrm>
        </p:spPr>
        <p:txBody>
          <a:bodyPr/>
          <a:lstStyle/>
          <a:p>
            <a:r>
              <a:rPr lang="en-GB" dirty="0"/>
              <a:t>Local Directional Sign guidance 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68756-6E8E-4A91-BA65-E774CAB36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9462"/>
            <a:ext cx="11353800" cy="5032375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GB" dirty="0"/>
              <a:t>The Council’s Signage Strategy proposes to standardise local directional signage under the following sign types with clear design, location and maintenance requirements: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Finger post signs</a:t>
            </a:r>
            <a:r>
              <a:rPr lang="en-GB" i="1" dirty="0"/>
              <a:t> (as per the Failte Ireland guidance)</a:t>
            </a:r>
          </a:p>
          <a:p>
            <a:pPr lvl="1"/>
            <a:r>
              <a:rPr lang="en-GB" dirty="0"/>
              <a:t>Walls signs </a:t>
            </a:r>
            <a:r>
              <a:rPr lang="en-GB" i="1" dirty="0"/>
              <a:t> (as per the Failte Ireland guidance)</a:t>
            </a:r>
            <a:endParaRPr lang="en-GB" dirty="0"/>
          </a:p>
          <a:p>
            <a:pPr lvl="1"/>
            <a:r>
              <a:rPr lang="en-GB" dirty="0"/>
              <a:t>Totem signs </a:t>
            </a:r>
            <a:r>
              <a:rPr lang="en-GB" i="1" dirty="0"/>
              <a:t> (as per the Failte Ireland guidance)</a:t>
            </a:r>
            <a:endParaRPr lang="en-GB" dirty="0"/>
          </a:p>
          <a:p>
            <a:pPr lvl="1"/>
            <a:r>
              <a:rPr lang="en-GB" dirty="0"/>
              <a:t>‘Welcome to’ signs for the 9 historic village </a:t>
            </a:r>
          </a:p>
          <a:p>
            <a:pPr lvl="1"/>
            <a:r>
              <a:rPr lang="en-GB" dirty="0"/>
              <a:t>Bespoke heritage trails </a:t>
            </a:r>
            <a:endParaRPr lang="en-IE" dirty="0"/>
          </a:p>
          <a:p>
            <a:pPr marL="457200" lvl="1" indent="0">
              <a:buNone/>
            </a:pPr>
            <a:endParaRPr lang="en-IE" dirty="0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B1A3A802-743D-4C1D-A782-D1297D96E4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53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20"/>
    </mc:Choice>
    <mc:Fallback xmlns="">
      <p:transition spd="slow" advTm="35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56AA5-59E9-4958-85CE-6C84A85F3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899"/>
            <a:ext cx="10515600" cy="1325563"/>
          </a:xfrm>
        </p:spPr>
        <p:txBody>
          <a:bodyPr/>
          <a:lstStyle/>
          <a:p>
            <a:r>
              <a:rPr lang="en-GB" dirty="0"/>
              <a:t>Local Directional Sign guidance 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68756-6E8E-4A91-BA65-E774CAB36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9462"/>
            <a:ext cx="11353800" cy="5032375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GB" dirty="0"/>
              <a:t>The proposal is to deliver new local directional signage in the following locations </a:t>
            </a:r>
          </a:p>
          <a:p>
            <a:pPr marL="457200" lvl="1" indent="0">
              <a:buNone/>
            </a:pPr>
            <a:endParaRPr lang="en-GB" dirty="0"/>
          </a:p>
          <a:p>
            <a:pPr lvl="1"/>
            <a:r>
              <a:rPr lang="en-GB" dirty="0"/>
              <a:t>Tallaght as the County Town, 9 historic villages and our District Centres </a:t>
            </a:r>
          </a:p>
          <a:p>
            <a:pPr lvl="1"/>
            <a:r>
              <a:rPr lang="en-GB" dirty="0"/>
              <a:t>Key Transport Nodes </a:t>
            </a:r>
          </a:p>
          <a:p>
            <a:pPr lvl="1"/>
            <a:r>
              <a:rPr lang="en-GB" dirty="0"/>
              <a:t>Parks and Open Spaces</a:t>
            </a:r>
          </a:p>
          <a:p>
            <a:pPr lvl="1"/>
            <a:r>
              <a:rPr lang="en-GB" dirty="0"/>
              <a:t>Heritage and Cultural trails </a:t>
            </a:r>
            <a:endParaRPr lang="en-IE" dirty="0"/>
          </a:p>
          <a:p>
            <a:pPr marL="457200" lvl="1" indent="0">
              <a:buNone/>
            </a:pPr>
            <a:endParaRPr lang="en-IE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FBDB400F-64B2-4A10-8955-493E3B8AC8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836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11"/>
    </mc:Choice>
    <mc:Fallback>
      <p:transition spd="slow" advTm="26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56AA5-59E9-4958-85CE-6C84A85F3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What will happen next?</a:t>
            </a:r>
            <a:endParaRPr lang="en-IE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68756-6E8E-4A91-BA65-E774CAB36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490" y="2046851"/>
            <a:ext cx="10990007" cy="3793511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GB" dirty="0"/>
              <a:t>A set of specific projects under each of the 4 locations will be discussed with the ACM’s 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A final set of projects will be agreed and a design team appointed to work up the detail for each project 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The relevant permissions / licences will be secured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Contractors will be appointed to deliver the projects 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Alongside this, as new Council projects are delivered, local directional signage will be included as part of the project where desirable. </a:t>
            </a:r>
          </a:p>
          <a:p>
            <a:pPr lvl="1"/>
            <a:endParaRPr lang="en-GB" dirty="0"/>
          </a:p>
          <a:p>
            <a:pPr marL="457200" lvl="1" indent="0">
              <a:buNone/>
            </a:pPr>
            <a:endParaRPr lang="en-GB" dirty="0"/>
          </a:p>
          <a:p>
            <a:pPr lvl="1"/>
            <a:endParaRPr lang="en-GB" dirty="0"/>
          </a:p>
          <a:p>
            <a:pPr lvl="1"/>
            <a:endParaRPr lang="en-IE" dirty="0"/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E1A98680-A4C4-4A0B-BB7A-67BB7C4A8E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72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56"/>
    </mc:Choice>
    <mc:Fallback xmlns="">
      <p:transition spd="slow" advTm="48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317</Words>
  <Application>Microsoft Office PowerPoint</Application>
  <PresentationFormat>Widescreen</PresentationFormat>
  <Paragraphs>39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1_Office Theme</vt:lpstr>
      <vt:lpstr>SDCC Directional Signage  Strategy</vt:lpstr>
      <vt:lpstr>Existing and proposed guidance </vt:lpstr>
      <vt:lpstr>Local Directional Sign guidance </vt:lpstr>
      <vt:lpstr>Local Directional Sign guidance </vt:lpstr>
      <vt:lpstr>What will happen next?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SDCC Directional Signage  Strategy</dc:title>
  <dc:creator>Mick Mulhern</dc:creator>
  <cp:lastModifiedBy>Mick Mulhern</cp:lastModifiedBy>
  <cp:revision>3</cp:revision>
  <dcterms:created xsi:type="dcterms:W3CDTF">2020-10-02T14:42:39Z</dcterms:created>
  <dcterms:modified xsi:type="dcterms:W3CDTF">2020-10-12T12:14:13Z</dcterms:modified>
</cp:coreProperties>
</file>