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5" r:id="rId6"/>
    <p:sldId id="266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by Mullen" initials="DM" lastIdx="1" clrIdx="0">
    <p:extLst>
      <p:ext uri="{19B8F6BF-5375-455C-9EA6-DF929625EA0E}">
        <p15:presenceInfo xmlns:p15="http://schemas.microsoft.com/office/powerpoint/2012/main" userId="S::DMullen@sdublincoco.ie::92b522d1-6035-4ce2-b64d-6372d8d990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6907F-2DAC-49B1-9BAC-C42548E62A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A4435-EE84-48D6-B03B-069DDD7885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09DC6-E201-4D28-AC81-87642DEF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69B-DFDE-4CEA-91F6-DC1FBBE72634}" type="datetimeFigureOut">
              <a:rPr lang="en-IE" smtClean="0"/>
              <a:t>21/09/2020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25423-BFA5-45DD-854C-EB16300F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69CBD-1FA2-4328-991C-D70C88C0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493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D1ED-2197-4A6A-869F-FA5D4C20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37750-8BFA-46E5-A9EA-1A1385552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9397C-C52B-43D2-8DF8-2541FF8B7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69B-DFDE-4CEA-91F6-DC1FBBE72634}" type="datetimeFigureOut">
              <a:rPr lang="en-IE" smtClean="0"/>
              <a:t>21/09/2020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FFB93-85C3-4CA6-8CE4-F6B4E1D3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AE9E-0C22-4912-86CE-6B0363B0C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019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658B07-39A2-46DF-B368-72EAFF696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BC256-398B-46D3-ACD0-CCF35496B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7F730-F2F5-4CB0-B5BF-4EB8B8BF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69B-DFDE-4CEA-91F6-DC1FBBE72634}" type="datetimeFigureOut">
              <a:rPr lang="en-IE" smtClean="0"/>
              <a:t>21/09/2020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B279E-9A51-44D0-8637-DFDDFF39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79780-AE74-4B4E-916D-BD1BA2E8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145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726E-E4C0-4B50-B737-58D39440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48041-A1D4-469B-8025-FCF83B7C0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8663A-610A-4321-AD7F-539620E1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69B-DFDE-4CEA-91F6-DC1FBBE72634}" type="datetimeFigureOut">
              <a:rPr lang="en-IE" smtClean="0"/>
              <a:t>21/09/2020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B2DA2-8615-4E88-8F1E-144CC8E8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C4A681-2316-414C-B6DD-173155B42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150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83F68-17B7-4135-B757-D46EB844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1A40B-7D68-4FB2-8EFC-FF41B4336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EED83-42EC-443A-9A9C-D90F39E6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69B-DFDE-4CEA-91F6-DC1FBBE72634}" type="datetimeFigureOut">
              <a:rPr lang="en-IE" smtClean="0"/>
              <a:t>21/09/2020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55555-BF7D-4529-969A-AA03A2C0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D3E95-0BD6-4B43-8D0D-C72C5494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747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79119-F858-455E-B2CF-AD38F9536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1E5F-492D-4496-B2ED-F75347366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7374E-AEBE-46EF-8BF9-25C552646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7D9E2-9103-4ED7-8BD0-EBFAEA14B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69B-DFDE-4CEA-91F6-DC1FBBE72634}" type="datetimeFigureOut">
              <a:rPr lang="en-IE" smtClean="0"/>
              <a:t>21/09/2020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DBCBAC-257F-4705-9184-15FDC72B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8F561-9B63-418E-AAE2-64D7B388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646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F449E-C216-441F-B4AF-19799D18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7BDE9-8A12-4AF7-94ED-9F96CCCC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6FFB8-5BE1-412D-AB1B-1E92CC273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6E52B6-D5FE-4D6F-BE05-A3D9F2B84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B70847-6ED6-4175-80AB-DFC8E8C2B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D6029-A1DB-4FE7-84F9-B2A9CBE9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69B-DFDE-4CEA-91F6-DC1FBBE72634}" type="datetimeFigureOut">
              <a:rPr lang="en-IE" smtClean="0"/>
              <a:t>21/09/2020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370FB-F39C-4D2F-A166-ACB2FE24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13E10C-53FA-4002-A8FF-F1E0B8F3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190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F2BA-3BC6-41FE-AF98-B206573B7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A6F108-46BD-4C68-BC0A-8BE4C6B1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69B-DFDE-4CEA-91F6-DC1FBBE72634}" type="datetimeFigureOut">
              <a:rPr lang="en-IE" smtClean="0"/>
              <a:t>21/09/2020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AB001-2B8C-406A-B36B-16F4E098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BE9BA-8CFF-40E6-BC71-A3184AAC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893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40155-A0B3-4F15-818D-C2DD0B15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69B-DFDE-4CEA-91F6-DC1FBBE72634}" type="datetimeFigureOut">
              <a:rPr lang="en-IE" smtClean="0"/>
              <a:t>21/09/2020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8C01A-04D1-46D7-B9BA-5970BAB3C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0CB33-6F24-42C9-A83A-0C1DB793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914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868D-B3F2-4739-A588-25E203B1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55C40-0F67-48E1-B1C0-8A19F1694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1487C-0D5D-44A2-BC5E-4CD886CD1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301D1-85E5-4303-90D3-D1E635FC0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69B-DFDE-4CEA-91F6-DC1FBBE72634}" type="datetimeFigureOut">
              <a:rPr lang="en-IE" smtClean="0"/>
              <a:t>21/09/2020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51665-212A-4D9A-8BCF-63CBEFC5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08D5E-99CF-48A9-85EC-37F37941D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710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72D9-519A-42D9-A475-DBEF26DB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AF9499-DFDE-4706-A663-75A0F2D359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4B543-D8EB-426C-BE12-6896E891D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8588D-1904-498C-B147-3188D169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769B-DFDE-4CEA-91F6-DC1FBBE72634}" type="datetimeFigureOut">
              <a:rPr lang="en-IE" smtClean="0"/>
              <a:t>21/09/2020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2AEC3-D155-4BDF-A158-85513406E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E135B-5C94-434C-B9FA-F6BCFD19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76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7B5075-4B47-45DA-A7FB-C015F620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D98E6-1BCB-4FFB-8398-83D891A99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0FEF8-2A44-43DC-B67D-742A488BCD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9769B-DFDE-4CEA-91F6-DC1FBBE72634}" type="datetimeFigureOut">
              <a:rPr lang="en-IE" smtClean="0"/>
              <a:t>21/09/2020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A3A02-F78F-4862-BDC7-196893E73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499E-808D-4975-8357-2CB0B8D9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E2F3D-29F2-4671-8939-06AB55AD22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390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00FA8-1EAE-4D1C-ADF0-68D583D26A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642" y="1600200"/>
            <a:ext cx="9144000" cy="795043"/>
          </a:xfrm>
        </p:spPr>
        <p:txBody>
          <a:bodyPr>
            <a:normAutofit/>
          </a:bodyPr>
          <a:lstStyle/>
          <a:p>
            <a:r>
              <a:rPr lang="en-GB" sz="4800" dirty="0"/>
              <a:t>South Dublin County Council</a:t>
            </a:r>
            <a:endParaRPr lang="en-IE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88790-2DAC-495F-8490-7A900DC3EA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Environment, Public Realm and </a:t>
            </a:r>
          </a:p>
          <a:p>
            <a:r>
              <a:rPr lang="en-GB" sz="3600" dirty="0"/>
              <a:t>Climate Change SPC </a:t>
            </a:r>
          </a:p>
          <a:p>
            <a:r>
              <a:rPr lang="en-GB" sz="3600" dirty="0"/>
              <a:t>September 2020</a:t>
            </a:r>
          </a:p>
          <a:p>
            <a:r>
              <a:rPr lang="en-GB" sz="3600" dirty="0"/>
              <a:t>Transport</a:t>
            </a:r>
            <a:endParaRPr lang="en-IE" sz="36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EFE25F-EDDA-4632-9D36-B51FA62E1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09" y="139265"/>
            <a:ext cx="2398767" cy="1331316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8468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78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6E3F6-1A1C-47F0-8D4E-04F5ABB3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Energy/Fleet Management</a:t>
            </a:r>
            <a:endParaRPr lang="en-IE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1F88B7-0BA5-4C5D-ABA0-D49980F571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2083" t="293" r="485" b="-7326"/>
          <a:stretch/>
        </p:blipFill>
        <p:spPr>
          <a:xfrm>
            <a:off x="0" y="2402921"/>
            <a:ext cx="3125862" cy="42524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9DC9FB7-968B-4172-B1AF-37E962B412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8" b="8192"/>
          <a:stretch/>
        </p:blipFill>
        <p:spPr bwMode="auto">
          <a:xfrm>
            <a:off x="3526860" y="4572000"/>
            <a:ext cx="3220633" cy="18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0F4724B-CEE9-4400-AEC2-EC164C79E25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r="-3" b="14414"/>
          <a:stretch/>
        </p:blipFill>
        <p:spPr bwMode="auto">
          <a:xfrm>
            <a:off x="3526860" y="2450591"/>
            <a:ext cx="3447288" cy="1956816"/>
          </a:xfrm>
          <a:prstGeom prst="rect">
            <a:avLst/>
          </a:prstGeom>
          <a:noFill/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4626-4B0B-43C8-A9E7-5EB2C03D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GB" sz="2200" dirty="0">
                <a:solidFill>
                  <a:srgbClr val="FFFFFF"/>
                </a:solidFill>
              </a:rPr>
              <a:t>Implement cohesive Energy Management system</a:t>
            </a:r>
          </a:p>
          <a:p>
            <a:r>
              <a:rPr lang="en-GB" sz="2200" dirty="0">
                <a:solidFill>
                  <a:srgbClr val="FFFFFF"/>
                </a:solidFill>
              </a:rPr>
              <a:t>Invest in Decarbonising the Corporate Fleet</a:t>
            </a:r>
          </a:p>
          <a:p>
            <a:r>
              <a:rPr lang="en-GB" sz="2200" dirty="0">
                <a:solidFill>
                  <a:srgbClr val="FFFFFF"/>
                </a:solidFill>
              </a:rPr>
              <a:t>Continue Eco-Driver training</a:t>
            </a:r>
          </a:p>
          <a:p>
            <a:endParaRPr lang="en-IE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8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78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6E3F6-1A1C-47F0-8D4E-04F5ABB3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EV Strategy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4626-4B0B-43C8-A9E7-5EB2C03D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GB" sz="2200" dirty="0">
                <a:solidFill>
                  <a:srgbClr val="FFFFFF"/>
                </a:solidFill>
              </a:rPr>
              <a:t>Regional Approach to ensure compatibility</a:t>
            </a:r>
          </a:p>
          <a:p>
            <a:r>
              <a:rPr lang="en-GB" sz="2200" dirty="0">
                <a:solidFill>
                  <a:srgbClr val="FFFFFF"/>
                </a:solidFill>
              </a:rPr>
              <a:t>Keep ahead of Demand</a:t>
            </a:r>
          </a:p>
          <a:p>
            <a:r>
              <a:rPr lang="en-GB" sz="2200" dirty="0">
                <a:solidFill>
                  <a:srgbClr val="FFFFFF"/>
                </a:solidFill>
              </a:rPr>
              <a:t>Guide Development Policy </a:t>
            </a:r>
          </a:p>
          <a:p>
            <a:endParaRPr lang="en-GB" sz="2200" dirty="0">
              <a:solidFill>
                <a:srgbClr val="FFFFFF"/>
              </a:solidFill>
            </a:endParaRPr>
          </a:p>
          <a:p>
            <a:endParaRPr lang="en-IE" sz="2200" dirty="0">
              <a:solidFill>
                <a:srgbClr val="FFFFFF"/>
              </a:solidFill>
            </a:endParaRPr>
          </a:p>
        </p:txBody>
      </p:sp>
      <p:pic>
        <p:nvPicPr>
          <p:cNvPr id="9" name="Content Placeholder 9" descr="Only 5 percent of EV charging happens at public charging points ...">
            <a:extLst>
              <a:ext uri="{FF2B5EF4-FFF2-40B4-BE49-F238E27FC236}">
                <a16:creationId xmlns:a16="http://schemas.microsoft.com/office/drawing/2014/main" id="{7854341E-E04B-4810-A684-B81C2B2EE324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9091" r="18121"/>
          <a:stretch/>
        </p:blipFill>
        <p:spPr bwMode="auto">
          <a:xfrm>
            <a:off x="3914907" y="3210797"/>
            <a:ext cx="3441569" cy="2297947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108D3A-4E59-4A51-B665-143B6040D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26" t="13059" r="25077" b="4056"/>
          <a:stretch/>
        </p:blipFill>
        <p:spPr>
          <a:xfrm>
            <a:off x="328622" y="2379045"/>
            <a:ext cx="4188502" cy="31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6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78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6E3F6-1A1C-47F0-8D4E-04F5ABB3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Cycleways/Greenways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4626-4B0B-43C8-A9E7-5EB2C03D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2" y="763523"/>
            <a:ext cx="3579031" cy="5330952"/>
          </a:xfrm>
        </p:spPr>
        <p:txBody>
          <a:bodyPr anchor="ctr">
            <a:normAutofit lnSpcReduction="10000"/>
          </a:bodyPr>
          <a:lstStyle/>
          <a:p>
            <a:r>
              <a:rPr lang="en-GB" sz="2200" dirty="0">
                <a:solidFill>
                  <a:srgbClr val="FFFFFF"/>
                </a:solidFill>
              </a:rPr>
              <a:t>Cycle South Dublin &gt; 200km</a:t>
            </a:r>
          </a:p>
          <a:p>
            <a:r>
              <a:rPr lang="en-GB" sz="2200" dirty="0">
                <a:solidFill>
                  <a:srgbClr val="FFFFFF"/>
                </a:solidFill>
              </a:rPr>
              <a:t>Dodder Greenway 10km</a:t>
            </a:r>
          </a:p>
          <a:p>
            <a:r>
              <a:rPr lang="en-GB" sz="2200" dirty="0">
                <a:solidFill>
                  <a:srgbClr val="FFFFFF"/>
                </a:solidFill>
              </a:rPr>
              <a:t>N81 </a:t>
            </a:r>
            <a:r>
              <a:rPr lang="en-GB" sz="2200" dirty="0" err="1">
                <a:solidFill>
                  <a:srgbClr val="FFFFFF"/>
                </a:solidFill>
              </a:rPr>
              <a:t>Jobstown</a:t>
            </a:r>
            <a:r>
              <a:rPr lang="en-GB" sz="2200" dirty="0">
                <a:solidFill>
                  <a:srgbClr val="FFFFFF"/>
                </a:solidFill>
              </a:rPr>
              <a:t> 2km</a:t>
            </a:r>
          </a:p>
          <a:p>
            <a:r>
              <a:rPr lang="en-GB" sz="2200" dirty="0">
                <a:solidFill>
                  <a:srgbClr val="FFFFFF"/>
                </a:solidFill>
              </a:rPr>
              <a:t>Grange Road 1km</a:t>
            </a:r>
          </a:p>
          <a:p>
            <a:r>
              <a:rPr lang="en-GB" sz="2200" dirty="0">
                <a:solidFill>
                  <a:srgbClr val="FFFFFF"/>
                </a:solidFill>
              </a:rPr>
              <a:t>Wellington Lane 3km</a:t>
            </a:r>
          </a:p>
          <a:p>
            <a:r>
              <a:rPr lang="en-GB" sz="2200" dirty="0">
                <a:solidFill>
                  <a:srgbClr val="FFFFFF"/>
                </a:solidFill>
              </a:rPr>
              <a:t>Tallaght to Liffey Valley 12km</a:t>
            </a:r>
          </a:p>
          <a:p>
            <a:r>
              <a:rPr lang="en-GB" sz="2200" dirty="0" err="1">
                <a:solidFill>
                  <a:srgbClr val="FFFFFF"/>
                </a:solidFill>
              </a:rPr>
              <a:t>Belgard</a:t>
            </a:r>
            <a:r>
              <a:rPr lang="en-GB" sz="2200" dirty="0">
                <a:solidFill>
                  <a:srgbClr val="FFFFFF"/>
                </a:solidFill>
              </a:rPr>
              <a:t> Square to Cookstown Link Road 0.3km</a:t>
            </a:r>
          </a:p>
          <a:p>
            <a:r>
              <a:rPr lang="en-GB" sz="2200" dirty="0">
                <a:solidFill>
                  <a:srgbClr val="FFFFFF"/>
                </a:solidFill>
              </a:rPr>
              <a:t>Celbridge Link Road 2.2km</a:t>
            </a:r>
          </a:p>
          <a:p>
            <a:r>
              <a:rPr lang="en-IE" sz="2200" dirty="0">
                <a:solidFill>
                  <a:srgbClr val="FFFFFF"/>
                </a:solidFill>
              </a:rPr>
              <a:t>SEAI Sustainable Energy Communities</a:t>
            </a:r>
          </a:p>
          <a:p>
            <a:r>
              <a:rPr lang="en-IE" sz="2200" dirty="0">
                <a:solidFill>
                  <a:srgbClr val="FFFFFF"/>
                </a:solidFill>
              </a:rPr>
              <a:t>Cycling up 72% since 2019</a:t>
            </a:r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5D6B26C0-B07A-4DE1-9EC2-B86D702680F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11045"/>
          <a:stretch/>
        </p:blipFill>
        <p:spPr>
          <a:xfrm>
            <a:off x="321732" y="2455527"/>
            <a:ext cx="2034969" cy="14567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7F5C06-CDE2-48F3-898E-D53F632392A8}"/>
              </a:ext>
            </a:extLst>
          </p:cNvPr>
          <p:cNvPicPr/>
          <p:nvPr/>
        </p:nvPicPr>
        <p:blipFill rotWithShape="1">
          <a:blip r:embed="rId3"/>
          <a:srcRect l="10470" t="29556" r="12252" b="16650"/>
          <a:stretch/>
        </p:blipFill>
        <p:spPr bwMode="auto">
          <a:xfrm>
            <a:off x="321732" y="4081806"/>
            <a:ext cx="4558493" cy="2284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78C7E6-990C-43F0-B343-3CA669C6CE8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63721" y="2455522"/>
            <a:ext cx="2034969" cy="1456752"/>
          </a:xfrm>
          <a:prstGeom prst="rect">
            <a:avLst/>
          </a:prstGeom>
        </p:spPr>
      </p:pic>
      <p:pic>
        <p:nvPicPr>
          <p:cNvPr id="7" name="Picture 6" descr="A path with trees on the side of a road&#10;&#10;Description automatically generated">
            <a:extLst>
              <a:ext uri="{FF2B5EF4-FFF2-40B4-BE49-F238E27FC236}">
                <a16:creationId xmlns:a16="http://schemas.microsoft.com/office/drawing/2014/main" id="{2CD35FCE-E906-43ED-B69E-8EFAE4FF3D5E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" r="1" b="9151"/>
          <a:stretch/>
        </p:blipFill>
        <p:spPr>
          <a:xfrm>
            <a:off x="5005713" y="2455523"/>
            <a:ext cx="2034968" cy="1456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BCFF30-5968-454F-B5EC-538E79AD1F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3948" t="-13007" r="15033" b="31485"/>
          <a:stretch/>
        </p:blipFill>
        <p:spPr>
          <a:xfrm>
            <a:off x="5150598" y="3621651"/>
            <a:ext cx="1890804" cy="27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98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78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6E3F6-1A1C-47F0-8D4E-04F5ABB3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Village Renewal Scheme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4626-4B0B-43C8-A9E7-5EB2C03D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2" y="763523"/>
            <a:ext cx="3579031" cy="5330952"/>
          </a:xfrm>
        </p:spPr>
        <p:txBody>
          <a:bodyPr anchor="ctr">
            <a:normAutofit/>
          </a:bodyPr>
          <a:lstStyle/>
          <a:p>
            <a:r>
              <a:rPr lang="en-GB" sz="2200" dirty="0">
                <a:solidFill>
                  <a:srgbClr val="FFFFFF"/>
                </a:solidFill>
              </a:rPr>
              <a:t>Templeogue Village Initiative</a:t>
            </a:r>
          </a:p>
          <a:p>
            <a:r>
              <a:rPr lang="en-GB" sz="2200" dirty="0">
                <a:solidFill>
                  <a:srgbClr val="FFFFFF"/>
                </a:solidFill>
              </a:rPr>
              <a:t>District Centre Enhancement Programme</a:t>
            </a:r>
          </a:p>
          <a:p>
            <a:r>
              <a:rPr lang="en-GB" sz="2200" dirty="0">
                <a:solidFill>
                  <a:srgbClr val="FFFFFF"/>
                </a:solidFill>
              </a:rPr>
              <a:t>Providing Greener, more Sustainable Places, with strategic transport linkage</a:t>
            </a:r>
          </a:p>
          <a:p>
            <a:r>
              <a:rPr lang="en-GB" sz="2200" dirty="0">
                <a:solidFill>
                  <a:srgbClr val="FFFFFF"/>
                </a:solidFill>
              </a:rPr>
              <a:t>Urban planting with water attenuation systems</a:t>
            </a:r>
          </a:p>
          <a:p>
            <a:r>
              <a:rPr lang="en-GB" sz="2200" dirty="0">
                <a:solidFill>
                  <a:srgbClr val="FFFFFF"/>
                </a:solidFill>
              </a:rPr>
              <a:t>Consider suitable locations for EV Charging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312AE-27AA-4575-98E1-31E44F439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14" y="4292288"/>
            <a:ext cx="3205896" cy="2086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A9A671-074A-46F3-9E6E-79B6FDE35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81" y="3357884"/>
            <a:ext cx="3274164" cy="1977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B9F768-78BC-4E27-8CA0-565AEE714C59}"/>
              </a:ext>
            </a:extLst>
          </p:cNvPr>
          <p:cNvSpPr txBox="1"/>
          <p:nvPr/>
        </p:nvSpPr>
        <p:spPr>
          <a:xfrm>
            <a:off x="321732" y="2703208"/>
            <a:ext cx="454055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Objective 5</a:t>
            </a:r>
          </a:p>
          <a:p>
            <a:r>
              <a:rPr lang="en-GB" sz="1400" dirty="0"/>
              <a:t>Provide greener and more sustainable places</a:t>
            </a:r>
            <a:endParaRPr lang="en-IE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BB8F8-298A-4A8E-B9CE-BAC734E0528A}"/>
              </a:ext>
            </a:extLst>
          </p:cNvPr>
          <p:cNvSpPr txBox="1"/>
          <p:nvPr/>
        </p:nvSpPr>
        <p:spPr>
          <a:xfrm>
            <a:off x="5011369" y="3888173"/>
            <a:ext cx="234510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Potential for E-charging units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15052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78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6E3F6-1A1C-47F0-8D4E-04F5ABB3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17518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Sharing </a:t>
            </a:r>
            <a:r>
              <a:rPr lang="en-GB" dirty="0">
                <a:solidFill>
                  <a:srgbClr val="FFFFFF"/>
                </a:solidFill>
              </a:rPr>
              <a:t>The Space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4626-4B0B-43C8-A9E7-5EB2C03D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2" y="763523"/>
            <a:ext cx="3579031" cy="53309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FFFF"/>
                </a:solidFill>
              </a:rPr>
              <a:t>Temporarily reassign </a:t>
            </a:r>
            <a:r>
              <a:rPr lang="en-GB" sz="3200" dirty="0" err="1">
                <a:solidFill>
                  <a:srgbClr val="FFFFFF"/>
                </a:solidFill>
              </a:rPr>
              <a:t>roadspace</a:t>
            </a:r>
            <a:r>
              <a:rPr lang="en-GB" sz="3200" dirty="0">
                <a:solidFill>
                  <a:srgbClr val="FFFFFF"/>
                </a:solidFill>
              </a:rPr>
              <a:t> to accommodate social distancing with increased volumes of pedestrians and cyclists resulting from Covid-19</a:t>
            </a:r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BE5C1A4B-3BFA-4333-9371-0FCCEED57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2" y="2360933"/>
            <a:ext cx="7058307" cy="417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231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78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66E3F6-1A1C-47F0-8D4E-04F5ABB31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Mobility Hub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04626-4B0B-43C8-A9E7-5EB2C03D2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GB" sz="2200" dirty="0">
                <a:solidFill>
                  <a:srgbClr val="FFFFFF"/>
                </a:solidFill>
              </a:rPr>
              <a:t>Encourage Modal Shift</a:t>
            </a:r>
          </a:p>
          <a:p>
            <a:r>
              <a:rPr lang="en-GB" sz="2200" dirty="0">
                <a:solidFill>
                  <a:srgbClr val="FFFFFF"/>
                </a:solidFill>
              </a:rPr>
              <a:t>Phase 1 </a:t>
            </a:r>
          </a:p>
          <a:p>
            <a:pPr lvl="1"/>
            <a:r>
              <a:rPr lang="en-GB" sz="1800" dirty="0">
                <a:solidFill>
                  <a:srgbClr val="FFFFFF"/>
                </a:solidFill>
              </a:rPr>
              <a:t>1 Electric Car</a:t>
            </a:r>
          </a:p>
          <a:p>
            <a:pPr lvl="1"/>
            <a:r>
              <a:rPr lang="en-GB" sz="1800" dirty="0">
                <a:solidFill>
                  <a:srgbClr val="FFFFFF"/>
                </a:solidFill>
              </a:rPr>
              <a:t>3 electric Bicycles</a:t>
            </a:r>
          </a:p>
          <a:p>
            <a:pPr lvl="1"/>
            <a:r>
              <a:rPr lang="en-GB" sz="1800" dirty="0">
                <a:solidFill>
                  <a:srgbClr val="FFFFFF"/>
                </a:solidFill>
              </a:rPr>
              <a:t>Additional Bicycle Lockers</a:t>
            </a:r>
          </a:p>
          <a:p>
            <a:r>
              <a:rPr lang="en-IE" sz="2200" dirty="0">
                <a:solidFill>
                  <a:srgbClr val="FFFFFF"/>
                </a:solidFill>
              </a:rPr>
              <a:t>Covid-19 Safety Procedures for Vehicle Use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6440288-DA69-4E4E-903F-BB4CDFF45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3" y="4512208"/>
            <a:ext cx="2788770" cy="185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issan Leaf - Best Electric Car - Hatchback | Nissan Ireland">
            <a:extLst>
              <a:ext uri="{FF2B5EF4-FFF2-40B4-BE49-F238E27FC236}">
                <a16:creationId xmlns:a16="http://schemas.microsoft.com/office/drawing/2014/main" id="{1E7298EB-C9B5-4311-94AA-E2135CE22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2" y="2338241"/>
            <a:ext cx="4560659" cy="21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gate in front of a building&#10;&#10;Description automatically generated">
            <a:extLst>
              <a:ext uri="{FF2B5EF4-FFF2-40B4-BE49-F238E27FC236}">
                <a16:creationId xmlns:a16="http://schemas.microsoft.com/office/drawing/2014/main" id="{6277D244-21B7-4BFA-925A-E2CEADAACF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83"/>
          <a:stretch/>
        </p:blipFill>
        <p:spPr>
          <a:xfrm>
            <a:off x="3950569" y="4512208"/>
            <a:ext cx="3180621" cy="18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24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180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South Dublin County Council</vt:lpstr>
      <vt:lpstr>Energy/Fleet Management</vt:lpstr>
      <vt:lpstr>EV Strategy</vt:lpstr>
      <vt:lpstr>Cycleways/Greenways</vt:lpstr>
      <vt:lpstr>Village Renewal Scheme</vt:lpstr>
      <vt:lpstr>Sharing The Space</vt:lpstr>
      <vt:lpstr>Mobility Hub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Dublin County Council</dc:title>
  <dc:creator>Darby Mullen</dc:creator>
  <cp:lastModifiedBy>Darby Mullen</cp:lastModifiedBy>
  <cp:revision>20</cp:revision>
  <dcterms:created xsi:type="dcterms:W3CDTF">2020-09-14T10:34:37Z</dcterms:created>
  <dcterms:modified xsi:type="dcterms:W3CDTF">2020-09-21T17:28:03Z</dcterms:modified>
</cp:coreProperties>
</file>