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325" r:id="rId8"/>
    <p:sldId id="328" r:id="rId9"/>
    <p:sldId id="260" r:id="rId10"/>
    <p:sldId id="261" r:id="rId11"/>
    <p:sldId id="264" r:id="rId12"/>
    <p:sldId id="262" r:id="rId13"/>
    <p:sldId id="263" r:id="rId14"/>
    <p:sldId id="268" r:id="rId15"/>
    <p:sldId id="265" r:id="rId16"/>
    <p:sldId id="266" r:id="rId17"/>
    <p:sldId id="269" r:id="rId18"/>
    <p:sldId id="270" r:id="rId19"/>
  </p:sldIdLst>
  <p:sldSz cx="15125700" cy="10693400"/>
  <p:notesSz cx="151257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387" y="65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121E3F-D99B-4836-B1BF-ECE796224FD6}" type="doc">
      <dgm:prSet loTypeId="urn:microsoft.com/office/officeart/2005/8/layout/radial6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6C556E5B-5760-40C9-96A5-E5F09475C2D6}">
      <dgm:prSet phldrT="[Text]" custT="1"/>
      <dgm:spPr>
        <a:solidFill>
          <a:srgbClr val="06AADF"/>
        </a:solidFill>
      </dgm:spPr>
      <dgm:t>
        <a:bodyPr/>
        <a:lstStyle/>
        <a:p>
          <a:r>
            <a:rPr lang="en-US" sz="1600" dirty="0"/>
            <a:t>Achieving local, regional and national impact and recognition</a:t>
          </a:r>
        </a:p>
      </dgm:t>
    </dgm:pt>
    <dgm:pt modelId="{126A1D9F-21EE-418A-9F20-3D54E3722239}" type="parTrans" cxnId="{2CF8F5CB-478F-4101-AFCD-ABB9C2A23D1A}">
      <dgm:prSet/>
      <dgm:spPr/>
      <dgm:t>
        <a:bodyPr/>
        <a:lstStyle/>
        <a:p>
          <a:endParaRPr lang="en-US"/>
        </a:p>
      </dgm:t>
    </dgm:pt>
    <dgm:pt modelId="{BCB30B95-89E7-459E-841D-A6C14C74DD31}" type="sibTrans" cxnId="{2CF8F5CB-478F-4101-AFCD-ABB9C2A23D1A}">
      <dgm:prSet/>
      <dgm:spPr/>
      <dgm:t>
        <a:bodyPr/>
        <a:lstStyle/>
        <a:p>
          <a:endParaRPr lang="en-US"/>
        </a:p>
      </dgm:t>
    </dgm:pt>
    <dgm:pt modelId="{6AC87EF2-6CCC-45CA-8F97-5850B2F78989}">
      <dgm:prSet phldrT="[Text]" custT="1"/>
      <dgm:spPr>
        <a:solidFill>
          <a:srgbClr val="06AADF"/>
        </a:solidFill>
      </dgm:spPr>
      <dgm:t>
        <a:bodyPr/>
        <a:lstStyle/>
        <a:p>
          <a:r>
            <a:rPr lang="en-GB" sz="1200" dirty="0"/>
            <a:t>A core component of the regional innovation ecosystem</a:t>
          </a:r>
          <a:endParaRPr lang="en-US" sz="1200" dirty="0"/>
        </a:p>
      </dgm:t>
    </dgm:pt>
    <dgm:pt modelId="{29A445FB-E03E-42EC-9E69-880BE01C46AB}" type="parTrans" cxnId="{0CCD1EF0-78D2-4A94-97CD-4657824244E1}">
      <dgm:prSet/>
      <dgm:spPr/>
      <dgm:t>
        <a:bodyPr/>
        <a:lstStyle/>
        <a:p>
          <a:endParaRPr lang="en-US"/>
        </a:p>
      </dgm:t>
    </dgm:pt>
    <dgm:pt modelId="{4267D0FC-68BA-4BC5-A955-FDA87AC99908}" type="sibTrans" cxnId="{0CCD1EF0-78D2-4A94-97CD-4657824244E1}">
      <dgm:prSet/>
      <dgm:spPr>
        <a:solidFill>
          <a:srgbClr val="06AADF"/>
        </a:solidFill>
      </dgm:spPr>
      <dgm:t>
        <a:bodyPr/>
        <a:lstStyle/>
        <a:p>
          <a:endParaRPr lang="en-US"/>
        </a:p>
      </dgm:t>
    </dgm:pt>
    <dgm:pt modelId="{C19B9AA7-EF38-499C-BE49-1869B43024BC}">
      <dgm:prSet phldrT="[Text]" custT="1"/>
      <dgm:spPr>
        <a:solidFill>
          <a:srgbClr val="06AADF"/>
        </a:solidFill>
      </dgm:spPr>
      <dgm:t>
        <a:bodyPr/>
        <a:lstStyle/>
        <a:p>
          <a:r>
            <a:rPr lang="en-GB" sz="1200" dirty="0"/>
            <a:t>Best in class innovation and business support</a:t>
          </a:r>
          <a:endParaRPr lang="en-US" sz="900" dirty="0"/>
        </a:p>
      </dgm:t>
    </dgm:pt>
    <dgm:pt modelId="{ED8EA737-15F3-4AEC-A3D3-B9F2C0F06610}" type="parTrans" cxnId="{924A6467-5704-4417-AE14-78E6B507E1CC}">
      <dgm:prSet/>
      <dgm:spPr/>
      <dgm:t>
        <a:bodyPr/>
        <a:lstStyle/>
        <a:p>
          <a:endParaRPr lang="en-US"/>
        </a:p>
      </dgm:t>
    </dgm:pt>
    <dgm:pt modelId="{ADBACCF4-35C7-43C9-846F-94A85293925A}" type="sibTrans" cxnId="{924A6467-5704-4417-AE14-78E6B507E1CC}">
      <dgm:prSet/>
      <dgm:spPr>
        <a:solidFill>
          <a:srgbClr val="06AADF"/>
        </a:solidFill>
      </dgm:spPr>
      <dgm:t>
        <a:bodyPr/>
        <a:lstStyle/>
        <a:p>
          <a:endParaRPr lang="en-US"/>
        </a:p>
      </dgm:t>
    </dgm:pt>
    <dgm:pt modelId="{D19FCF71-D70F-4E36-8F34-46F7BEC1A8F7}">
      <dgm:prSet phldrT="[Text]" custT="1"/>
      <dgm:spPr>
        <a:solidFill>
          <a:srgbClr val="06AADF"/>
        </a:solidFill>
      </dgm:spPr>
      <dgm:t>
        <a:bodyPr/>
        <a:lstStyle/>
        <a:p>
          <a:r>
            <a:rPr lang="en-US" sz="1200" dirty="0"/>
            <a:t>Strong branding, marketing, positioning and recognition</a:t>
          </a:r>
        </a:p>
      </dgm:t>
    </dgm:pt>
    <dgm:pt modelId="{9D426645-4A77-4132-9FCC-07E77271CBA9}" type="parTrans" cxnId="{5CFCAC30-8F7C-4B67-B9D3-47DF8B163B57}">
      <dgm:prSet/>
      <dgm:spPr/>
      <dgm:t>
        <a:bodyPr/>
        <a:lstStyle/>
        <a:p>
          <a:endParaRPr lang="en-US"/>
        </a:p>
      </dgm:t>
    </dgm:pt>
    <dgm:pt modelId="{FCBE0CEF-18C8-40C2-B008-A8B0E879FEEA}" type="sibTrans" cxnId="{5CFCAC30-8F7C-4B67-B9D3-47DF8B163B57}">
      <dgm:prSet/>
      <dgm:spPr>
        <a:solidFill>
          <a:srgbClr val="06AADF"/>
        </a:solidFill>
      </dgm:spPr>
      <dgm:t>
        <a:bodyPr/>
        <a:lstStyle/>
        <a:p>
          <a:endParaRPr lang="en-US"/>
        </a:p>
      </dgm:t>
    </dgm:pt>
    <dgm:pt modelId="{1D5E526D-49E4-4836-99A5-E241A6940EF8}">
      <dgm:prSet phldrT="[Text]" custT="1"/>
      <dgm:spPr>
        <a:solidFill>
          <a:srgbClr val="06AADF"/>
        </a:solidFill>
      </dgm:spPr>
      <dgm:t>
        <a:bodyPr/>
        <a:lstStyle/>
        <a:p>
          <a:r>
            <a:rPr lang="en-US" sz="1100" dirty="0"/>
            <a:t>Experienced and professional  management of finances and other systems and processes</a:t>
          </a:r>
        </a:p>
      </dgm:t>
    </dgm:pt>
    <dgm:pt modelId="{CFFA01B6-1438-40CB-920F-DF80051710C8}" type="sibTrans" cxnId="{DC39663D-EAF2-4D62-B52E-75E9194A3A65}">
      <dgm:prSet/>
      <dgm:spPr>
        <a:solidFill>
          <a:srgbClr val="06AADF"/>
        </a:solidFill>
      </dgm:spPr>
      <dgm:t>
        <a:bodyPr/>
        <a:lstStyle/>
        <a:p>
          <a:endParaRPr lang="en-US"/>
        </a:p>
      </dgm:t>
    </dgm:pt>
    <dgm:pt modelId="{C365A55C-FBDA-44A1-8FA0-99AC6E832E27}" type="parTrans" cxnId="{DC39663D-EAF2-4D62-B52E-75E9194A3A65}">
      <dgm:prSet/>
      <dgm:spPr/>
      <dgm:t>
        <a:bodyPr/>
        <a:lstStyle/>
        <a:p>
          <a:endParaRPr lang="en-US"/>
        </a:p>
      </dgm:t>
    </dgm:pt>
    <dgm:pt modelId="{53D0CDB7-7AF3-4301-8D20-84CFCE9BA065}">
      <dgm:prSet phldrT="[Text]"/>
      <dgm:spPr>
        <a:solidFill>
          <a:srgbClr val="06AADF"/>
        </a:solidFill>
      </dgm:spPr>
      <dgm:t>
        <a:bodyPr/>
        <a:lstStyle/>
        <a:p>
          <a:r>
            <a:rPr lang="en-GB" dirty="0"/>
            <a:t>Best in class innovation centre management</a:t>
          </a:r>
        </a:p>
      </dgm:t>
    </dgm:pt>
    <dgm:pt modelId="{456F8110-F83B-47F4-B764-D522CA63D3D1}" type="sibTrans" cxnId="{ACBDA551-84DE-4D0A-A30D-DB9A38EFD526}">
      <dgm:prSet/>
      <dgm:spPr>
        <a:solidFill>
          <a:srgbClr val="06AADF"/>
        </a:solidFill>
      </dgm:spPr>
      <dgm:t>
        <a:bodyPr/>
        <a:lstStyle/>
        <a:p>
          <a:endParaRPr lang="en-GB"/>
        </a:p>
      </dgm:t>
    </dgm:pt>
    <dgm:pt modelId="{23A821D5-FCBE-4E98-9CBD-4575F12B50AB}" type="parTrans" cxnId="{ACBDA551-84DE-4D0A-A30D-DB9A38EFD526}">
      <dgm:prSet/>
      <dgm:spPr/>
      <dgm:t>
        <a:bodyPr/>
        <a:lstStyle/>
        <a:p>
          <a:endParaRPr lang="en-GB"/>
        </a:p>
      </dgm:t>
    </dgm:pt>
    <dgm:pt modelId="{33DD3A61-1010-4254-83A7-4F4043193C36}" type="pres">
      <dgm:prSet presAssocID="{2D121E3F-D99B-4836-B1BF-ECE796224FD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9AF3DA9-06B7-4504-B716-038D48965825}" type="pres">
      <dgm:prSet presAssocID="{6C556E5B-5760-40C9-96A5-E5F09475C2D6}" presName="centerShape" presStyleLbl="node0" presStyleIdx="0" presStyleCnt="1"/>
      <dgm:spPr/>
    </dgm:pt>
    <dgm:pt modelId="{38831747-8374-4DB1-8277-14E6ACEDFF5C}" type="pres">
      <dgm:prSet presAssocID="{6AC87EF2-6CCC-45CA-8F97-5850B2F78989}" presName="node" presStyleLbl="node1" presStyleIdx="0" presStyleCnt="5" custScaleX="112819" custScaleY="110607" custRadScaleRad="101505" custRadScaleInc="5623">
        <dgm:presLayoutVars>
          <dgm:bulletEnabled val="1"/>
        </dgm:presLayoutVars>
      </dgm:prSet>
      <dgm:spPr/>
    </dgm:pt>
    <dgm:pt modelId="{1C2AE60D-3DA3-43EC-9B13-8FF27CE2DA77}" type="pres">
      <dgm:prSet presAssocID="{6AC87EF2-6CCC-45CA-8F97-5850B2F78989}" presName="dummy" presStyleCnt="0"/>
      <dgm:spPr/>
    </dgm:pt>
    <dgm:pt modelId="{C981C84C-F0A9-43C2-8863-A76F4A12FEB9}" type="pres">
      <dgm:prSet presAssocID="{4267D0FC-68BA-4BC5-A955-FDA87AC99908}" presName="sibTrans" presStyleLbl="sibTrans2D1" presStyleIdx="0" presStyleCnt="5"/>
      <dgm:spPr/>
    </dgm:pt>
    <dgm:pt modelId="{C06748C2-F178-46DE-9076-72ABA4A413F5}" type="pres">
      <dgm:prSet presAssocID="{C19B9AA7-EF38-499C-BE49-1869B43024BC}" presName="node" presStyleLbl="node1" presStyleIdx="1" presStyleCnt="5" custScaleX="112232" custScaleY="113816">
        <dgm:presLayoutVars>
          <dgm:bulletEnabled val="1"/>
        </dgm:presLayoutVars>
      </dgm:prSet>
      <dgm:spPr/>
    </dgm:pt>
    <dgm:pt modelId="{AB2358E8-0BA0-4C5A-A2E8-4B43417FF20F}" type="pres">
      <dgm:prSet presAssocID="{C19B9AA7-EF38-499C-BE49-1869B43024BC}" presName="dummy" presStyleCnt="0"/>
      <dgm:spPr/>
    </dgm:pt>
    <dgm:pt modelId="{60E1171C-67B0-4FB4-A8C2-C33996A5711C}" type="pres">
      <dgm:prSet presAssocID="{ADBACCF4-35C7-43C9-846F-94A85293925A}" presName="sibTrans" presStyleLbl="sibTrans2D1" presStyleIdx="1" presStyleCnt="5"/>
      <dgm:spPr/>
    </dgm:pt>
    <dgm:pt modelId="{8E073175-8369-4DF4-BDE7-23E5937FB720}" type="pres">
      <dgm:prSet presAssocID="{1D5E526D-49E4-4836-99A5-E241A6940EF8}" presName="node" presStyleLbl="node1" presStyleIdx="2" presStyleCnt="5" custScaleX="120301" custScaleY="117830">
        <dgm:presLayoutVars>
          <dgm:bulletEnabled val="1"/>
        </dgm:presLayoutVars>
      </dgm:prSet>
      <dgm:spPr/>
    </dgm:pt>
    <dgm:pt modelId="{75F53FB1-33AD-45A0-9628-523FB22909EA}" type="pres">
      <dgm:prSet presAssocID="{1D5E526D-49E4-4836-99A5-E241A6940EF8}" presName="dummy" presStyleCnt="0"/>
      <dgm:spPr/>
    </dgm:pt>
    <dgm:pt modelId="{FEFB3621-3ADF-4C40-B549-5BF70A3C38C3}" type="pres">
      <dgm:prSet presAssocID="{CFFA01B6-1438-40CB-920F-DF80051710C8}" presName="sibTrans" presStyleLbl="sibTrans2D1" presStyleIdx="2" presStyleCnt="5"/>
      <dgm:spPr/>
    </dgm:pt>
    <dgm:pt modelId="{381AF60C-AAD1-4483-8F0B-E7B8C32AA7CF}" type="pres">
      <dgm:prSet presAssocID="{D19FCF71-D70F-4E36-8F34-46F7BEC1A8F7}" presName="node" presStyleLbl="node1" presStyleIdx="3" presStyleCnt="5" custScaleX="115044" custScaleY="113816">
        <dgm:presLayoutVars>
          <dgm:bulletEnabled val="1"/>
        </dgm:presLayoutVars>
      </dgm:prSet>
      <dgm:spPr/>
    </dgm:pt>
    <dgm:pt modelId="{B1FC65A1-A968-47DE-92B4-A664B7A7D4D7}" type="pres">
      <dgm:prSet presAssocID="{D19FCF71-D70F-4E36-8F34-46F7BEC1A8F7}" presName="dummy" presStyleCnt="0"/>
      <dgm:spPr/>
    </dgm:pt>
    <dgm:pt modelId="{CD19B556-4FDE-43C9-A17E-9EDFAD89D0AA}" type="pres">
      <dgm:prSet presAssocID="{FCBE0CEF-18C8-40C2-B008-A8B0E879FEEA}" presName="sibTrans" presStyleLbl="sibTrans2D1" presStyleIdx="3" presStyleCnt="5"/>
      <dgm:spPr/>
    </dgm:pt>
    <dgm:pt modelId="{E6090F1E-729B-4120-A57E-DBF7E5A8D8ED}" type="pres">
      <dgm:prSet presAssocID="{53D0CDB7-7AF3-4301-8D20-84CFCE9BA065}" presName="node" presStyleLbl="node1" presStyleIdx="4" presStyleCnt="5">
        <dgm:presLayoutVars>
          <dgm:bulletEnabled val="1"/>
        </dgm:presLayoutVars>
      </dgm:prSet>
      <dgm:spPr/>
    </dgm:pt>
    <dgm:pt modelId="{43DF60FD-78F2-41D9-9898-1573F4FFAA6D}" type="pres">
      <dgm:prSet presAssocID="{53D0CDB7-7AF3-4301-8D20-84CFCE9BA065}" presName="dummy" presStyleCnt="0"/>
      <dgm:spPr/>
    </dgm:pt>
    <dgm:pt modelId="{F3B23DD1-E862-4A6F-9ADA-CBEDB31FBFC1}" type="pres">
      <dgm:prSet presAssocID="{456F8110-F83B-47F4-B764-D522CA63D3D1}" presName="sibTrans" presStyleLbl="sibTrans2D1" presStyleIdx="4" presStyleCnt="5"/>
      <dgm:spPr/>
    </dgm:pt>
  </dgm:ptLst>
  <dgm:cxnLst>
    <dgm:cxn modelId="{D7D69B04-B6AB-41AC-93A7-122E467D26FA}" type="presOf" srcId="{6C556E5B-5760-40C9-96A5-E5F09475C2D6}" destId="{29AF3DA9-06B7-4504-B716-038D48965825}" srcOrd="0" destOrd="0" presId="urn:microsoft.com/office/officeart/2005/8/layout/radial6"/>
    <dgm:cxn modelId="{86B8AF2D-7C4F-4D04-A360-E00B42C55A6A}" type="presOf" srcId="{2D121E3F-D99B-4836-B1BF-ECE796224FD6}" destId="{33DD3A61-1010-4254-83A7-4F4043193C36}" srcOrd="0" destOrd="0" presId="urn:microsoft.com/office/officeart/2005/8/layout/radial6"/>
    <dgm:cxn modelId="{5CFCAC30-8F7C-4B67-B9D3-47DF8B163B57}" srcId="{6C556E5B-5760-40C9-96A5-E5F09475C2D6}" destId="{D19FCF71-D70F-4E36-8F34-46F7BEC1A8F7}" srcOrd="3" destOrd="0" parTransId="{9D426645-4A77-4132-9FCC-07E77271CBA9}" sibTransId="{FCBE0CEF-18C8-40C2-B008-A8B0E879FEEA}"/>
    <dgm:cxn modelId="{DC39663D-EAF2-4D62-B52E-75E9194A3A65}" srcId="{6C556E5B-5760-40C9-96A5-E5F09475C2D6}" destId="{1D5E526D-49E4-4836-99A5-E241A6940EF8}" srcOrd="2" destOrd="0" parTransId="{C365A55C-FBDA-44A1-8FA0-99AC6E832E27}" sibTransId="{CFFA01B6-1438-40CB-920F-DF80051710C8}"/>
    <dgm:cxn modelId="{924A6467-5704-4417-AE14-78E6B507E1CC}" srcId="{6C556E5B-5760-40C9-96A5-E5F09475C2D6}" destId="{C19B9AA7-EF38-499C-BE49-1869B43024BC}" srcOrd="1" destOrd="0" parTransId="{ED8EA737-15F3-4AEC-A3D3-B9F2C0F06610}" sibTransId="{ADBACCF4-35C7-43C9-846F-94A85293925A}"/>
    <dgm:cxn modelId="{4614276E-B23B-4AF6-A264-A4A22E2F3FEF}" type="presOf" srcId="{1D5E526D-49E4-4836-99A5-E241A6940EF8}" destId="{8E073175-8369-4DF4-BDE7-23E5937FB720}" srcOrd="0" destOrd="0" presId="urn:microsoft.com/office/officeart/2005/8/layout/radial6"/>
    <dgm:cxn modelId="{ACBDA551-84DE-4D0A-A30D-DB9A38EFD526}" srcId="{6C556E5B-5760-40C9-96A5-E5F09475C2D6}" destId="{53D0CDB7-7AF3-4301-8D20-84CFCE9BA065}" srcOrd="4" destOrd="0" parTransId="{23A821D5-FCBE-4E98-9CBD-4575F12B50AB}" sibTransId="{456F8110-F83B-47F4-B764-D522CA63D3D1}"/>
    <dgm:cxn modelId="{9AE6B87D-D5A8-4706-9EF2-90F0540DB664}" type="presOf" srcId="{FCBE0CEF-18C8-40C2-B008-A8B0E879FEEA}" destId="{CD19B556-4FDE-43C9-A17E-9EDFAD89D0AA}" srcOrd="0" destOrd="0" presId="urn:microsoft.com/office/officeart/2005/8/layout/radial6"/>
    <dgm:cxn modelId="{D666CE98-D510-4629-BAB9-5B213D9D79D7}" type="presOf" srcId="{CFFA01B6-1438-40CB-920F-DF80051710C8}" destId="{FEFB3621-3ADF-4C40-B549-5BF70A3C38C3}" srcOrd="0" destOrd="0" presId="urn:microsoft.com/office/officeart/2005/8/layout/radial6"/>
    <dgm:cxn modelId="{FDD50299-6073-477F-963A-0DF75E97C399}" type="presOf" srcId="{ADBACCF4-35C7-43C9-846F-94A85293925A}" destId="{60E1171C-67B0-4FB4-A8C2-C33996A5711C}" srcOrd="0" destOrd="0" presId="urn:microsoft.com/office/officeart/2005/8/layout/radial6"/>
    <dgm:cxn modelId="{9F374CB0-5F9E-453C-8CE7-EDBFC021D28C}" type="presOf" srcId="{6AC87EF2-6CCC-45CA-8F97-5850B2F78989}" destId="{38831747-8374-4DB1-8277-14E6ACEDFF5C}" srcOrd="0" destOrd="0" presId="urn:microsoft.com/office/officeart/2005/8/layout/radial6"/>
    <dgm:cxn modelId="{AF5881BB-5EA5-4ADF-B92E-6655C8C1022C}" type="presOf" srcId="{4267D0FC-68BA-4BC5-A955-FDA87AC99908}" destId="{C981C84C-F0A9-43C2-8863-A76F4A12FEB9}" srcOrd="0" destOrd="0" presId="urn:microsoft.com/office/officeart/2005/8/layout/radial6"/>
    <dgm:cxn modelId="{C58B0EC5-DC22-4335-90FD-4D67340DB84E}" type="presOf" srcId="{456F8110-F83B-47F4-B764-D522CA63D3D1}" destId="{F3B23DD1-E862-4A6F-9ADA-CBEDB31FBFC1}" srcOrd="0" destOrd="0" presId="urn:microsoft.com/office/officeart/2005/8/layout/radial6"/>
    <dgm:cxn modelId="{2CF8F5CB-478F-4101-AFCD-ABB9C2A23D1A}" srcId="{2D121E3F-D99B-4836-B1BF-ECE796224FD6}" destId="{6C556E5B-5760-40C9-96A5-E5F09475C2D6}" srcOrd="0" destOrd="0" parTransId="{126A1D9F-21EE-418A-9F20-3D54E3722239}" sibTransId="{BCB30B95-89E7-459E-841D-A6C14C74DD31}"/>
    <dgm:cxn modelId="{CF0800CF-45EA-42AB-B20A-2015FD277B97}" type="presOf" srcId="{D19FCF71-D70F-4E36-8F34-46F7BEC1A8F7}" destId="{381AF60C-AAD1-4483-8F0B-E7B8C32AA7CF}" srcOrd="0" destOrd="0" presId="urn:microsoft.com/office/officeart/2005/8/layout/radial6"/>
    <dgm:cxn modelId="{A0E34DEF-E5F8-4401-A955-AFE0B4679A01}" type="presOf" srcId="{C19B9AA7-EF38-499C-BE49-1869B43024BC}" destId="{C06748C2-F178-46DE-9076-72ABA4A413F5}" srcOrd="0" destOrd="0" presId="urn:microsoft.com/office/officeart/2005/8/layout/radial6"/>
    <dgm:cxn modelId="{0CCD1EF0-78D2-4A94-97CD-4657824244E1}" srcId="{6C556E5B-5760-40C9-96A5-E5F09475C2D6}" destId="{6AC87EF2-6CCC-45CA-8F97-5850B2F78989}" srcOrd="0" destOrd="0" parTransId="{29A445FB-E03E-42EC-9E69-880BE01C46AB}" sibTransId="{4267D0FC-68BA-4BC5-A955-FDA87AC99908}"/>
    <dgm:cxn modelId="{B0FE61FE-F4E6-4613-838F-0A8D8B62EDD5}" type="presOf" srcId="{53D0CDB7-7AF3-4301-8D20-84CFCE9BA065}" destId="{E6090F1E-729B-4120-A57E-DBF7E5A8D8ED}" srcOrd="0" destOrd="0" presId="urn:microsoft.com/office/officeart/2005/8/layout/radial6"/>
    <dgm:cxn modelId="{DDCB1BCB-DBFD-4241-8065-F0C5C867BFE3}" type="presParOf" srcId="{33DD3A61-1010-4254-83A7-4F4043193C36}" destId="{29AF3DA9-06B7-4504-B716-038D48965825}" srcOrd="0" destOrd="0" presId="urn:microsoft.com/office/officeart/2005/8/layout/radial6"/>
    <dgm:cxn modelId="{11EF58D0-249C-493A-B5F7-D123FDECBC7F}" type="presParOf" srcId="{33DD3A61-1010-4254-83A7-4F4043193C36}" destId="{38831747-8374-4DB1-8277-14E6ACEDFF5C}" srcOrd="1" destOrd="0" presId="urn:microsoft.com/office/officeart/2005/8/layout/radial6"/>
    <dgm:cxn modelId="{37C27C6B-3572-4660-99C8-3CD3BC1939F0}" type="presParOf" srcId="{33DD3A61-1010-4254-83A7-4F4043193C36}" destId="{1C2AE60D-3DA3-43EC-9B13-8FF27CE2DA77}" srcOrd="2" destOrd="0" presId="urn:microsoft.com/office/officeart/2005/8/layout/radial6"/>
    <dgm:cxn modelId="{D3C7DD9A-0191-4CDD-833D-BC8A15E02328}" type="presParOf" srcId="{33DD3A61-1010-4254-83A7-4F4043193C36}" destId="{C981C84C-F0A9-43C2-8863-A76F4A12FEB9}" srcOrd="3" destOrd="0" presId="urn:microsoft.com/office/officeart/2005/8/layout/radial6"/>
    <dgm:cxn modelId="{746660AD-2077-4371-B949-FB6CE043A9B6}" type="presParOf" srcId="{33DD3A61-1010-4254-83A7-4F4043193C36}" destId="{C06748C2-F178-46DE-9076-72ABA4A413F5}" srcOrd="4" destOrd="0" presId="urn:microsoft.com/office/officeart/2005/8/layout/radial6"/>
    <dgm:cxn modelId="{3323F417-022F-4946-BC59-CFF4480D1FC0}" type="presParOf" srcId="{33DD3A61-1010-4254-83A7-4F4043193C36}" destId="{AB2358E8-0BA0-4C5A-A2E8-4B43417FF20F}" srcOrd="5" destOrd="0" presId="urn:microsoft.com/office/officeart/2005/8/layout/radial6"/>
    <dgm:cxn modelId="{642F9B92-FBBE-42BF-864D-9872A4E6BB93}" type="presParOf" srcId="{33DD3A61-1010-4254-83A7-4F4043193C36}" destId="{60E1171C-67B0-4FB4-A8C2-C33996A5711C}" srcOrd="6" destOrd="0" presId="urn:microsoft.com/office/officeart/2005/8/layout/radial6"/>
    <dgm:cxn modelId="{92EE0895-84D2-49AB-89A8-33513426A8B5}" type="presParOf" srcId="{33DD3A61-1010-4254-83A7-4F4043193C36}" destId="{8E073175-8369-4DF4-BDE7-23E5937FB720}" srcOrd="7" destOrd="0" presId="urn:microsoft.com/office/officeart/2005/8/layout/radial6"/>
    <dgm:cxn modelId="{7100BFA4-0B6F-4418-A70A-030B6381EFF8}" type="presParOf" srcId="{33DD3A61-1010-4254-83A7-4F4043193C36}" destId="{75F53FB1-33AD-45A0-9628-523FB22909EA}" srcOrd="8" destOrd="0" presId="urn:microsoft.com/office/officeart/2005/8/layout/radial6"/>
    <dgm:cxn modelId="{00D4F2C2-D5AA-4323-9016-1450E3579A8C}" type="presParOf" srcId="{33DD3A61-1010-4254-83A7-4F4043193C36}" destId="{FEFB3621-3ADF-4C40-B549-5BF70A3C38C3}" srcOrd="9" destOrd="0" presId="urn:microsoft.com/office/officeart/2005/8/layout/radial6"/>
    <dgm:cxn modelId="{F4C52679-6329-4724-A08D-7C52EE089633}" type="presParOf" srcId="{33DD3A61-1010-4254-83A7-4F4043193C36}" destId="{381AF60C-AAD1-4483-8F0B-E7B8C32AA7CF}" srcOrd="10" destOrd="0" presId="urn:microsoft.com/office/officeart/2005/8/layout/radial6"/>
    <dgm:cxn modelId="{2791A82B-2C66-49B3-8A6B-17FAA8FD8BAC}" type="presParOf" srcId="{33DD3A61-1010-4254-83A7-4F4043193C36}" destId="{B1FC65A1-A968-47DE-92B4-A664B7A7D4D7}" srcOrd="11" destOrd="0" presId="urn:microsoft.com/office/officeart/2005/8/layout/radial6"/>
    <dgm:cxn modelId="{2F5715A9-09D2-447F-8D1F-54EB83242387}" type="presParOf" srcId="{33DD3A61-1010-4254-83A7-4F4043193C36}" destId="{CD19B556-4FDE-43C9-A17E-9EDFAD89D0AA}" srcOrd="12" destOrd="0" presId="urn:microsoft.com/office/officeart/2005/8/layout/radial6"/>
    <dgm:cxn modelId="{82AC8CF3-8808-4E59-9409-81C59A4BAE7B}" type="presParOf" srcId="{33DD3A61-1010-4254-83A7-4F4043193C36}" destId="{E6090F1E-729B-4120-A57E-DBF7E5A8D8ED}" srcOrd="13" destOrd="0" presId="urn:microsoft.com/office/officeart/2005/8/layout/radial6"/>
    <dgm:cxn modelId="{6EFEB1D7-BDD9-48A4-AE47-B4DECE206388}" type="presParOf" srcId="{33DD3A61-1010-4254-83A7-4F4043193C36}" destId="{43DF60FD-78F2-41D9-9898-1573F4FFAA6D}" srcOrd="14" destOrd="0" presId="urn:microsoft.com/office/officeart/2005/8/layout/radial6"/>
    <dgm:cxn modelId="{00F23216-90A2-487A-AC77-033E8D8BBA5F}" type="presParOf" srcId="{33DD3A61-1010-4254-83A7-4F4043193C36}" destId="{F3B23DD1-E862-4A6F-9ADA-CBEDB31FBFC1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23DD1-E862-4A6F-9ADA-CBEDB31FBFC1}">
      <dsp:nvSpPr>
        <dsp:cNvPr id="0" name=""/>
        <dsp:cNvSpPr/>
      </dsp:nvSpPr>
      <dsp:spPr>
        <a:xfrm>
          <a:off x="2480417" y="675297"/>
          <a:ext cx="4559053" cy="4559053"/>
        </a:xfrm>
        <a:prstGeom prst="blockArc">
          <a:avLst>
            <a:gd name="adj1" fmla="val 11878975"/>
            <a:gd name="adj2" fmla="val 16281873"/>
            <a:gd name="adj3" fmla="val 4637"/>
          </a:avLst>
        </a:prstGeom>
        <a:solidFill>
          <a:srgbClr val="06AAD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19B556-4FDE-43C9-A17E-9EDFAD89D0AA}">
      <dsp:nvSpPr>
        <dsp:cNvPr id="0" name=""/>
        <dsp:cNvSpPr/>
      </dsp:nvSpPr>
      <dsp:spPr>
        <a:xfrm>
          <a:off x="2480212" y="675928"/>
          <a:ext cx="4559053" cy="4559053"/>
        </a:xfrm>
        <a:prstGeom prst="blockArc">
          <a:avLst>
            <a:gd name="adj1" fmla="val 7560000"/>
            <a:gd name="adj2" fmla="val 11880000"/>
            <a:gd name="adj3" fmla="val 4637"/>
          </a:avLst>
        </a:prstGeom>
        <a:solidFill>
          <a:srgbClr val="06AAD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B3621-3ADF-4C40-B549-5BF70A3C38C3}">
      <dsp:nvSpPr>
        <dsp:cNvPr id="0" name=""/>
        <dsp:cNvSpPr/>
      </dsp:nvSpPr>
      <dsp:spPr>
        <a:xfrm>
          <a:off x="2480212" y="675928"/>
          <a:ext cx="4559053" cy="4559053"/>
        </a:xfrm>
        <a:prstGeom prst="blockArc">
          <a:avLst>
            <a:gd name="adj1" fmla="val 3240000"/>
            <a:gd name="adj2" fmla="val 7560000"/>
            <a:gd name="adj3" fmla="val 4637"/>
          </a:avLst>
        </a:prstGeom>
        <a:solidFill>
          <a:srgbClr val="06AAD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1171C-67B0-4FB4-A8C2-C33996A5711C}">
      <dsp:nvSpPr>
        <dsp:cNvPr id="0" name=""/>
        <dsp:cNvSpPr/>
      </dsp:nvSpPr>
      <dsp:spPr>
        <a:xfrm>
          <a:off x="2480212" y="675928"/>
          <a:ext cx="4559053" cy="4559053"/>
        </a:xfrm>
        <a:prstGeom prst="blockArc">
          <a:avLst>
            <a:gd name="adj1" fmla="val 20520000"/>
            <a:gd name="adj2" fmla="val 3240000"/>
            <a:gd name="adj3" fmla="val 4637"/>
          </a:avLst>
        </a:prstGeom>
        <a:solidFill>
          <a:srgbClr val="06AAD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1C84C-F0A9-43C2-8863-A76F4A12FEB9}">
      <dsp:nvSpPr>
        <dsp:cNvPr id="0" name=""/>
        <dsp:cNvSpPr/>
      </dsp:nvSpPr>
      <dsp:spPr>
        <a:xfrm>
          <a:off x="2480004" y="675287"/>
          <a:ext cx="4559053" cy="4559053"/>
        </a:xfrm>
        <a:prstGeom prst="blockArc">
          <a:avLst>
            <a:gd name="adj1" fmla="val 16282512"/>
            <a:gd name="adj2" fmla="val 20521041"/>
            <a:gd name="adj3" fmla="val 4637"/>
          </a:avLst>
        </a:prstGeom>
        <a:solidFill>
          <a:srgbClr val="06AAD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F3DA9-06B7-4504-B716-038D48965825}">
      <dsp:nvSpPr>
        <dsp:cNvPr id="0" name=""/>
        <dsp:cNvSpPr/>
      </dsp:nvSpPr>
      <dsp:spPr>
        <a:xfrm>
          <a:off x="3711071" y="1906787"/>
          <a:ext cx="2097335" cy="2097335"/>
        </a:xfrm>
        <a:prstGeom prst="ellipse">
          <a:avLst/>
        </a:prstGeom>
        <a:solidFill>
          <a:srgbClr val="06AAD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Achieving local, regional and national impact and recognition</a:t>
          </a:r>
        </a:p>
      </dsp:txBody>
      <dsp:txXfrm>
        <a:off x="4018219" y="2213935"/>
        <a:ext cx="1483039" cy="1483039"/>
      </dsp:txXfrm>
    </dsp:sp>
    <dsp:sp modelId="{38831747-8374-4DB1-8277-14E6ACEDFF5C}">
      <dsp:nvSpPr>
        <dsp:cNvPr id="0" name=""/>
        <dsp:cNvSpPr/>
      </dsp:nvSpPr>
      <dsp:spPr>
        <a:xfrm>
          <a:off x="3984802" y="-83148"/>
          <a:ext cx="1656335" cy="1623860"/>
        </a:xfrm>
        <a:prstGeom prst="ellipse">
          <a:avLst/>
        </a:prstGeom>
        <a:solidFill>
          <a:srgbClr val="06AAD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 core component of the regional innovation ecosystem</a:t>
          </a:r>
          <a:endParaRPr lang="en-US" sz="1200" kern="1200" dirty="0"/>
        </a:p>
      </dsp:txBody>
      <dsp:txXfrm>
        <a:off x="4227367" y="154661"/>
        <a:ext cx="1171205" cy="1148242"/>
      </dsp:txXfrm>
    </dsp:sp>
    <dsp:sp modelId="{C06748C2-F178-46DE-9076-72ABA4A413F5}">
      <dsp:nvSpPr>
        <dsp:cNvPr id="0" name=""/>
        <dsp:cNvSpPr/>
      </dsp:nvSpPr>
      <dsp:spPr>
        <a:xfrm>
          <a:off x="6053573" y="1431889"/>
          <a:ext cx="1647717" cy="1670972"/>
        </a:xfrm>
        <a:prstGeom prst="ellipse">
          <a:avLst/>
        </a:prstGeom>
        <a:solidFill>
          <a:srgbClr val="06AAD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Best in class innovation and business support</a:t>
          </a:r>
          <a:endParaRPr lang="en-US" sz="900" kern="1200" dirty="0"/>
        </a:p>
      </dsp:txBody>
      <dsp:txXfrm>
        <a:off x="6294876" y="1676597"/>
        <a:ext cx="1165111" cy="1181556"/>
      </dsp:txXfrm>
    </dsp:sp>
    <dsp:sp modelId="{8E073175-8369-4DF4-BDE7-23E5937FB720}">
      <dsp:nvSpPr>
        <dsp:cNvPr id="0" name=""/>
        <dsp:cNvSpPr/>
      </dsp:nvSpPr>
      <dsp:spPr>
        <a:xfrm>
          <a:off x="5185455" y="3891920"/>
          <a:ext cx="1766181" cy="1729903"/>
        </a:xfrm>
        <a:prstGeom prst="ellipse">
          <a:avLst/>
        </a:prstGeom>
        <a:solidFill>
          <a:srgbClr val="06AAD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Experienced and professional  management of finances and other systems and processes</a:t>
          </a:r>
        </a:p>
      </dsp:txBody>
      <dsp:txXfrm>
        <a:off x="5444106" y="4145258"/>
        <a:ext cx="1248879" cy="1223227"/>
      </dsp:txXfrm>
    </dsp:sp>
    <dsp:sp modelId="{381AF60C-AAD1-4483-8F0B-E7B8C32AA7CF}">
      <dsp:nvSpPr>
        <dsp:cNvPr id="0" name=""/>
        <dsp:cNvSpPr/>
      </dsp:nvSpPr>
      <dsp:spPr>
        <a:xfrm>
          <a:off x="2606432" y="3921386"/>
          <a:ext cx="1689001" cy="1670972"/>
        </a:xfrm>
        <a:prstGeom prst="ellipse">
          <a:avLst/>
        </a:prstGeom>
        <a:solidFill>
          <a:srgbClr val="06AAD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Strong branding, marketing, positioning and recognition</a:t>
          </a:r>
        </a:p>
      </dsp:txBody>
      <dsp:txXfrm>
        <a:off x="2853780" y="4166094"/>
        <a:ext cx="1194305" cy="1181556"/>
      </dsp:txXfrm>
    </dsp:sp>
    <dsp:sp modelId="{E6090F1E-729B-4120-A57E-DBF7E5A8D8ED}">
      <dsp:nvSpPr>
        <dsp:cNvPr id="0" name=""/>
        <dsp:cNvSpPr/>
      </dsp:nvSpPr>
      <dsp:spPr>
        <a:xfrm>
          <a:off x="1907979" y="1533307"/>
          <a:ext cx="1468135" cy="1468135"/>
        </a:xfrm>
        <a:prstGeom prst="ellipse">
          <a:avLst/>
        </a:prstGeom>
        <a:solidFill>
          <a:srgbClr val="06AAD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Best in class innovation centre management</a:t>
          </a:r>
        </a:p>
      </dsp:txBody>
      <dsp:txXfrm>
        <a:off x="2122982" y="1748310"/>
        <a:ext cx="1038129" cy="1038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84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6100" y="1599501"/>
            <a:ext cx="11493500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16100" y="2288071"/>
            <a:ext cx="11493500" cy="3952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835159" y="9177333"/>
            <a:ext cx="5354955" cy="259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231F20"/>
                </a:solidFill>
                <a:latin typeface="Arial Narrow"/>
                <a:cs typeface="Arial Narrow"/>
              </a:defRPr>
            </a:lvl1pPr>
          </a:lstStyle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12" Type="http://schemas.openxmlformats.org/officeDocument/2006/relationships/image" Target="../media/image40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7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7.png"/><Relationship Id="rId117" Type="http://schemas.openxmlformats.org/officeDocument/2006/relationships/image" Target="../media/image17.png"/><Relationship Id="rId21" Type="http://schemas.openxmlformats.org/officeDocument/2006/relationships/image" Target="../media/image62.png"/><Relationship Id="rId42" Type="http://schemas.openxmlformats.org/officeDocument/2006/relationships/image" Target="../media/image83.png"/><Relationship Id="rId47" Type="http://schemas.openxmlformats.org/officeDocument/2006/relationships/image" Target="../media/image88.png"/><Relationship Id="rId63" Type="http://schemas.openxmlformats.org/officeDocument/2006/relationships/image" Target="../media/image104.png"/><Relationship Id="rId68" Type="http://schemas.openxmlformats.org/officeDocument/2006/relationships/image" Target="../media/image109.png"/><Relationship Id="rId84" Type="http://schemas.openxmlformats.org/officeDocument/2006/relationships/image" Target="../media/image125.png"/><Relationship Id="rId89" Type="http://schemas.openxmlformats.org/officeDocument/2006/relationships/image" Target="../media/image130.png"/><Relationship Id="rId112" Type="http://schemas.openxmlformats.org/officeDocument/2006/relationships/image" Target="../media/image12.png"/><Relationship Id="rId16" Type="http://schemas.openxmlformats.org/officeDocument/2006/relationships/image" Target="../media/image57.png"/><Relationship Id="rId107" Type="http://schemas.openxmlformats.org/officeDocument/2006/relationships/image" Target="../media/image148.png"/><Relationship Id="rId11" Type="http://schemas.openxmlformats.org/officeDocument/2006/relationships/image" Target="../media/image52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53" Type="http://schemas.openxmlformats.org/officeDocument/2006/relationships/image" Target="../media/image94.png"/><Relationship Id="rId58" Type="http://schemas.openxmlformats.org/officeDocument/2006/relationships/image" Target="../media/image99.png"/><Relationship Id="rId74" Type="http://schemas.openxmlformats.org/officeDocument/2006/relationships/image" Target="../media/image115.png"/><Relationship Id="rId79" Type="http://schemas.openxmlformats.org/officeDocument/2006/relationships/image" Target="../media/image120.png"/><Relationship Id="rId102" Type="http://schemas.openxmlformats.org/officeDocument/2006/relationships/image" Target="../media/image143.png"/><Relationship Id="rId5" Type="http://schemas.openxmlformats.org/officeDocument/2006/relationships/image" Target="../media/image46.png"/><Relationship Id="rId90" Type="http://schemas.openxmlformats.org/officeDocument/2006/relationships/image" Target="../media/image131.png"/><Relationship Id="rId95" Type="http://schemas.openxmlformats.org/officeDocument/2006/relationships/image" Target="../media/image136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43" Type="http://schemas.openxmlformats.org/officeDocument/2006/relationships/image" Target="../media/image84.png"/><Relationship Id="rId48" Type="http://schemas.openxmlformats.org/officeDocument/2006/relationships/image" Target="../media/image89.png"/><Relationship Id="rId64" Type="http://schemas.openxmlformats.org/officeDocument/2006/relationships/image" Target="../media/image105.png"/><Relationship Id="rId69" Type="http://schemas.openxmlformats.org/officeDocument/2006/relationships/image" Target="../media/image110.png"/><Relationship Id="rId113" Type="http://schemas.openxmlformats.org/officeDocument/2006/relationships/image" Target="../media/image13.png"/><Relationship Id="rId118" Type="http://schemas.openxmlformats.org/officeDocument/2006/relationships/image" Target="../media/image18.png"/><Relationship Id="rId80" Type="http://schemas.openxmlformats.org/officeDocument/2006/relationships/image" Target="../media/image121.png"/><Relationship Id="rId85" Type="http://schemas.openxmlformats.org/officeDocument/2006/relationships/image" Target="../media/image126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33" Type="http://schemas.openxmlformats.org/officeDocument/2006/relationships/image" Target="../media/image74.png"/><Relationship Id="rId38" Type="http://schemas.openxmlformats.org/officeDocument/2006/relationships/image" Target="../media/image79.png"/><Relationship Id="rId59" Type="http://schemas.openxmlformats.org/officeDocument/2006/relationships/image" Target="../media/image100.png"/><Relationship Id="rId103" Type="http://schemas.openxmlformats.org/officeDocument/2006/relationships/image" Target="../media/image144.png"/><Relationship Id="rId108" Type="http://schemas.openxmlformats.org/officeDocument/2006/relationships/image" Target="../media/image149.png"/><Relationship Id="rId54" Type="http://schemas.openxmlformats.org/officeDocument/2006/relationships/image" Target="../media/image95.png"/><Relationship Id="rId70" Type="http://schemas.openxmlformats.org/officeDocument/2006/relationships/image" Target="../media/image111.png"/><Relationship Id="rId75" Type="http://schemas.openxmlformats.org/officeDocument/2006/relationships/image" Target="../media/image116.png"/><Relationship Id="rId91" Type="http://schemas.openxmlformats.org/officeDocument/2006/relationships/image" Target="../media/image132.png"/><Relationship Id="rId96" Type="http://schemas.openxmlformats.org/officeDocument/2006/relationships/image" Target="../media/image137.png"/><Relationship Id="rId1" Type="http://schemas.microsoft.com/office/2007/relationships/media" Target="../media/media12.mp4"/><Relationship Id="rId6" Type="http://schemas.openxmlformats.org/officeDocument/2006/relationships/image" Target="../media/image47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49" Type="http://schemas.openxmlformats.org/officeDocument/2006/relationships/image" Target="../media/image90.png"/><Relationship Id="rId114" Type="http://schemas.openxmlformats.org/officeDocument/2006/relationships/image" Target="../media/image15.png"/><Relationship Id="rId119" Type="http://schemas.openxmlformats.org/officeDocument/2006/relationships/image" Target="../media/image19.png"/><Relationship Id="rId44" Type="http://schemas.openxmlformats.org/officeDocument/2006/relationships/image" Target="../media/image85.png"/><Relationship Id="rId60" Type="http://schemas.openxmlformats.org/officeDocument/2006/relationships/image" Target="../media/image101.png"/><Relationship Id="rId65" Type="http://schemas.openxmlformats.org/officeDocument/2006/relationships/image" Target="../media/image106.png"/><Relationship Id="rId81" Type="http://schemas.openxmlformats.org/officeDocument/2006/relationships/image" Target="../media/image122.png"/><Relationship Id="rId86" Type="http://schemas.openxmlformats.org/officeDocument/2006/relationships/image" Target="../media/image127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9" Type="http://schemas.openxmlformats.org/officeDocument/2006/relationships/image" Target="../media/image80.png"/><Relationship Id="rId109" Type="http://schemas.openxmlformats.org/officeDocument/2006/relationships/image" Target="../media/image150.png"/><Relationship Id="rId34" Type="http://schemas.openxmlformats.org/officeDocument/2006/relationships/image" Target="../media/image75.png"/><Relationship Id="rId50" Type="http://schemas.openxmlformats.org/officeDocument/2006/relationships/image" Target="../media/image91.png"/><Relationship Id="rId55" Type="http://schemas.openxmlformats.org/officeDocument/2006/relationships/image" Target="../media/image96.png"/><Relationship Id="rId76" Type="http://schemas.openxmlformats.org/officeDocument/2006/relationships/image" Target="../media/image117.png"/><Relationship Id="rId97" Type="http://schemas.openxmlformats.org/officeDocument/2006/relationships/image" Target="../media/image138.png"/><Relationship Id="rId104" Type="http://schemas.openxmlformats.org/officeDocument/2006/relationships/image" Target="../media/image145.png"/><Relationship Id="rId120" Type="http://schemas.openxmlformats.org/officeDocument/2006/relationships/image" Target="../media/image20.png"/><Relationship Id="rId7" Type="http://schemas.openxmlformats.org/officeDocument/2006/relationships/image" Target="../media/image48.png"/><Relationship Id="rId71" Type="http://schemas.openxmlformats.org/officeDocument/2006/relationships/image" Target="../media/image112.png"/><Relationship Id="rId92" Type="http://schemas.openxmlformats.org/officeDocument/2006/relationships/image" Target="../media/image133.png"/><Relationship Id="rId2" Type="http://schemas.openxmlformats.org/officeDocument/2006/relationships/video" Target="../media/media12.mp4"/><Relationship Id="rId29" Type="http://schemas.openxmlformats.org/officeDocument/2006/relationships/image" Target="../media/image70.png"/><Relationship Id="rId24" Type="http://schemas.openxmlformats.org/officeDocument/2006/relationships/image" Target="../media/image65.png"/><Relationship Id="rId40" Type="http://schemas.openxmlformats.org/officeDocument/2006/relationships/image" Target="../media/image81.png"/><Relationship Id="rId45" Type="http://schemas.openxmlformats.org/officeDocument/2006/relationships/image" Target="../media/image86.png"/><Relationship Id="rId66" Type="http://schemas.openxmlformats.org/officeDocument/2006/relationships/image" Target="../media/image107.png"/><Relationship Id="rId87" Type="http://schemas.openxmlformats.org/officeDocument/2006/relationships/image" Target="../media/image128.png"/><Relationship Id="rId110" Type="http://schemas.openxmlformats.org/officeDocument/2006/relationships/image" Target="../media/image151.png"/><Relationship Id="rId115" Type="http://schemas.openxmlformats.org/officeDocument/2006/relationships/image" Target="../media/image14.png"/><Relationship Id="rId61" Type="http://schemas.openxmlformats.org/officeDocument/2006/relationships/image" Target="../media/image102.png"/><Relationship Id="rId82" Type="http://schemas.openxmlformats.org/officeDocument/2006/relationships/image" Target="../media/image123.png"/><Relationship Id="rId19" Type="http://schemas.openxmlformats.org/officeDocument/2006/relationships/image" Target="../media/image60.png"/><Relationship Id="rId14" Type="http://schemas.openxmlformats.org/officeDocument/2006/relationships/image" Target="../media/image55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Relationship Id="rId56" Type="http://schemas.openxmlformats.org/officeDocument/2006/relationships/image" Target="../media/image97.png"/><Relationship Id="rId77" Type="http://schemas.openxmlformats.org/officeDocument/2006/relationships/image" Target="../media/image118.png"/><Relationship Id="rId100" Type="http://schemas.openxmlformats.org/officeDocument/2006/relationships/image" Target="../media/image141.png"/><Relationship Id="rId105" Type="http://schemas.openxmlformats.org/officeDocument/2006/relationships/image" Target="../media/image146.png"/><Relationship Id="rId8" Type="http://schemas.openxmlformats.org/officeDocument/2006/relationships/image" Target="../media/image49.png"/><Relationship Id="rId51" Type="http://schemas.openxmlformats.org/officeDocument/2006/relationships/image" Target="../media/image92.png"/><Relationship Id="rId72" Type="http://schemas.openxmlformats.org/officeDocument/2006/relationships/image" Target="../media/image113.png"/><Relationship Id="rId93" Type="http://schemas.openxmlformats.org/officeDocument/2006/relationships/image" Target="../media/image134.png"/><Relationship Id="rId98" Type="http://schemas.openxmlformats.org/officeDocument/2006/relationships/image" Target="../media/image139.png"/><Relationship Id="rId121" Type="http://schemas.openxmlformats.org/officeDocument/2006/relationships/image" Target="../media/image153.png"/><Relationship Id="rId3" Type="http://schemas.openxmlformats.org/officeDocument/2006/relationships/slideLayout" Target="../slideLayouts/slideLayout5.xml"/><Relationship Id="rId25" Type="http://schemas.openxmlformats.org/officeDocument/2006/relationships/image" Target="../media/image66.png"/><Relationship Id="rId46" Type="http://schemas.openxmlformats.org/officeDocument/2006/relationships/image" Target="../media/image87.png"/><Relationship Id="rId67" Type="http://schemas.openxmlformats.org/officeDocument/2006/relationships/image" Target="../media/image108.png"/><Relationship Id="rId116" Type="http://schemas.openxmlformats.org/officeDocument/2006/relationships/image" Target="../media/image16.png"/><Relationship Id="rId20" Type="http://schemas.openxmlformats.org/officeDocument/2006/relationships/image" Target="../media/image61.png"/><Relationship Id="rId41" Type="http://schemas.openxmlformats.org/officeDocument/2006/relationships/image" Target="../media/image82.png"/><Relationship Id="rId62" Type="http://schemas.openxmlformats.org/officeDocument/2006/relationships/image" Target="../media/image103.png"/><Relationship Id="rId83" Type="http://schemas.openxmlformats.org/officeDocument/2006/relationships/image" Target="../media/image124.png"/><Relationship Id="rId88" Type="http://schemas.openxmlformats.org/officeDocument/2006/relationships/image" Target="../media/image129.png"/><Relationship Id="rId111" Type="http://schemas.openxmlformats.org/officeDocument/2006/relationships/image" Target="../media/image152.png"/><Relationship Id="rId15" Type="http://schemas.openxmlformats.org/officeDocument/2006/relationships/image" Target="../media/image56.png"/><Relationship Id="rId36" Type="http://schemas.openxmlformats.org/officeDocument/2006/relationships/image" Target="../media/image77.png"/><Relationship Id="rId57" Type="http://schemas.openxmlformats.org/officeDocument/2006/relationships/image" Target="../media/image98.png"/><Relationship Id="rId106" Type="http://schemas.openxmlformats.org/officeDocument/2006/relationships/image" Target="../media/image147.png"/><Relationship Id="rId10" Type="http://schemas.openxmlformats.org/officeDocument/2006/relationships/image" Target="../media/image51.png"/><Relationship Id="rId31" Type="http://schemas.openxmlformats.org/officeDocument/2006/relationships/image" Target="../media/image72.png"/><Relationship Id="rId52" Type="http://schemas.openxmlformats.org/officeDocument/2006/relationships/image" Target="../media/image93.png"/><Relationship Id="rId73" Type="http://schemas.openxmlformats.org/officeDocument/2006/relationships/image" Target="../media/image114.png"/><Relationship Id="rId78" Type="http://schemas.openxmlformats.org/officeDocument/2006/relationships/image" Target="../media/image119.png"/><Relationship Id="rId94" Type="http://schemas.openxmlformats.org/officeDocument/2006/relationships/image" Target="../media/image135.png"/><Relationship Id="rId99" Type="http://schemas.openxmlformats.org/officeDocument/2006/relationships/image" Target="../media/image140.png"/><Relationship Id="rId101" Type="http://schemas.openxmlformats.org/officeDocument/2006/relationships/image" Target="../media/image1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158.png"/><Relationship Id="rId2" Type="http://schemas.openxmlformats.org/officeDocument/2006/relationships/video" Target="../media/media13.mp4"/><Relationship Id="rId16" Type="http://schemas.openxmlformats.org/officeDocument/2006/relationships/image" Target="../media/image157.png"/><Relationship Id="rId1" Type="http://schemas.microsoft.com/office/2007/relationships/media" Target="../media/media13.mp4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156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5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26" Type="http://schemas.openxmlformats.org/officeDocument/2006/relationships/image" Target="../media/image182.png"/><Relationship Id="rId39" Type="http://schemas.openxmlformats.org/officeDocument/2006/relationships/image" Target="../media/image18.png"/><Relationship Id="rId21" Type="http://schemas.openxmlformats.org/officeDocument/2006/relationships/image" Target="../media/image177.png"/><Relationship Id="rId34" Type="http://schemas.openxmlformats.org/officeDocument/2006/relationships/image" Target="../media/image14.png"/><Relationship Id="rId7" Type="http://schemas.openxmlformats.org/officeDocument/2006/relationships/image" Target="../media/image163.png"/><Relationship Id="rId2" Type="http://schemas.openxmlformats.org/officeDocument/2006/relationships/video" Target="../media/media14.mp4"/><Relationship Id="rId16" Type="http://schemas.openxmlformats.org/officeDocument/2006/relationships/image" Target="../media/image172.png"/><Relationship Id="rId20" Type="http://schemas.openxmlformats.org/officeDocument/2006/relationships/image" Target="../media/image176.png"/><Relationship Id="rId29" Type="http://schemas.openxmlformats.org/officeDocument/2006/relationships/image" Target="../media/image185.png"/><Relationship Id="rId41" Type="http://schemas.openxmlformats.org/officeDocument/2006/relationships/image" Target="../media/image188.png"/><Relationship Id="rId1" Type="http://schemas.microsoft.com/office/2007/relationships/media" Target="../media/media14.mp4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24" Type="http://schemas.openxmlformats.org/officeDocument/2006/relationships/image" Target="../media/image180.png"/><Relationship Id="rId32" Type="http://schemas.openxmlformats.org/officeDocument/2006/relationships/image" Target="../media/image12.png"/><Relationship Id="rId37" Type="http://schemas.openxmlformats.org/officeDocument/2006/relationships/image" Target="../media/image17.png"/><Relationship Id="rId40" Type="http://schemas.openxmlformats.org/officeDocument/2006/relationships/image" Target="../media/image20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23" Type="http://schemas.openxmlformats.org/officeDocument/2006/relationships/image" Target="../media/image179.png"/><Relationship Id="rId28" Type="http://schemas.openxmlformats.org/officeDocument/2006/relationships/image" Target="../media/image184.png"/><Relationship Id="rId36" Type="http://schemas.openxmlformats.org/officeDocument/2006/relationships/image" Target="../media/image16.png"/><Relationship Id="rId10" Type="http://schemas.openxmlformats.org/officeDocument/2006/relationships/image" Target="../media/image166.png"/><Relationship Id="rId19" Type="http://schemas.openxmlformats.org/officeDocument/2006/relationships/image" Target="../media/image175.png"/><Relationship Id="rId31" Type="http://schemas.openxmlformats.org/officeDocument/2006/relationships/image" Target="../media/image187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178.png"/><Relationship Id="rId27" Type="http://schemas.openxmlformats.org/officeDocument/2006/relationships/image" Target="../media/image183.png"/><Relationship Id="rId30" Type="http://schemas.openxmlformats.org/officeDocument/2006/relationships/image" Target="../media/image186.png"/><Relationship Id="rId35" Type="http://schemas.openxmlformats.org/officeDocument/2006/relationships/image" Target="../media/image15.png"/><Relationship Id="rId8" Type="http://schemas.openxmlformats.org/officeDocument/2006/relationships/image" Target="../media/image164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5" Type="http://schemas.openxmlformats.org/officeDocument/2006/relationships/image" Target="../media/image181.png"/><Relationship Id="rId33" Type="http://schemas.openxmlformats.org/officeDocument/2006/relationships/image" Target="../media/image13.png"/><Relationship Id="rId38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1.png"/><Relationship Id="rId12" Type="http://schemas.openxmlformats.org/officeDocument/2006/relationships/image" Target="../media/image193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190.png"/><Relationship Id="rId11" Type="http://schemas.openxmlformats.org/officeDocument/2006/relationships/image" Target="../media/image8.png"/><Relationship Id="rId5" Type="http://schemas.openxmlformats.org/officeDocument/2006/relationships/image" Target="../media/image189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8.jp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27.jp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video" Target="../media/media8.mp4"/><Relationship Id="rId16" Type="http://schemas.openxmlformats.org/officeDocument/2006/relationships/image" Target="../media/image34.png"/><Relationship Id="rId1" Type="http://schemas.microsoft.com/office/2007/relationships/media" Target="../media/media8.mp4"/><Relationship Id="rId6" Type="http://schemas.openxmlformats.org/officeDocument/2006/relationships/image" Target="../media/image33.jpg"/><Relationship Id="rId11" Type="http://schemas.openxmlformats.org/officeDocument/2006/relationships/image" Target="../media/image16.png"/><Relationship Id="rId5" Type="http://schemas.openxmlformats.org/officeDocument/2006/relationships/image" Target="../media/image32.jpg"/><Relationship Id="rId1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31.jp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35.jpg"/><Relationship Id="rId9" Type="http://schemas.openxmlformats.org/officeDocument/2006/relationships/image" Target="../media/image16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0619" cy="10692130"/>
          </a:xfrm>
          <a:custGeom>
            <a:avLst/>
            <a:gdLst/>
            <a:ahLst/>
            <a:cxnLst/>
            <a:rect l="l" t="t" r="r" b="b"/>
            <a:pathLst>
              <a:path w="15120619" h="10692130">
                <a:moveTo>
                  <a:pt x="15119997" y="0"/>
                </a:moveTo>
                <a:lnTo>
                  <a:pt x="0" y="0"/>
                </a:lnTo>
                <a:lnTo>
                  <a:pt x="0" y="10692003"/>
                </a:lnTo>
                <a:lnTo>
                  <a:pt x="15119997" y="10692003"/>
                </a:lnTo>
                <a:lnTo>
                  <a:pt x="15119997" y="0"/>
                </a:lnTo>
                <a:close/>
              </a:path>
            </a:pathLst>
          </a:custGeom>
          <a:solidFill>
            <a:srgbClr val="4845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3937678"/>
            <a:ext cx="45542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0" spc="70" dirty="0">
                <a:solidFill>
                  <a:srgbClr val="FFFFFF"/>
                </a:solidFill>
                <a:latin typeface="Lucida Sans"/>
                <a:cs typeface="Lucida Sans"/>
              </a:rPr>
              <a:t>South </a:t>
            </a:r>
            <a:r>
              <a:rPr sz="2500" b="0" spc="5" dirty="0">
                <a:solidFill>
                  <a:srgbClr val="FFFFFF"/>
                </a:solidFill>
                <a:latin typeface="Lucida Sans"/>
                <a:cs typeface="Lucida Sans"/>
              </a:rPr>
              <a:t>Dublin </a:t>
            </a:r>
            <a:r>
              <a:rPr sz="2500" b="0" spc="15" dirty="0">
                <a:solidFill>
                  <a:srgbClr val="FFFFFF"/>
                </a:solidFill>
                <a:latin typeface="Lucida Sans"/>
                <a:cs typeface="Lucida Sans"/>
              </a:rPr>
              <a:t>County</a:t>
            </a:r>
            <a:r>
              <a:rPr sz="2500" b="0" spc="-1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500" b="0" spc="20" dirty="0">
                <a:solidFill>
                  <a:srgbClr val="FFFFFF"/>
                </a:solidFill>
                <a:latin typeface="Lucida Sans"/>
                <a:cs typeface="Lucida Sans"/>
              </a:rPr>
              <a:t>Council</a:t>
            </a:r>
            <a:endParaRPr sz="250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4509178"/>
            <a:ext cx="12439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Lucida Sans"/>
                <a:cs typeface="Lucida Sans"/>
              </a:rPr>
              <a:t>Council</a:t>
            </a:r>
            <a:r>
              <a:rPr sz="12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Lucida Sans"/>
                <a:cs typeface="Lucida Sans"/>
              </a:rPr>
              <a:t>Meeting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5095918"/>
            <a:ext cx="4087495" cy="54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Lucida Sans"/>
                <a:cs typeface="Lucida Sans"/>
              </a:rPr>
              <a:t>Contract</a:t>
            </a:r>
            <a:endParaRPr sz="9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500" spc="-40" dirty="0">
                <a:solidFill>
                  <a:srgbClr val="FFFFFF"/>
                </a:solidFill>
                <a:latin typeface="Lucida Sans"/>
                <a:cs typeface="Lucida Sans"/>
              </a:rPr>
              <a:t>Tallaght </a:t>
            </a:r>
            <a:r>
              <a:rPr sz="2500" dirty="0">
                <a:solidFill>
                  <a:srgbClr val="FFFFFF"/>
                </a:solidFill>
                <a:latin typeface="Lucida Sans"/>
                <a:cs typeface="Lucida Sans"/>
              </a:rPr>
              <a:t>Innovation</a:t>
            </a:r>
            <a:r>
              <a:rPr sz="2500" spc="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Lucida Sans"/>
                <a:cs typeface="Lucida Sans"/>
              </a:rPr>
              <a:t>Centre</a:t>
            </a:r>
            <a:endParaRPr sz="2500">
              <a:latin typeface="Lucida Sans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6124618"/>
            <a:ext cx="4692015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Lucida Sans"/>
                <a:cs typeface="Lucida Sans"/>
              </a:rPr>
              <a:t>Candidate</a:t>
            </a:r>
            <a:endParaRPr sz="9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500" spc="25" dirty="0">
                <a:solidFill>
                  <a:srgbClr val="FFFFFF"/>
                </a:solidFill>
                <a:latin typeface="Lucida Sans"/>
                <a:cs typeface="Lucida Sans"/>
              </a:rPr>
              <a:t>McCullough </a:t>
            </a:r>
            <a:r>
              <a:rPr sz="2500" spc="60" dirty="0">
                <a:solidFill>
                  <a:srgbClr val="FFFFFF"/>
                </a:solidFill>
                <a:latin typeface="Lucida Sans"/>
                <a:cs typeface="Lucida Sans"/>
              </a:rPr>
              <a:t>Mulvin</a:t>
            </a:r>
            <a:r>
              <a:rPr sz="2500" spc="-114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500" dirty="0">
                <a:solidFill>
                  <a:srgbClr val="FFFFFF"/>
                </a:solidFill>
                <a:latin typeface="Lucida Sans"/>
                <a:cs typeface="Lucida Sans"/>
              </a:rPr>
              <a:t>Architects</a:t>
            </a:r>
            <a:endParaRPr sz="25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2380"/>
              </a:spcBef>
            </a:pPr>
            <a:r>
              <a:rPr sz="900" spc="-50" dirty="0">
                <a:solidFill>
                  <a:srgbClr val="FFFFFF"/>
                </a:solidFill>
                <a:latin typeface="Lucida Sans"/>
                <a:cs typeface="Lucida Sans"/>
              </a:rPr>
              <a:t>14th </a:t>
            </a:r>
            <a:r>
              <a:rPr sz="900" spc="10" dirty="0">
                <a:solidFill>
                  <a:srgbClr val="FFFFFF"/>
                </a:solidFill>
                <a:latin typeface="Lucida Sans"/>
                <a:cs typeface="Lucida Sans"/>
              </a:rPr>
              <a:t>September</a:t>
            </a:r>
            <a:r>
              <a:rPr sz="900" spc="-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900" spc="-60" dirty="0">
                <a:solidFill>
                  <a:srgbClr val="FFFFFF"/>
                </a:solidFill>
                <a:latin typeface="Lucida Sans"/>
                <a:cs typeface="Lucida Sans"/>
              </a:rPr>
              <a:t>2020</a:t>
            </a:r>
            <a:endParaRPr sz="900">
              <a:latin typeface="Lucida Sans"/>
              <a:cs typeface="Lucida San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86695" y="10016676"/>
            <a:ext cx="3103245" cy="222885"/>
            <a:chOff x="486695" y="10016676"/>
            <a:chExt cx="3103245" cy="222885"/>
          </a:xfrm>
        </p:grpSpPr>
        <p:sp>
          <p:nvSpPr>
            <p:cNvPr id="8" name="object 8"/>
            <p:cNvSpPr/>
            <p:nvPr/>
          </p:nvSpPr>
          <p:spPr>
            <a:xfrm>
              <a:off x="486695" y="10061431"/>
              <a:ext cx="193179" cy="1298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2355" y="10061429"/>
              <a:ext cx="390020" cy="1332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19289" y="10016680"/>
              <a:ext cx="97790" cy="174625"/>
            </a:xfrm>
            <a:custGeom>
              <a:avLst/>
              <a:gdLst/>
              <a:ahLst/>
              <a:cxnLst/>
              <a:rect l="l" t="t" r="r" b="b"/>
              <a:pathLst>
                <a:path w="9779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97790" h="174625">
                  <a:moveTo>
                    <a:pt x="97548" y="0"/>
                  </a:moveTo>
                  <a:lnTo>
                    <a:pt x="62826" y="0"/>
                  </a:lnTo>
                  <a:lnTo>
                    <a:pt x="62826" y="174586"/>
                  </a:lnTo>
                  <a:lnTo>
                    <a:pt x="97548" y="174586"/>
                  </a:lnTo>
                  <a:lnTo>
                    <a:pt x="975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0069" y="10061424"/>
              <a:ext cx="130822" cy="1330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3143" y="10064851"/>
              <a:ext cx="118605" cy="12959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34237" y="10061426"/>
              <a:ext cx="125437" cy="1775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86816" y="10016676"/>
              <a:ext cx="118592" cy="17458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32308" y="10061431"/>
              <a:ext cx="193179" cy="12983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52869" y="10064851"/>
              <a:ext cx="118592" cy="12959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97379" y="10016680"/>
              <a:ext cx="175260" cy="174625"/>
            </a:xfrm>
            <a:custGeom>
              <a:avLst/>
              <a:gdLst/>
              <a:ahLst/>
              <a:cxnLst/>
              <a:rect l="l" t="t" r="r" b="b"/>
              <a:pathLst>
                <a:path w="17526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175260" h="174625">
                  <a:moveTo>
                    <a:pt x="174840" y="48171"/>
                  </a:moveTo>
                  <a:lnTo>
                    <a:pt x="140360" y="48171"/>
                  </a:lnTo>
                  <a:lnTo>
                    <a:pt x="113715" y="134480"/>
                  </a:lnTo>
                  <a:lnTo>
                    <a:pt x="113207" y="134480"/>
                  </a:lnTo>
                  <a:lnTo>
                    <a:pt x="86550" y="48171"/>
                  </a:lnTo>
                  <a:lnTo>
                    <a:pt x="50126" y="48171"/>
                  </a:lnTo>
                  <a:lnTo>
                    <a:pt x="93408" y="174586"/>
                  </a:lnTo>
                  <a:lnTo>
                    <a:pt x="132041" y="174586"/>
                  </a:lnTo>
                  <a:lnTo>
                    <a:pt x="174840" y="481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86888" y="10016676"/>
              <a:ext cx="1202822" cy="1780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Video 22">
            <a:hlinkClick r:id="" action="ppaction://media"/>
            <a:extLst>
              <a:ext uri="{FF2B5EF4-FFF2-40B4-BE49-F238E27FC236}">
                <a16:creationId xmlns:a16="http://schemas.microsoft.com/office/drawing/2014/main" id="{33B7C850-AB5C-4AB0-9E07-C94B61EC89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2"/>
    </mc:Choice>
    <mc:Fallback>
      <p:transition spd="slow" advTm="1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16254"/>
            <a:ext cx="17068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Lucida Sans"/>
                <a:cs typeface="Lucida Sans"/>
              </a:rPr>
              <a:t>Tallaght </a:t>
            </a:r>
            <a:r>
              <a:rPr sz="800" dirty="0">
                <a:latin typeface="Lucida Sans"/>
                <a:cs typeface="Lucida Sans"/>
              </a:rPr>
              <a:t>Innovation </a:t>
            </a:r>
            <a:r>
              <a:rPr sz="800" spc="-10" dirty="0">
                <a:latin typeface="Lucida Sans"/>
                <a:cs typeface="Lucida Sans"/>
              </a:rPr>
              <a:t>Centre,</a:t>
            </a:r>
            <a:r>
              <a:rPr sz="800" spc="-114" dirty="0">
                <a:latin typeface="Lucida Sans"/>
                <a:cs typeface="Lucida Sans"/>
              </a:rPr>
              <a:t> </a:t>
            </a:r>
            <a:r>
              <a:rPr sz="800" spc="-5" dirty="0">
                <a:latin typeface="Lucida Sans"/>
                <a:cs typeface="Lucida Sans"/>
              </a:rPr>
              <a:t>Dublin 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McCullough </a:t>
            </a:r>
            <a:r>
              <a:rPr sz="800" spc="15" dirty="0">
                <a:solidFill>
                  <a:srgbClr val="808080"/>
                </a:solidFill>
                <a:latin typeface="Lucida Sans"/>
                <a:cs typeface="Lucida Sans"/>
              </a:rPr>
              <a:t>Mulvin</a:t>
            </a:r>
            <a:r>
              <a:rPr sz="800" spc="-90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Architects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16100" y="1702488"/>
            <a:ext cx="426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8350" algn="l"/>
              </a:tabLst>
            </a:pPr>
            <a:r>
              <a:rPr sz="1800" b="1" spc="65" dirty="0">
                <a:solidFill>
                  <a:srgbClr val="808080"/>
                </a:solidFill>
                <a:latin typeface="Lucida Sans"/>
                <a:cs typeface="Lucida Sans"/>
              </a:rPr>
              <a:t>VIEW	</a:t>
            </a:r>
            <a:r>
              <a:rPr sz="1800" b="1" dirty="0">
                <a:solidFill>
                  <a:srgbClr val="808080"/>
                </a:solidFill>
                <a:latin typeface="Lucida Sans"/>
                <a:cs typeface="Lucida Sans"/>
              </a:rPr>
              <a:t>FROM </a:t>
            </a:r>
            <a:r>
              <a:rPr sz="1800" b="1" spc="15" dirty="0">
                <a:solidFill>
                  <a:srgbClr val="808080"/>
                </a:solidFill>
                <a:latin typeface="Lucida Sans"/>
                <a:cs typeface="Lucida Sans"/>
              </a:rPr>
              <a:t>PLANNED PUBLIC</a:t>
            </a:r>
            <a:r>
              <a:rPr sz="1800" b="1" spc="-95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1800" b="1" spc="-30" dirty="0">
                <a:solidFill>
                  <a:srgbClr val="808080"/>
                </a:solidFill>
                <a:latin typeface="Lucida Sans"/>
                <a:cs typeface="Lucida Sans"/>
              </a:rPr>
              <a:t>PARK</a:t>
            </a:r>
            <a:endParaRPr sz="180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33009" y="8636000"/>
            <a:ext cx="1456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231F20"/>
                </a:solidFill>
                <a:latin typeface="Lucida Sans"/>
                <a:cs typeface="Lucida Sans"/>
              </a:rPr>
              <a:t>SOUTH</a:t>
            </a:r>
            <a:r>
              <a:rPr sz="1200" b="1" spc="-110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-40" dirty="0">
                <a:solidFill>
                  <a:srgbClr val="231F20"/>
                </a:solidFill>
                <a:latin typeface="Lucida Sans"/>
                <a:cs typeface="Lucida Sans"/>
              </a:rPr>
              <a:t>ELEVATION</a:t>
            </a:r>
            <a:endParaRPr sz="1200">
              <a:latin typeface="Lucida Sans"/>
              <a:cs typeface="Lucida San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68854" y="10012515"/>
            <a:ext cx="3103245" cy="222885"/>
            <a:chOff x="468854" y="10012515"/>
            <a:chExt cx="3103245" cy="222885"/>
          </a:xfrm>
        </p:grpSpPr>
        <p:sp>
          <p:nvSpPr>
            <p:cNvPr id="6" name="object 6"/>
            <p:cNvSpPr/>
            <p:nvPr/>
          </p:nvSpPr>
          <p:spPr>
            <a:xfrm>
              <a:off x="468854" y="10057271"/>
              <a:ext cx="193179" cy="1298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4516" y="10057268"/>
              <a:ext cx="390020" cy="1332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01445" y="10012515"/>
              <a:ext cx="97790" cy="174625"/>
            </a:xfrm>
            <a:custGeom>
              <a:avLst/>
              <a:gdLst/>
              <a:ahLst/>
              <a:cxnLst/>
              <a:rect l="l" t="t" r="r" b="b"/>
              <a:pathLst>
                <a:path w="9779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97790" h="174625">
                  <a:moveTo>
                    <a:pt x="97548" y="0"/>
                  </a:moveTo>
                  <a:lnTo>
                    <a:pt x="62826" y="0"/>
                  </a:lnTo>
                  <a:lnTo>
                    <a:pt x="62826" y="174586"/>
                  </a:lnTo>
                  <a:lnTo>
                    <a:pt x="97548" y="174586"/>
                  </a:lnTo>
                  <a:lnTo>
                    <a:pt x="97548" y="0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22228" y="10057263"/>
              <a:ext cx="130822" cy="1330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5302" y="10060691"/>
              <a:ext cx="118605" cy="12959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16396" y="10057266"/>
              <a:ext cx="125437" cy="1775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68975" y="10012516"/>
              <a:ext cx="118592" cy="17458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14468" y="10057271"/>
              <a:ext cx="193179" cy="12983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35028" y="10060691"/>
              <a:ext cx="118592" cy="12959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79548" y="10012515"/>
              <a:ext cx="175260" cy="174625"/>
            </a:xfrm>
            <a:custGeom>
              <a:avLst/>
              <a:gdLst/>
              <a:ahLst/>
              <a:cxnLst/>
              <a:rect l="l" t="t" r="r" b="b"/>
              <a:pathLst>
                <a:path w="17526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175260" h="174625">
                  <a:moveTo>
                    <a:pt x="174828" y="48183"/>
                  </a:moveTo>
                  <a:lnTo>
                    <a:pt x="140347" y="48183"/>
                  </a:lnTo>
                  <a:lnTo>
                    <a:pt x="113703" y="134493"/>
                  </a:lnTo>
                  <a:lnTo>
                    <a:pt x="113195" y="134493"/>
                  </a:lnTo>
                  <a:lnTo>
                    <a:pt x="86537" y="48183"/>
                  </a:lnTo>
                  <a:lnTo>
                    <a:pt x="50114" y="48183"/>
                  </a:lnTo>
                  <a:lnTo>
                    <a:pt x="93395" y="174599"/>
                  </a:lnTo>
                  <a:lnTo>
                    <a:pt x="132029" y="174599"/>
                  </a:lnTo>
                  <a:lnTo>
                    <a:pt x="174828" y="48183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69058" y="10012515"/>
              <a:ext cx="1202811" cy="17801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828800" y="2629027"/>
            <a:ext cx="11348097" cy="57130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A88F26B0-9098-4D8D-8858-7C4F2CF338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01"/>
    </mc:Choice>
    <mc:Fallback>
      <p:transition spd="slow" advTm="10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16254"/>
            <a:ext cx="17068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Lucida Sans"/>
                <a:cs typeface="Lucida Sans"/>
              </a:rPr>
              <a:t>Tallaght </a:t>
            </a:r>
            <a:r>
              <a:rPr sz="800" dirty="0">
                <a:latin typeface="Lucida Sans"/>
                <a:cs typeface="Lucida Sans"/>
              </a:rPr>
              <a:t>Innovation </a:t>
            </a:r>
            <a:r>
              <a:rPr sz="800" spc="-10" dirty="0">
                <a:latin typeface="Lucida Sans"/>
                <a:cs typeface="Lucida Sans"/>
              </a:rPr>
              <a:t>Centre,</a:t>
            </a:r>
            <a:r>
              <a:rPr sz="800" spc="-114" dirty="0">
                <a:latin typeface="Lucida Sans"/>
                <a:cs typeface="Lucida Sans"/>
              </a:rPr>
              <a:t> </a:t>
            </a:r>
            <a:r>
              <a:rPr sz="800" spc="-5" dirty="0">
                <a:latin typeface="Lucida Sans"/>
                <a:cs typeface="Lucida Sans"/>
              </a:rPr>
              <a:t>Dublin 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McCullough </a:t>
            </a:r>
            <a:r>
              <a:rPr sz="800" spc="15" dirty="0">
                <a:solidFill>
                  <a:srgbClr val="808080"/>
                </a:solidFill>
                <a:latin typeface="Lucida Sans"/>
                <a:cs typeface="Lucida Sans"/>
              </a:rPr>
              <a:t>Mulvin</a:t>
            </a:r>
            <a:r>
              <a:rPr sz="800" spc="-90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Architects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50628" y="8738499"/>
            <a:ext cx="2639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35" dirty="0">
                <a:solidFill>
                  <a:srgbClr val="231F20"/>
                </a:solidFill>
                <a:latin typeface="Lucida Sans"/>
                <a:cs typeface="Lucida Sans"/>
              </a:rPr>
              <a:t>WEST </a:t>
            </a:r>
            <a:r>
              <a:rPr sz="1200" b="1" spc="-40" dirty="0">
                <a:solidFill>
                  <a:srgbClr val="231F20"/>
                </a:solidFill>
                <a:latin typeface="Lucida Sans"/>
                <a:cs typeface="Lucida Sans"/>
              </a:rPr>
              <a:t>ELEVATION </a:t>
            </a:r>
            <a:r>
              <a:rPr sz="1200" b="1" spc="-85" dirty="0">
                <a:solidFill>
                  <a:srgbClr val="231F20"/>
                </a:solidFill>
                <a:latin typeface="Lucida Sans"/>
                <a:cs typeface="Lucida Sans"/>
              </a:rPr>
              <a:t>TO </a:t>
            </a:r>
            <a:r>
              <a:rPr sz="1200" b="1" spc="-10" dirty="0">
                <a:solidFill>
                  <a:srgbClr val="231F20"/>
                </a:solidFill>
                <a:latin typeface="Lucida Sans"/>
                <a:cs typeface="Lucida Sans"/>
              </a:rPr>
              <a:t>PUBLIC</a:t>
            </a:r>
            <a:r>
              <a:rPr sz="1200" b="1" spc="-160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-40" dirty="0">
                <a:solidFill>
                  <a:srgbClr val="231F20"/>
                </a:solidFill>
                <a:latin typeface="Lucida Sans"/>
                <a:cs typeface="Lucida Sans"/>
              </a:rPr>
              <a:t>PARK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28800" y="2505329"/>
            <a:ext cx="11348097" cy="61741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B70FD2EF-5582-4121-8631-D6614DF58E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9"/>
    </mc:Choice>
    <mc:Fallback>
      <p:transition spd="slow" advTm="7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16254"/>
            <a:ext cx="17068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Lucida Sans"/>
                <a:cs typeface="Lucida Sans"/>
              </a:rPr>
              <a:t>Tallaght </a:t>
            </a:r>
            <a:r>
              <a:rPr sz="800" dirty="0">
                <a:latin typeface="Lucida Sans"/>
                <a:cs typeface="Lucida Sans"/>
              </a:rPr>
              <a:t>Innovation </a:t>
            </a:r>
            <a:r>
              <a:rPr sz="800" spc="-10" dirty="0">
                <a:latin typeface="Lucida Sans"/>
                <a:cs typeface="Lucida Sans"/>
              </a:rPr>
              <a:t>Centre,</a:t>
            </a:r>
            <a:r>
              <a:rPr sz="800" spc="-114" dirty="0">
                <a:latin typeface="Lucida Sans"/>
                <a:cs typeface="Lucida Sans"/>
              </a:rPr>
              <a:t> </a:t>
            </a:r>
            <a:r>
              <a:rPr sz="800" spc="-5" dirty="0">
                <a:latin typeface="Lucida Sans"/>
                <a:cs typeface="Lucida Sans"/>
              </a:rPr>
              <a:t>Dublin 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McCullough </a:t>
            </a:r>
            <a:r>
              <a:rPr sz="800" spc="15" dirty="0">
                <a:solidFill>
                  <a:srgbClr val="808080"/>
                </a:solidFill>
                <a:latin typeface="Lucida Sans"/>
                <a:cs typeface="Lucida Sans"/>
              </a:rPr>
              <a:t>Mulvin</a:t>
            </a:r>
            <a:r>
              <a:rPr sz="800" spc="-90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Architects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53107" y="8686115"/>
            <a:ext cx="32365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231F20"/>
                </a:solidFill>
                <a:latin typeface="Lucida Sans"/>
                <a:cs typeface="Lucida Sans"/>
              </a:rPr>
              <a:t>CURRENT </a:t>
            </a:r>
            <a:r>
              <a:rPr sz="1200" b="1" spc="-55" dirty="0">
                <a:solidFill>
                  <a:srgbClr val="231F20"/>
                </a:solidFill>
                <a:latin typeface="Lucida Sans"/>
                <a:cs typeface="Lucida Sans"/>
              </a:rPr>
              <a:t>LAYOUT </a:t>
            </a:r>
            <a:r>
              <a:rPr sz="1200" b="1" spc="35" dirty="0">
                <a:solidFill>
                  <a:srgbClr val="231F20"/>
                </a:solidFill>
                <a:latin typeface="Lucida Sans"/>
                <a:cs typeface="Lucida Sans"/>
              </a:rPr>
              <a:t>- </a:t>
            </a:r>
            <a:r>
              <a:rPr sz="1200" b="1" spc="-15" dirty="0">
                <a:solidFill>
                  <a:srgbClr val="231F20"/>
                </a:solidFill>
                <a:latin typeface="Lucida Sans"/>
                <a:cs typeface="Lucida Sans"/>
              </a:rPr>
              <a:t>GROUND </a:t>
            </a:r>
            <a:r>
              <a:rPr sz="1200" b="1" spc="-45" dirty="0">
                <a:solidFill>
                  <a:srgbClr val="231F20"/>
                </a:solidFill>
                <a:latin typeface="Lucida Sans"/>
                <a:cs typeface="Lucida Sans"/>
              </a:rPr>
              <a:t>FLOOR</a:t>
            </a:r>
            <a:r>
              <a:rPr sz="1200" b="1" spc="-195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Lucida Sans"/>
                <a:cs typeface="Lucida Sans"/>
              </a:rPr>
              <a:t>PLAN</a:t>
            </a:r>
            <a:endParaRPr sz="1200">
              <a:latin typeface="Lucida Sans"/>
              <a:cs typeface="Lucida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28036" y="1725866"/>
            <a:ext cx="11353165" cy="6754495"/>
            <a:chOff x="1828036" y="1725866"/>
            <a:chExt cx="11353165" cy="6754495"/>
          </a:xfrm>
        </p:grpSpPr>
        <p:sp>
          <p:nvSpPr>
            <p:cNvPr id="5" name="object 5"/>
            <p:cNvSpPr/>
            <p:nvPr/>
          </p:nvSpPr>
          <p:spPr>
            <a:xfrm>
              <a:off x="4680964" y="5815774"/>
              <a:ext cx="1022985" cy="502920"/>
            </a:xfrm>
            <a:custGeom>
              <a:avLst/>
              <a:gdLst/>
              <a:ahLst/>
              <a:cxnLst/>
              <a:rect l="l" t="t" r="r" b="b"/>
              <a:pathLst>
                <a:path w="1022985" h="502920">
                  <a:moveTo>
                    <a:pt x="1022603" y="0"/>
                  </a:moveTo>
                  <a:lnTo>
                    <a:pt x="9143" y="502920"/>
                  </a:lnTo>
                  <a:lnTo>
                    <a:pt x="0" y="0"/>
                  </a:lnTo>
                  <a:lnTo>
                    <a:pt x="102260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95947" y="7582090"/>
              <a:ext cx="6724015" cy="220979"/>
            </a:xfrm>
            <a:custGeom>
              <a:avLst/>
              <a:gdLst/>
              <a:ahLst/>
              <a:cxnLst/>
              <a:rect l="l" t="t" r="r" b="b"/>
              <a:pathLst>
                <a:path w="6724015" h="220979">
                  <a:moveTo>
                    <a:pt x="6723888" y="220980"/>
                  </a:moveTo>
                  <a:lnTo>
                    <a:pt x="5708904" y="0"/>
                  </a:lnTo>
                  <a:lnTo>
                    <a:pt x="0" y="163068"/>
                  </a:lnTo>
                  <a:lnTo>
                    <a:pt x="6723888" y="22098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95567" y="6946201"/>
              <a:ext cx="5537200" cy="798830"/>
            </a:xfrm>
            <a:custGeom>
              <a:avLst/>
              <a:gdLst/>
              <a:ahLst/>
              <a:cxnLst/>
              <a:rect l="l" t="t" r="r" b="b"/>
              <a:pathLst>
                <a:path w="5537200" h="798829">
                  <a:moveTo>
                    <a:pt x="7619" y="0"/>
                  </a:moveTo>
                  <a:lnTo>
                    <a:pt x="0" y="798575"/>
                  </a:lnTo>
                  <a:lnTo>
                    <a:pt x="5536692" y="641603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95948" y="6946582"/>
              <a:ext cx="5537200" cy="798830"/>
            </a:xfrm>
            <a:custGeom>
              <a:avLst/>
              <a:gdLst/>
              <a:ahLst/>
              <a:cxnLst/>
              <a:rect l="l" t="t" r="r" b="b"/>
              <a:pathLst>
                <a:path w="5537200" h="798829">
                  <a:moveTo>
                    <a:pt x="5536692" y="641603"/>
                  </a:moveTo>
                  <a:lnTo>
                    <a:pt x="0" y="798575"/>
                  </a:lnTo>
                  <a:lnTo>
                    <a:pt x="7619" y="0"/>
                  </a:lnTo>
                  <a:lnTo>
                    <a:pt x="5536692" y="64160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80964" y="6774370"/>
              <a:ext cx="1018540" cy="533400"/>
            </a:xfrm>
            <a:custGeom>
              <a:avLst/>
              <a:gdLst/>
              <a:ahLst/>
              <a:cxnLst/>
              <a:rect l="l" t="t" r="r" b="b"/>
              <a:pathLst>
                <a:path w="1018539" h="533400">
                  <a:moveTo>
                    <a:pt x="1018032" y="0"/>
                  </a:moveTo>
                  <a:lnTo>
                    <a:pt x="3048" y="12192"/>
                  </a:lnTo>
                  <a:lnTo>
                    <a:pt x="0" y="533400"/>
                  </a:lnTo>
                  <a:lnTo>
                    <a:pt x="101803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311632" y="7295578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-457" y="2285"/>
                  </a:moveTo>
                  <a:lnTo>
                    <a:pt x="457" y="2285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311632" y="7292530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20">
                  <a:moveTo>
                    <a:pt x="0" y="7619"/>
                  </a:moveTo>
                  <a:lnTo>
                    <a:pt x="1524" y="0"/>
                  </a:lnTo>
                  <a:lnTo>
                    <a:pt x="0" y="7619"/>
                  </a:lnTo>
                  <a:close/>
                </a:path>
                <a:path w="1904" h="7620">
                  <a:moveTo>
                    <a:pt x="0" y="7619"/>
                  </a:moveTo>
                  <a:lnTo>
                    <a:pt x="1524" y="0"/>
                  </a:lnTo>
                  <a:lnTo>
                    <a:pt x="0" y="761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163805" y="7194994"/>
              <a:ext cx="41275" cy="170815"/>
            </a:xfrm>
            <a:custGeom>
              <a:avLst/>
              <a:gdLst/>
              <a:ahLst/>
              <a:cxnLst/>
              <a:rect l="l" t="t" r="r" b="b"/>
              <a:pathLst>
                <a:path w="41275" h="170815">
                  <a:moveTo>
                    <a:pt x="0" y="170687"/>
                  </a:moveTo>
                  <a:lnTo>
                    <a:pt x="41148" y="0"/>
                  </a:lnTo>
                  <a:lnTo>
                    <a:pt x="0" y="17068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163423" y="7197661"/>
              <a:ext cx="36830" cy="167640"/>
            </a:xfrm>
            <a:custGeom>
              <a:avLst/>
              <a:gdLst/>
              <a:ahLst/>
              <a:cxnLst/>
              <a:rect l="l" t="t" r="r" b="b"/>
              <a:pathLst>
                <a:path w="36829" h="167640">
                  <a:moveTo>
                    <a:pt x="36576" y="0"/>
                  </a:moveTo>
                  <a:lnTo>
                    <a:pt x="0" y="167639"/>
                  </a:lnTo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163805" y="7198042"/>
              <a:ext cx="36830" cy="167640"/>
            </a:xfrm>
            <a:custGeom>
              <a:avLst/>
              <a:gdLst/>
              <a:ahLst/>
              <a:cxnLst/>
              <a:rect l="l" t="t" r="r" b="b"/>
              <a:pathLst>
                <a:path w="36829" h="167640">
                  <a:moveTo>
                    <a:pt x="0" y="167639"/>
                  </a:moveTo>
                  <a:lnTo>
                    <a:pt x="36576" y="0"/>
                  </a:lnTo>
                  <a:lnTo>
                    <a:pt x="0" y="16763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163423" y="7197661"/>
              <a:ext cx="36830" cy="167640"/>
            </a:xfrm>
            <a:custGeom>
              <a:avLst/>
              <a:gdLst/>
              <a:ahLst/>
              <a:cxnLst/>
              <a:rect l="l" t="t" r="r" b="b"/>
              <a:pathLst>
                <a:path w="36829" h="167640">
                  <a:moveTo>
                    <a:pt x="36576" y="0"/>
                  </a:moveTo>
                  <a:lnTo>
                    <a:pt x="0" y="167639"/>
                  </a:lnTo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163805" y="7198042"/>
              <a:ext cx="36830" cy="167640"/>
            </a:xfrm>
            <a:custGeom>
              <a:avLst/>
              <a:gdLst/>
              <a:ahLst/>
              <a:cxnLst/>
              <a:rect l="l" t="t" r="r" b="b"/>
              <a:pathLst>
                <a:path w="36829" h="167640">
                  <a:moveTo>
                    <a:pt x="0" y="167639"/>
                  </a:moveTo>
                  <a:lnTo>
                    <a:pt x="36576" y="0"/>
                  </a:lnTo>
                  <a:lnTo>
                    <a:pt x="0" y="16763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677391" y="6519803"/>
              <a:ext cx="499745" cy="111125"/>
            </a:xfrm>
            <a:custGeom>
              <a:avLst/>
              <a:gdLst/>
              <a:ahLst/>
              <a:cxnLst/>
              <a:rect l="l" t="t" r="r" b="b"/>
              <a:pathLst>
                <a:path w="499744" h="111125">
                  <a:moveTo>
                    <a:pt x="499506" y="110752"/>
                  </a:moveTo>
                  <a:lnTo>
                    <a:pt x="0" y="3107"/>
                  </a:lnTo>
                  <a:lnTo>
                    <a:pt x="4995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677006" y="6522529"/>
              <a:ext cx="500380" cy="1251585"/>
            </a:xfrm>
            <a:custGeom>
              <a:avLst/>
              <a:gdLst/>
              <a:ahLst/>
              <a:cxnLst/>
              <a:rect l="l" t="t" r="r" b="b"/>
              <a:pathLst>
                <a:path w="500380" h="1251584">
                  <a:moveTo>
                    <a:pt x="0" y="0"/>
                  </a:moveTo>
                  <a:lnTo>
                    <a:pt x="499884" y="1251242"/>
                  </a:lnTo>
                  <a:lnTo>
                    <a:pt x="499884" y="107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677393" y="6522910"/>
              <a:ext cx="499745" cy="1250315"/>
            </a:xfrm>
            <a:custGeom>
              <a:avLst/>
              <a:gdLst/>
              <a:ahLst/>
              <a:cxnLst/>
              <a:rect l="l" t="t" r="r" b="b"/>
              <a:pathLst>
                <a:path w="499744" h="1250315">
                  <a:moveTo>
                    <a:pt x="499505" y="107645"/>
                  </a:moveTo>
                  <a:lnTo>
                    <a:pt x="0" y="0"/>
                  </a:lnTo>
                  <a:lnTo>
                    <a:pt x="499505" y="12503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662497" y="6522533"/>
              <a:ext cx="514984" cy="1951355"/>
            </a:xfrm>
            <a:custGeom>
              <a:avLst/>
              <a:gdLst/>
              <a:ahLst/>
              <a:cxnLst/>
              <a:rect l="l" t="t" r="r" b="b"/>
              <a:pathLst>
                <a:path w="514984" h="1951354">
                  <a:moveTo>
                    <a:pt x="14516" y="0"/>
                  </a:moveTo>
                  <a:lnTo>
                    <a:pt x="0" y="1951101"/>
                  </a:lnTo>
                  <a:lnTo>
                    <a:pt x="514388" y="1951101"/>
                  </a:lnTo>
                  <a:lnTo>
                    <a:pt x="514388" y="1251242"/>
                  </a:lnTo>
                  <a:lnTo>
                    <a:pt x="145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662885" y="6522910"/>
              <a:ext cx="514350" cy="1950720"/>
            </a:xfrm>
            <a:custGeom>
              <a:avLst/>
              <a:gdLst/>
              <a:ahLst/>
              <a:cxnLst/>
              <a:rect l="l" t="t" r="r" b="b"/>
              <a:pathLst>
                <a:path w="514350" h="1950720">
                  <a:moveTo>
                    <a:pt x="14508" y="0"/>
                  </a:moveTo>
                  <a:lnTo>
                    <a:pt x="514012" y="1250301"/>
                  </a:lnTo>
                </a:path>
                <a:path w="514350" h="1950720">
                  <a:moveTo>
                    <a:pt x="0" y="1950719"/>
                  </a:moveTo>
                  <a:lnTo>
                    <a:pt x="145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565520" y="7760008"/>
              <a:ext cx="5099685" cy="713740"/>
            </a:xfrm>
            <a:custGeom>
              <a:avLst/>
              <a:gdLst/>
              <a:ahLst/>
              <a:cxnLst/>
              <a:rect l="l" t="t" r="r" b="b"/>
              <a:pathLst>
                <a:path w="5099684" h="713740">
                  <a:moveTo>
                    <a:pt x="0" y="0"/>
                  </a:moveTo>
                  <a:lnTo>
                    <a:pt x="3297656" y="713625"/>
                  </a:lnTo>
                  <a:lnTo>
                    <a:pt x="5094478" y="713625"/>
                  </a:lnTo>
                  <a:lnTo>
                    <a:pt x="5099291" y="44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565895" y="7760398"/>
              <a:ext cx="5099685" cy="713740"/>
            </a:xfrm>
            <a:custGeom>
              <a:avLst/>
              <a:gdLst/>
              <a:ahLst/>
              <a:cxnLst/>
              <a:rect l="l" t="t" r="r" b="b"/>
              <a:pathLst>
                <a:path w="5099684" h="713740">
                  <a:moveTo>
                    <a:pt x="5099304" y="44196"/>
                  </a:moveTo>
                  <a:lnTo>
                    <a:pt x="5094483" y="713231"/>
                  </a:lnTo>
                </a:path>
                <a:path w="5099684" h="713740">
                  <a:moveTo>
                    <a:pt x="3295861" y="713231"/>
                  </a:moveTo>
                  <a:lnTo>
                    <a:pt x="0" y="0"/>
                  </a:lnTo>
                  <a:lnTo>
                    <a:pt x="5099304" y="441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94551" y="79516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  <a:path w="1270">
                  <a:moveTo>
                    <a:pt x="0" y="0"/>
                  </a:moveTo>
                  <a:lnTo>
                    <a:pt x="914" y="0"/>
                  </a:lnTo>
                </a:path>
                <a:path w="1270">
                  <a:moveTo>
                    <a:pt x="0" y="0"/>
                  </a:moveTo>
                  <a:lnTo>
                    <a:pt x="914" y="0"/>
                  </a:lnTo>
                </a:path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517896" y="8365426"/>
              <a:ext cx="1302385" cy="108585"/>
            </a:xfrm>
            <a:custGeom>
              <a:avLst/>
              <a:gdLst/>
              <a:ahLst/>
              <a:cxnLst/>
              <a:rect l="l" t="t" r="r" b="b"/>
              <a:pathLst>
                <a:path w="1302385" h="108584">
                  <a:moveTo>
                    <a:pt x="499163" y="108203"/>
                  </a:moveTo>
                  <a:lnTo>
                    <a:pt x="0" y="0"/>
                  </a:lnTo>
                  <a:lnTo>
                    <a:pt x="1301976" y="10820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17510" y="8365049"/>
              <a:ext cx="501015" cy="108585"/>
            </a:xfrm>
            <a:custGeom>
              <a:avLst/>
              <a:gdLst/>
              <a:ahLst/>
              <a:cxnLst/>
              <a:rect l="l" t="t" r="r" b="b"/>
              <a:pathLst>
                <a:path w="501014" h="108584">
                  <a:moveTo>
                    <a:pt x="0" y="0"/>
                  </a:moveTo>
                  <a:lnTo>
                    <a:pt x="489927" y="108584"/>
                  </a:lnTo>
                  <a:lnTo>
                    <a:pt x="500926" y="108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517896" y="8365426"/>
              <a:ext cx="499745" cy="108585"/>
            </a:xfrm>
            <a:custGeom>
              <a:avLst/>
              <a:gdLst/>
              <a:ahLst/>
              <a:cxnLst/>
              <a:rect l="l" t="t" r="r" b="b"/>
              <a:pathLst>
                <a:path w="499745" h="108584">
                  <a:moveTo>
                    <a:pt x="499163" y="108203"/>
                  </a:moveTo>
                  <a:lnTo>
                    <a:pt x="0" y="0"/>
                  </a:lnTo>
                  <a:lnTo>
                    <a:pt x="488201" y="10820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90081" y="8365045"/>
              <a:ext cx="517525" cy="108585"/>
            </a:xfrm>
            <a:custGeom>
              <a:avLst/>
              <a:gdLst/>
              <a:ahLst/>
              <a:cxnLst/>
              <a:rect l="l" t="t" r="r" b="b"/>
              <a:pathLst>
                <a:path w="517525" h="108584">
                  <a:moveTo>
                    <a:pt x="27432" y="0"/>
                  </a:moveTo>
                  <a:lnTo>
                    <a:pt x="0" y="15240"/>
                  </a:lnTo>
                  <a:lnTo>
                    <a:pt x="431342" y="108585"/>
                  </a:lnTo>
                  <a:lnTo>
                    <a:pt x="517359" y="108585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90464" y="8365427"/>
              <a:ext cx="516255" cy="108585"/>
            </a:xfrm>
            <a:custGeom>
              <a:avLst/>
              <a:gdLst/>
              <a:ahLst/>
              <a:cxnLst/>
              <a:rect l="l" t="t" r="r" b="b"/>
              <a:pathLst>
                <a:path w="516254" h="108584">
                  <a:moveTo>
                    <a:pt x="27432" y="0"/>
                  </a:moveTo>
                  <a:lnTo>
                    <a:pt x="515628" y="108202"/>
                  </a:lnTo>
                </a:path>
                <a:path w="516254" h="108584">
                  <a:moveTo>
                    <a:pt x="429551" y="108202"/>
                  </a:moveTo>
                  <a:lnTo>
                    <a:pt x="0" y="15239"/>
                  </a:lnTo>
                  <a:lnTo>
                    <a:pt x="27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280484" y="8380289"/>
              <a:ext cx="307975" cy="93345"/>
            </a:xfrm>
            <a:custGeom>
              <a:avLst/>
              <a:gdLst/>
              <a:ahLst/>
              <a:cxnLst/>
              <a:rect l="l" t="t" r="r" b="b"/>
              <a:pathLst>
                <a:path w="307975" h="93345">
                  <a:moveTo>
                    <a:pt x="209600" y="0"/>
                  </a:moveTo>
                  <a:lnTo>
                    <a:pt x="0" y="93344"/>
                  </a:lnTo>
                  <a:lnTo>
                    <a:pt x="307530" y="93344"/>
                  </a:lnTo>
                  <a:lnTo>
                    <a:pt x="20960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81734" y="8380666"/>
              <a:ext cx="306705" cy="93345"/>
            </a:xfrm>
            <a:custGeom>
              <a:avLst/>
              <a:gdLst/>
              <a:ahLst/>
              <a:cxnLst/>
              <a:rect l="l" t="t" r="r" b="b"/>
              <a:pathLst>
                <a:path w="306704" h="93345">
                  <a:moveTo>
                    <a:pt x="208730" y="0"/>
                  </a:moveTo>
                  <a:lnTo>
                    <a:pt x="0" y="92963"/>
                  </a:lnTo>
                </a:path>
                <a:path w="306704" h="93345">
                  <a:moveTo>
                    <a:pt x="306251" y="92963"/>
                  </a:moveTo>
                  <a:lnTo>
                    <a:pt x="2087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490078" y="8380289"/>
              <a:ext cx="432434" cy="93345"/>
            </a:xfrm>
            <a:custGeom>
              <a:avLst/>
              <a:gdLst/>
              <a:ahLst/>
              <a:cxnLst/>
              <a:rect l="l" t="t" r="r" b="b"/>
              <a:pathLst>
                <a:path w="432435" h="93345">
                  <a:moveTo>
                    <a:pt x="0" y="0"/>
                  </a:moveTo>
                  <a:lnTo>
                    <a:pt x="97929" y="93344"/>
                  </a:lnTo>
                  <a:lnTo>
                    <a:pt x="432244" y="93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490464" y="8380666"/>
              <a:ext cx="430530" cy="93345"/>
            </a:xfrm>
            <a:custGeom>
              <a:avLst/>
              <a:gdLst/>
              <a:ahLst/>
              <a:cxnLst/>
              <a:rect l="l" t="t" r="r" b="b"/>
              <a:pathLst>
                <a:path w="430529" h="93345">
                  <a:moveTo>
                    <a:pt x="0" y="0"/>
                  </a:moveTo>
                  <a:lnTo>
                    <a:pt x="430453" y="92963"/>
                  </a:lnTo>
                </a:path>
                <a:path w="430529" h="93345">
                  <a:moveTo>
                    <a:pt x="97520" y="929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28799" y="7709339"/>
              <a:ext cx="1915160" cy="319405"/>
            </a:xfrm>
            <a:custGeom>
              <a:avLst/>
              <a:gdLst/>
              <a:ahLst/>
              <a:cxnLst/>
              <a:rect l="l" t="t" r="r" b="b"/>
              <a:pathLst>
                <a:path w="1915160" h="319404">
                  <a:moveTo>
                    <a:pt x="1914904" y="17530"/>
                  </a:moveTo>
                  <a:lnTo>
                    <a:pt x="1235200" y="319282"/>
                  </a:lnTo>
                  <a:lnTo>
                    <a:pt x="0" y="51698"/>
                  </a:lnTo>
                </a:path>
                <a:path w="1915160" h="319404">
                  <a:moveTo>
                    <a:pt x="0" y="0"/>
                  </a:moveTo>
                  <a:lnTo>
                    <a:pt x="1914904" y="175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28799" y="7760739"/>
              <a:ext cx="1235075" cy="318135"/>
            </a:xfrm>
            <a:custGeom>
              <a:avLst/>
              <a:gdLst/>
              <a:ahLst/>
              <a:cxnLst/>
              <a:rect l="l" t="t" r="r" b="b"/>
              <a:pathLst>
                <a:path w="1235075" h="318134">
                  <a:moveTo>
                    <a:pt x="0" y="0"/>
                  </a:moveTo>
                  <a:lnTo>
                    <a:pt x="0" y="13373"/>
                  </a:lnTo>
                  <a:lnTo>
                    <a:pt x="1126617" y="317792"/>
                  </a:lnTo>
                  <a:lnTo>
                    <a:pt x="1234821" y="267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28799" y="7761038"/>
              <a:ext cx="1235710" cy="318135"/>
            </a:xfrm>
            <a:custGeom>
              <a:avLst/>
              <a:gdLst/>
              <a:ahLst/>
              <a:cxnLst/>
              <a:rect l="l" t="t" r="r" b="b"/>
              <a:pathLst>
                <a:path w="1235710" h="318134">
                  <a:moveTo>
                    <a:pt x="1235200" y="267584"/>
                  </a:moveTo>
                  <a:lnTo>
                    <a:pt x="0" y="0"/>
                  </a:lnTo>
                </a:path>
                <a:path w="1235710" h="318134">
                  <a:moveTo>
                    <a:pt x="0" y="13350"/>
                  </a:moveTo>
                  <a:lnTo>
                    <a:pt x="1126996" y="317876"/>
                  </a:lnTo>
                  <a:lnTo>
                    <a:pt x="1235200" y="2675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828799" y="7774112"/>
              <a:ext cx="1127125" cy="304800"/>
            </a:xfrm>
            <a:custGeom>
              <a:avLst/>
              <a:gdLst/>
              <a:ahLst/>
              <a:cxnLst/>
              <a:rect l="l" t="t" r="r" b="b"/>
              <a:pathLst>
                <a:path w="1127125" h="304800">
                  <a:moveTo>
                    <a:pt x="0" y="0"/>
                  </a:moveTo>
                  <a:lnTo>
                    <a:pt x="0" y="61112"/>
                  </a:lnTo>
                  <a:lnTo>
                    <a:pt x="1126617" y="304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828799" y="7774388"/>
              <a:ext cx="1127125" cy="304800"/>
            </a:xfrm>
            <a:custGeom>
              <a:avLst/>
              <a:gdLst/>
              <a:ahLst/>
              <a:cxnLst/>
              <a:rect l="l" t="t" r="r" b="b"/>
              <a:pathLst>
                <a:path w="1127125" h="304800">
                  <a:moveTo>
                    <a:pt x="0" y="0"/>
                  </a:moveTo>
                  <a:lnTo>
                    <a:pt x="1126996" y="304526"/>
                  </a:lnTo>
                  <a:lnTo>
                    <a:pt x="0" y="611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28799" y="7835229"/>
              <a:ext cx="1127125" cy="243840"/>
            </a:xfrm>
            <a:custGeom>
              <a:avLst/>
              <a:gdLst/>
              <a:ahLst/>
              <a:cxnLst/>
              <a:rect l="l" t="t" r="r" b="b"/>
              <a:pathLst>
                <a:path w="1127125" h="243840">
                  <a:moveTo>
                    <a:pt x="0" y="0"/>
                  </a:moveTo>
                  <a:lnTo>
                    <a:pt x="0" y="107607"/>
                  </a:lnTo>
                  <a:lnTo>
                    <a:pt x="107061" y="162521"/>
                  </a:lnTo>
                  <a:lnTo>
                    <a:pt x="1126617" y="243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828799" y="7835521"/>
              <a:ext cx="1127125" cy="243840"/>
            </a:xfrm>
            <a:custGeom>
              <a:avLst/>
              <a:gdLst/>
              <a:ahLst/>
              <a:cxnLst/>
              <a:rect l="l" t="t" r="r" b="b"/>
              <a:pathLst>
                <a:path w="1127125" h="243840">
                  <a:moveTo>
                    <a:pt x="1126996" y="243394"/>
                  </a:moveTo>
                  <a:lnTo>
                    <a:pt x="0" y="0"/>
                  </a:lnTo>
                </a:path>
                <a:path w="1127125" h="243840">
                  <a:moveTo>
                    <a:pt x="0" y="107506"/>
                  </a:moveTo>
                  <a:lnTo>
                    <a:pt x="107440" y="162622"/>
                  </a:lnTo>
                  <a:lnTo>
                    <a:pt x="1126996" y="2433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828799" y="7942833"/>
              <a:ext cx="107314" cy="55244"/>
            </a:xfrm>
            <a:custGeom>
              <a:avLst/>
              <a:gdLst/>
              <a:ahLst/>
              <a:cxnLst/>
              <a:rect l="l" t="t" r="r" b="b"/>
              <a:pathLst>
                <a:path w="107314" h="55245">
                  <a:moveTo>
                    <a:pt x="0" y="0"/>
                  </a:moveTo>
                  <a:lnTo>
                    <a:pt x="0" y="31775"/>
                  </a:lnTo>
                  <a:lnTo>
                    <a:pt x="107061" y="549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828799" y="7943026"/>
              <a:ext cx="107950" cy="55244"/>
            </a:xfrm>
            <a:custGeom>
              <a:avLst/>
              <a:gdLst/>
              <a:ahLst/>
              <a:cxnLst/>
              <a:rect l="l" t="t" r="r" b="b"/>
              <a:pathLst>
                <a:path w="107950" h="55245">
                  <a:moveTo>
                    <a:pt x="0" y="0"/>
                  </a:moveTo>
                  <a:lnTo>
                    <a:pt x="107442" y="55116"/>
                  </a:lnTo>
                  <a:lnTo>
                    <a:pt x="0" y="318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925572" y="8159686"/>
              <a:ext cx="719455" cy="123825"/>
            </a:xfrm>
            <a:custGeom>
              <a:avLst/>
              <a:gdLst/>
              <a:ahLst/>
              <a:cxnLst/>
              <a:rect l="l" t="t" r="r" b="b"/>
              <a:pathLst>
                <a:path w="719455" h="123825">
                  <a:moveTo>
                    <a:pt x="719328" y="57911"/>
                  </a:moveTo>
                  <a:lnTo>
                    <a:pt x="573024" y="123443"/>
                  </a:lnTo>
                  <a:lnTo>
                    <a:pt x="0" y="0"/>
                  </a:lnTo>
                  <a:lnTo>
                    <a:pt x="719328" y="5791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28342" y="7974455"/>
              <a:ext cx="108355" cy="1856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828799" y="8138176"/>
              <a:ext cx="669925" cy="335915"/>
            </a:xfrm>
            <a:custGeom>
              <a:avLst/>
              <a:gdLst/>
              <a:ahLst/>
              <a:cxnLst/>
              <a:rect l="l" t="t" r="r" b="b"/>
              <a:pathLst>
                <a:path w="669925" h="335915">
                  <a:moveTo>
                    <a:pt x="0" y="0"/>
                  </a:moveTo>
                  <a:lnTo>
                    <a:pt x="0" y="335457"/>
                  </a:lnTo>
                  <a:lnTo>
                    <a:pt x="243370" y="335457"/>
                  </a:lnTo>
                  <a:lnTo>
                    <a:pt x="669417" y="144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828799" y="8138476"/>
              <a:ext cx="669925" cy="335280"/>
            </a:xfrm>
            <a:custGeom>
              <a:avLst/>
              <a:gdLst/>
              <a:ahLst/>
              <a:cxnLst/>
              <a:rect l="l" t="t" r="r" b="b"/>
              <a:pathLst>
                <a:path w="669925" h="335279">
                  <a:moveTo>
                    <a:pt x="0" y="0"/>
                  </a:moveTo>
                  <a:lnTo>
                    <a:pt x="669797" y="144654"/>
                  </a:lnTo>
                  <a:lnTo>
                    <a:pt x="244602" y="3351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644519" y="8217208"/>
              <a:ext cx="1873250" cy="256540"/>
            </a:xfrm>
            <a:custGeom>
              <a:avLst/>
              <a:gdLst/>
              <a:ahLst/>
              <a:cxnLst/>
              <a:rect l="l" t="t" r="r" b="b"/>
              <a:pathLst>
                <a:path w="1873250" h="256540">
                  <a:moveTo>
                    <a:pt x="0" y="0"/>
                  </a:moveTo>
                  <a:lnTo>
                    <a:pt x="1180490" y="256425"/>
                  </a:lnTo>
                  <a:lnTo>
                    <a:pt x="1634109" y="256425"/>
                  </a:lnTo>
                  <a:lnTo>
                    <a:pt x="1872995" y="147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644900" y="8217599"/>
              <a:ext cx="1873250" cy="256540"/>
            </a:xfrm>
            <a:custGeom>
              <a:avLst/>
              <a:gdLst/>
              <a:ahLst/>
              <a:cxnLst/>
              <a:rect l="l" t="t" r="r" b="b"/>
              <a:pathLst>
                <a:path w="1873250" h="256540">
                  <a:moveTo>
                    <a:pt x="1872995" y="147828"/>
                  </a:moveTo>
                  <a:lnTo>
                    <a:pt x="1634949" y="256030"/>
                  </a:lnTo>
                </a:path>
                <a:path w="1873250" h="256540">
                  <a:moveTo>
                    <a:pt x="1178707" y="256030"/>
                  </a:moveTo>
                  <a:lnTo>
                    <a:pt x="0" y="0"/>
                  </a:lnTo>
                  <a:lnTo>
                    <a:pt x="1872995" y="1478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326004" y="8217213"/>
              <a:ext cx="965835" cy="256540"/>
            </a:xfrm>
            <a:custGeom>
              <a:avLst/>
              <a:gdLst/>
              <a:ahLst/>
              <a:cxnLst/>
              <a:rect l="l" t="t" r="r" b="b"/>
              <a:pathLst>
                <a:path w="965835" h="256540">
                  <a:moveTo>
                    <a:pt x="318516" y="0"/>
                  </a:moveTo>
                  <a:lnTo>
                    <a:pt x="0" y="141731"/>
                  </a:lnTo>
                  <a:lnTo>
                    <a:pt x="530491" y="256425"/>
                  </a:lnTo>
                  <a:lnTo>
                    <a:pt x="965466" y="256425"/>
                  </a:lnTo>
                  <a:lnTo>
                    <a:pt x="3185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326384" y="8217598"/>
              <a:ext cx="964565" cy="256540"/>
            </a:xfrm>
            <a:custGeom>
              <a:avLst/>
              <a:gdLst/>
              <a:ahLst/>
              <a:cxnLst/>
              <a:rect l="l" t="t" r="r" b="b"/>
              <a:pathLst>
                <a:path w="964564" h="256540">
                  <a:moveTo>
                    <a:pt x="318516" y="0"/>
                  </a:moveTo>
                  <a:lnTo>
                    <a:pt x="0" y="141732"/>
                  </a:lnTo>
                  <a:lnTo>
                    <a:pt x="528705" y="256032"/>
                  </a:lnTo>
                </a:path>
                <a:path w="964564" h="256540">
                  <a:moveTo>
                    <a:pt x="964491" y="256032"/>
                  </a:moveTo>
                  <a:lnTo>
                    <a:pt x="3185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070827" y="8358940"/>
              <a:ext cx="786130" cy="114935"/>
            </a:xfrm>
            <a:custGeom>
              <a:avLst/>
              <a:gdLst/>
              <a:ahLst/>
              <a:cxnLst/>
              <a:rect l="l" t="t" r="r" b="b"/>
              <a:pathLst>
                <a:path w="786130" h="114934">
                  <a:moveTo>
                    <a:pt x="255181" y="0"/>
                  </a:moveTo>
                  <a:lnTo>
                    <a:pt x="0" y="114693"/>
                  </a:lnTo>
                  <a:lnTo>
                    <a:pt x="785660" y="114693"/>
                  </a:lnTo>
                  <a:lnTo>
                    <a:pt x="25518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072067" y="8359330"/>
              <a:ext cx="783590" cy="114300"/>
            </a:xfrm>
            <a:custGeom>
              <a:avLst/>
              <a:gdLst/>
              <a:ahLst/>
              <a:cxnLst/>
              <a:rect l="l" t="t" r="r" b="b"/>
              <a:pathLst>
                <a:path w="783589" h="114300">
                  <a:moveTo>
                    <a:pt x="254317" y="0"/>
                  </a:moveTo>
                  <a:lnTo>
                    <a:pt x="783022" y="114300"/>
                  </a:lnTo>
                </a:path>
                <a:path w="783589" h="114300">
                  <a:moveTo>
                    <a:pt x="0" y="114300"/>
                  </a:moveTo>
                  <a:lnTo>
                    <a:pt x="2543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644527" y="8217208"/>
              <a:ext cx="1181100" cy="256540"/>
            </a:xfrm>
            <a:custGeom>
              <a:avLst/>
              <a:gdLst/>
              <a:ahLst/>
              <a:cxnLst/>
              <a:rect l="l" t="t" r="r" b="b"/>
              <a:pathLst>
                <a:path w="1181100" h="256540">
                  <a:moveTo>
                    <a:pt x="0" y="0"/>
                  </a:moveTo>
                  <a:lnTo>
                    <a:pt x="646938" y="256425"/>
                  </a:lnTo>
                  <a:lnTo>
                    <a:pt x="1180477" y="2564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644900" y="8217598"/>
              <a:ext cx="1179195" cy="256540"/>
            </a:xfrm>
            <a:custGeom>
              <a:avLst/>
              <a:gdLst/>
              <a:ahLst/>
              <a:cxnLst/>
              <a:rect l="l" t="t" r="r" b="b"/>
              <a:pathLst>
                <a:path w="1179195" h="256540">
                  <a:moveTo>
                    <a:pt x="0" y="0"/>
                  </a:moveTo>
                  <a:lnTo>
                    <a:pt x="1178713" y="256032"/>
                  </a:lnTo>
                </a:path>
                <a:path w="1179195" h="256540">
                  <a:moveTo>
                    <a:pt x="645975" y="25603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085213" y="8289226"/>
              <a:ext cx="400050" cy="184785"/>
            </a:xfrm>
            <a:custGeom>
              <a:avLst/>
              <a:gdLst/>
              <a:ahLst/>
              <a:cxnLst/>
              <a:rect l="l" t="t" r="r" b="b"/>
              <a:pathLst>
                <a:path w="400050" h="184784">
                  <a:moveTo>
                    <a:pt x="0" y="184403"/>
                  </a:moveTo>
                  <a:lnTo>
                    <a:pt x="3996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196069" y="8225218"/>
              <a:ext cx="537845" cy="248920"/>
            </a:xfrm>
            <a:custGeom>
              <a:avLst/>
              <a:gdLst/>
              <a:ahLst/>
              <a:cxnLst/>
              <a:rect l="l" t="t" r="r" b="b"/>
              <a:pathLst>
                <a:path w="537844" h="248920">
                  <a:moveTo>
                    <a:pt x="0" y="248411"/>
                  </a:moveTo>
                  <a:lnTo>
                    <a:pt x="53722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299540" y="8229790"/>
              <a:ext cx="525780" cy="243840"/>
            </a:xfrm>
            <a:custGeom>
              <a:avLst/>
              <a:gdLst/>
              <a:ahLst/>
              <a:cxnLst/>
              <a:rect l="l" t="t" r="r" b="b"/>
              <a:pathLst>
                <a:path w="525780" h="243840">
                  <a:moveTo>
                    <a:pt x="0" y="243839"/>
                  </a:moveTo>
                  <a:lnTo>
                    <a:pt x="52519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404763" y="8237410"/>
              <a:ext cx="513080" cy="236220"/>
            </a:xfrm>
            <a:custGeom>
              <a:avLst/>
              <a:gdLst/>
              <a:ahLst/>
              <a:cxnLst/>
              <a:rect l="l" t="t" r="r" b="b"/>
              <a:pathLst>
                <a:path w="513080" h="236220">
                  <a:moveTo>
                    <a:pt x="0" y="236220"/>
                  </a:moveTo>
                  <a:lnTo>
                    <a:pt x="51293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516317" y="8246554"/>
              <a:ext cx="493395" cy="227329"/>
            </a:xfrm>
            <a:custGeom>
              <a:avLst/>
              <a:gdLst/>
              <a:ahLst/>
              <a:cxnLst/>
              <a:rect l="l" t="t" r="r" b="b"/>
              <a:pathLst>
                <a:path w="493394" h="227329">
                  <a:moveTo>
                    <a:pt x="0" y="227075"/>
                  </a:moveTo>
                  <a:lnTo>
                    <a:pt x="4928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619823" y="8252650"/>
              <a:ext cx="478155" cy="220979"/>
            </a:xfrm>
            <a:custGeom>
              <a:avLst/>
              <a:gdLst/>
              <a:ahLst/>
              <a:cxnLst/>
              <a:rect l="l" t="t" r="r" b="b"/>
              <a:pathLst>
                <a:path w="478155" h="220979">
                  <a:moveTo>
                    <a:pt x="0" y="220979"/>
                  </a:moveTo>
                  <a:lnTo>
                    <a:pt x="47770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727867" y="8261794"/>
              <a:ext cx="461645" cy="212090"/>
            </a:xfrm>
            <a:custGeom>
              <a:avLst/>
              <a:gdLst/>
              <a:ahLst/>
              <a:cxnLst/>
              <a:rect l="l" t="t" r="r" b="b"/>
              <a:pathLst>
                <a:path w="461644" h="212090">
                  <a:moveTo>
                    <a:pt x="0" y="211835"/>
                  </a:moveTo>
                  <a:lnTo>
                    <a:pt x="46110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837038" y="8269415"/>
              <a:ext cx="443865" cy="204470"/>
            </a:xfrm>
            <a:custGeom>
              <a:avLst/>
              <a:gdLst/>
              <a:ahLst/>
              <a:cxnLst/>
              <a:rect l="l" t="t" r="r" b="b"/>
              <a:pathLst>
                <a:path w="443864" h="204470">
                  <a:moveTo>
                    <a:pt x="0" y="204214"/>
                  </a:moveTo>
                  <a:lnTo>
                    <a:pt x="4433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40168" y="8273986"/>
              <a:ext cx="433705" cy="200025"/>
            </a:xfrm>
            <a:custGeom>
              <a:avLst/>
              <a:gdLst/>
              <a:ahLst/>
              <a:cxnLst/>
              <a:rect l="l" t="t" r="r" b="b"/>
              <a:pathLst>
                <a:path w="433704" h="200025">
                  <a:moveTo>
                    <a:pt x="0" y="199644"/>
                  </a:moveTo>
                  <a:lnTo>
                    <a:pt x="4332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052371" y="8281606"/>
              <a:ext cx="412750" cy="192405"/>
            </a:xfrm>
            <a:custGeom>
              <a:avLst/>
              <a:gdLst/>
              <a:ahLst/>
              <a:cxnLst/>
              <a:rect l="l" t="t" r="r" b="b"/>
              <a:pathLst>
                <a:path w="412750" h="192404">
                  <a:moveTo>
                    <a:pt x="0" y="192024"/>
                  </a:moveTo>
                  <a:lnTo>
                    <a:pt x="4124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159768" y="8290750"/>
              <a:ext cx="396875" cy="182880"/>
            </a:xfrm>
            <a:custGeom>
              <a:avLst/>
              <a:gdLst/>
              <a:ahLst/>
              <a:cxnLst/>
              <a:rect l="l" t="t" r="r" b="b"/>
              <a:pathLst>
                <a:path w="396875" h="182879">
                  <a:moveTo>
                    <a:pt x="0" y="182879"/>
                  </a:moveTo>
                  <a:lnTo>
                    <a:pt x="39648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266412" y="8298370"/>
              <a:ext cx="381635" cy="175260"/>
            </a:xfrm>
            <a:custGeom>
              <a:avLst/>
              <a:gdLst/>
              <a:ahLst/>
              <a:cxnLst/>
              <a:rect l="l" t="t" r="r" b="b"/>
              <a:pathLst>
                <a:path w="381635" h="175259">
                  <a:moveTo>
                    <a:pt x="0" y="175259"/>
                  </a:moveTo>
                  <a:lnTo>
                    <a:pt x="38127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373789" y="8305990"/>
              <a:ext cx="362585" cy="167640"/>
            </a:xfrm>
            <a:custGeom>
              <a:avLst/>
              <a:gdLst/>
              <a:ahLst/>
              <a:cxnLst/>
              <a:rect l="l" t="t" r="r" b="b"/>
              <a:pathLst>
                <a:path w="362585" h="167640">
                  <a:moveTo>
                    <a:pt x="0" y="167640"/>
                  </a:moveTo>
                  <a:lnTo>
                    <a:pt x="3622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476827" y="8310562"/>
              <a:ext cx="351155" cy="163195"/>
            </a:xfrm>
            <a:custGeom>
              <a:avLst/>
              <a:gdLst/>
              <a:ahLst/>
              <a:cxnLst/>
              <a:rect l="l" t="t" r="r" b="b"/>
              <a:pathLst>
                <a:path w="351154" h="163195">
                  <a:moveTo>
                    <a:pt x="0" y="163068"/>
                  </a:moveTo>
                  <a:lnTo>
                    <a:pt x="3506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587197" y="8318182"/>
              <a:ext cx="333375" cy="155575"/>
            </a:xfrm>
            <a:custGeom>
              <a:avLst/>
              <a:gdLst/>
              <a:ahLst/>
              <a:cxnLst/>
              <a:rect l="l" t="t" r="r" b="b"/>
              <a:pathLst>
                <a:path w="333375" h="155575">
                  <a:moveTo>
                    <a:pt x="0" y="155448"/>
                  </a:moveTo>
                  <a:lnTo>
                    <a:pt x="33329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694404" y="8327326"/>
              <a:ext cx="318135" cy="146685"/>
            </a:xfrm>
            <a:custGeom>
              <a:avLst/>
              <a:gdLst/>
              <a:ahLst/>
              <a:cxnLst/>
              <a:rect l="l" t="t" r="r" b="b"/>
              <a:pathLst>
                <a:path w="318135" h="146684">
                  <a:moveTo>
                    <a:pt x="0" y="146303"/>
                  </a:moveTo>
                  <a:lnTo>
                    <a:pt x="3175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801235" y="8334946"/>
              <a:ext cx="302260" cy="139065"/>
            </a:xfrm>
            <a:custGeom>
              <a:avLst/>
              <a:gdLst/>
              <a:ahLst/>
              <a:cxnLst/>
              <a:rect l="l" t="t" r="r" b="b"/>
              <a:pathLst>
                <a:path w="302260" h="139065">
                  <a:moveTo>
                    <a:pt x="0" y="138683"/>
                  </a:moveTo>
                  <a:lnTo>
                    <a:pt x="3021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910737" y="8342566"/>
              <a:ext cx="284480" cy="131445"/>
            </a:xfrm>
            <a:custGeom>
              <a:avLst/>
              <a:gdLst/>
              <a:ahLst/>
              <a:cxnLst/>
              <a:rect l="l" t="t" r="r" b="b"/>
              <a:pathLst>
                <a:path w="284479" h="131445">
                  <a:moveTo>
                    <a:pt x="0" y="131064"/>
                  </a:moveTo>
                  <a:lnTo>
                    <a:pt x="28407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014480" y="8347138"/>
              <a:ext cx="273685" cy="127000"/>
            </a:xfrm>
            <a:custGeom>
              <a:avLst/>
              <a:gdLst/>
              <a:ahLst/>
              <a:cxnLst/>
              <a:rect l="l" t="t" r="r" b="b"/>
              <a:pathLst>
                <a:path w="273685" h="127000">
                  <a:moveTo>
                    <a:pt x="0" y="126492"/>
                  </a:moveTo>
                  <a:lnTo>
                    <a:pt x="2732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122270" y="8356282"/>
              <a:ext cx="257175" cy="117475"/>
            </a:xfrm>
            <a:custGeom>
              <a:avLst/>
              <a:gdLst/>
              <a:ahLst/>
              <a:cxnLst/>
              <a:rect l="l" t="t" r="r" b="b"/>
              <a:pathLst>
                <a:path w="257175" h="117475">
                  <a:moveTo>
                    <a:pt x="0" y="117348"/>
                  </a:moveTo>
                  <a:lnTo>
                    <a:pt x="25694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229737" y="8362378"/>
              <a:ext cx="238125" cy="111760"/>
            </a:xfrm>
            <a:custGeom>
              <a:avLst/>
              <a:gdLst/>
              <a:ahLst/>
              <a:cxnLst/>
              <a:rect l="l" t="t" r="r" b="b"/>
              <a:pathLst>
                <a:path w="238125" h="111759">
                  <a:moveTo>
                    <a:pt x="0" y="111252"/>
                  </a:moveTo>
                  <a:lnTo>
                    <a:pt x="23786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743325" y="7726489"/>
              <a:ext cx="3822700" cy="664845"/>
            </a:xfrm>
            <a:custGeom>
              <a:avLst/>
              <a:gdLst/>
              <a:ahLst/>
              <a:cxnLst/>
              <a:rect l="l" t="t" r="r" b="b"/>
              <a:pathLst>
                <a:path w="3822700" h="664845">
                  <a:moveTo>
                    <a:pt x="0" y="0"/>
                  </a:moveTo>
                  <a:lnTo>
                    <a:pt x="3066287" y="664463"/>
                  </a:lnTo>
                  <a:lnTo>
                    <a:pt x="3822191" y="335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743704" y="7726870"/>
              <a:ext cx="3822700" cy="664845"/>
            </a:xfrm>
            <a:custGeom>
              <a:avLst/>
              <a:gdLst/>
              <a:ahLst/>
              <a:cxnLst/>
              <a:rect l="l" t="t" r="r" b="b"/>
              <a:pathLst>
                <a:path w="3822700" h="664845">
                  <a:moveTo>
                    <a:pt x="3822191" y="33528"/>
                  </a:moveTo>
                  <a:lnTo>
                    <a:pt x="0" y="0"/>
                  </a:lnTo>
                  <a:lnTo>
                    <a:pt x="3066287" y="664464"/>
                  </a:lnTo>
                  <a:lnTo>
                    <a:pt x="3822191" y="3352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955416" y="7726489"/>
              <a:ext cx="3854450" cy="664845"/>
            </a:xfrm>
            <a:custGeom>
              <a:avLst/>
              <a:gdLst/>
              <a:ahLst/>
              <a:cxnLst/>
              <a:rect l="l" t="t" r="r" b="b"/>
              <a:pathLst>
                <a:path w="3854450" h="664845">
                  <a:moveTo>
                    <a:pt x="787907" y="0"/>
                  </a:moveTo>
                  <a:lnTo>
                    <a:pt x="0" y="352044"/>
                  </a:lnTo>
                  <a:lnTo>
                    <a:pt x="3854196" y="664464"/>
                  </a:lnTo>
                  <a:lnTo>
                    <a:pt x="78790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955796" y="7726870"/>
              <a:ext cx="3854450" cy="664845"/>
            </a:xfrm>
            <a:custGeom>
              <a:avLst/>
              <a:gdLst/>
              <a:ahLst/>
              <a:cxnLst/>
              <a:rect l="l" t="t" r="r" b="b"/>
              <a:pathLst>
                <a:path w="3854450" h="664845">
                  <a:moveTo>
                    <a:pt x="787907" y="0"/>
                  </a:moveTo>
                  <a:lnTo>
                    <a:pt x="3854196" y="664464"/>
                  </a:lnTo>
                  <a:lnTo>
                    <a:pt x="0" y="352044"/>
                  </a:lnTo>
                  <a:lnTo>
                    <a:pt x="78790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6809616" y="7760013"/>
              <a:ext cx="4053840" cy="713740"/>
            </a:xfrm>
            <a:custGeom>
              <a:avLst/>
              <a:gdLst/>
              <a:ahLst/>
              <a:cxnLst/>
              <a:rect l="l" t="t" r="r" b="b"/>
              <a:pathLst>
                <a:path w="4053840" h="713740">
                  <a:moveTo>
                    <a:pt x="755904" y="0"/>
                  </a:moveTo>
                  <a:lnTo>
                    <a:pt x="0" y="630936"/>
                  </a:lnTo>
                  <a:lnTo>
                    <a:pt x="1026731" y="713625"/>
                  </a:lnTo>
                  <a:lnTo>
                    <a:pt x="4053560" y="713625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809992" y="7760398"/>
              <a:ext cx="4051935" cy="713740"/>
            </a:xfrm>
            <a:custGeom>
              <a:avLst/>
              <a:gdLst/>
              <a:ahLst/>
              <a:cxnLst/>
              <a:rect l="l" t="t" r="r" b="b"/>
              <a:pathLst>
                <a:path w="4051934" h="713740">
                  <a:moveTo>
                    <a:pt x="755903" y="0"/>
                  </a:moveTo>
                  <a:lnTo>
                    <a:pt x="4051766" y="713232"/>
                  </a:lnTo>
                </a:path>
                <a:path w="4051934" h="713740">
                  <a:moveTo>
                    <a:pt x="1021909" y="713232"/>
                  </a:moveTo>
                  <a:lnTo>
                    <a:pt x="0" y="630936"/>
                  </a:lnTo>
                  <a:lnTo>
                    <a:pt x="75590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566920" y="7726870"/>
              <a:ext cx="337185" cy="79375"/>
            </a:xfrm>
            <a:custGeom>
              <a:avLst/>
              <a:gdLst/>
              <a:ahLst/>
              <a:cxnLst/>
              <a:rect l="l" t="t" r="r" b="b"/>
              <a:pathLst>
                <a:path w="337185" h="79375">
                  <a:moveTo>
                    <a:pt x="0" y="79248"/>
                  </a:moveTo>
                  <a:lnTo>
                    <a:pt x="3368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3361180" y="7731442"/>
              <a:ext cx="741045" cy="166370"/>
            </a:xfrm>
            <a:custGeom>
              <a:avLst/>
              <a:gdLst/>
              <a:ahLst/>
              <a:cxnLst/>
              <a:rect l="l" t="t" r="r" b="b"/>
              <a:pathLst>
                <a:path w="741045" h="166370">
                  <a:moveTo>
                    <a:pt x="0" y="166116"/>
                  </a:moveTo>
                  <a:lnTo>
                    <a:pt x="7406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3149344" y="7729918"/>
              <a:ext cx="1148080" cy="262255"/>
            </a:xfrm>
            <a:custGeom>
              <a:avLst/>
              <a:gdLst/>
              <a:ahLst/>
              <a:cxnLst/>
              <a:rect l="l" t="t" r="r" b="b"/>
              <a:pathLst>
                <a:path w="1148079" h="262254">
                  <a:moveTo>
                    <a:pt x="0" y="262128"/>
                  </a:moveTo>
                  <a:lnTo>
                    <a:pt x="1147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966464" y="7734491"/>
              <a:ext cx="1529080" cy="346075"/>
            </a:xfrm>
            <a:custGeom>
              <a:avLst/>
              <a:gdLst/>
              <a:ahLst/>
              <a:cxnLst/>
              <a:rect l="l" t="t" r="r" b="b"/>
              <a:pathLst>
                <a:path w="1529079" h="346075">
                  <a:moveTo>
                    <a:pt x="0" y="345948"/>
                  </a:moveTo>
                  <a:lnTo>
                    <a:pt x="15285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115816" y="7737538"/>
              <a:ext cx="1572895" cy="356870"/>
            </a:xfrm>
            <a:custGeom>
              <a:avLst/>
              <a:gdLst/>
              <a:ahLst/>
              <a:cxnLst/>
              <a:rect l="l" t="t" r="r" b="b"/>
              <a:pathLst>
                <a:path w="1572895" h="356870">
                  <a:moveTo>
                    <a:pt x="0" y="356615"/>
                  </a:moveTo>
                  <a:lnTo>
                    <a:pt x="15727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265168" y="7736014"/>
              <a:ext cx="1618615" cy="367665"/>
            </a:xfrm>
            <a:custGeom>
              <a:avLst/>
              <a:gdLst/>
              <a:ahLst/>
              <a:cxnLst/>
              <a:rect l="l" t="t" r="r" b="b"/>
              <a:pathLst>
                <a:path w="1618614" h="367665">
                  <a:moveTo>
                    <a:pt x="0" y="367283"/>
                  </a:moveTo>
                  <a:lnTo>
                    <a:pt x="16184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414520" y="7740586"/>
              <a:ext cx="1667510" cy="375285"/>
            </a:xfrm>
            <a:custGeom>
              <a:avLst/>
              <a:gdLst/>
              <a:ahLst/>
              <a:cxnLst/>
              <a:rect l="l" t="t" r="r" b="b"/>
              <a:pathLst>
                <a:path w="1667510" h="375284">
                  <a:moveTo>
                    <a:pt x="0" y="374903"/>
                  </a:moveTo>
                  <a:lnTo>
                    <a:pt x="16672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566920" y="7739062"/>
              <a:ext cx="1708785" cy="390525"/>
            </a:xfrm>
            <a:custGeom>
              <a:avLst/>
              <a:gdLst/>
              <a:ahLst/>
              <a:cxnLst/>
              <a:rect l="l" t="t" r="r" b="b"/>
              <a:pathLst>
                <a:path w="1708785" h="390525">
                  <a:moveTo>
                    <a:pt x="0" y="390144"/>
                  </a:moveTo>
                  <a:lnTo>
                    <a:pt x="17084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716272" y="7743634"/>
              <a:ext cx="1754505" cy="399415"/>
            </a:xfrm>
            <a:custGeom>
              <a:avLst/>
              <a:gdLst/>
              <a:ahLst/>
              <a:cxnLst/>
              <a:rect l="l" t="t" r="r" b="b"/>
              <a:pathLst>
                <a:path w="1754504" h="399415">
                  <a:moveTo>
                    <a:pt x="0" y="399287"/>
                  </a:moveTo>
                  <a:lnTo>
                    <a:pt x="17541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867148" y="7743634"/>
              <a:ext cx="1801495" cy="408940"/>
            </a:xfrm>
            <a:custGeom>
              <a:avLst/>
              <a:gdLst/>
              <a:ahLst/>
              <a:cxnLst/>
              <a:rect l="l" t="t" r="r" b="b"/>
              <a:pathLst>
                <a:path w="1801495" h="408940">
                  <a:moveTo>
                    <a:pt x="0" y="408431"/>
                  </a:moveTo>
                  <a:lnTo>
                    <a:pt x="18013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014976" y="7746682"/>
              <a:ext cx="1847214" cy="417830"/>
            </a:xfrm>
            <a:custGeom>
              <a:avLst/>
              <a:gdLst/>
              <a:ahLst/>
              <a:cxnLst/>
              <a:rect l="l" t="t" r="r" b="b"/>
              <a:pathLst>
                <a:path w="1847214" h="417829">
                  <a:moveTo>
                    <a:pt x="0" y="417575"/>
                  </a:moveTo>
                  <a:lnTo>
                    <a:pt x="18470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164328" y="7745158"/>
              <a:ext cx="1892935" cy="431800"/>
            </a:xfrm>
            <a:custGeom>
              <a:avLst/>
              <a:gdLst/>
              <a:ahLst/>
              <a:cxnLst/>
              <a:rect l="l" t="t" r="r" b="b"/>
              <a:pathLst>
                <a:path w="1892935" h="431800">
                  <a:moveTo>
                    <a:pt x="0" y="431291"/>
                  </a:moveTo>
                  <a:lnTo>
                    <a:pt x="18928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313680" y="7286434"/>
              <a:ext cx="3979545" cy="904240"/>
            </a:xfrm>
            <a:custGeom>
              <a:avLst/>
              <a:gdLst/>
              <a:ahLst/>
              <a:cxnLst/>
              <a:rect l="l" t="t" r="r" b="b"/>
              <a:pathLst>
                <a:path w="3979545" h="904240">
                  <a:moveTo>
                    <a:pt x="0" y="903731"/>
                  </a:moveTo>
                  <a:lnTo>
                    <a:pt x="39791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466080" y="7300150"/>
              <a:ext cx="3970020" cy="904240"/>
            </a:xfrm>
            <a:custGeom>
              <a:avLst/>
              <a:gdLst/>
              <a:ahLst/>
              <a:cxnLst/>
              <a:rect l="l" t="t" r="r" b="b"/>
              <a:pathLst>
                <a:path w="3970020" h="904240">
                  <a:moveTo>
                    <a:pt x="0" y="903732"/>
                  </a:moveTo>
                  <a:lnTo>
                    <a:pt x="39700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616956" y="7751255"/>
              <a:ext cx="2026920" cy="462280"/>
            </a:xfrm>
            <a:custGeom>
              <a:avLst/>
              <a:gdLst/>
              <a:ahLst/>
              <a:cxnLst/>
              <a:rect l="l" t="t" r="r" b="b"/>
              <a:pathLst>
                <a:path w="2026920" h="462279">
                  <a:moveTo>
                    <a:pt x="0" y="461771"/>
                  </a:moveTo>
                  <a:lnTo>
                    <a:pt x="20269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766308" y="7755826"/>
              <a:ext cx="2075814" cy="469900"/>
            </a:xfrm>
            <a:custGeom>
              <a:avLst/>
              <a:gdLst/>
              <a:ahLst/>
              <a:cxnLst/>
              <a:rect l="l" t="t" r="r" b="b"/>
              <a:pathLst>
                <a:path w="2075815" h="469900">
                  <a:moveTo>
                    <a:pt x="0" y="469392"/>
                  </a:moveTo>
                  <a:lnTo>
                    <a:pt x="20756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4914136" y="7754302"/>
              <a:ext cx="2123440" cy="483234"/>
            </a:xfrm>
            <a:custGeom>
              <a:avLst/>
              <a:gdLst/>
              <a:ahLst/>
              <a:cxnLst/>
              <a:rect l="l" t="t" r="r" b="b"/>
              <a:pathLst>
                <a:path w="2123440" h="483234">
                  <a:moveTo>
                    <a:pt x="0" y="483108"/>
                  </a:moveTo>
                  <a:lnTo>
                    <a:pt x="21229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5063488" y="7758876"/>
              <a:ext cx="2171700" cy="492759"/>
            </a:xfrm>
            <a:custGeom>
              <a:avLst/>
              <a:gdLst/>
              <a:ahLst/>
              <a:cxnLst/>
              <a:rect l="l" t="t" r="r" b="b"/>
              <a:pathLst>
                <a:path w="2171700" h="492759">
                  <a:moveTo>
                    <a:pt x="0" y="492251"/>
                  </a:moveTo>
                  <a:lnTo>
                    <a:pt x="21717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214364" y="7758874"/>
              <a:ext cx="2214880" cy="501650"/>
            </a:xfrm>
            <a:custGeom>
              <a:avLst/>
              <a:gdLst/>
              <a:ahLst/>
              <a:cxnLst/>
              <a:rect l="l" t="t" r="r" b="b"/>
              <a:pathLst>
                <a:path w="2214879" h="501650">
                  <a:moveTo>
                    <a:pt x="0" y="501395"/>
                  </a:moveTo>
                  <a:lnTo>
                    <a:pt x="22143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366764" y="7761922"/>
              <a:ext cx="2257425" cy="512445"/>
            </a:xfrm>
            <a:custGeom>
              <a:avLst/>
              <a:gdLst/>
              <a:ahLst/>
              <a:cxnLst/>
              <a:rect l="l" t="t" r="r" b="b"/>
              <a:pathLst>
                <a:path w="2257425" h="512445">
                  <a:moveTo>
                    <a:pt x="0" y="512064"/>
                  </a:moveTo>
                  <a:lnTo>
                    <a:pt x="22570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516116" y="7761922"/>
              <a:ext cx="2306320" cy="524510"/>
            </a:xfrm>
            <a:custGeom>
              <a:avLst/>
              <a:gdLst/>
              <a:ahLst/>
              <a:cxnLst/>
              <a:rect l="l" t="t" r="r" b="b"/>
              <a:pathLst>
                <a:path w="2306320" h="524509">
                  <a:moveTo>
                    <a:pt x="0" y="524256"/>
                  </a:moveTo>
                  <a:lnTo>
                    <a:pt x="23058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5665468" y="7764970"/>
              <a:ext cx="2350135" cy="535305"/>
            </a:xfrm>
            <a:custGeom>
              <a:avLst/>
              <a:gdLst/>
              <a:ahLst/>
              <a:cxnLst/>
              <a:rect l="l" t="t" r="r" b="b"/>
              <a:pathLst>
                <a:path w="2350134" h="535304">
                  <a:moveTo>
                    <a:pt x="0" y="534924"/>
                  </a:moveTo>
                  <a:lnTo>
                    <a:pt x="23500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814820" y="7768018"/>
              <a:ext cx="2395855" cy="544195"/>
            </a:xfrm>
            <a:custGeom>
              <a:avLst/>
              <a:gdLst/>
              <a:ahLst/>
              <a:cxnLst/>
              <a:rect l="l" t="t" r="r" b="b"/>
              <a:pathLst>
                <a:path w="2395854" h="544195">
                  <a:moveTo>
                    <a:pt x="0" y="544068"/>
                  </a:moveTo>
                  <a:lnTo>
                    <a:pt x="23957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5964172" y="7768018"/>
              <a:ext cx="2444750" cy="553720"/>
            </a:xfrm>
            <a:custGeom>
              <a:avLst/>
              <a:gdLst/>
              <a:ahLst/>
              <a:cxnLst/>
              <a:rect l="l" t="t" r="r" b="b"/>
              <a:pathLst>
                <a:path w="2444750" h="553720">
                  <a:moveTo>
                    <a:pt x="0" y="553212"/>
                  </a:moveTo>
                  <a:lnTo>
                    <a:pt x="24444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113524" y="7771066"/>
              <a:ext cx="2489200" cy="562610"/>
            </a:xfrm>
            <a:custGeom>
              <a:avLst/>
              <a:gdLst/>
              <a:ahLst/>
              <a:cxnLst/>
              <a:rect l="l" t="t" r="r" b="b"/>
              <a:pathLst>
                <a:path w="2489200" h="562609">
                  <a:moveTo>
                    <a:pt x="0" y="562356"/>
                  </a:moveTo>
                  <a:lnTo>
                    <a:pt x="248869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265924" y="7769543"/>
              <a:ext cx="2531745" cy="577850"/>
            </a:xfrm>
            <a:custGeom>
              <a:avLst/>
              <a:gdLst/>
              <a:ahLst/>
              <a:cxnLst/>
              <a:rect l="l" t="t" r="r" b="b"/>
              <a:pathLst>
                <a:path w="2531745" h="577850">
                  <a:moveTo>
                    <a:pt x="0" y="577596"/>
                  </a:moveTo>
                  <a:lnTo>
                    <a:pt x="25313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415276" y="7774114"/>
              <a:ext cx="2580640" cy="586740"/>
            </a:xfrm>
            <a:custGeom>
              <a:avLst/>
              <a:gdLst/>
              <a:ahLst/>
              <a:cxnLst/>
              <a:rect l="l" t="t" r="r" b="b"/>
              <a:pathLst>
                <a:path w="2580640" h="586740">
                  <a:moveTo>
                    <a:pt x="0" y="586739"/>
                  </a:moveTo>
                  <a:lnTo>
                    <a:pt x="25801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564628" y="7772590"/>
              <a:ext cx="2626360" cy="597535"/>
            </a:xfrm>
            <a:custGeom>
              <a:avLst/>
              <a:gdLst/>
              <a:ahLst/>
              <a:cxnLst/>
              <a:rect l="l" t="t" r="r" b="b"/>
              <a:pathLst>
                <a:path w="2626359" h="597534">
                  <a:moveTo>
                    <a:pt x="0" y="597407"/>
                  </a:moveTo>
                  <a:lnTo>
                    <a:pt x="26258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713980" y="7775638"/>
              <a:ext cx="2670175" cy="607060"/>
            </a:xfrm>
            <a:custGeom>
              <a:avLst/>
              <a:gdLst/>
              <a:ahLst/>
              <a:cxnLst/>
              <a:rect l="l" t="t" r="r" b="b"/>
              <a:pathLst>
                <a:path w="2670175" h="607059">
                  <a:moveTo>
                    <a:pt x="0" y="606551"/>
                  </a:moveTo>
                  <a:lnTo>
                    <a:pt x="26700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863332" y="7780210"/>
              <a:ext cx="2719070" cy="614680"/>
            </a:xfrm>
            <a:custGeom>
              <a:avLst/>
              <a:gdLst/>
              <a:ahLst/>
              <a:cxnLst/>
              <a:rect l="l" t="t" r="r" b="b"/>
              <a:pathLst>
                <a:path w="2719070" h="614679">
                  <a:moveTo>
                    <a:pt x="0" y="614171"/>
                  </a:moveTo>
                  <a:lnTo>
                    <a:pt x="27188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7015732" y="7780210"/>
              <a:ext cx="2761615" cy="628015"/>
            </a:xfrm>
            <a:custGeom>
              <a:avLst/>
              <a:gdLst/>
              <a:ahLst/>
              <a:cxnLst/>
              <a:rect l="l" t="t" r="r" b="b"/>
              <a:pathLst>
                <a:path w="2761615" h="628015">
                  <a:moveTo>
                    <a:pt x="0" y="627887"/>
                  </a:moveTo>
                  <a:lnTo>
                    <a:pt x="27614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7166608" y="7783258"/>
              <a:ext cx="2809240" cy="634365"/>
            </a:xfrm>
            <a:custGeom>
              <a:avLst/>
              <a:gdLst/>
              <a:ahLst/>
              <a:cxnLst/>
              <a:rect l="l" t="t" r="r" b="b"/>
              <a:pathLst>
                <a:path w="2809240" h="634365">
                  <a:moveTo>
                    <a:pt x="0" y="633984"/>
                  </a:moveTo>
                  <a:lnTo>
                    <a:pt x="28087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7314436" y="7783258"/>
              <a:ext cx="2854960" cy="647700"/>
            </a:xfrm>
            <a:custGeom>
              <a:avLst/>
              <a:gdLst/>
              <a:ahLst/>
              <a:cxnLst/>
              <a:rect l="l" t="t" r="r" b="b"/>
              <a:pathLst>
                <a:path w="2854959" h="647700">
                  <a:moveTo>
                    <a:pt x="0" y="647699"/>
                  </a:moveTo>
                  <a:lnTo>
                    <a:pt x="28544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7463788" y="7786306"/>
              <a:ext cx="2900680" cy="657225"/>
            </a:xfrm>
            <a:custGeom>
              <a:avLst/>
              <a:gdLst/>
              <a:ahLst/>
              <a:cxnLst/>
              <a:rect l="l" t="t" r="r" b="b"/>
              <a:pathLst>
                <a:path w="2900679" h="657225">
                  <a:moveTo>
                    <a:pt x="0" y="656843"/>
                  </a:moveTo>
                  <a:lnTo>
                    <a:pt x="29001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7613140" y="7786306"/>
              <a:ext cx="2948940" cy="669290"/>
            </a:xfrm>
            <a:custGeom>
              <a:avLst/>
              <a:gdLst/>
              <a:ahLst/>
              <a:cxnLst/>
              <a:rect l="l" t="t" r="r" b="b"/>
              <a:pathLst>
                <a:path w="2948940" h="669290">
                  <a:moveTo>
                    <a:pt x="0" y="669036"/>
                  </a:moveTo>
                  <a:lnTo>
                    <a:pt x="29489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7762492" y="7789354"/>
              <a:ext cx="2993390" cy="680085"/>
            </a:xfrm>
            <a:custGeom>
              <a:avLst/>
              <a:gdLst/>
              <a:ahLst/>
              <a:cxnLst/>
              <a:rect l="l" t="t" r="r" b="b"/>
              <a:pathLst>
                <a:path w="2993390" h="680084">
                  <a:moveTo>
                    <a:pt x="0" y="679704"/>
                  </a:moveTo>
                  <a:lnTo>
                    <a:pt x="29931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7916416" y="7787830"/>
              <a:ext cx="3034665" cy="690880"/>
            </a:xfrm>
            <a:custGeom>
              <a:avLst/>
              <a:gdLst/>
              <a:ahLst/>
              <a:cxnLst/>
              <a:rect l="l" t="t" r="r" b="b"/>
              <a:pathLst>
                <a:path w="3034665" h="690879">
                  <a:moveTo>
                    <a:pt x="0" y="690371"/>
                  </a:moveTo>
                  <a:lnTo>
                    <a:pt x="30342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146371" y="7792402"/>
              <a:ext cx="3002915" cy="681355"/>
            </a:xfrm>
            <a:custGeom>
              <a:avLst/>
              <a:gdLst/>
              <a:ahLst/>
              <a:cxnLst/>
              <a:rect l="l" t="t" r="r" b="b"/>
              <a:pathLst>
                <a:path w="3002915" h="681354">
                  <a:moveTo>
                    <a:pt x="0" y="681228"/>
                  </a:moveTo>
                  <a:lnTo>
                    <a:pt x="300244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8348168" y="7795450"/>
              <a:ext cx="2994660" cy="678180"/>
            </a:xfrm>
            <a:custGeom>
              <a:avLst/>
              <a:gdLst/>
              <a:ahLst/>
              <a:cxnLst/>
              <a:rect l="l" t="t" r="r" b="b"/>
              <a:pathLst>
                <a:path w="2994659" h="678179">
                  <a:moveTo>
                    <a:pt x="0" y="678179"/>
                  </a:moveTo>
                  <a:lnTo>
                    <a:pt x="29942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8556765" y="7793927"/>
              <a:ext cx="2980690" cy="680085"/>
            </a:xfrm>
            <a:custGeom>
              <a:avLst/>
              <a:gdLst/>
              <a:ahLst/>
              <a:cxnLst/>
              <a:rect l="l" t="t" r="r" b="b"/>
              <a:pathLst>
                <a:path w="2980690" h="680084">
                  <a:moveTo>
                    <a:pt x="0" y="679702"/>
                  </a:moveTo>
                  <a:lnTo>
                    <a:pt x="298067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8749725" y="7798498"/>
              <a:ext cx="2986405" cy="675640"/>
            </a:xfrm>
            <a:custGeom>
              <a:avLst/>
              <a:gdLst/>
              <a:ahLst/>
              <a:cxnLst/>
              <a:rect l="l" t="t" r="r" b="b"/>
              <a:pathLst>
                <a:path w="2986404" h="675640">
                  <a:moveTo>
                    <a:pt x="0" y="675132"/>
                  </a:moveTo>
                  <a:lnTo>
                    <a:pt x="298583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8950883" y="7798498"/>
              <a:ext cx="2980055" cy="675640"/>
            </a:xfrm>
            <a:custGeom>
              <a:avLst/>
              <a:gdLst/>
              <a:ahLst/>
              <a:cxnLst/>
              <a:rect l="l" t="t" r="r" b="b"/>
              <a:pathLst>
                <a:path w="2980054" h="675640">
                  <a:moveTo>
                    <a:pt x="0" y="675131"/>
                  </a:moveTo>
                  <a:lnTo>
                    <a:pt x="297974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9164557" y="7801546"/>
              <a:ext cx="2959735" cy="672465"/>
            </a:xfrm>
            <a:custGeom>
              <a:avLst/>
              <a:gdLst/>
              <a:ahLst/>
              <a:cxnLst/>
              <a:rect l="l" t="t" r="r" b="b"/>
              <a:pathLst>
                <a:path w="2959734" h="672465">
                  <a:moveTo>
                    <a:pt x="0" y="672083"/>
                  </a:moveTo>
                  <a:lnTo>
                    <a:pt x="295962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9367191" y="7801546"/>
              <a:ext cx="2957195" cy="672465"/>
            </a:xfrm>
            <a:custGeom>
              <a:avLst/>
              <a:gdLst/>
              <a:ahLst/>
              <a:cxnLst/>
              <a:rect l="l" t="t" r="r" b="b"/>
              <a:pathLst>
                <a:path w="2957195" h="672465">
                  <a:moveTo>
                    <a:pt x="0" y="672084"/>
                  </a:moveTo>
                  <a:lnTo>
                    <a:pt x="295663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9575194" y="7804594"/>
              <a:ext cx="2942590" cy="669290"/>
            </a:xfrm>
            <a:custGeom>
              <a:avLst/>
              <a:gdLst/>
              <a:ahLst/>
              <a:cxnLst/>
              <a:rect l="l" t="t" r="r" b="b"/>
              <a:pathLst>
                <a:path w="2942590" h="669290">
                  <a:moveTo>
                    <a:pt x="0" y="669036"/>
                  </a:moveTo>
                  <a:lnTo>
                    <a:pt x="29421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9768043" y="7816786"/>
              <a:ext cx="2898775" cy="657225"/>
            </a:xfrm>
            <a:custGeom>
              <a:avLst/>
              <a:gdLst/>
              <a:ahLst/>
              <a:cxnLst/>
              <a:rect l="l" t="t" r="r" b="b"/>
              <a:pathLst>
                <a:path w="2898775" h="657225">
                  <a:moveTo>
                    <a:pt x="0" y="656844"/>
                  </a:moveTo>
                  <a:lnTo>
                    <a:pt x="289868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9972378" y="7864030"/>
              <a:ext cx="2696210" cy="609600"/>
            </a:xfrm>
            <a:custGeom>
              <a:avLst/>
              <a:gdLst/>
              <a:ahLst/>
              <a:cxnLst/>
              <a:rect l="l" t="t" r="r" b="b"/>
              <a:pathLst>
                <a:path w="2696209" h="609600">
                  <a:moveTo>
                    <a:pt x="0" y="609599"/>
                  </a:moveTo>
                  <a:lnTo>
                    <a:pt x="26958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0173614" y="7909752"/>
              <a:ext cx="2491740" cy="563880"/>
            </a:xfrm>
            <a:custGeom>
              <a:avLst/>
              <a:gdLst/>
              <a:ahLst/>
              <a:cxnLst/>
              <a:rect l="l" t="t" r="r" b="b"/>
              <a:pathLst>
                <a:path w="2491740" h="563879">
                  <a:moveTo>
                    <a:pt x="0" y="563878"/>
                  </a:moveTo>
                  <a:lnTo>
                    <a:pt x="24915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0386477" y="7956994"/>
              <a:ext cx="2277745" cy="516890"/>
            </a:xfrm>
            <a:custGeom>
              <a:avLst/>
              <a:gdLst/>
              <a:ahLst/>
              <a:cxnLst/>
              <a:rect l="l" t="t" r="r" b="b"/>
              <a:pathLst>
                <a:path w="2277745" h="516890">
                  <a:moveTo>
                    <a:pt x="0" y="516636"/>
                  </a:moveTo>
                  <a:lnTo>
                    <a:pt x="227719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0576122" y="7999666"/>
              <a:ext cx="2089150" cy="474345"/>
            </a:xfrm>
            <a:custGeom>
              <a:avLst/>
              <a:gdLst/>
              <a:ahLst/>
              <a:cxnLst/>
              <a:rect l="l" t="t" r="r" b="b"/>
              <a:pathLst>
                <a:path w="2089150" h="474345">
                  <a:moveTo>
                    <a:pt x="0" y="473964"/>
                  </a:moveTo>
                  <a:lnTo>
                    <a:pt x="208907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0783079" y="8045386"/>
              <a:ext cx="1880870" cy="428625"/>
            </a:xfrm>
            <a:custGeom>
              <a:avLst/>
              <a:gdLst/>
              <a:ahLst/>
              <a:cxnLst/>
              <a:rect l="l" t="t" r="r" b="b"/>
              <a:pathLst>
                <a:path w="1880870" h="428625">
                  <a:moveTo>
                    <a:pt x="0" y="428243"/>
                  </a:moveTo>
                  <a:lnTo>
                    <a:pt x="18805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0987983" y="8092630"/>
              <a:ext cx="1677670" cy="381000"/>
            </a:xfrm>
            <a:custGeom>
              <a:avLst/>
              <a:gdLst/>
              <a:ahLst/>
              <a:cxnLst/>
              <a:rect l="l" t="t" r="r" b="b"/>
              <a:pathLst>
                <a:path w="1677670" h="381000">
                  <a:moveTo>
                    <a:pt x="0" y="380999"/>
                  </a:moveTo>
                  <a:lnTo>
                    <a:pt x="16772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1195908" y="8139874"/>
              <a:ext cx="1466850" cy="334010"/>
            </a:xfrm>
            <a:custGeom>
              <a:avLst/>
              <a:gdLst/>
              <a:ahLst/>
              <a:cxnLst/>
              <a:rect l="l" t="t" r="r" b="b"/>
              <a:pathLst>
                <a:path w="1466850" h="334009">
                  <a:moveTo>
                    <a:pt x="0" y="333756"/>
                  </a:moveTo>
                  <a:lnTo>
                    <a:pt x="14662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1400577" y="8187118"/>
              <a:ext cx="1263650" cy="287020"/>
            </a:xfrm>
            <a:custGeom>
              <a:avLst/>
              <a:gdLst/>
              <a:ahLst/>
              <a:cxnLst/>
              <a:rect l="l" t="t" r="r" b="b"/>
              <a:pathLst>
                <a:path w="1263650" h="287020">
                  <a:moveTo>
                    <a:pt x="0" y="286512"/>
                  </a:moveTo>
                  <a:lnTo>
                    <a:pt x="12630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1597598" y="8232838"/>
              <a:ext cx="1064895" cy="241300"/>
            </a:xfrm>
            <a:custGeom>
              <a:avLst/>
              <a:gdLst/>
              <a:ahLst/>
              <a:cxnLst/>
              <a:rect l="l" t="t" r="r" b="b"/>
              <a:pathLst>
                <a:path w="1064895" h="241300">
                  <a:moveTo>
                    <a:pt x="0" y="240791"/>
                  </a:moveTo>
                  <a:lnTo>
                    <a:pt x="106455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1807810" y="8280082"/>
              <a:ext cx="855980" cy="193675"/>
            </a:xfrm>
            <a:custGeom>
              <a:avLst/>
              <a:gdLst/>
              <a:ahLst/>
              <a:cxnLst/>
              <a:rect l="l" t="t" r="r" b="b"/>
              <a:pathLst>
                <a:path w="855979" h="193675">
                  <a:moveTo>
                    <a:pt x="0" y="193547"/>
                  </a:moveTo>
                  <a:lnTo>
                    <a:pt x="85586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2008479" y="8325803"/>
              <a:ext cx="652145" cy="147955"/>
            </a:xfrm>
            <a:custGeom>
              <a:avLst/>
              <a:gdLst/>
              <a:ahLst/>
              <a:cxnLst/>
              <a:rect l="l" t="t" r="r" b="b"/>
              <a:pathLst>
                <a:path w="652145" h="147954">
                  <a:moveTo>
                    <a:pt x="0" y="147828"/>
                  </a:moveTo>
                  <a:lnTo>
                    <a:pt x="65214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2218399" y="8373046"/>
              <a:ext cx="443865" cy="100965"/>
            </a:xfrm>
            <a:custGeom>
              <a:avLst/>
              <a:gdLst/>
              <a:ahLst/>
              <a:cxnLst/>
              <a:rect l="l" t="t" r="r" b="b"/>
              <a:pathLst>
                <a:path w="443865" h="100965">
                  <a:moveTo>
                    <a:pt x="0" y="100584"/>
                  </a:moveTo>
                  <a:lnTo>
                    <a:pt x="44375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2405654" y="8415718"/>
              <a:ext cx="255270" cy="58419"/>
            </a:xfrm>
            <a:custGeom>
              <a:avLst/>
              <a:gdLst/>
              <a:ahLst/>
              <a:cxnLst/>
              <a:rect l="l" t="t" r="r" b="b"/>
              <a:pathLst>
                <a:path w="255270" h="58420">
                  <a:moveTo>
                    <a:pt x="0" y="57912"/>
                  </a:moveTo>
                  <a:lnTo>
                    <a:pt x="254973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2615301" y="8462962"/>
              <a:ext cx="46990" cy="10795"/>
            </a:xfrm>
            <a:custGeom>
              <a:avLst/>
              <a:gdLst/>
              <a:ahLst/>
              <a:cxnLst/>
              <a:rect l="l" t="t" r="r" b="b"/>
              <a:pathLst>
                <a:path w="46990" h="10795">
                  <a:moveTo>
                    <a:pt x="0" y="10668"/>
                  </a:moveTo>
                  <a:lnTo>
                    <a:pt x="4685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828800" y="6742632"/>
              <a:ext cx="1845310" cy="316865"/>
            </a:xfrm>
            <a:custGeom>
              <a:avLst/>
              <a:gdLst/>
              <a:ahLst/>
              <a:cxnLst/>
              <a:rect l="l" t="t" r="r" b="b"/>
              <a:pathLst>
                <a:path w="1845310" h="316865">
                  <a:moveTo>
                    <a:pt x="1844800" y="31738"/>
                  </a:moveTo>
                  <a:lnTo>
                    <a:pt x="1203196" y="316726"/>
                  </a:lnTo>
                  <a:lnTo>
                    <a:pt x="0" y="56075"/>
                  </a:lnTo>
                </a:path>
                <a:path w="1845310" h="316865">
                  <a:moveTo>
                    <a:pt x="0" y="0"/>
                  </a:moveTo>
                  <a:lnTo>
                    <a:pt x="1844800" y="317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828799" y="6798414"/>
              <a:ext cx="1203325" cy="797560"/>
            </a:xfrm>
            <a:custGeom>
              <a:avLst/>
              <a:gdLst/>
              <a:ahLst/>
              <a:cxnLst/>
              <a:rect l="l" t="t" r="r" b="b"/>
              <a:pathLst>
                <a:path w="1203325" h="797559">
                  <a:moveTo>
                    <a:pt x="0" y="0"/>
                  </a:moveTo>
                  <a:lnTo>
                    <a:pt x="0" y="796975"/>
                  </a:lnTo>
                  <a:lnTo>
                    <a:pt x="1202817" y="260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828799" y="6798707"/>
              <a:ext cx="1203325" cy="797560"/>
            </a:xfrm>
            <a:custGeom>
              <a:avLst/>
              <a:gdLst/>
              <a:ahLst/>
              <a:cxnLst/>
              <a:rect l="l" t="t" r="r" b="b"/>
              <a:pathLst>
                <a:path w="1203325" h="797559">
                  <a:moveTo>
                    <a:pt x="0" y="0"/>
                  </a:moveTo>
                  <a:lnTo>
                    <a:pt x="1203198" y="260651"/>
                  </a:lnTo>
                  <a:lnTo>
                    <a:pt x="0" y="7972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673600" y="6774370"/>
              <a:ext cx="1009015" cy="218440"/>
            </a:xfrm>
            <a:custGeom>
              <a:avLst/>
              <a:gdLst/>
              <a:ahLst/>
              <a:cxnLst/>
              <a:rect l="l" t="t" r="r" b="b"/>
              <a:pathLst>
                <a:path w="1009014" h="218440">
                  <a:moveTo>
                    <a:pt x="1007363" y="7620"/>
                  </a:moveTo>
                  <a:lnTo>
                    <a:pt x="1008888" y="217932"/>
                  </a:lnTo>
                  <a:lnTo>
                    <a:pt x="0" y="0"/>
                  </a:lnTo>
                  <a:lnTo>
                    <a:pt x="1007363" y="76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673220" y="6773989"/>
              <a:ext cx="1009015" cy="533400"/>
            </a:xfrm>
            <a:custGeom>
              <a:avLst/>
              <a:gdLst/>
              <a:ahLst/>
              <a:cxnLst/>
              <a:rect l="l" t="t" r="r" b="b"/>
              <a:pathLst>
                <a:path w="1009014" h="533400">
                  <a:moveTo>
                    <a:pt x="0" y="0"/>
                  </a:moveTo>
                  <a:lnTo>
                    <a:pt x="1007363" y="533400"/>
                  </a:lnTo>
                  <a:lnTo>
                    <a:pt x="1008888" y="2179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673600" y="6774370"/>
              <a:ext cx="1009015" cy="533400"/>
            </a:xfrm>
            <a:custGeom>
              <a:avLst/>
              <a:gdLst/>
              <a:ahLst/>
              <a:cxnLst/>
              <a:rect l="l" t="t" r="r" b="b"/>
              <a:pathLst>
                <a:path w="1009014" h="533400">
                  <a:moveTo>
                    <a:pt x="1008888" y="217932"/>
                  </a:moveTo>
                  <a:lnTo>
                    <a:pt x="0" y="0"/>
                  </a:lnTo>
                  <a:lnTo>
                    <a:pt x="1007363" y="533400"/>
                  </a:lnTo>
                  <a:lnTo>
                    <a:pt x="1008888" y="21793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196207" y="6773989"/>
              <a:ext cx="1484630" cy="533400"/>
            </a:xfrm>
            <a:custGeom>
              <a:avLst/>
              <a:gdLst/>
              <a:ahLst/>
              <a:cxnLst/>
              <a:rect l="l" t="t" r="r" b="b"/>
              <a:pathLst>
                <a:path w="1484629" h="533400">
                  <a:moveTo>
                    <a:pt x="477012" y="0"/>
                  </a:moveTo>
                  <a:lnTo>
                    <a:pt x="0" y="211836"/>
                  </a:lnTo>
                  <a:lnTo>
                    <a:pt x="1484376" y="533400"/>
                  </a:lnTo>
                  <a:lnTo>
                    <a:pt x="47701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196588" y="6774370"/>
              <a:ext cx="1484630" cy="533400"/>
            </a:xfrm>
            <a:custGeom>
              <a:avLst/>
              <a:gdLst/>
              <a:ahLst/>
              <a:cxnLst/>
              <a:rect l="l" t="t" r="r" b="b"/>
              <a:pathLst>
                <a:path w="1484629" h="533400">
                  <a:moveTo>
                    <a:pt x="477012" y="0"/>
                  </a:moveTo>
                  <a:lnTo>
                    <a:pt x="1484376" y="533400"/>
                  </a:lnTo>
                  <a:lnTo>
                    <a:pt x="0" y="211836"/>
                  </a:lnTo>
                  <a:lnTo>
                    <a:pt x="47701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196208" y="6985825"/>
              <a:ext cx="1484630" cy="741045"/>
            </a:xfrm>
            <a:custGeom>
              <a:avLst/>
              <a:gdLst/>
              <a:ahLst/>
              <a:cxnLst/>
              <a:rect l="l" t="t" r="r" b="b"/>
              <a:pathLst>
                <a:path w="1484629" h="741045">
                  <a:moveTo>
                    <a:pt x="0" y="0"/>
                  </a:moveTo>
                  <a:lnTo>
                    <a:pt x="547116" y="740664"/>
                  </a:lnTo>
                  <a:lnTo>
                    <a:pt x="1484376" y="3215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196588" y="6986206"/>
              <a:ext cx="1484630" cy="741045"/>
            </a:xfrm>
            <a:custGeom>
              <a:avLst/>
              <a:gdLst/>
              <a:ahLst/>
              <a:cxnLst/>
              <a:rect l="l" t="t" r="r" b="b"/>
              <a:pathLst>
                <a:path w="1484629" h="741045">
                  <a:moveTo>
                    <a:pt x="1484376" y="321564"/>
                  </a:moveTo>
                  <a:lnTo>
                    <a:pt x="0" y="0"/>
                  </a:lnTo>
                  <a:lnTo>
                    <a:pt x="547116" y="740664"/>
                  </a:lnTo>
                  <a:lnTo>
                    <a:pt x="1484376" y="3215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255900" y="6985825"/>
              <a:ext cx="1487805" cy="741045"/>
            </a:xfrm>
            <a:custGeom>
              <a:avLst/>
              <a:gdLst/>
              <a:ahLst/>
              <a:cxnLst/>
              <a:rect l="l" t="t" r="r" b="b"/>
              <a:pathLst>
                <a:path w="1487804" h="741045">
                  <a:moveTo>
                    <a:pt x="940307" y="0"/>
                  </a:moveTo>
                  <a:lnTo>
                    <a:pt x="0" y="419100"/>
                  </a:lnTo>
                  <a:lnTo>
                    <a:pt x="1487423" y="740664"/>
                  </a:lnTo>
                  <a:lnTo>
                    <a:pt x="94030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2256281" y="6986206"/>
              <a:ext cx="1487805" cy="741045"/>
            </a:xfrm>
            <a:custGeom>
              <a:avLst/>
              <a:gdLst/>
              <a:ahLst/>
              <a:cxnLst/>
              <a:rect l="l" t="t" r="r" b="b"/>
              <a:pathLst>
                <a:path w="1487804" h="741045">
                  <a:moveTo>
                    <a:pt x="940308" y="0"/>
                  </a:moveTo>
                  <a:lnTo>
                    <a:pt x="1487424" y="740664"/>
                  </a:lnTo>
                  <a:lnTo>
                    <a:pt x="0" y="419100"/>
                  </a:lnTo>
                  <a:lnTo>
                    <a:pt x="94030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975484" y="7404925"/>
              <a:ext cx="870585" cy="315595"/>
            </a:xfrm>
            <a:custGeom>
              <a:avLst/>
              <a:gdLst/>
              <a:ahLst/>
              <a:cxnLst/>
              <a:rect l="l" t="t" r="r" b="b"/>
              <a:pathLst>
                <a:path w="870585" h="315595">
                  <a:moveTo>
                    <a:pt x="280415" y="0"/>
                  </a:moveTo>
                  <a:lnTo>
                    <a:pt x="0" y="126492"/>
                  </a:lnTo>
                  <a:lnTo>
                    <a:pt x="870203" y="315468"/>
                  </a:lnTo>
                  <a:lnTo>
                    <a:pt x="28041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975864" y="7405306"/>
              <a:ext cx="870585" cy="315595"/>
            </a:xfrm>
            <a:custGeom>
              <a:avLst/>
              <a:gdLst/>
              <a:ahLst/>
              <a:cxnLst/>
              <a:rect l="l" t="t" r="r" b="b"/>
              <a:pathLst>
                <a:path w="870585" h="315595">
                  <a:moveTo>
                    <a:pt x="280415" y="0"/>
                  </a:moveTo>
                  <a:lnTo>
                    <a:pt x="0" y="126492"/>
                  </a:lnTo>
                  <a:lnTo>
                    <a:pt x="870203" y="315468"/>
                  </a:lnTo>
                  <a:lnTo>
                    <a:pt x="28041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828799" y="7531411"/>
              <a:ext cx="1017269" cy="189230"/>
            </a:xfrm>
            <a:custGeom>
              <a:avLst/>
              <a:gdLst/>
              <a:ahLst/>
              <a:cxnLst/>
              <a:rect l="l" t="t" r="r" b="b"/>
              <a:pathLst>
                <a:path w="1017269" h="189229">
                  <a:moveTo>
                    <a:pt x="146685" y="0"/>
                  </a:moveTo>
                  <a:lnTo>
                    <a:pt x="0" y="64884"/>
                  </a:lnTo>
                  <a:lnTo>
                    <a:pt x="0" y="177977"/>
                  </a:lnTo>
                  <a:lnTo>
                    <a:pt x="1016888" y="188988"/>
                  </a:lnTo>
                  <a:lnTo>
                    <a:pt x="14668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828800" y="7531798"/>
              <a:ext cx="1017269" cy="189230"/>
            </a:xfrm>
            <a:custGeom>
              <a:avLst/>
              <a:gdLst/>
              <a:ahLst/>
              <a:cxnLst/>
              <a:rect l="l" t="t" r="r" b="b"/>
              <a:pathLst>
                <a:path w="1017269" h="189229">
                  <a:moveTo>
                    <a:pt x="147064" y="0"/>
                  </a:moveTo>
                  <a:lnTo>
                    <a:pt x="1017268" y="188976"/>
                  </a:lnTo>
                  <a:lnTo>
                    <a:pt x="0" y="177958"/>
                  </a:lnTo>
                </a:path>
                <a:path w="1017269" h="189229">
                  <a:moveTo>
                    <a:pt x="0" y="65047"/>
                  </a:moveTo>
                  <a:lnTo>
                    <a:pt x="1470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2255900" y="7404925"/>
              <a:ext cx="1487805" cy="321945"/>
            </a:xfrm>
            <a:custGeom>
              <a:avLst/>
              <a:gdLst/>
              <a:ahLst/>
              <a:cxnLst/>
              <a:rect l="l" t="t" r="r" b="b"/>
              <a:pathLst>
                <a:path w="1487804" h="321945">
                  <a:moveTo>
                    <a:pt x="0" y="0"/>
                  </a:moveTo>
                  <a:lnTo>
                    <a:pt x="589788" y="315468"/>
                  </a:lnTo>
                  <a:lnTo>
                    <a:pt x="1487424" y="3215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2256280" y="7405306"/>
              <a:ext cx="1487805" cy="321945"/>
            </a:xfrm>
            <a:custGeom>
              <a:avLst/>
              <a:gdLst/>
              <a:ahLst/>
              <a:cxnLst/>
              <a:rect l="l" t="t" r="r" b="b"/>
              <a:pathLst>
                <a:path w="1487804" h="321945">
                  <a:moveTo>
                    <a:pt x="0" y="0"/>
                  </a:moveTo>
                  <a:lnTo>
                    <a:pt x="1487424" y="321564"/>
                  </a:lnTo>
                  <a:lnTo>
                    <a:pt x="589788" y="31546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493768" y="6774370"/>
              <a:ext cx="347980" cy="78105"/>
            </a:xfrm>
            <a:custGeom>
              <a:avLst/>
              <a:gdLst/>
              <a:ahLst/>
              <a:cxnLst/>
              <a:rect l="l" t="t" r="r" b="b"/>
              <a:pathLst>
                <a:path w="347979" h="78104">
                  <a:moveTo>
                    <a:pt x="0" y="77724"/>
                  </a:moveTo>
                  <a:lnTo>
                    <a:pt x="3474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281932" y="6774370"/>
              <a:ext cx="754380" cy="172720"/>
            </a:xfrm>
            <a:custGeom>
              <a:avLst/>
              <a:gdLst/>
              <a:ahLst/>
              <a:cxnLst/>
              <a:rect l="l" t="t" r="r" b="b"/>
              <a:pathLst>
                <a:path w="754379" h="172720">
                  <a:moveTo>
                    <a:pt x="0" y="172212"/>
                  </a:moveTo>
                  <a:lnTo>
                    <a:pt x="7543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074668" y="6778942"/>
              <a:ext cx="1160145" cy="262255"/>
            </a:xfrm>
            <a:custGeom>
              <a:avLst/>
              <a:gdLst/>
              <a:ahLst/>
              <a:cxnLst/>
              <a:rect l="l" t="t" r="r" b="b"/>
              <a:pathLst>
                <a:path w="1160145" h="262254">
                  <a:moveTo>
                    <a:pt x="0" y="262127"/>
                  </a:moveTo>
                  <a:lnTo>
                    <a:pt x="11597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2864356" y="6777418"/>
              <a:ext cx="1565275" cy="358140"/>
            </a:xfrm>
            <a:custGeom>
              <a:avLst/>
              <a:gdLst/>
              <a:ahLst/>
              <a:cxnLst/>
              <a:rect l="l" t="t" r="r" b="b"/>
              <a:pathLst>
                <a:path w="1565275" h="358140">
                  <a:moveTo>
                    <a:pt x="0" y="358139"/>
                  </a:moveTo>
                  <a:lnTo>
                    <a:pt x="15651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2652520" y="6719506"/>
              <a:ext cx="2243455" cy="508000"/>
            </a:xfrm>
            <a:custGeom>
              <a:avLst/>
              <a:gdLst/>
              <a:ahLst/>
              <a:cxnLst/>
              <a:rect l="l" t="t" r="r" b="b"/>
              <a:pathLst>
                <a:path w="2243454" h="508000">
                  <a:moveTo>
                    <a:pt x="0" y="507491"/>
                  </a:moveTo>
                  <a:lnTo>
                    <a:pt x="22433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2442208" y="6728650"/>
              <a:ext cx="2613660" cy="593090"/>
            </a:xfrm>
            <a:custGeom>
              <a:avLst/>
              <a:gdLst/>
              <a:ahLst/>
              <a:cxnLst/>
              <a:rect l="l" t="t" r="r" b="b"/>
              <a:pathLst>
                <a:path w="2613660" h="593090">
                  <a:moveTo>
                    <a:pt x="0" y="592836"/>
                  </a:moveTo>
                  <a:lnTo>
                    <a:pt x="261366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230372" y="6737794"/>
              <a:ext cx="2993390" cy="678180"/>
            </a:xfrm>
            <a:custGeom>
              <a:avLst/>
              <a:gdLst/>
              <a:ahLst/>
              <a:cxnLst/>
              <a:rect l="l" t="t" r="r" b="b"/>
              <a:pathLst>
                <a:path w="2993390" h="678179">
                  <a:moveTo>
                    <a:pt x="0" y="678180"/>
                  </a:moveTo>
                  <a:lnTo>
                    <a:pt x="299313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2023108" y="6746938"/>
              <a:ext cx="3359150" cy="763905"/>
            </a:xfrm>
            <a:custGeom>
              <a:avLst/>
              <a:gdLst/>
              <a:ahLst/>
              <a:cxnLst/>
              <a:rect l="l" t="t" r="r" b="b"/>
              <a:pathLst>
                <a:path w="3359150" h="763904">
                  <a:moveTo>
                    <a:pt x="0" y="763524"/>
                  </a:moveTo>
                  <a:lnTo>
                    <a:pt x="335889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828799" y="6757606"/>
              <a:ext cx="3736340" cy="843915"/>
            </a:xfrm>
            <a:custGeom>
              <a:avLst/>
              <a:gdLst/>
              <a:ahLst/>
              <a:cxnLst/>
              <a:rect l="l" t="t" r="r" b="b"/>
              <a:pathLst>
                <a:path w="3736340" h="843915">
                  <a:moveTo>
                    <a:pt x="0" y="843387"/>
                  </a:moveTo>
                  <a:lnTo>
                    <a:pt x="37360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828799" y="6765226"/>
              <a:ext cx="3885565" cy="880110"/>
            </a:xfrm>
            <a:custGeom>
              <a:avLst/>
              <a:gdLst/>
              <a:ahLst/>
              <a:cxnLst/>
              <a:rect l="l" t="t" r="r" b="b"/>
              <a:pathLst>
                <a:path w="3885565" h="880109">
                  <a:moveTo>
                    <a:pt x="0" y="879585"/>
                  </a:moveTo>
                  <a:lnTo>
                    <a:pt x="388543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828799" y="6844474"/>
              <a:ext cx="3736340" cy="848994"/>
            </a:xfrm>
            <a:custGeom>
              <a:avLst/>
              <a:gdLst/>
              <a:ahLst/>
              <a:cxnLst/>
              <a:rect l="l" t="t" r="r" b="b"/>
              <a:pathLst>
                <a:path w="3736340" h="848995">
                  <a:moveTo>
                    <a:pt x="0" y="848499"/>
                  </a:moveTo>
                  <a:lnTo>
                    <a:pt x="373608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948433" y="6920674"/>
              <a:ext cx="3469004" cy="792480"/>
            </a:xfrm>
            <a:custGeom>
              <a:avLst/>
              <a:gdLst/>
              <a:ahLst/>
              <a:cxnLst/>
              <a:rect l="l" t="t" r="r" b="b"/>
              <a:pathLst>
                <a:path w="3469004" h="792479">
                  <a:moveTo>
                    <a:pt x="0" y="792479"/>
                  </a:moveTo>
                  <a:lnTo>
                    <a:pt x="3468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2143505" y="6963346"/>
              <a:ext cx="3304540" cy="748665"/>
            </a:xfrm>
            <a:custGeom>
              <a:avLst/>
              <a:gdLst/>
              <a:ahLst/>
              <a:cxnLst/>
              <a:rect l="l" t="t" r="r" b="b"/>
              <a:pathLst>
                <a:path w="3304540" h="748665">
                  <a:moveTo>
                    <a:pt x="0" y="748284"/>
                  </a:moveTo>
                  <a:lnTo>
                    <a:pt x="33040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340100" y="7053264"/>
              <a:ext cx="2905125" cy="662940"/>
            </a:xfrm>
            <a:custGeom>
              <a:avLst/>
              <a:gdLst/>
              <a:ahLst/>
              <a:cxnLst/>
              <a:rect l="l" t="t" r="r" b="b"/>
              <a:pathLst>
                <a:path w="2905125" h="662940">
                  <a:moveTo>
                    <a:pt x="0" y="662940"/>
                  </a:moveTo>
                  <a:lnTo>
                    <a:pt x="290474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2535172" y="7150798"/>
              <a:ext cx="2491740" cy="563880"/>
            </a:xfrm>
            <a:custGeom>
              <a:avLst/>
              <a:gdLst/>
              <a:ahLst/>
              <a:cxnLst/>
              <a:rect l="l" t="t" r="r" b="b"/>
              <a:pathLst>
                <a:path w="2491740" h="563879">
                  <a:moveTo>
                    <a:pt x="0" y="563880"/>
                  </a:moveTo>
                  <a:lnTo>
                    <a:pt x="24917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2730244" y="7243764"/>
              <a:ext cx="2092960" cy="474345"/>
            </a:xfrm>
            <a:custGeom>
              <a:avLst/>
              <a:gdLst/>
              <a:ahLst/>
              <a:cxnLst/>
              <a:rect l="l" t="t" r="r" b="b"/>
              <a:pathLst>
                <a:path w="2092960" h="474345">
                  <a:moveTo>
                    <a:pt x="0" y="473964"/>
                  </a:moveTo>
                  <a:lnTo>
                    <a:pt x="209245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2928364" y="7336727"/>
              <a:ext cx="1691639" cy="381000"/>
            </a:xfrm>
            <a:custGeom>
              <a:avLst/>
              <a:gdLst/>
              <a:ahLst/>
              <a:cxnLst/>
              <a:rect l="l" t="t" r="r" b="b"/>
              <a:pathLst>
                <a:path w="1691639" h="381000">
                  <a:moveTo>
                    <a:pt x="0" y="380999"/>
                  </a:moveTo>
                  <a:lnTo>
                    <a:pt x="169163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121912" y="7428166"/>
              <a:ext cx="1290955" cy="292735"/>
            </a:xfrm>
            <a:custGeom>
              <a:avLst/>
              <a:gdLst/>
              <a:ahLst/>
              <a:cxnLst/>
              <a:rect l="l" t="t" r="r" b="b"/>
              <a:pathLst>
                <a:path w="1290954" h="292734">
                  <a:moveTo>
                    <a:pt x="0" y="292607"/>
                  </a:moveTo>
                  <a:lnTo>
                    <a:pt x="129082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316984" y="7522654"/>
              <a:ext cx="883919" cy="201295"/>
            </a:xfrm>
            <a:custGeom>
              <a:avLst/>
              <a:gdLst/>
              <a:ahLst/>
              <a:cxnLst/>
              <a:rect l="l" t="t" r="r" b="b"/>
              <a:pathLst>
                <a:path w="883920" h="201295">
                  <a:moveTo>
                    <a:pt x="0" y="201168"/>
                  </a:moveTo>
                  <a:lnTo>
                    <a:pt x="88391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3515104" y="7617142"/>
              <a:ext cx="475615" cy="108585"/>
            </a:xfrm>
            <a:custGeom>
              <a:avLst/>
              <a:gdLst/>
              <a:ahLst/>
              <a:cxnLst/>
              <a:rect l="l" t="t" r="r" b="b"/>
              <a:pathLst>
                <a:path w="475614" h="108584">
                  <a:moveTo>
                    <a:pt x="0" y="108204"/>
                  </a:moveTo>
                  <a:lnTo>
                    <a:pt x="47548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708652" y="7711630"/>
              <a:ext cx="70485" cy="17145"/>
            </a:xfrm>
            <a:custGeom>
              <a:avLst/>
              <a:gdLst/>
              <a:ahLst/>
              <a:cxnLst/>
              <a:rect l="l" t="t" r="r" b="b"/>
              <a:pathLst>
                <a:path w="70485" h="17145">
                  <a:moveTo>
                    <a:pt x="0" y="16763"/>
                  </a:moveTo>
                  <a:lnTo>
                    <a:pt x="7010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3092956" y="412870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0" y="3048"/>
                  </a:moveTo>
                  <a:lnTo>
                    <a:pt x="1524" y="0"/>
                  </a:lnTo>
                  <a:lnTo>
                    <a:pt x="0" y="3048"/>
                  </a:lnTo>
                  <a:close/>
                </a:path>
                <a:path w="1905" h="3175">
                  <a:moveTo>
                    <a:pt x="0" y="3048"/>
                  </a:moveTo>
                  <a:lnTo>
                    <a:pt x="1524" y="0"/>
                  </a:lnTo>
                  <a:lnTo>
                    <a:pt x="0" y="3048"/>
                  </a:lnTo>
                  <a:close/>
                </a:path>
                <a:path w="1905" h="3175">
                  <a:moveTo>
                    <a:pt x="0" y="3048"/>
                  </a:moveTo>
                  <a:lnTo>
                    <a:pt x="1524" y="0"/>
                  </a:lnTo>
                  <a:lnTo>
                    <a:pt x="0" y="3048"/>
                  </a:lnTo>
                  <a:close/>
                </a:path>
                <a:path w="1905" h="3175">
                  <a:moveTo>
                    <a:pt x="0" y="3048"/>
                  </a:moveTo>
                  <a:lnTo>
                    <a:pt x="1524" y="0"/>
                  </a:lnTo>
                  <a:lnTo>
                    <a:pt x="0" y="304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870452" y="422014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572"/>
                  </a:moveTo>
                  <a:lnTo>
                    <a:pt x="1524" y="0"/>
                  </a:lnTo>
                  <a:lnTo>
                    <a:pt x="0" y="4572"/>
                  </a:lnTo>
                  <a:close/>
                </a:path>
                <a:path w="1905" h="5079">
                  <a:moveTo>
                    <a:pt x="0" y="4572"/>
                  </a:moveTo>
                  <a:lnTo>
                    <a:pt x="1524" y="0"/>
                  </a:lnTo>
                  <a:lnTo>
                    <a:pt x="0" y="4572"/>
                  </a:lnTo>
                  <a:close/>
                </a:path>
                <a:path w="1905" h="5079">
                  <a:moveTo>
                    <a:pt x="0" y="4572"/>
                  </a:moveTo>
                  <a:lnTo>
                    <a:pt x="1524" y="0"/>
                  </a:lnTo>
                  <a:lnTo>
                    <a:pt x="0" y="4572"/>
                  </a:lnTo>
                  <a:close/>
                </a:path>
                <a:path w="1905" h="5079">
                  <a:moveTo>
                    <a:pt x="0" y="4572"/>
                  </a:moveTo>
                  <a:lnTo>
                    <a:pt x="1524" y="0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2833496" y="3697033"/>
              <a:ext cx="1257300" cy="1975485"/>
            </a:xfrm>
            <a:custGeom>
              <a:avLst/>
              <a:gdLst/>
              <a:ahLst/>
              <a:cxnLst/>
              <a:rect l="l" t="t" r="r" b="b"/>
              <a:pathLst>
                <a:path w="1257300" h="1975485">
                  <a:moveTo>
                    <a:pt x="1257300" y="0"/>
                  </a:moveTo>
                  <a:lnTo>
                    <a:pt x="0" y="1737360"/>
                  </a:lnTo>
                  <a:lnTo>
                    <a:pt x="1097280" y="1975104"/>
                  </a:lnTo>
                  <a:lnTo>
                    <a:pt x="125730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2833876" y="3697415"/>
              <a:ext cx="1257300" cy="1975485"/>
            </a:xfrm>
            <a:custGeom>
              <a:avLst/>
              <a:gdLst/>
              <a:ahLst/>
              <a:cxnLst/>
              <a:rect l="l" t="t" r="r" b="b"/>
              <a:pathLst>
                <a:path w="1257300" h="1975485">
                  <a:moveTo>
                    <a:pt x="1257300" y="0"/>
                  </a:moveTo>
                  <a:lnTo>
                    <a:pt x="1097280" y="1975104"/>
                  </a:lnTo>
                  <a:lnTo>
                    <a:pt x="0" y="1737360"/>
                  </a:lnTo>
                  <a:lnTo>
                    <a:pt x="125730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056255" y="5434395"/>
              <a:ext cx="1874520" cy="1074420"/>
            </a:xfrm>
            <a:custGeom>
              <a:avLst/>
              <a:gdLst/>
              <a:ahLst/>
              <a:cxnLst/>
              <a:rect l="l" t="t" r="r" b="b"/>
              <a:pathLst>
                <a:path w="1874520" h="1074420">
                  <a:moveTo>
                    <a:pt x="777239" y="0"/>
                  </a:moveTo>
                  <a:lnTo>
                    <a:pt x="0" y="1074420"/>
                  </a:lnTo>
                  <a:lnTo>
                    <a:pt x="1874520" y="237744"/>
                  </a:lnTo>
                  <a:lnTo>
                    <a:pt x="77723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056636" y="5434774"/>
              <a:ext cx="1874520" cy="1074420"/>
            </a:xfrm>
            <a:custGeom>
              <a:avLst/>
              <a:gdLst/>
              <a:ahLst/>
              <a:cxnLst/>
              <a:rect l="l" t="t" r="r" b="b"/>
              <a:pathLst>
                <a:path w="1874520" h="1074420">
                  <a:moveTo>
                    <a:pt x="1874520" y="237744"/>
                  </a:moveTo>
                  <a:lnTo>
                    <a:pt x="777239" y="0"/>
                  </a:lnTo>
                  <a:lnTo>
                    <a:pt x="0" y="1074420"/>
                  </a:lnTo>
                  <a:lnTo>
                    <a:pt x="1874520" y="2377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498596" y="3583114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5" h="5079">
                  <a:moveTo>
                    <a:pt x="0" y="4572"/>
                  </a:moveTo>
                  <a:lnTo>
                    <a:pt x="1524" y="0"/>
                  </a:lnTo>
                  <a:lnTo>
                    <a:pt x="0" y="4572"/>
                  </a:lnTo>
                  <a:close/>
                </a:path>
                <a:path w="1905" h="5079">
                  <a:moveTo>
                    <a:pt x="0" y="4572"/>
                  </a:moveTo>
                  <a:lnTo>
                    <a:pt x="1524" y="0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326385" y="2578798"/>
              <a:ext cx="451484" cy="172720"/>
            </a:xfrm>
            <a:custGeom>
              <a:avLst/>
              <a:gdLst/>
              <a:ahLst/>
              <a:cxnLst/>
              <a:rect l="l" t="t" r="r" b="b"/>
              <a:pathLst>
                <a:path w="451485" h="172719">
                  <a:moveTo>
                    <a:pt x="227075" y="0"/>
                  </a:moveTo>
                  <a:lnTo>
                    <a:pt x="451103" y="172212"/>
                  </a:lnTo>
                  <a:lnTo>
                    <a:pt x="0" y="74676"/>
                  </a:lnTo>
                  <a:lnTo>
                    <a:pt x="22707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530220" y="2697290"/>
              <a:ext cx="379730" cy="157480"/>
            </a:xfrm>
            <a:custGeom>
              <a:avLst/>
              <a:gdLst/>
              <a:ahLst/>
              <a:cxnLst/>
              <a:rect l="l" t="t" r="r" b="b"/>
              <a:pathLst>
                <a:path w="379730" h="157480">
                  <a:moveTo>
                    <a:pt x="0" y="0"/>
                  </a:moveTo>
                  <a:lnTo>
                    <a:pt x="134112" y="103632"/>
                  </a:lnTo>
                  <a:lnTo>
                    <a:pt x="379476" y="1569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530600" y="2697670"/>
              <a:ext cx="379730" cy="157480"/>
            </a:xfrm>
            <a:custGeom>
              <a:avLst/>
              <a:gdLst/>
              <a:ahLst/>
              <a:cxnLst/>
              <a:rect l="l" t="t" r="r" b="b"/>
              <a:pathLst>
                <a:path w="379730" h="157480">
                  <a:moveTo>
                    <a:pt x="0" y="0"/>
                  </a:moveTo>
                  <a:lnTo>
                    <a:pt x="134112" y="103632"/>
                  </a:lnTo>
                  <a:lnTo>
                    <a:pt x="379476" y="1569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664255" y="2800846"/>
              <a:ext cx="246278" cy="1411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530220" y="2697290"/>
              <a:ext cx="379730" cy="157480"/>
            </a:xfrm>
            <a:custGeom>
              <a:avLst/>
              <a:gdLst/>
              <a:ahLst/>
              <a:cxnLst/>
              <a:rect l="l" t="t" r="r" b="b"/>
              <a:pathLst>
                <a:path w="379730" h="157480">
                  <a:moveTo>
                    <a:pt x="0" y="0"/>
                  </a:moveTo>
                  <a:lnTo>
                    <a:pt x="379476" y="156972"/>
                  </a:lnTo>
                  <a:lnTo>
                    <a:pt x="246888" y="53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530600" y="2697670"/>
              <a:ext cx="379730" cy="157480"/>
            </a:xfrm>
            <a:custGeom>
              <a:avLst/>
              <a:gdLst/>
              <a:ahLst/>
              <a:cxnLst/>
              <a:rect l="l" t="t" r="r" b="b"/>
              <a:pathLst>
                <a:path w="379730" h="157480">
                  <a:moveTo>
                    <a:pt x="0" y="0"/>
                  </a:moveTo>
                  <a:lnTo>
                    <a:pt x="246888" y="53340"/>
                  </a:lnTo>
                  <a:lnTo>
                    <a:pt x="379476" y="1569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194863" y="2653016"/>
              <a:ext cx="336194" cy="908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828800" y="2699194"/>
              <a:ext cx="367030" cy="234950"/>
            </a:xfrm>
            <a:custGeom>
              <a:avLst/>
              <a:gdLst/>
              <a:ahLst/>
              <a:cxnLst/>
              <a:rect l="l" t="t" r="r" b="b"/>
              <a:pathLst>
                <a:path w="367030" h="234950">
                  <a:moveTo>
                    <a:pt x="366520" y="0"/>
                  </a:moveTo>
                  <a:lnTo>
                    <a:pt x="0" y="125177"/>
                  </a:lnTo>
                </a:path>
                <a:path w="367030" h="234950">
                  <a:moveTo>
                    <a:pt x="0" y="231892"/>
                  </a:moveTo>
                  <a:lnTo>
                    <a:pt x="12952" y="234696"/>
                  </a:lnTo>
                  <a:lnTo>
                    <a:pt x="3665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828799" y="2930794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19">
                  <a:moveTo>
                    <a:pt x="0" y="0"/>
                  </a:moveTo>
                  <a:lnTo>
                    <a:pt x="0" y="7023"/>
                  </a:lnTo>
                  <a:lnTo>
                    <a:pt x="12573" y="2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828800" y="2931087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5" h="7619">
                  <a:moveTo>
                    <a:pt x="0" y="0"/>
                  </a:moveTo>
                  <a:lnTo>
                    <a:pt x="12952" y="2803"/>
                  </a:lnTo>
                  <a:lnTo>
                    <a:pt x="0" y="72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841372" y="2698804"/>
              <a:ext cx="554990" cy="234950"/>
            </a:xfrm>
            <a:custGeom>
              <a:avLst/>
              <a:gdLst/>
              <a:ahLst/>
              <a:cxnLst/>
              <a:rect l="l" t="t" r="r" b="b"/>
              <a:pathLst>
                <a:path w="554989" h="234950">
                  <a:moveTo>
                    <a:pt x="353568" y="0"/>
                  </a:moveTo>
                  <a:lnTo>
                    <a:pt x="0" y="234708"/>
                  </a:lnTo>
                  <a:lnTo>
                    <a:pt x="554736" y="44208"/>
                  </a:lnTo>
                  <a:lnTo>
                    <a:pt x="35356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841752" y="2699194"/>
              <a:ext cx="554990" cy="234950"/>
            </a:xfrm>
            <a:custGeom>
              <a:avLst/>
              <a:gdLst/>
              <a:ahLst/>
              <a:cxnLst/>
              <a:rect l="l" t="t" r="r" b="b"/>
              <a:pathLst>
                <a:path w="554989" h="234950">
                  <a:moveTo>
                    <a:pt x="353568" y="0"/>
                  </a:moveTo>
                  <a:lnTo>
                    <a:pt x="554736" y="44196"/>
                  </a:lnTo>
                  <a:lnTo>
                    <a:pt x="0" y="234696"/>
                  </a:lnTo>
                  <a:lnTo>
                    <a:pt x="35356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828799" y="2578799"/>
              <a:ext cx="1081405" cy="363220"/>
            </a:xfrm>
            <a:custGeom>
              <a:avLst/>
              <a:gdLst/>
              <a:ahLst/>
              <a:cxnLst/>
              <a:rect l="l" t="t" r="r" b="b"/>
              <a:pathLst>
                <a:path w="1081405" h="363219">
                  <a:moveTo>
                    <a:pt x="0" y="245975"/>
                  </a:moveTo>
                  <a:lnTo>
                    <a:pt x="724661" y="0"/>
                  </a:lnTo>
                  <a:lnTo>
                    <a:pt x="1081277" y="275843"/>
                  </a:lnTo>
                  <a:lnTo>
                    <a:pt x="1015745" y="362711"/>
                  </a:lnTo>
                  <a:lnTo>
                    <a:pt x="701801" y="118871"/>
                  </a:lnTo>
                  <a:lnTo>
                    <a:pt x="0" y="3594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873376" y="2697290"/>
              <a:ext cx="1321435" cy="513715"/>
            </a:xfrm>
            <a:custGeom>
              <a:avLst/>
              <a:gdLst/>
              <a:ahLst/>
              <a:cxnLst/>
              <a:rect l="l" t="t" r="r" b="b"/>
              <a:pathLst>
                <a:path w="1321435" h="513714">
                  <a:moveTo>
                    <a:pt x="656844" y="0"/>
                  </a:moveTo>
                  <a:lnTo>
                    <a:pt x="0" y="228600"/>
                  </a:lnTo>
                  <a:lnTo>
                    <a:pt x="1321308" y="513588"/>
                  </a:lnTo>
                  <a:lnTo>
                    <a:pt x="65684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873756" y="2697670"/>
              <a:ext cx="1321435" cy="513715"/>
            </a:xfrm>
            <a:custGeom>
              <a:avLst/>
              <a:gdLst/>
              <a:ahLst/>
              <a:cxnLst/>
              <a:rect l="l" t="t" r="r" b="b"/>
              <a:pathLst>
                <a:path w="1321435" h="513714">
                  <a:moveTo>
                    <a:pt x="656844" y="0"/>
                  </a:moveTo>
                  <a:lnTo>
                    <a:pt x="1321308" y="513588"/>
                  </a:lnTo>
                  <a:lnTo>
                    <a:pt x="0" y="228600"/>
                  </a:lnTo>
                  <a:lnTo>
                    <a:pt x="65684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873376" y="2925890"/>
              <a:ext cx="2118360" cy="902335"/>
            </a:xfrm>
            <a:custGeom>
              <a:avLst/>
              <a:gdLst/>
              <a:ahLst/>
              <a:cxnLst/>
              <a:rect l="l" t="t" r="r" b="b"/>
              <a:pathLst>
                <a:path w="2118360" h="902335">
                  <a:moveTo>
                    <a:pt x="0" y="0"/>
                  </a:moveTo>
                  <a:lnTo>
                    <a:pt x="2118360" y="902208"/>
                  </a:lnTo>
                  <a:lnTo>
                    <a:pt x="1321308" y="284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873756" y="2926270"/>
              <a:ext cx="2118360" cy="902335"/>
            </a:xfrm>
            <a:custGeom>
              <a:avLst/>
              <a:gdLst/>
              <a:ahLst/>
              <a:cxnLst/>
              <a:rect l="l" t="t" r="r" b="b"/>
              <a:pathLst>
                <a:path w="2118360" h="902335">
                  <a:moveTo>
                    <a:pt x="1321308" y="284988"/>
                  </a:moveTo>
                  <a:lnTo>
                    <a:pt x="0" y="0"/>
                  </a:lnTo>
                  <a:lnTo>
                    <a:pt x="2118360" y="902208"/>
                  </a:lnTo>
                  <a:lnTo>
                    <a:pt x="1321308" y="2849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873376" y="2925890"/>
              <a:ext cx="2118360" cy="902335"/>
            </a:xfrm>
            <a:custGeom>
              <a:avLst/>
              <a:gdLst/>
              <a:ahLst/>
              <a:cxnLst/>
              <a:rect l="l" t="t" r="r" b="b"/>
              <a:pathLst>
                <a:path w="2118360" h="902335">
                  <a:moveTo>
                    <a:pt x="0" y="0"/>
                  </a:moveTo>
                  <a:lnTo>
                    <a:pt x="24384" y="449580"/>
                  </a:lnTo>
                  <a:lnTo>
                    <a:pt x="2118360" y="902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873756" y="2926270"/>
              <a:ext cx="2118360" cy="902335"/>
            </a:xfrm>
            <a:custGeom>
              <a:avLst/>
              <a:gdLst/>
              <a:ahLst/>
              <a:cxnLst/>
              <a:rect l="l" t="t" r="r" b="b"/>
              <a:pathLst>
                <a:path w="2118360" h="902335">
                  <a:moveTo>
                    <a:pt x="0" y="0"/>
                  </a:moveTo>
                  <a:lnTo>
                    <a:pt x="2118360" y="902208"/>
                  </a:lnTo>
                  <a:lnTo>
                    <a:pt x="24384" y="44958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897760" y="3375469"/>
              <a:ext cx="771525" cy="2284730"/>
            </a:xfrm>
            <a:custGeom>
              <a:avLst/>
              <a:gdLst/>
              <a:ahLst/>
              <a:cxnLst/>
              <a:rect l="l" t="t" r="r" b="b"/>
              <a:pathLst>
                <a:path w="771525" h="2284729">
                  <a:moveTo>
                    <a:pt x="0" y="0"/>
                  </a:moveTo>
                  <a:lnTo>
                    <a:pt x="123444" y="2144268"/>
                  </a:lnTo>
                  <a:lnTo>
                    <a:pt x="771144" y="2284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898140" y="3375850"/>
              <a:ext cx="771525" cy="2284730"/>
            </a:xfrm>
            <a:custGeom>
              <a:avLst/>
              <a:gdLst/>
              <a:ahLst/>
              <a:cxnLst/>
              <a:rect l="l" t="t" r="r" b="b"/>
              <a:pathLst>
                <a:path w="771525" h="2284729">
                  <a:moveTo>
                    <a:pt x="0" y="0"/>
                  </a:moveTo>
                  <a:lnTo>
                    <a:pt x="123444" y="2144268"/>
                  </a:lnTo>
                  <a:lnTo>
                    <a:pt x="771144" y="228447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021204" y="5519739"/>
              <a:ext cx="647700" cy="289560"/>
            </a:xfrm>
            <a:custGeom>
              <a:avLst/>
              <a:gdLst/>
              <a:ahLst/>
              <a:cxnLst/>
              <a:rect l="l" t="t" r="r" b="b"/>
              <a:pathLst>
                <a:path w="647700" h="289560">
                  <a:moveTo>
                    <a:pt x="0" y="0"/>
                  </a:moveTo>
                  <a:lnTo>
                    <a:pt x="541020" y="289560"/>
                  </a:lnTo>
                  <a:lnTo>
                    <a:pt x="64770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2021584" y="5520118"/>
              <a:ext cx="647700" cy="289560"/>
            </a:xfrm>
            <a:custGeom>
              <a:avLst/>
              <a:gdLst/>
              <a:ahLst/>
              <a:cxnLst/>
              <a:rect l="l" t="t" r="r" b="b"/>
              <a:pathLst>
                <a:path w="647700" h="289560">
                  <a:moveTo>
                    <a:pt x="0" y="0"/>
                  </a:moveTo>
                  <a:lnTo>
                    <a:pt x="647700" y="140208"/>
                  </a:lnTo>
                  <a:lnTo>
                    <a:pt x="541020" y="2895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897760" y="3375469"/>
              <a:ext cx="2094230" cy="2284730"/>
            </a:xfrm>
            <a:custGeom>
              <a:avLst/>
              <a:gdLst/>
              <a:ahLst/>
              <a:cxnLst/>
              <a:rect l="l" t="t" r="r" b="b"/>
              <a:pathLst>
                <a:path w="2094229" h="2284729">
                  <a:moveTo>
                    <a:pt x="0" y="0"/>
                  </a:moveTo>
                  <a:lnTo>
                    <a:pt x="771144" y="2284476"/>
                  </a:lnTo>
                  <a:lnTo>
                    <a:pt x="2093976" y="452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898140" y="3375850"/>
              <a:ext cx="2094230" cy="2284730"/>
            </a:xfrm>
            <a:custGeom>
              <a:avLst/>
              <a:gdLst/>
              <a:ahLst/>
              <a:cxnLst/>
              <a:rect l="l" t="t" r="r" b="b"/>
              <a:pathLst>
                <a:path w="2094229" h="2284729">
                  <a:moveTo>
                    <a:pt x="0" y="0"/>
                  </a:moveTo>
                  <a:lnTo>
                    <a:pt x="2093976" y="452628"/>
                  </a:lnTo>
                  <a:lnTo>
                    <a:pt x="771144" y="228447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2318764" y="56207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2286761" y="55902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108452" y="54225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2830828" y="54347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2652520" y="52671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2497072" y="512540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2465068" y="50949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286761" y="49272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129789" y="47840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2097784" y="47535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041140" y="49699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3007612" y="49394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2829304" y="47764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2673856" y="46301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2641852" y="45996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2463544" y="44319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2308096" y="42887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2274568" y="42597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2097784" y="40921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940812" y="39488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3373372" y="46209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3216400" y="44792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184396" y="44487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006089" y="42811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2850640" y="41348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2818636" y="41043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2640328" y="39412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2484880" y="379495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2452876" y="37644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2274568" y="35968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2119120" y="34535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2085592" y="34230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907284" y="325697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550156" y="41256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3394708" y="39839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3361180" y="39534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3184396" y="37858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3027424" y="364255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2995420" y="36090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2817112" y="34459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2661664" y="329965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2629660" y="32691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451352" y="310610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295905" y="29582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2263900" y="29277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3934204" y="38269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3902200" y="37964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3722368" y="36334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2471164" y="56725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2201417" y="54972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2122168" y="544849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2762248" y="55018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2687572" y="545001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2330956" y="522141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2058161" y="50461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2891789" y="522598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2617468" y="504920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2542792" y="49989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2187700" y="47703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3103624" y="50034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2748533" y="47748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2478784" y="459505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2404108" y="45478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2047492" y="43192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3038092" y="45996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2963416" y="455237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2608324" y="43192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2335528" y="41439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2259328" y="40967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3169156" y="432377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2894836" y="41485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2820160" y="409975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2468117" y="38681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2195320" y="36928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2120644" y="36455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3458716" y="415309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3382516" y="41058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3028948" y="38726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2754628" y="36974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2679952" y="36455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2324861" y="341699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2052064" y="3240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977389" y="31899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3588256" y="38772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3315460" y="370198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3240784" y="36501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2884168" y="34215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2615944" y="324630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2541268" y="31944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2184652" y="29658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3445000" y="34261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3175252" y="32508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3100576" y="319906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2745484" y="297046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2472689" y="27906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2811016" y="53600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2567176" y="53890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2419348" y="54073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2327908" y="54195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2082544" y="54515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3227068" y="48434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3135628" y="48541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2890264" y="48876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2743960" y="49013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2650996" y="49166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2402584" y="49455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2259328" y="49638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2163317" y="49745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3550156" y="43405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3458716" y="43512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3210304" y="43801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3067048" y="43984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2971036" y="44091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2727196" y="443807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2582417" y="445789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2486405" y="44685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2242564" y="45005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2094736" y="45158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2003296" y="45279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3874768" y="38345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3781804" y="38452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3534916" y="38741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3390136" y="389248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3294124" y="39031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3050284" y="39366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2902456" y="39503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2809492" y="396563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2565652" y="3994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2417824" y="40128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2326384" y="40250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2082544" y="40540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3373372" y="342919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3225544" y="34490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3134104" y="34596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2890264" y="34886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2742436" y="35069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2649472" y="35191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2402584" y="354653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2257805" y="356635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2161792" y="35770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1917952" y="36090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2725672" y="30436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2580892" y="30634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2484880" y="307409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2241040" y="31030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2093212" y="31213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2001772" y="31320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2631184" y="56374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3071620" y="49501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2852164" y="51162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2620516" y="52915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2378200" y="54774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3763516" y="40784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3544060" y="42460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3310889" y="44213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3065524" y="46057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2846068" y="476878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2614420" y="49440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2367533" y="512845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2149600" y="52915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3752848" y="37294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3533392" y="38970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3300220" y="40723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3057904" y="42567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2839972" y="441979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2602228" y="45980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2361436" y="47794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2141980" y="49470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3527296" y="35480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3294124" y="37248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3048760" y="39077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2829304" y="40753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2596133" y="42506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2350768" y="44350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2135884" y="45980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3283456" y="337889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3041140" y="35648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2823208" y="37278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2590036" y="39031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2343148" y="40875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2125217" y="42536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3030472" y="32158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2811016" y="33819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2579368" y="35572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2337052" y="37431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2117596" y="39062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2804920" y="30344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2571748" y="32097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2326384" y="339413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2108452" y="35572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2562605" y="286073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2320289" y="30451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2100833" y="32127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2090164" y="286378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873756" y="2697670"/>
              <a:ext cx="2118360" cy="3112135"/>
            </a:xfrm>
            <a:custGeom>
              <a:avLst/>
              <a:gdLst/>
              <a:ahLst/>
              <a:cxnLst/>
              <a:rect l="l" t="t" r="r" b="b"/>
              <a:pathLst>
                <a:path w="2118360" h="3112135">
                  <a:moveTo>
                    <a:pt x="0" y="228600"/>
                  </a:moveTo>
                  <a:lnTo>
                    <a:pt x="656844" y="0"/>
                  </a:lnTo>
                  <a:lnTo>
                    <a:pt x="2118360" y="1130808"/>
                  </a:lnTo>
                  <a:lnTo>
                    <a:pt x="688848" y="3112008"/>
                  </a:lnTo>
                  <a:lnTo>
                    <a:pt x="147828" y="2822448"/>
                  </a:lnTo>
                  <a:lnTo>
                    <a:pt x="0" y="22860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4103368" y="2075878"/>
              <a:ext cx="589915" cy="128270"/>
            </a:xfrm>
            <a:custGeom>
              <a:avLst/>
              <a:gdLst/>
              <a:ahLst/>
              <a:cxnLst/>
              <a:rect l="l" t="t" r="r" b="b"/>
              <a:pathLst>
                <a:path w="589914" h="128269">
                  <a:moveTo>
                    <a:pt x="589788" y="7620"/>
                  </a:moveTo>
                  <a:lnTo>
                    <a:pt x="586740" y="128016"/>
                  </a:lnTo>
                  <a:lnTo>
                    <a:pt x="0" y="0"/>
                  </a:lnTo>
                  <a:lnTo>
                    <a:pt x="589788" y="76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4102988" y="2075498"/>
              <a:ext cx="588645" cy="1312545"/>
            </a:xfrm>
            <a:custGeom>
              <a:avLst/>
              <a:gdLst/>
              <a:ahLst/>
              <a:cxnLst/>
              <a:rect l="l" t="t" r="r" b="b"/>
              <a:pathLst>
                <a:path w="588645" h="1312545">
                  <a:moveTo>
                    <a:pt x="0" y="0"/>
                  </a:moveTo>
                  <a:lnTo>
                    <a:pt x="588263" y="1312164"/>
                  </a:lnTo>
                  <a:lnTo>
                    <a:pt x="586739" y="128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4103368" y="2075878"/>
              <a:ext cx="588645" cy="1312545"/>
            </a:xfrm>
            <a:custGeom>
              <a:avLst/>
              <a:gdLst/>
              <a:ahLst/>
              <a:cxnLst/>
              <a:rect l="l" t="t" r="r" b="b"/>
              <a:pathLst>
                <a:path w="588645" h="1312545">
                  <a:moveTo>
                    <a:pt x="586739" y="128016"/>
                  </a:moveTo>
                  <a:lnTo>
                    <a:pt x="0" y="0"/>
                  </a:lnTo>
                  <a:lnTo>
                    <a:pt x="588263" y="1312164"/>
                  </a:lnTo>
                  <a:lnTo>
                    <a:pt x="586739" y="12801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3302887" y="2075497"/>
              <a:ext cx="1388745" cy="1312545"/>
            </a:xfrm>
            <a:custGeom>
              <a:avLst/>
              <a:gdLst/>
              <a:ahLst/>
              <a:cxnLst/>
              <a:rect l="l" t="t" r="r" b="b"/>
              <a:pathLst>
                <a:path w="1388745" h="1312545">
                  <a:moveTo>
                    <a:pt x="800100" y="0"/>
                  </a:moveTo>
                  <a:lnTo>
                    <a:pt x="0" y="1011936"/>
                  </a:lnTo>
                  <a:lnTo>
                    <a:pt x="1388364" y="1312164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3303268" y="2075878"/>
              <a:ext cx="1388745" cy="1312545"/>
            </a:xfrm>
            <a:custGeom>
              <a:avLst/>
              <a:gdLst/>
              <a:ahLst/>
              <a:cxnLst/>
              <a:rect l="l" t="t" r="r" b="b"/>
              <a:pathLst>
                <a:path w="1388745" h="1312545">
                  <a:moveTo>
                    <a:pt x="800100" y="0"/>
                  </a:moveTo>
                  <a:lnTo>
                    <a:pt x="1388364" y="1312164"/>
                  </a:lnTo>
                  <a:lnTo>
                    <a:pt x="0" y="1011936"/>
                  </a:lnTo>
                  <a:lnTo>
                    <a:pt x="80010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3302888" y="3087433"/>
              <a:ext cx="1388745" cy="739140"/>
            </a:xfrm>
            <a:custGeom>
              <a:avLst/>
              <a:gdLst/>
              <a:ahLst/>
              <a:cxnLst/>
              <a:rect l="l" t="t" r="r" b="b"/>
              <a:pathLst>
                <a:path w="1388745" h="739139">
                  <a:moveTo>
                    <a:pt x="0" y="0"/>
                  </a:moveTo>
                  <a:lnTo>
                    <a:pt x="1386839" y="739139"/>
                  </a:lnTo>
                  <a:lnTo>
                    <a:pt x="1388364" y="300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3303268" y="3087814"/>
              <a:ext cx="1388745" cy="739140"/>
            </a:xfrm>
            <a:custGeom>
              <a:avLst/>
              <a:gdLst/>
              <a:ahLst/>
              <a:cxnLst/>
              <a:rect l="l" t="t" r="r" b="b"/>
              <a:pathLst>
                <a:path w="1388745" h="739139">
                  <a:moveTo>
                    <a:pt x="1388364" y="300227"/>
                  </a:moveTo>
                  <a:lnTo>
                    <a:pt x="0" y="0"/>
                  </a:lnTo>
                  <a:lnTo>
                    <a:pt x="1386839" y="739139"/>
                  </a:lnTo>
                  <a:lnTo>
                    <a:pt x="1388364" y="30022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3302887" y="3087433"/>
              <a:ext cx="1386840" cy="739140"/>
            </a:xfrm>
            <a:custGeom>
              <a:avLst/>
              <a:gdLst/>
              <a:ahLst/>
              <a:cxnLst/>
              <a:rect l="l" t="t" r="r" b="b"/>
              <a:pathLst>
                <a:path w="1386839" h="739139">
                  <a:moveTo>
                    <a:pt x="0" y="0"/>
                  </a:moveTo>
                  <a:lnTo>
                    <a:pt x="787908" y="609600"/>
                  </a:lnTo>
                  <a:lnTo>
                    <a:pt x="1386840" y="739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3303268" y="3087815"/>
              <a:ext cx="1386840" cy="739140"/>
            </a:xfrm>
            <a:custGeom>
              <a:avLst/>
              <a:gdLst/>
              <a:ahLst/>
              <a:cxnLst/>
              <a:rect l="l" t="t" r="r" b="b"/>
              <a:pathLst>
                <a:path w="1386839" h="739139">
                  <a:moveTo>
                    <a:pt x="0" y="0"/>
                  </a:moveTo>
                  <a:lnTo>
                    <a:pt x="1386840" y="739140"/>
                  </a:lnTo>
                  <a:lnTo>
                    <a:pt x="787908" y="6096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3971925" y="3697033"/>
              <a:ext cx="715010" cy="1637030"/>
            </a:xfrm>
            <a:custGeom>
              <a:avLst/>
              <a:gdLst/>
              <a:ahLst/>
              <a:cxnLst/>
              <a:rect l="l" t="t" r="r" b="b"/>
              <a:pathLst>
                <a:path w="715010" h="1637029">
                  <a:moveTo>
                    <a:pt x="118872" y="0"/>
                  </a:moveTo>
                  <a:lnTo>
                    <a:pt x="0" y="1481328"/>
                  </a:lnTo>
                  <a:lnTo>
                    <a:pt x="714756" y="1636776"/>
                  </a:lnTo>
                  <a:lnTo>
                    <a:pt x="1188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3972304" y="3697415"/>
              <a:ext cx="715010" cy="1637030"/>
            </a:xfrm>
            <a:custGeom>
              <a:avLst/>
              <a:gdLst/>
              <a:ahLst/>
              <a:cxnLst/>
              <a:rect l="l" t="t" r="r" b="b"/>
              <a:pathLst>
                <a:path w="715010" h="1637029">
                  <a:moveTo>
                    <a:pt x="118872" y="0"/>
                  </a:moveTo>
                  <a:lnTo>
                    <a:pt x="0" y="1481328"/>
                  </a:lnTo>
                  <a:lnTo>
                    <a:pt x="714756" y="1636776"/>
                  </a:lnTo>
                  <a:lnTo>
                    <a:pt x="11887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3930776" y="5178361"/>
              <a:ext cx="756285" cy="494030"/>
            </a:xfrm>
            <a:custGeom>
              <a:avLst/>
              <a:gdLst/>
              <a:ahLst/>
              <a:cxnLst/>
              <a:rect l="l" t="t" r="r" b="b"/>
              <a:pathLst>
                <a:path w="756285" h="494029">
                  <a:moveTo>
                    <a:pt x="41148" y="0"/>
                  </a:moveTo>
                  <a:lnTo>
                    <a:pt x="0" y="493776"/>
                  </a:lnTo>
                  <a:lnTo>
                    <a:pt x="755904" y="155448"/>
                  </a:lnTo>
                  <a:lnTo>
                    <a:pt x="4114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3931156" y="5178742"/>
              <a:ext cx="756285" cy="494030"/>
            </a:xfrm>
            <a:custGeom>
              <a:avLst/>
              <a:gdLst/>
              <a:ahLst/>
              <a:cxnLst/>
              <a:rect l="l" t="t" r="r" b="b"/>
              <a:pathLst>
                <a:path w="756285" h="494029">
                  <a:moveTo>
                    <a:pt x="41148" y="0"/>
                  </a:moveTo>
                  <a:lnTo>
                    <a:pt x="755904" y="155448"/>
                  </a:lnTo>
                  <a:lnTo>
                    <a:pt x="0" y="493776"/>
                  </a:lnTo>
                  <a:lnTo>
                    <a:pt x="4114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4090797" y="3697033"/>
              <a:ext cx="599440" cy="1637030"/>
            </a:xfrm>
            <a:custGeom>
              <a:avLst/>
              <a:gdLst/>
              <a:ahLst/>
              <a:cxnLst/>
              <a:rect l="l" t="t" r="r" b="b"/>
              <a:pathLst>
                <a:path w="599439" h="1637029">
                  <a:moveTo>
                    <a:pt x="0" y="0"/>
                  </a:moveTo>
                  <a:lnTo>
                    <a:pt x="595884" y="1636776"/>
                  </a:lnTo>
                  <a:lnTo>
                    <a:pt x="598932" y="129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4091176" y="3697415"/>
              <a:ext cx="599440" cy="1637030"/>
            </a:xfrm>
            <a:custGeom>
              <a:avLst/>
              <a:gdLst/>
              <a:ahLst/>
              <a:cxnLst/>
              <a:rect l="l" t="t" r="r" b="b"/>
              <a:pathLst>
                <a:path w="599439" h="1637029">
                  <a:moveTo>
                    <a:pt x="0" y="0"/>
                  </a:moveTo>
                  <a:lnTo>
                    <a:pt x="598932" y="129539"/>
                  </a:lnTo>
                  <a:lnTo>
                    <a:pt x="595884" y="163677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3303268" y="2075878"/>
              <a:ext cx="2400300" cy="3596640"/>
            </a:xfrm>
            <a:custGeom>
              <a:avLst/>
              <a:gdLst/>
              <a:ahLst/>
              <a:cxnLst/>
              <a:rect l="l" t="t" r="r" b="b"/>
              <a:pathLst>
                <a:path w="2400300" h="3596640">
                  <a:moveTo>
                    <a:pt x="800100" y="0"/>
                  </a:moveTo>
                  <a:lnTo>
                    <a:pt x="2400300" y="9144"/>
                  </a:lnTo>
                  <a:lnTo>
                    <a:pt x="2395728" y="2804160"/>
                  </a:lnTo>
                  <a:lnTo>
                    <a:pt x="627888" y="3596640"/>
                  </a:lnTo>
                  <a:lnTo>
                    <a:pt x="787908" y="1621536"/>
                  </a:lnTo>
                  <a:lnTo>
                    <a:pt x="0" y="1011936"/>
                  </a:lnTo>
                  <a:lnTo>
                    <a:pt x="80010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828799" y="2054660"/>
              <a:ext cx="2274570" cy="610870"/>
            </a:xfrm>
            <a:custGeom>
              <a:avLst/>
              <a:gdLst/>
              <a:ahLst/>
              <a:cxnLst/>
              <a:rect l="l" t="t" r="r" b="b"/>
              <a:pathLst>
                <a:path w="2274570" h="610869">
                  <a:moveTo>
                    <a:pt x="0" y="0"/>
                  </a:moveTo>
                  <a:lnTo>
                    <a:pt x="0" y="218617"/>
                  </a:lnTo>
                  <a:lnTo>
                    <a:pt x="1807845" y="610628"/>
                  </a:lnTo>
                  <a:lnTo>
                    <a:pt x="2274189" y="20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828799" y="2055039"/>
              <a:ext cx="2274570" cy="610870"/>
            </a:xfrm>
            <a:custGeom>
              <a:avLst/>
              <a:gdLst/>
              <a:ahLst/>
              <a:cxnLst/>
              <a:rect l="l" t="t" r="r" b="b"/>
              <a:pathLst>
                <a:path w="2274570" h="610869">
                  <a:moveTo>
                    <a:pt x="2274568" y="20838"/>
                  </a:moveTo>
                  <a:lnTo>
                    <a:pt x="1808224" y="610626"/>
                  </a:lnTo>
                  <a:lnTo>
                    <a:pt x="0" y="218539"/>
                  </a:lnTo>
                </a:path>
                <a:path w="2274570" h="610869">
                  <a:moveTo>
                    <a:pt x="0" y="0"/>
                  </a:moveTo>
                  <a:lnTo>
                    <a:pt x="2274568" y="208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828799" y="2273273"/>
              <a:ext cx="1807845" cy="465455"/>
            </a:xfrm>
            <a:custGeom>
              <a:avLst/>
              <a:gdLst/>
              <a:ahLst/>
              <a:cxnLst/>
              <a:rect l="l" t="t" r="r" b="b"/>
              <a:pathLst>
                <a:path w="1807845" h="465455">
                  <a:moveTo>
                    <a:pt x="0" y="0"/>
                  </a:moveTo>
                  <a:lnTo>
                    <a:pt x="0" y="31915"/>
                  </a:lnTo>
                  <a:lnTo>
                    <a:pt x="1752981" y="465162"/>
                  </a:lnTo>
                  <a:lnTo>
                    <a:pt x="1807845" y="392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828799" y="2273580"/>
              <a:ext cx="1808480" cy="465455"/>
            </a:xfrm>
            <a:custGeom>
              <a:avLst/>
              <a:gdLst/>
              <a:ahLst/>
              <a:cxnLst/>
              <a:rect l="l" t="t" r="r" b="b"/>
              <a:pathLst>
                <a:path w="1808479" h="465455">
                  <a:moveTo>
                    <a:pt x="1808224" y="392087"/>
                  </a:moveTo>
                  <a:lnTo>
                    <a:pt x="0" y="0"/>
                  </a:lnTo>
                </a:path>
                <a:path w="1808479" h="465455">
                  <a:moveTo>
                    <a:pt x="0" y="31898"/>
                  </a:moveTo>
                  <a:lnTo>
                    <a:pt x="1753360" y="465239"/>
                  </a:lnTo>
                  <a:lnTo>
                    <a:pt x="1808224" y="3920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828799" y="2305193"/>
              <a:ext cx="1753235" cy="433705"/>
            </a:xfrm>
            <a:custGeom>
              <a:avLst/>
              <a:gdLst/>
              <a:ahLst/>
              <a:cxnLst/>
              <a:rect l="l" t="t" r="r" b="b"/>
              <a:pathLst>
                <a:path w="1753235" h="433705">
                  <a:moveTo>
                    <a:pt x="0" y="0"/>
                  </a:moveTo>
                  <a:lnTo>
                    <a:pt x="0" y="53962"/>
                  </a:lnTo>
                  <a:lnTo>
                    <a:pt x="1752981" y="4332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828799" y="2305478"/>
              <a:ext cx="1753870" cy="433705"/>
            </a:xfrm>
            <a:custGeom>
              <a:avLst/>
              <a:gdLst/>
              <a:ahLst/>
              <a:cxnLst/>
              <a:rect l="l" t="t" r="r" b="b"/>
              <a:pathLst>
                <a:path w="1753870" h="433705">
                  <a:moveTo>
                    <a:pt x="0" y="0"/>
                  </a:moveTo>
                  <a:lnTo>
                    <a:pt x="1753361" y="433340"/>
                  </a:lnTo>
                  <a:lnTo>
                    <a:pt x="0" y="539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2562224" y="2517458"/>
              <a:ext cx="1019810" cy="472440"/>
            </a:xfrm>
            <a:custGeom>
              <a:avLst/>
              <a:gdLst/>
              <a:ahLst/>
              <a:cxnLst/>
              <a:rect l="l" t="t" r="r" b="b"/>
              <a:pathLst>
                <a:path w="1019810" h="472439">
                  <a:moveTo>
                    <a:pt x="0" y="0"/>
                  </a:moveTo>
                  <a:lnTo>
                    <a:pt x="816863" y="472439"/>
                  </a:lnTo>
                  <a:lnTo>
                    <a:pt x="1019556" y="2209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2562604" y="2517838"/>
              <a:ext cx="1019810" cy="472440"/>
            </a:xfrm>
            <a:custGeom>
              <a:avLst/>
              <a:gdLst/>
              <a:ahLst/>
              <a:cxnLst/>
              <a:rect l="l" t="t" r="r" b="b"/>
              <a:pathLst>
                <a:path w="1019810" h="472439">
                  <a:moveTo>
                    <a:pt x="1019556" y="220979"/>
                  </a:moveTo>
                  <a:lnTo>
                    <a:pt x="0" y="0"/>
                  </a:lnTo>
                  <a:lnTo>
                    <a:pt x="816863" y="472439"/>
                  </a:lnTo>
                  <a:lnTo>
                    <a:pt x="1019556" y="22097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2562224" y="2517457"/>
              <a:ext cx="817244" cy="472440"/>
            </a:xfrm>
            <a:custGeom>
              <a:avLst/>
              <a:gdLst/>
              <a:ahLst/>
              <a:cxnLst/>
              <a:rect l="l" t="t" r="r" b="b"/>
              <a:pathLst>
                <a:path w="817245" h="472439">
                  <a:moveTo>
                    <a:pt x="0" y="0"/>
                  </a:moveTo>
                  <a:lnTo>
                    <a:pt x="533400" y="411480"/>
                  </a:lnTo>
                  <a:lnTo>
                    <a:pt x="816863" y="472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2562605" y="2517838"/>
              <a:ext cx="817244" cy="472440"/>
            </a:xfrm>
            <a:custGeom>
              <a:avLst/>
              <a:gdLst/>
              <a:ahLst/>
              <a:cxnLst/>
              <a:rect l="l" t="t" r="r" b="b"/>
              <a:pathLst>
                <a:path w="817245" h="472439">
                  <a:moveTo>
                    <a:pt x="0" y="0"/>
                  </a:moveTo>
                  <a:lnTo>
                    <a:pt x="816863" y="472440"/>
                  </a:lnTo>
                  <a:lnTo>
                    <a:pt x="533400" y="41148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3096004" y="2929319"/>
              <a:ext cx="207645" cy="158750"/>
            </a:xfrm>
            <a:custGeom>
              <a:avLst/>
              <a:gdLst/>
              <a:ahLst/>
              <a:cxnLst/>
              <a:rect l="l" t="t" r="r" b="b"/>
              <a:pathLst>
                <a:path w="207645" h="158750">
                  <a:moveTo>
                    <a:pt x="207263" y="1584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3095623" y="2928937"/>
              <a:ext cx="283845" cy="158750"/>
            </a:xfrm>
            <a:custGeom>
              <a:avLst/>
              <a:gdLst/>
              <a:ahLst/>
              <a:cxnLst/>
              <a:rect l="l" t="t" r="r" b="b"/>
              <a:pathLst>
                <a:path w="283845" h="158750">
                  <a:moveTo>
                    <a:pt x="0" y="0"/>
                  </a:moveTo>
                  <a:lnTo>
                    <a:pt x="207263" y="158496"/>
                  </a:lnTo>
                  <a:lnTo>
                    <a:pt x="283463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3096004" y="2929319"/>
              <a:ext cx="283845" cy="158750"/>
            </a:xfrm>
            <a:custGeom>
              <a:avLst/>
              <a:gdLst/>
              <a:ahLst/>
              <a:cxnLst/>
              <a:rect l="l" t="t" r="r" b="b"/>
              <a:pathLst>
                <a:path w="283845" h="158750">
                  <a:moveTo>
                    <a:pt x="207263" y="158496"/>
                  </a:moveTo>
                  <a:lnTo>
                    <a:pt x="0" y="0"/>
                  </a:lnTo>
                  <a:lnTo>
                    <a:pt x="283463" y="60960"/>
                  </a:lnTo>
                  <a:lnTo>
                    <a:pt x="207263" y="15849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828799" y="2925893"/>
              <a:ext cx="53975" cy="161925"/>
            </a:xfrm>
            <a:custGeom>
              <a:avLst/>
              <a:gdLst/>
              <a:ahLst/>
              <a:cxnLst/>
              <a:rect l="l" t="t" r="r" b="b"/>
              <a:pathLst>
                <a:path w="53975" h="161925">
                  <a:moveTo>
                    <a:pt x="44577" y="0"/>
                  </a:moveTo>
                  <a:lnTo>
                    <a:pt x="0" y="15011"/>
                  </a:lnTo>
                  <a:lnTo>
                    <a:pt x="0" y="150025"/>
                  </a:lnTo>
                  <a:lnTo>
                    <a:pt x="53721" y="161531"/>
                  </a:lnTo>
                  <a:lnTo>
                    <a:pt x="4457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828799" y="2926270"/>
              <a:ext cx="54610" cy="161925"/>
            </a:xfrm>
            <a:custGeom>
              <a:avLst/>
              <a:gdLst/>
              <a:ahLst/>
              <a:cxnLst/>
              <a:rect l="l" t="t" r="r" b="b"/>
              <a:pathLst>
                <a:path w="54610" h="161925">
                  <a:moveTo>
                    <a:pt x="44956" y="0"/>
                  </a:moveTo>
                  <a:lnTo>
                    <a:pt x="54100" y="161544"/>
                  </a:lnTo>
                  <a:lnTo>
                    <a:pt x="0" y="149950"/>
                  </a:lnTo>
                </a:path>
                <a:path w="54610" h="161925">
                  <a:moveTo>
                    <a:pt x="0" y="15143"/>
                  </a:moveTo>
                  <a:lnTo>
                    <a:pt x="44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828799" y="2358928"/>
              <a:ext cx="733425" cy="408940"/>
            </a:xfrm>
            <a:custGeom>
              <a:avLst/>
              <a:gdLst/>
              <a:ahLst/>
              <a:cxnLst/>
              <a:rect l="l" t="t" r="r" b="b"/>
              <a:pathLst>
                <a:path w="733425" h="408939">
                  <a:moveTo>
                    <a:pt x="0" y="0"/>
                  </a:moveTo>
                  <a:lnTo>
                    <a:pt x="0" y="408800"/>
                  </a:lnTo>
                  <a:lnTo>
                    <a:pt x="733425" y="1585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828799" y="2359229"/>
              <a:ext cx="734060" cy="409575"/>
            </a:xfrm>
            <a:custGeom>
              <a:avLst/>
              <a:gdLst/>
              <a:ahLst/>
              <a:cxnLst/>
              <a:rect l="l" t="t" r="r" b="b"/>
              <a:pathLst>
                <a:path w="734060" h="409575">
                  <a:moveTo>
                    <a:pt x="733805" y="158609"/>
                  </a:moveTo>
                  <a:lnTo>
                    <a:pt x="0" y="0"/>
                  </a:lnTo>
                </a:path>
                <a:path w="734060" h="409575">
                  <a:moveTo>
                    <a:pt x="0" y="409007"/>
                  </a:moveTo>
                  <a:lnTo>
                    <a:pt x="733805" y="15860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828799" y="3075916"/>
              <a:ext cx="60325" cy="121285"/>
            </a:xfrm>
            <a:custGeom>
              <a:avLst/>
              <a:gdLst/>
              <a:ahLst/>
              <a:cxnLst/>
              <a:rect l="l" t="t" r="r" b="b"/>
              <a:pathLst>
                <a:path w="60325" h="121285">
                  <a:moveTo>
                    <a:pt x="0" y="0"/>
                  </a:moveTo>
                  <a:lnTo>
                    <a:pt x="0" y="87147"/>
                  </a:lnTo>
                  <a:lnTo>
                    <a:pt x="59817" y="121246"/>
                  </a:lnTo>
                  <a:lnTo>
                    <a:pt x="53721" y="115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828799" y="3076222"/>
              <a:ext cx="60325" cy="121920"/>
            </a:xfrm>
            <a:custGeom>
              <a:avLst/>
              <a:gdLst/>
              <a:ahLst/>
              <a:cxnLst/>
              <a:rect l="l" t="t" r="r" b="b"/>
              <a:pathLst>
                <a:path w="60325" h="121919">
                  <a:moveTo>
                    <a:pt x="54100" y="11593"/>
                  </a:moveTo>
                  <a:lnTo>
                    <a:pt x="0" y="0"/>
                  </a:lnTo>
                </a:path>
                <a:path w="60325" h="121919">
                  <a:moveTo>
                    <a:pt x="0" y="87008"/>
                  </a:moveTo>
                  <a:lnTo>
                    <a:pt x="60196" y="121321"/>
                  </a:lnTo>
                  <a:lnTo>
                    <a:pt x="54100" y="115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828799" y="3163064"/>
              <a:ext cx="60325" cy="34290"/>
            </a:xfrm>
            <a:custGeom>
              <a:avLst/>
              <a:gdLst/>
              <a:ahLst/>
              <a:cxnLst/>
              <a:rect l="l" t="t" r="r" b="b"/>
              <a:pathLst>
                <a:path w="60325" h="34289">
                  <a:moveTo>
                    <a:pt x="0" y="0"/>
                  </a:moveTo>
                  <a:lnTo>
                    <a:pt x="0" y="21170"/>
                  </a:lnTo>
                  <a:lnTo>
                    <a:pt x="59817" y="340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828799" y="3163230"/>
              <a:ext cx="60325" cy="34925"/>
            </a:xfrm>
            <a:custGeom>
              <a:avLst/>
              <a:gdLst/>
              <a:ahLst/>
              <a:cxnLst/>
              <a:rect l="l" t="t" r="r" b="b"/>
              <a:pathLst>
                <a:path w="60325" h="34925">
                  <a:moveTo>
                    <a:pt x="0" y="0"/>
                  </a:moveTo>
                  <a:lnTo>
                    <a:pt x="60196" y="34312"/>
                  </a:lnTo>
                  <a:lnTo>
                    <a:pt x="0" y="2130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828799" y="3184268"/>
              <a:ext cx="88900" cy="544830"/>
            </a:xfrm>
            <a:custGeom>
              <a:avLst/>
              <a:gdLst/>
              <a:ahLst/>
              <a:cxnLst/>
              <a:rect l="l" t="t" r="r" b="b"/>
              <a:pathLst>
                <a:path w="88900" h="544829">
                  <a:moveTo>
                    <a:pt x="0" y="0"/>
                  </a:moveTo>
                  <a:lnTo>
                    <a:pt x="0" y="88239"/>
                  </a:lnTo>
                  <a:lnTo>
                    <a:pt x="88773" y="544779"/>
                  </a:lnTo>
                  <a:lnTo>
                    <a:pt x="59817" y="1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828799" y="3184559"/>
              <a:ext cx="89535" cy="545465"/>
            </a:xfrm>
            <a:custGeom>
              <a:avLst/>
              <a:gdLst/>
              <a:ahLst/>
              <a:cxnLst/>
              <a:rect l="l" t="t" r="r" b="b"/>
              <a:pathLst>
                <a:path w="89535" h="545464">
                  <a:moveTo>
                    <a:pt x="60196" y="12983"/>
                  </a:moveTo>
                  <a:lnTo>
                    <a:pt x="0" y="0"/>
                  </a:lnTo>
                </a:path>
                <a:path w="89535" h="545464">
                  <a:moveTo>
                    <a:pt x="0" y="86359"/>
                  </a:moveTo>
                  <a:lnTo>
                    <a:pt x="89152" y="544859"/>
                  </a:lnTo>
                  <a:lnTo>
                    <a:pt x="60196" y="1298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828799" y="3272501"/>
              <a:ext cx="88900" cy="456565"/>
            </a:xfrm>
            <a:custGeom>
              <a:avLst/>
              <a:gdLst/>
              <a:ahLst/>
              <a:cxnLst/>
              <a:rect l="l" t="t" r="r" b="b"/>
              <a:pathLst>
                <a:path w="88900" h="456564">
                  <a:moveTo>
                    <a:pt x="0" y="0"/>
                  </a:moveTo>
                  <a:lnTo>
                    <a:pt x="0" y="111239"/>
                  </a:lnTo>
                  <a:lnTo>
                    <a:pt x="29337" y="444347"/>
                  </a:lnTo>
                  <a:lnTo>
                    <a:pt x="88773" y="456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828799" y="3270919"/>
              <a:ext cx="89535" cy="459105"/>
            </a:xfrm>
            <a:custGeom>
              <a:avLst/>
              <a:gdLst/>
              <a:ahLst/>
              <a:cxnLst/>
              <a:rect l="l" t="t" r="r" b="b"/>
              <a:pathLst>
                <a:path w="89535" h="459104">
                  <a:moveTo>
                    <a:pt x="0" y="0"/>
                  </a:moveTo>
                  <a:lnTo>
                    <a:pt x="89152" y="458499"/>
                  </a:lnTo>
                  <a:lnTo>
                    <a:pt x="29716" y="446307"/>
                  </a:lnTo>
                  <a:lnTo>
                    <a:pt x="0" y="1088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858136" y="3716846"/>
              <a:ext cx="59690" cy="32384"/>
            </a:xfrm>
            <a:custGeom>
              <a:avLst/>
              <a:gdLst/>
              <a:ahLst/>
              <a:cxnLst/>
              <a:rect l="l" t="t" r="r" b="b"/>
              <a:pathLst>
                <a:path w="59689" h="32385">
                  <a:moveTo>
                    <a:pt x="0" y="0"/>
                  </a:moveTo>
                  <a:lnTo>
                    <a:pt x="59436" y="32004"/>
                  </a:lnTo>
                  <a:lnTo>
                    <a:pt x="59436" y="12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858516" y="3717226"/>
              <a:ext cx="59690" cy="32384"/>
            </a:xfrm>
            <a:custGeom>
              <a:avLst/>
              <a:gdLst/>
              <a:ahLst/>
              <a:cxnLst/>
              <a:rect l="l" t="t" r="r" b="b"/>
              <a:pathLst>
                <a:path w="59689" h="32385">
                  <a:moveTo>
                    <a:pt x="59436" y="12192"/>
                  </a:moveTo>
                  <a:lnTo>
                    <a:pt x="0" y="0"/>
                  </a:lnTo>
                  <a:lnTo>
                    <a:pt x="59436" y="32004"/>
                  </a:lnTo>
                  <a:lnTo>
                    <a:pt x="59436" y="1219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828799" y="3716849"/>
              <a:ext cx="88900" cy="32384"/>
            </a:xfrm>
            <a:custGeom>
              <a:avLst/>
              <a:gdLst/>
              <a:ahLst/>
              <a:cxnLst/>
              <a:rect l="l" t="t" r="r" b="b"/>
              <a:pathLst>
                <a:path w="88900" h="32385">
                  <a:moveTo>
                    <a:pt x="29337" y="0"/>
                  </a:moveTo>
                  <a:lnTo>
                    <a:pt x="0" y="3962"/>
                  </a:lnTo>
                  <a:lnTo>
                    <a:pt x="0" y="13309"/>
                  </a:lnTo>
                  <a:lnTo>
                    <a:pt x="88773" y="32004"/>
                  </a:lnTo>
                  <a:lnTo>
                    <a:pt x="2933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828799" y="3717227"/>
              <a:ext cx="89535" cy="32384"/>
            </a:xfrm>
            <a:custGeom>
              <a:avLst/>
              <a:gdLst/>
              <a:ahLst/>
              <a:cxnLst/>
              <a:rect l="l" t="t" r="r" b="b"/>
              <a:pathLst>
                <a:path w="89535" h="32385">
                  <a:moveTo>
                    <a:pt x="29717" y="0"/>
                  </a:moveTo>
                  <a:lnTo>
                    <a:pt x="89153" y="32004"/>
                  </a:lnTo>
                  <a:lnTo>
                    <a:pt x="0" y="13234"/>
                  </a:lnTo>
                </a:path>
                <a:path w="89535" h="32385">
                  <a:moveTo>
                    <a:pt x="0" y="4015"/>
                  </a:moveTo>
                  <a:lnTo>
                    <a:pt x="2971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1828799" y="3729391"/>
              <a:ext cx="108585" cy="307975"/>
            </a:xfrm>
            <a:custGeom>
              <a:avLst/>
              <a:gdLst/>
              <a:ahLst/>
              <a:cxnLst/>
              <a:rect l="l" t="t" r="r" b="b"/>
              <a:pathLst>
                <a:path w="108585" h="307975">
                  <a:moveTo>
                    <a:pt x="0" y="0"/>
                  </a:moveTo>
                  <a:lnTo>
                    <a:pt x="0" y="156565"/>
                  </a:lnTo>
                  <a:lnTo>
                    <a:pt x="108585" y="307492"/>
                  </a:lnTo>
                  <a:lnTo>
                    <a:pt x="88773" y="19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1828799" y="3729690"/>
              <a:ext cx="109220" cy="307975"/>
            </a:xfrm>
            <a:custGeom>
              <a:avLst/>
              <a:gdLst/>
              <a:ahLst/>
              <a:cxnLst/>
              <a:rect l="l" t="t" r="r" b="b"/>
              <a:pathLst>
                <a:path w="109219" h="307975">
                  <a:moveTo>
                    <a:pt x="89152" y="19540"/>
                  </a:moveTo>
                  <a:lnTo>
                    <a:pt x="0" y="0"/>
                  </a:lnTo>
                </a:path>
                <a:path w="109219" h="307975">
                  <a:moveTo>
                    <a:pt x="0" y="156122"/>
                  </a:moveTo>
                  <a:lnTo>
                    <a:pt x="108964" y="307576"/>
                  </a:lnTo>
                  <a:lnTo>
                    <a:pt x="89152" y="195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1828342" y="3885353"/>
              <a:ext cx="111404" cy="18132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1828799" y="5004121"/>
              <a:ext cx="191135" cy="485140"/>
            </a:xfrm>
            <a:custGeom>
              <a:avLst/>
              <a:gdLst/>
              <a:ahLst/>
              <a:cxnLst/>
              <a:rect l="l" t="t" r="r" b="b"/>
              <a:pathLst>
                <a:path w="191135" h="485139">
                  <a:moveTo>
                    <a:pt x="0" y="0"/>
                  </a:moveTo>
                  <a:lnTo>
                    <a:pt x="0" y="181178"/>
                  </a:lnTo>
                  <a:lnTo>
                    <a:pt x="94869" y="463804"/>
                  </a:lnTo>
                  <a:lnTo>
                    <a:pt x="190881" y="485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1828799" y="5003534"/>
              <a:ext cx="191770" cy="486409"/>
            </a:xfrm>
            <a:custGeom>
              <a:avLst/>
              <a:gdLst/>
              <a:ahLst/>
              <a:cxnLst/>
              <a:rect l="l" t="t" r="r" b="b"/>
              <a:pathLst>
                <a:path w="191769" h="486410">
                  <a:moveTo>
                    <a:pt x="0" y="181014"/>
                  </a:moveTo>
                  <a:lnTo>
                    <a:pt x="95249" y="464768"/>
                  </a:lnTo>
                  <a:lnTo>
                    <a:pt x="191261" y="4861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1923668" y="5467921"/>
              <a:ext cx="97790" cy="52069"/>
            </a:xfrm>
            <a:custGeom>
              <a:avLst/>
              <a:gdLst/>
              <a:ahLst/>
              <a:cxnLst/>
              <a:rect l="l" t="t" r="r" b="b"/>
              <a:pathLst>
                <a:path w="97789" h="52070">
                  <a:moveTo>
                    <a:pt x="0" y="0"/>
                  </a:moveTo>
                  <a:lnTo>
                    <a:pt x="97536" y="51816"/>
                  </a:lnTo>
                  <a:lnTo>
                    <a:pt x="96012" y="21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924049" y="5468302"/>
              <a:ext cx="97790" cy="52069"/>
            </a:xfrm>
            <a:custGeom>
              <a:avLst/>
              <a:gdLst/>
              <a:ahLst/>
              <a:cxnLst/>
              <a:rect l="l" t="t" r="r" b="b"/>
              <a:pathLst>
                <a:path w="97789" h="52070">
                  <a:moveTo>
                    <a:pt x="0" y="0"/>
                  </a:moveTo>
                  <a:lnTo>
                    <a:pt x="96012" y="21336"/>
                  </a:lnTo>
                  <a:lnTo>
                    <a:pt x="97536" y="5181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1828799" y="4041828"/>
              <a:ext cx="191135" cy="1447800"/>
            </a:xfrm>
            <a:custGeom>
              <a:avLst/>
              <a:gdLst/>
              <a:ahLst/>
              <a:cxnLst/>
              <a:rect l="l" t="t" r="r" b="b"/>
              <a:pathLst>
                <a:path w="191135" h="1447800">
                  <a:moveTo>
                    <a:pt x="0" y="0"/>
                  </a:moveTo>
                  <a:lnTo>
                    <a:pt x="0" y="962291"/>
                  </a:lnTo>
                  <a:lnTo>
                    <a:pt x="190881" y="1447431"/>
                  </a:lnTo>
                  <a:lnTo>
                    <a:pt x="110109" y="240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828799" y="4042133"/>
              <a:ext cx="191770" cy="1447800"/>
            </a:xfrm>
            <a:custGeom>
              <a:avLst/>
              <a:gdLst/>
              <a:ahLst/>
              <a:cxnLst/>
              <a:rect l="l" t="t" r="r" b="b"/>
              <a:pathLst>
                <a:path w="191769" h="1447800">
                  <a:moveTo>
                    <a:pt x="0" y="0"/>
                  </a:moveTo>
                  <a:lnTo>
                    <a:pt x="110489" y="24089"/>
                  </a:lnTo>
                  <a:lnTo>
                    <a:pt x="191261" y="1447505"/>
                  </a:lnTo>
                  <a:lnTo>
                    <a:pt x="0" y="96140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828799" y="2055041"/>
              <a:ext cx="2274570" cy="3465195"/>
            </a:xfrm>
            <a:custGeom>
              <a:avLst/>
              <a:gdLst/>
              <a:ahLst/>
              <a:cxnLst/>
              <a:rect l="l" t="t" r="r" b="b"/>
              <a:pathLst>
                <a:path w="2274570" h="3465195">
                  <a:moveTo>
                    <a:pt x="1550668" y="935238"/>
                  </a:moveTo>
                  <a:lnTo>
                    <a:pt x="1474468" y="1032774"/>
                  </a:lnTo>
                  <a:lnTo>
                    <a:pt x="733804" y="462798"/>
                  </a:lnTo>
                  <a:lnTo>
                    <a:pt x="0" y="713196"/>
                  </a:lnTo>
                </a:path>
                <a:path w="2274570" h="3465195">
                  <a:moveTo>
                    <a:pt x="0" y="886551"/>
                  </a:moveTo>
                  <a:lnTo>
                    <a:pt x="44956" y="871230"/>
                  </a:lnTo>
                  <a:lnTo>
                    <a:pt x="192784" y="3465078"/>
                  </a:lnTo>
                  <a:lnTo>
                    <a:pt x="95248" y="3413262"/>
                  </a:lnTo>
                  <a:lnTo>
                    <a:pt x="0" y="3129160"/>
                  </a:lnTo>
                </a:path>
                <a:path w="2274570" h="3465195">
                  <a:moveTo>
                    <a:pt x="0" y="0"/>
                  </a:moveTo>
                  <a:lnTo>
                    <a:pt x="2274568" y="20838"/>
                  </a:lnTo>
                  <a:lnTo>
                    <a:pt x="1550668" y="9352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2056636" y="3697415"/>
              <a:ext cx="2034539" cy="2811780"/>
            </a:xfrm>
            <a:custGeom>
              <a:avLst/>
              <a:gdLst/>
              <a:ahLst/>
              <a:cxnLst/>
              <a:rect l="l" t="t" r="r" b="b"/>
              <a:pathLst>
                <a:path w="2034539" h="2811779">
                  <a:moveTo>
                    <a:pt x="2034539" y="0"/>
                  </a:moveTo>
                  <a:lnTo>
                    <a:pt x="0" y="2811780"/>
                  </a:lnTo>
                  <a:lnTo>
                    <a:pt x="1874520" y="1975104"/>
                  </a:lnTo>
                  <a:lnTo>
                    <a:pt x="203453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828342" y="5294577"/>
              <a:ext cx="96164" cy="21364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828799" y="5184743"/>
              <a:ext cx="95250" cy="283210"/>
            </a:xfrm>
            <a:custGeom>
              <a:avLst/>
              <a:gdLst/>
              <a:ahLst/>
              <a:cxnLst/>
              <a:rect l="l" t="t" r="r" b="b"/>
              <a:pathLst>
                <a:path w="95250" h="283210">
                  <a:moveTo>
                    <a:pt x="0" y="0"/>
                  </a:moveTo>
                  <a:lnTo>
                    <a:pt x="0" y="110604"/>
                  </a:lnTo>
                  <a:lnTo>
                    <a:pt x="94869" y="2831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828799" y="5183980"/>
              <a:ext cx="95250" cy="284480"/>
            </a:xfrm>
            <a:custGeom>
              <a:avLst/>
              <a:gdLst/>
              <a:ahLst/>
              <a:cxnLst/>
              <a:rect l="l" t="t" r="r" b="b"/>
              <a:pathLst>
                <a:path w="95250" h="284479">
                  <a:moveTo>
                    <a:pt x="0" y="0"/>
                  </a:moveTo>
                  <a:lnTo>
                    <a:pt x="95249" y="284322"/>
                  </a:lnTo>
                  <a:lnTo>
                    <a:pt x="0" y="1110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828799" y="5245798"/>
              <a:ext cx="19050" cy="54610"/>
            </a:xfrm>
            <a:custGeom>
              <a:avLst/>
              <a:gdLst/>
              <a:ahLst/>
              <a:cxnLst/>
              <a:rect l="l" t="t" r="r" b="b"/>
              <a:pathLst>
                <a:path w="19050" h="54610">
                  <a:moveTo>
                    <a:pt x="0" y="54348"/>
                  </a:moveTo>
                  <a:lnTo>
                    <a:pt x="1904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828799" y="5315902"/>
              <a:ext cx="41910" cy="121285"/>
            </a:xfrm>
            <a:custGeom>
              <a:avLst/>
              <a:gdLst/>
              <a:ahLst/>
              <a:cxnLst/>
              <a:rect l="l" t="t" r="r" b="b"/>
              <a:pathLst>
                <a:path w="41910" h="121285">
                  <a:moveTo>
                    <a:pt x="0" y="121174"/>
                  </a:moveTo>
                  <a:lnTo>
                    <a:pt x="41909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855468" y="5384482"/>
              <a:ext cx="40005" cy="111760"/>
            </a:xfrm>
            <a:custGeom>
              <a:avLst/>
              <a:gdLst/>
              <a:ahLst/>
              <a:cxnLst/>
              <a:rect l="l" t="t" r="r" b="b"/>
              <a:pathLst>
                <a:path w="40005" h="111760">
                  <a:moveTo>
                    <a:pt x="0" y="111251"/>
                  </a:moveTo>
                  <a:lnTo>
                    <a:pt x="3962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911856" y="5456110"/>
              <a:ext cx="7620" cy="17145"/>
            </a:xfrm>
            <a:custGeom>
              <a:avLst/>
              <a:gdLst/>
              <a:ahLst/>
              <a:cxnLst/>
              <a:rect l="l" t="t" r="r" b="b"/>
              <a:pathLst>
                <a:path w="7619" h="17145">
                  <a:moveTo>
                    <a:pt x="0" y="16763"/>
                  </a:moveTo>
                  <a:lnTo>
                    <a:pt x="76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3670171" y="5815395"/>
              <a:ext cx="2033270" cy="970915"/>
            </a:xfrm>
            <a:custGeom>
              <a:avLst/>
              <a:gdLst/>
              <a:ahLst/>
              <a:cxnLst/>
              <a:rect l="l" t="t" r="r" b="b"/>
              <a:pathLst>
                <a:path w="2033270" h="970915">
                  <a:moveTo>
                    <a:pt x="2033015" y="0"/>
                  </a:moveTo>
                  <a:lnTo>
                    <a:pt x="0" y="970788"/>
                  </a:lnTo>
                  <a:lnTo>
                    <a:pt x="2025395" y="970788"/>
                  </a:lnTo>
                  <a:lnTo>
                    <a:pt x="203301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3670552" y="5815774"/>
              <a:ext cx="2033270" cy="970915"/>
            </a:xfrm>
            <a:custGeom>
              <a:avLst/>
              <a:gdLst/>
              <a:ahLst/>
              <a:cxnLst/>
              <a:rect l="l" t="t" r="r" b="b"/>
              <a:pathLst>
                <a:path w="2033270" h="970915">
                  <a:moveTo>
                    <a:pt x="2033015" y="0"/>
                  </a:moveTo>
                  <a:lnTo>
                    <a:pt x="2025395" y="970788"/>
                  </a:lnTo>
                  <a:lnTo>
                    <a:pt x="0" y="970788"/>
                  </a:lnTo>
                  <a:lnTo>
                    <a:pt x="203301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3673220" y="6630733"/>
              <a:ext cx="1000125" cy="149860"/>
            </a:xfrm>
            <a:custGeom>
              <a:avLst/>
              <a:gdLst/>
              <a:ahLst/>
              <a:cxnLst/>
              <a:rect l="l" t="t" r="r" b="b"/>
              <a:pathLst>
                <a:path w="1000125" h="149859">
                  <a:moveTo>
                    <a:pt x="315467" y="0"/>
                  </a:moveTo>
                  <a:lnTo>
                    <a:pt x="0" y="143255"/>
                  </a:lnTo>
                  <a:lnTo>
                    <a:pt x="999743" y="149351"/>
                  </a:lnTo>
                  <a:lnTo>
                    <a:pt x="31546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3673600" y="6631114"/>
              <a:ext cx="1000125" cy="149860"/>
            </a:xfrm>
            <a:custGeom>
              <a:avLst/>
              <a:gdLst/>
              <a:ahLst/>
              <a:cxnLst/>
              <a:rect l="l" t="t" r="r" b="b"/>
              <a:pathLst>
                <a:path w="1000125" h="149859">
                  <a:moveTo>
                    <a:pt x="999743" y="149351"/>
                  </a:moveTo>
                  <a:lnTo>
                    <a:pt x="315467" y="0"/>
                  </a:lnTo>
                  <a:lnTo>
                    <a:pt x="0" y="143255"/>
                  </a:lnTo>
                  <a:lnTo>
                    <a:pt x="999743" y="1493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1284457" y="6501574"/>
              <a:ext cx="1388745" cy="300355"/>
            </a:xfrm>
            <a:custGeom>
              <a:avLst/>
              <a:gdLst/>
              <a:ahLst/>
              <a:cxnLst/>
              <a:rect l="l" t="t" r="r" b="b"/>
              <a:pathLst>
                <a:path w="1388745" h="300354">
                  <a:moveTo>
                    <a:pt x="1388364" y="19812"/>
                  </a:moveTo>
                  <a:lnTo>
                    <a:pt x="1386840" y="300228"/>
                  </a:lnTo>
                  <a:lnTo>
                    <a:pt x="0" y="0"/>
                  </a:lnTo>
                  <a:lnTo>
                    <a:pt x="1388364" y="1981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1284077" y="6501193"/>
              <a:ext cx="1390015" cy="1303020"/>
            </a:xfrm>
            <a:custGeom>
              <a:avLst/>
              <a:gdLst/>
              <a:ahLst/>
              <a:cxnLst/>
              <a:rect l="l" t="t" r="r" b="b"/>
              <a:pathLst>
                <a:path w="1390015" h="1303020">
                  <a:moveTo>
                    <a:pt x="0" y="0"/>
                  </a:moveTo>
                  <a:lnTo>
                    <a:pt x="1380744" y="1303020"/>
                  </a:lnTo>
                  <a:lnTo>
                    <a:pt x="1389888" y="284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1284457" y="6501574"/>
              <a:ext cx="1390015" cy="1303020"/>
            </a:xfrm>
            <a:custGeom>
              <a:avLst/>
              <a:gdLst/>
              <a:ahLst/>
              <a:cxnLst/>
              <a:rect l="l" t="t" r="r" b="b"/>
              <a:pathLst>
                <a:path w="1390015" h="1303020">
                  <a:moveTo>
                    <a:pt x="1389888" y="284988"/>
                  </a:moveTo>
                  <a:lnTo>
                    <a:pt x="0" y="0"/>
                  </a:lnTo>
                  <a:lnTo>
                    <a:pt x="1380744" y="1303020"/>
                  </a:lnTo>
                  <a:lnTo>
                    <a:pt x="1389888" y="2849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1282551" y="6501195"/>
              <a:ext cx="1382395" cy="1303020"/>
            </a:xfrm>
            <a:custGeom>
              <a:avLst/>
              <a:gdLst/>
              <a:ahLst/>
              <a:cxnLst/>
              <a:rect l="l" t="t" r="r" b="b"/>
              <a:pathLst>
                <a:path w="1382395" h="1303020">
                  <a:moveTo>
                    <a:pt x="1524" y="0"/>
                  </a:moveTo>
                  <a:lnTo>
                    <a:pt x="0" y="1019556"/>
                  </a:lnTo>
                  <a:lnTo>
                    <a:pt x="1382268" y="1303020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1282932" y="6501574"/>
              <a:ext cx="1382395" cy="1303020"/>
            </a:xfrm>
            <a:custGeom>
              <a:avLst/>
              <a:gdLst/>
              <a:ahLst/>
              <a:cxnLst/>
              <a:rect l="l" t="t" r="r" b="b"/>
              <a:pathLst>
                <a:path w="1382395" h="1303020">
                  <a:moveTo>
                    <a:pt x="1524" y="0"/>
                  </a:moveTo>
                  <a:lnTo>
                    <a:pt x="1382268" y="1303020"/>
                  </a:lnTo>
                  <a:lnTo>
                    <a:pt x="0" y="1019556"/>
                  </a:lnTo>
                  <a:lnTo>
                    <a:pt x="15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11407520" y="7532941"/>
              <a:ext cx="1257300" cy="271780"/>
            </a:xfrm>
            <a:custGeom>
              <a:avLst/>
              <a:gdLst/>
              <a:ahLst/>
              <a:cxnLst/>
              <a:rect l="l" t="t" r="r" b="b"/>
              <a:pathLst>
                <a:path w="1257300" h="271779">
                  <a:moveTo>
                    <a:pt x="0" y="0"/>
                  </a:moveTo>
                  <a:lnTo>
                    <a:pt x="1011936" y="269748"/>
                  </a:lnTo>
                  <a:lnTo>
                    <a:pt x="1257300" y="271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11407899" y="7533322"/>
              <a:ext cx="1257300" cy="271780"/>
            </a:xfrm>
            <a:custGeom>
              <a:avLst/>
              <a:gdLst/>
              <a:ahLst/>
              <a:cxnLst/>
              <a:rect l="l" t="t" r="r" b="b"/>
              <a:pathLst>
                <a:path w="1257300" h="271779">
                  <a:moveTo>
                    <a:pt x="1257300" y="271271"/>
                  </a:moveTo>
                  <a:lnTo>
                    <a:pt x="0" y="0"/>
                  </a:lnTo>
                  <a:lnTo>
                    <a:pt x="1011936" y="269747"/>
                  </a:lnTo>
                  <a:lnTo>
                    <a:pt x="1257300" y="27127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11282552" y="7520749"/>
              <a:ext cx="1137285" cy="281940"/>
            </a:xfrm>
            <a:custGeom>
              <a:avLst/>
              <a:gdLst/>
              <a:ahLst/>
              <a:cxnLst/>
              <a:rect l="l" t="t" r="r" b="b"/>
              <a:pathLst>
                <a:path w="1137284" h="281940">
                  <a:moveTo>
                    <a:pt x="0" y="0"/>
                  </a:moveTo>
                  <a:lnTo>
                    <a:pt x="1524" y="65532"/>
                  </a:lnTo>
                  <a:lnTo>
                    <a:pt x="121920" y="60960"/>
                  </a:lnTo>
                  <a:lnTo>
                    <a:pt x="1136904" y="281940"/>
                  </a:lnTo>
                  <a:lnTo>
                    <a:pt x="362712" y="74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11282932" y="7521130"/>
              <a:ext cx="1137285" cy="281940"/>
            </a:xfrm>
            <a:custGeom>
              <a:avLst/>
              <a:gdLst/>
              <a:ahLst/>
              <a:cxnLst/>
              <a:rect l="l" t="t" r="r" b="b"/>
              <a:pathLst>
                <a:path w="1137284" h="281940">
                  <a:moveTo>
                    <a:pt x="0" y="0"/>
                  </a:moveTo>
                  <a:lnTo>
                    <a:pt x="362712" y="74675"/>
                  </a:lnTo>
                  <a:lnTo>
                    <a:pt x="1136904" y="281939"/>
                  </a:lnTo>
                  <a:lnTo>
                    <a:pt x="121920" y="60959"/>
                  </a:lnTo>
                  <a:lnTo>
                    <a:pt x="1524" y="655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3743704" y="7455598"/>
              <a:ext cx="612775" cy="271780"/>
            </a:xfrm>
            <a:custGeom>
              <a:avLst/>
              <a:gdLst/>
              <a:ahLst/>
              <a:cxnLst/>
              <a:rect l="l" t="t" r="r" b="b"/>
              <a:pathLst>
                <a:path w="612775" h="271779">
                  <a:moveTo>
                    <a:pt x="0" y="271272"/>
                  </a:moveTo>
                  <a:lnTo>
                    <a:pt x="6126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3744151" y="6765841"/>
              <a:ext cx="1969770" cy="979169"/>
            </a:xfrm>
            <a:custGeom>
              <a:avLst/>
              <a:gdLst/>
              <a:ahLst/>
              <a:cxnLst/>
              <a:rect l="l" t="t" r="r" b="b"/>
              <a:pathLst>
                <a:path w="1969770" h="979170">
                  <a:moveTo>
                    <a:pt x="1969770" y="0"/>
                  </a:moveTo>
                  <a:lnTo>
                    <a:pt x="936091" y="541286"/>
                  </a:lnTo>
                  <a:lnTo>
                    <a:pt x="229984" y="857872"/>
                  </a:lnTo>
                  <a:lnTo>
                    <a:pt x="21666" y="960589"/>
                  </a:lnTo>
                  <a:lnTo>
                    <a:pt x="36550" y="944600"/>
                  </a:lnTo>
                  <a:lnTo>
                    <a:pt x="18872" y="952525"/>
                  </a:lnTo>
                  <a:lnTo>
                    <a:pt x="0" y="961745"/>
                  </a:lnTo>
                  <a:lnTo>
                    <a:pt x="1951215" y="979106"/>
                  </a:lnTo>
                  <a:lnTo>
                    <a:pt x="196977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3744151" y="6765852"/>
              <a:ext cx="1969770" cy="979169"/>
            </a:xfrm>
            <a:custGeom>
              <a:avLst/>
              <a:gdLst/>
              <a:ahLst/>
              <a:cxnLst/>
              <a:rect l="l" t="t" r="r" b="b"/>
              <a:pathLst>
                <a:path w="1969770" h="979170">
                  <a:moveTo>
                    <a:pt x="36550" y="944587"/>
                  </a:moveTo>
                  <a:lnTo>
                    <a:pt x="18872" y="952512"/>
                  </a:lnTo>
                  <a:lnTo>
                    <a:pt x="0" y="961732"/>
                  </a:lnTo>
                  <a:lnTo>
                    <a:pt x="1951215" y="979093"/>
                  </a:lnTo>
                  <a:lnTo>
                    <a:pt x="1969770" y="0"/>
                  </a:lnTo>
                  <a:lnTo>
                    <a:pt x="936091" y="541274"/>
                  </a:lnTo>
                  <a:lnTo>
                    <a:pt x="229984" y="857859"/>
                  </a:lnTo>
                  <a:lnTo>
                    <a:pt x="21666" y="9605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3935348" y="5338383"/>
              <a:ext cx="745490" cy="492759"/>
            </a:xfrm>
            <a:custGeom>
              <a:avLst/>
              <a:gdLst/>
              <a:ahLst/>
              <a:cxnLst/>
              <a:rect l="l" t="t" r="r" b="b"/>
              <a:pathLst>
                <a:path w="745489" h="492760">
                  <a:moveTo>
                    <a:pt x="737615" y="0"/>
                  </a:moveTo>
                  <a:lnTo>
                    <a:pt x="0" y="330708"/>
                  </a:lnTo>
                  <a:lnTo>
                    <a:pt x="745235" y="492252"/>
                  </a:lnTo>
                  <a:lnTo>
                    <a:pt x="73761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3935728" y="5338762"/>
              <a:ext cx="745490" cy="492759"/>
            </a:xfrm>
            <a:custGeom>
              <a:avLst/>
              <a:gdLst/>
              <a:ahLst/>
              <a:cxnLst/>
              <a:rect l="l" t="t" r="r" b="b"/>
              <a:pathLst>
                <a:path w="745489" h="492760">
                  <a:moveTo>
                    <a:pt x="737615" y="0"/>
                  </a:moveTo>
                  <a:lnTo>
                    <a:pt x="745235" y="492252"/>
                  </a:lnTo>
                  <a:lnTo>
                    <a:pt x="0" y="330708"/>
                  </a:lnTo>
                  <a:lnTo>
                    <a:pt x="73761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3930776" y="5669089"/>
              <a:ext cx="733425" cy="161925"/>
            </a:xfrm>
            <a:custGeom>
              <a:avLst/>
              <a:gdLst/>
              <a:ahLst/>
              <a:cxnLst/>
              <a:rect l="l" t="t" r="r" b="b"/>
              <a:pathLst>
                <a:path w="733425" h="161925">
                  <a:moveTo>
                    <a:pt x="4572" y="0"/>
                  </a:moveTo>
                  <a:lnTo>
                    <a:pt x="0" y="3048"/>
                  </a:lnTo>
                  <a:lnTo>
                    <a:pt x="733044" y="161544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3931156" y="5669470"/>
              <a:ext cx="733425" cy="161925"/>
            </a:xfrm>
            <a:custGeom>
              <a:avLst/>
              <a:gdLst/>
              <a:ahLst/>
              <a:cxnLst/>
              <a:rect l="l" t="t" r="r" b="b"/>
              <a:pathLst>
                <a:path w="733425" h="161925">
                  <a:moveTo>
                    <a:pt x="4572" y="0"/>
                  </a:moveTo>
                  <a:lnTo>
                    <a:pt x="0" y="3048"/>
                  </a:lnTo>
                  <a:lnTo>
                    <a:pt x="733044" y="161544"/>
                  </a:lnTo>
                  <a:lnTo>
                    <a:pt x="457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3604639" y="5672139"/>
              <a:ext cx="1059180" cy="158750"/>
            </a:xfrm>
            <a:custGeom>
              <a:avLst/>
              <a:gdLst/>
              <a:ahLst/>
              <a:cxnLst/>
              <a:rect l="l" t="t" r="r" b="b"/>
              <a:pathLst>
                <a:path w="1059179" h="158750">
                  <a:moveTo>
                    <a:pt x="326136" y="0"/>
                  </a:moveTo>
                  <a:lnTo>
                    <a:pt x="0" y="143256"/>
                  </a:lnTo>
                  <a:lnTo>
                    <a:pt x="1059180" y="158496"/>
                  </a:lnTo>
                  <a:lnTo>
                    <a:pt x="3261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3605020" y="5672518"/>
              <a:ext cx="1059180" cy="158750"/>
            </a:xfrm>
            <a:custGeom>
              <a:avLst/>
              <a:gdLst/>
              <a:ahLst/>
              <a:cxnLst/>
              <a:rect l="l" t="t" r="r" b="b"/>
              <a:pathLst>
                <a:path w="1059179" h="158750">
                  <a:moveTo>
                    <a:pt x="326136" y="0"/>
                  </a:moveTo>
                  <a:lnTo>
                    <a:pt x="1059180" y="158496"/>
                  </a:lnTo>
                  <a:lnTo>
                    <a:pt x="0" y="143256"/>
                  </a:lnTo>
                  <a:lnTo>
                    <a:pt x="32613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3935348" y="5669089"/>
              <a:ext cx="745490" cy="161925"/>
            </a:xfrm>
            <a:custGeom>
              <a:avLst/>
              <a:gdLst/>
              <a:ahLst/>
              <a:cxnLst/>
              <a:rect l="l" t="t" r="r" b="b"/>
              <a:pathLst>
                <a:path w="745489" h="161925">
                  <a:moveTo>
                    <a:pt x="0" y="0"/>
                  </a:moveTo>
                  <a:lnTo>
                    <a:pt x="728472" y="161544"/>
                  </a:lnTo>
                  <a:lnTo>
                    <a:pt x="745236" y="1615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3935728" y="5669470"/>
              <a:ext cx="745490" cy="161925"/>
            </a:xfrm>
            <a:custGeom>
              <a:avLst/>
              <a:gdLst/>
              <a:ahLst/>
              <a:cxnLst/>
              <a:rect l="l" t="t" r="r" b="b"/>
              <a:pathLst>
                <a:path w="745489" h="161925">
                  <a:moveTo>
                    <a:pt x="0" y="0"/>
                  </a:moveTo>
                  <a:lnTo>
                    <a:pt x="745236" y="161544"/>
                  </a:lnTo>
                  <a:lnTo>
                    <a:pt x="728472" y="16154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3604641" y="5815393"/>
              <a:ext cx="1076325" cy="233679"/>
            </a:xfrm>
            <a:custGeom>
              <a:avLst/>
              <a:gdLst/>
              <a:ahLst/>
              <a:cxnLst/>
              <a:rect l="l" t="t" r="r" b="b"/>
              <a:pathLst>
                <a:path w="1076325" h="233679">
                  <a:moveTo>
                    <a:pt x="0" y="0"/>
                  </a:moveTo>
                  <a:lnTo>
                    <a:pt x="1074419" y="233171"/>
                  </a:lnTo>
                  <a:lnTo>
                    <a:pt x="1075943" y="15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3605020" y="5815774"/>
              <a:ext cx="1076325" cy="233679"/>
            </a:xfrm>
            <a:custGeom>
              <a:avLst/>
              <a:gdLst/>
              <a:ahLst/>
              <a:cxnLst/>
              <a:rect l="l" t="t" r="r" b="b"/>
              <a:pathLst>
                <a:path w="1076325" h="233679">
                  <a:moveTo>
                    <a:pt x="1075943" y="15239"/>
                  </a:moveTo>
                  <a:lnTo>
                    <a:pt x="1074419" y="233171"/>
                  </a:lnTo>
                  <a:lnTo>
                    <a:pt x="0" y="0"/>
                  </a:lnTo>
                  <a:lnTo>
                    <a:pt x="1075943" y="1523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3604641" y="5815393"/>
              <a:ext cx="1077595" cy="506095"/>
            </a:xfrm>
            <a:custGeom>
              <a:avLst/>
              <a:gdLst/>
              <a:ahLst/>
              <a:cxnLst/>
              <a:rect l="l" t="t" r="r" b="b"/>
              <a:pathLst>
                <a:path w="1077595" h="506095">
                  <a:moveTo>
                    <a:pt x="0" y="0"/>
                  </a:moveTo>
                  <a:lnTo>
                    <a:pt x="1077467" y="505968"/>
                  </a:lnTo>
                  <a:lnTo>
                    <a:pt x="1074419" y="233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3605020" y="5815774"/>
              <a:ext cx="1077595" cy="506095"/>
            </a:xfrm>
            <a:custGeom>
              <a:avLst/>
              <a:gdLst/>
              <a:ahLst/>
              <a:cxnLst/>
              <a:rect l="l" t="t" r="r" b="b"/>
              <a:pathLst>
                <a:path w="1077595" h="506095">
                  <a:moveTo>
                    <a:pt x="1074419" y="233172"/>
                  </a:moveTo>
                  <a:lnTo>
                    <a:pt x="0" y="0"/>
                  </a:lnTo>
                  <a:lnTo>
                    <a:pt x="1077467" y="505968"/>
                  </a:lnTo>
                  <a:lnTo>
                    <a:pt x="1074419" y="2331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3194684" y="5815395"/>
              <a:ext cx="1487805" cy="506095"/>
            </a:xfrm>
            <a:custGeom>
              <a:avLst/>
              <a:gdLst/>
              <a:ahLst/>
              <a:cxnLst/>
              <a:rect l="l" t="t" r="r" b="b"/>
              <a:pathLst>
                <a:path w="1487804" h="506095">
                  <a:moveTo>
                    <a:pt x="409956" y="0"/>
                  </a:moveTo>
                  <a:lnTo>
                    <a:pt x="0" y="184404"/>
                  </a:lnTo>
                  <a:lnTo>
                    <a:pt x="1487424" y="505968"/>
                  </a:lnTo>
                  <a:lnTo>
                    <a:pt x="40995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3195064" y="5815774"/>
              <a:ext cx="1487805" cy="506095"/>
            </a:xfrm>
            <a:custGeom>
              <a:avLst/>
              <a:gdLst/>
              <a:ahLst/>
              <a:cxnLst/>
              <a:rect l="l" t="t" r="r" b="b"/>
              <a:pathLst>
                <a:path w="1487804" h="506095">
                  <a:moveTo>
                    <a:pt x="409956" y="0"/>
                  </a:moveTo>
                  <a:lnTo>
                    <a:pt x="1487424" y="505968"/>
                  </a:lnTo>
                  <a:lnTo>
                    <a:pt x="0" y="184404"/>
                  </a:lnTo>
                  <a:lnTo>
                    <a:pt x="40995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2185796" y="5999797"/>
              <a:ext cx="1487805" cy="774700"/>
            </a:xfrm>
            <a:custGeom>
              <a:avLst/>
              <a:gdLst/>
              <a:ahLst/>
              <a:cxnLst/>
              <a:rect l="l" t="t" r="r" b="b"/>
              <a:pathLst>
                <a:path w="1487804" h="774700">
                  <a:moveTo>
                    <a:pt x="1008888" y="0"/>
                  </a:moveTo>
                  <a:lnTo>
                    <a:pt x="0" y="451104"/>
                  </a:lnTo>
                  <a:lnTo>
                    <a:pt x="1487424" y="774192"/>
                  </a:lnTo>
                  <a:lnTo>
                    <a:pt x="100888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2186176" y="6000178"/>
              <a:ext cx="1487805" cy="774700"/>
            </a:xfrm>
            <a:custGeom>
              <a:avLst/>
              <a:gdLst/>
              <a:ahLst/>
              <a:cxnLst/>
              <a:rect l="l" t="t" r="r" b="b"/>
              <a:pathLst>
                <a:path w="1487804" h="774700">
                  <a:moveTo>
                    <a:pt x="1008888" y="0"/>
                  </a:moveTo>
                  <a:lnTo>
                    <a:pt x="0" y="451104"/>
                  </a:lnTo>
                  <a:lnTo>
                    <a:pt x="1487424" y="774192"/>
                  </a:lnTo>
                  <a:lnTo>
                    <a:pt x="100888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1828799" y="6450906"/>
              <a:ext cx="1844675" cy="323215"/>
            </a:xfrm>
            <a:custGeom>
              <a:avLst/>
              <a:gdLst/>
              <a:ahLst/>
              <a:cxnLst/>
              <a:rect l="l" t="t" r="r" b="b"/>
              <a:pathLst>
                <a:path w="1844675" h="323215">
                  <a:moveTo>
                    <a:pt x="356997" y="0"/>
                  </a:moveTo>
                  <a:lnTo>
                    <a:pt x="0" y="159194"/>
                  </a:lnTo>
                  <a:lnTo>
                    <a:pt x="0" y="304901"/>
                  </a:lnTo>
                  <a:lnTo>
                    <a:pt x="1844420" y="323088"/>
                  </a:lnTo>
                  <a:lnTo>
                    <a:pt x="35699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1828799" y="6451282"/>
              <a:ext cx="1845310" cy="323215"/>
            </a:xfrm>
            <a:custGeom>
              <a:avLst/>
              <a:gdLst/>
              <a:ahLst/>
              <a:cxnLst/>
              <a:rect l="l" t="t" r="r" b="b"/>
              <a:pathLst>
                <a:path w="1845310" h="323215">
                  <a:moveTo>
                    <a:pt x="357377" y="0"/>
                  </a:moveTo>
                  <a:lnTo>
                    <a:pt x="1844801" y="323088"/>
                  </a:lnTo>
                  <a:lnTo>
                    <a:pt x="0" y="304899"/>
                  </a:lnTo>
                </a:path>
                <a:path w="1845310" h="323215">
                  <a:moveTo>
                    <a:pt x="0" y="159371"/>
                  </a:moveTo>
                  <a:lnTo>
                    <a:pt x="3573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3194684" y="5999797"/>
              <a:ext cx="1487805" cy="774700"/>
            </a:xfrm>
            <a:custGeom>
              <a:avLst/>
              <a:gdLst/>
              <a:ahLst/>
              <a:cxnLst/>
              <a:rect l="l" t="t" r="r" b="b"/>
              <a:pathLst>
                <a:path w="1487804" h="774700">
                  <a:moveTo>
                    <a:pt x="0" y="0"/>
                  </a:moveTo>
                  <a:lnTo>
                    <a:pt x="478536" y="774192"/>
                  </a:lnTo>
                  <a:lnTo>
                    <a:pt x="1487424" y="3215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3195064" y="6000178"/>
              <a:ext cx="1487805" cy="774700"/>
            </a:xfrm>
            <a:custGeom>
              <a:avLst/>
              <a:gdLst/>
              <a:ahLst/>
              <a:cxnLst/>
              <a:rect l="l" t="t" r="r" b="b"/>
              <a:pathLst>
                <a:path w="1487804" h="774700">
                  <a:moveTo>
                    <a:pt x="0" y="0"/>
                  </a:moveTo>
                  <a:lnTo>
                    <a:pt x="1487424" y="321564"/>
                  </a:lnTo>
                  <a:lnTo>
                    <a:pt x="478536" y="77419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3419092" y="5818822"/>
              <a:ext cx="356870" cy="82550"/>
            </a:xfrm>
            <a:custGeom>
              <a:avLst/>
              <a:gdLst/>
              <a:ahLst/>
              <a:cxnLst/>
              <a:rect l="l" t="t" r="r" b="b"/>
              <a:pathLst>
                <a:path w="356870" h="82550">
                  <a:moveTo>
                    <a:pt x="0" y="82296"/>
                  </a:moveTo>
                  <a:lnTo>
                    <a:pt x="3566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3207256" y="5821870"/>
              <a:ext cx="762000" cy="173990"/>
            </a:xfrm>
            <a:custGeom>
              <a:avLst/>
              <a:gdLst/>
              <a:ahLst/>
              <a:cxnLst/>
              <a:rect l="l" t="t" r="r" b="b"/>
              <a:pathLst>
                <a:path w="762000" h="173989">
                  <a:moveTo>
                    <a:pt x="0" y="173736"/>
                  </a:moveTo>
                  <a:lnTo>
                    <a:pt x="762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2996944" y="5823394"/>
              <a:ext cx="1163320" cy="266700"/>
            </a:xfrm>
            <a:custGeom>
              <a:avLst/>
              <a:gdLst/>
              <a:ahLst/>
              <a:cxnLst/>
              <a:rect l="l" t="t" r="r" b="b"/>
              <a:pathLst>
                <a:path w="1163320" h="266700">
                  <a:moveTo>
                    <a:pt x="0" y="266700"/>
                  </a:moveTo>
                  <a:lnTo>
                    <a:pt x="11628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2789680" y="5826442"/>
              <a:ext cx="1565275" cy="355600"/>
            </a:xfrm>
            <a:custGeom>
              <a:avLst/>
              <a:gdLst/>
              <a:ahLst/>
              <a:cxnLst/>
              <a:rect l="l" t="t" r="r" b="b"/>
              <a:pathLst>
                <a:path w="1565275" h="355600">
                  <a:moveTo>
                    <a:pt x="0" y="355091"/>
                  </a:moveTo>
                  <a:lnTo>
                    <a:pt x="15651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2577844" y="5829490"/>
              <a:ext cx="1971039" cy="447040"/>
            </a:xfrm>
            <a:custGeom>
              <a:avLst/>
              <a:gdLst/>
              <a:ahLst/>
              <a:cxnLst/>
              <a:rect l="l" t="t" r="r" b="b"/>
              <a:pathLst>
                <a:path w="1971039" h="447039">
                  <a:moveTo>
                    <a:pt x="0" y="446532"/>
                  </a:moveTo>
                  <a:lnTo>
                    <a:pt x="197053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2367533" y="5815774"/>
              <a:ext cx="2441575" cy="554990"/>
            </a:xfrm>
            <a:custGeom>
              <a:avLst/>
              <a:gdLst/>
              <a:ahLst/>
              <a:cxnLst/>
              <a:rect l="l" t="t" r="r" b="b"/>
              <a:pathLst>
                <a:path w="2441575" h="554989">
                  <a:moveTo>
                    <a:pt x="0" y="554736"/>
                  </a:moveTo>
                  <a:lnTo>
                    <a:pt x="24414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2155696" y="5815774"/>
              <a:ext cx="2862580" cy="649605"/>
            </a:xfrm>
            <a:custGeom>
              <a:avLst/>
              <a:gdLst/>
              <a:ahLst/>
              <a:cxnLst/>
              <a:rect l="l" t="t" r="r" b="b"/>
              <a:pathLst>
                <a:path w="2862579" h="649604">
                  <a:moveTo>
                    <a:pt x="0" y="649224"/>
                  </a:moveTo>
                  <a:lnTo>
                    <a:pt x="286207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1945384" y="5815774"/>
              <a:ext cx="3246120" cy="744220"/>
            </a:xfrm>
            <a:custGeom>
              <a:avLst/>
              <a:gdLst/>
              <a:ahLst/>
              <a:cxnLst/>
              <a:rect l="l" t="t" r="r" b="b"/>
              <a:pathLst>
                <a:path w="3246120" h="744220">
                  <a:moveTo>
                    <a:pt x="0" y="743712"/>
                  </a:moveTo>
                  <a:lnTo>
                    <a:pt x="32461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1828800" y="5815774"/>
              <a:ext cx="3583940" cy="814705"/>
            </a:xfrm>
            <a:custGeom>
              <a:avLst/>
              <a:gdLst/>
              <a:ahLst/>
              <a:cxnLst/>
              <a:rect l="l" t="t" r="r" b="b"/>
              <a:pathLst>
                <a:path w="3583940" h="814704">
                  <a:moveTo>
                    <a:pt x="0" y="814541"/>
                  </a:moveTo>
                  <a:lnTo>
                    <a:pt x="35836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1828799" y="5824918"/>
              <a:ext cx="3752850" cy="852169"/>
            </a:xfrm>
            <a:custGeom>
              <a:avLst/>
              <a:gdLst/>
              <a:ahLst/>
              <a:cxnLst/>
              <a:rect l="l" t="t" r="r" b="b"/>
              <a:pathLst>
                <a:path w="3752850" h="852170">
                  <a:moveTo>
                    <a:pt x="0" y="851830"/>
                  </a:moveTo>
                  <a:lnTo>
                    <a:pt x="375284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1828799" y="5870638"/>
              <a:ext cx="3763645" cy="850900"/>
            </a:xfrm>
            <a:custGeom>
              <a:avLst/>
              <a:gdLst/>
              <a:ahLst/>
              <a:cxnLst/>
              <a:rect l="l" t="t" r="r" b="b"/>
              <a:pathLst>
                <a:path w="3763645" h="850900">
                  <a:moveTo>
                    <a:pt x="0" y="850537"/>
                  </a:moveTo>
                  <a:lnTo>
                    <a:pt x="376351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1882900" y="5959030"/>
              <a:ext cx="3520440" cy="797560"/>
            </a:xfrm>
            <a:custGeom>
              <a:avLst/>
              <a:gdLst/>
              <a:ahLst/>
              <a:cxnLst/>
              <a:rect l="l" t="t" r="r" b="b"/>
              <a:pathLst>
                <a:path w="3520440" h="797559">
                  <a:moveTo>
                    <a:pt x="0" y="797051"/>
                  </a:moveTo>
                  <a:lnTo>
                    <a:pt x="352044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2081020" y="6039802"/>
              <a:ext cx="3153410" cy="721360"/>
            </a:xfrm>
            <a:custGeom>
              <a:avLst/>
              <a:gdLst/>
              <a:ahLst/>
              <a:cxnLst/>
              <a:rect l="l" t="t" r="r" b="b"/>
              <a:pathLst>
                <a:path w="3153410" h="721359">
                  <a:moveTo>
                    <a:pt x="0" y="720851"/>
                  </a:moveTo>
                  <a:lnTo>
                    <a:pt x="3153156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2274568" y="6132766"/>
              <a:ext cx="2767965" cy="626745"/>
            </a:xfrm>
            <a:custGeom>
              <a:avLst/>
              <a:gdLst/>
              <a:ahLst/>
              <a:cxnLst/>
              <a:rect l="l" t="t" r="r" b="b"/>
              <a:pathLst>
                <a:path w="2767965" h="626745">
                  <a:moveTo>
                    <a:pt x="0" y="626363"/>
                  </a:moveTo>
                  <a:lnTo>
                    <a:pt x="276758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2472689" y="6218110"/>
              <a:ext cx="2388235" cy="546100"/>
            </a:xfrm>
            <a:custGeom>
              <a:avLst/>
              <a:gdLst/>
              <a:ahLst/>
              <a:cxnLst/>
              <a:rect l="l" t="t" r="r" b="b"/>
              <a:pathLst>
                <a:path w="2388235" h="546100">
                  <a:moveTo>
                    <a:pt x="0" y="545591"/>
                  </a:moveTo>
                  <a:lnTo>
                    <a:pt x="238810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2667760" y="6306502"/>
              <a:ext cx="2014855" cy="455930"/>
            </a:xfrm>
            <a:custGeom>
              <a:avLst/>
              <a:gdLst/>
              <a:ahLst/>
              <a:cxnLst/>
              <a:rect l="l" t="t" r="r" b="b"/>
              <a:pathLst>
                <a:path w="2014854" h="455929">
                  <a:moveTo>
                    <a:pt x="0" y="455675"/>
                  </a:moveTo>
                  <a:lnTo>
                    <a:pt x="2014727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2861308" y="6382702"/>
              <a:ext cx="1684020" cy="382905"/>
            </a:xfrm>
            <a:custGeom>
              <a:avLst/>
              <a:gdLst/>
              <a:ahLst/>
              <a:cxnLst/>
              <a:rect l="l" t="t" r="r" b="b"/>
              <a:pathLst>
                <a:path w="1684020" h="382904">
                  <a:moveTo>
                    <a:pt x="0" y="382524"/>
                  </a:moveTo>
                  <a:lnTo>
                    <a:pt x="168402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3060952" y="6477190"/>
              <a:ext cx="1274445" cy="288290"/>
            </a:xfrm>
            <a:custGeom>
              <a:avLst/>
              <a:gdLst/>
              <a:ahLst/>
              <a:cxnLst/>
              <a:rect l="l" t="t" r="r" b="b"/>
              <a:pathLst>
                <a:path w="1274445" h="288290">
                  <a:moveTo>
                    <a:pt x="0" y="288036"/>
                  </a:moveTo>
                  <a:lnTo>
                    <a:pt x="1274064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3254500" y="6571678"/>
              <a:ext cx="868680" cy="196850"/>
            </a:xfrm>
            <a:custGeom>
              <a:avLst/>
              <a:gdLst/>
              <a:ahLst/>
              <a:cxnLst/>
              <a:rect l="l" t="t" r="r" b="b"/>
              <a:pathLst>
                <a:path w="868679" h="196850">
                  <a:moveTo>
                    <a:pt x="0" y="196595"/>
                  </a:moveTo>
                  <a:lnTo>
                    <a:pt x="8686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3448048" y="6666166"/>
              <a:ext cx="467995" cy="105410"/>
            </a:xfrm>
            <a:custGeom>
              <a:avLst/>
              <a:gdLst/>
              <a:ahLst/>
              <a:cxnLst/>
              <a:rect l="l" t="t" r="r" b="b"/>
              <a:pathLst>
                <a:path w="467995" h="105409">
                  <a:moveTo>
                    <a:pt x="0" y="105155"/>
                  </a:moveTo>
                  <a:lnTo>
                    <a:pt x="46786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3647692" y="6757606"/>
              <a:ext cx="58419" cy="13970"/>
            </a:xfrm>
            <a:custGeom>
              <a:avLst/>
              <a:gdLst/>
              <a:ahLst/>
              <a:cxnLst/>
              <a:rect l="l" t="t" r="r" b="b"/>
              <a:pathLst>
                <a:path w="58420" h="13970">
                  <a:moveTo>
                    <a:pt x="0" y="13715"/>
                  </a:moveTo>
                  <a:lnTo>
                    <a:pt x="57912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1828799" y="5467922"/>
              <a:ext cx="733425" cy="341630"/>
            </a:xfrm>
            <a:custGeom>
              <a:avLst/>
              <a:gdLst/>
              <a:ahLst/>
              <a:cxnLst/>
              <a:rect l="l" t="t" r="r" b="b"/>
              <a:pathLst>
                <a:path w="733425" h="341629">
                  <a:moveTo>
                    <a:pt x="94869" y="0"/>
                  </a:moveTo>
                  <a:lnTo>
                    <a:pt x="0" y="39115"/>
                  </a:lnTo>
                  <a:lnTo>
                    <a:pt x="0" y="181889"/>
                  </a:lnTo>
                  <a:lnTo>
                    <a:pt x="733425" y="341375"/>
                  </a:lnTo>
                  <a:lnTo>
                    <a:pt x="9486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1828799" y="5468302"/>
              <a:ext cx="734060" cy="341630"/>
            </a:xfrm>
            <a:custGeom>
              <a:avLst/>
              <a:gdLst/>
              <a:ahLst/>
              <a:cxnLst/>
              <a:rect l="l" t="t" r="r" b="b"/>
              <a:pathLst>
                <a:path w="734060" h="341629">
                  <a:moveTo>
                    <a:pt x="95250" y="0"/>
                  </a:moveTo>
                  <a:lnTo>
                    <a:pt x="733806" y="341376"/>
                  </a:lnTo>
                  <a:lnTo>
                    <a:pt x="0" y="181802"/>
                  </a:lnTo>
                </a:path>
                <a:path w="734060" h="341629">
                  <a:moveTo>
                    <a:pt x="0" y="39273"/>
                  </a:moveTo>
                  <a:lnTo>
                    <a:pt x="952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1828799" y="5649800"/>
              <a:ext cx="733425" cy="668655"/>
            </a:xfrm>
            <a:custGeom>
              <a:avLst/>
              <a:gdLst/>
              <a:ahLst/>
              <a:cxnLst/>
              <a:rect l="l" t="t" r="r" b="b"/>
              <a:pathLst>
                <a:path w="733425" h="668654">
                  <a:moveTo>
                    <a:pt x="0" y="0"/>
                  </a:moveTo>
                  <a:lnTo>
                    <a:pt x="0" y="223088"/>
                  </a:lnTo>
                  <a:lnTo>
                    <a:pt x="370713" y="668515"/>
                  </a:lnTo>
                  <a:lnTo>
                    <a:pt x="733425" y="159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1828799" y="5650105"/>
              <a:ext cx="734060" cy="668655"/>
            </a:xfrm>
            <a:custGeom>
              <a:avLst/>
              <a:gdLst/>
              <a:ahLst/>
              <a:cxnLst/>
              <a:rect l="l" t="t" r="r" b="b"/>
              <a:pathLst>
                <a:path w="734060" h="668654">
                  <a:moveTo>
                    <a:pt x="733805" y="159573"/>
                  </a:moveTo>
                  <a:lnTo>
                    <a:pt x="0" y="0"/>
                  </a:lnTo>
                </a:path>
                <a:path w="734060" h="668654">
                  <a:moveTo>
                    <a:pt x="0" y="222708"/>
                  </a:moveTo>
                  <a:lnTo>
                    <a:pt x="371093" y="668589"/>
                  </a:lnTo>
                  <a:lnTo>
                    <a:pt x="733805" y="15957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1828799" y="5872887"/>
              <a:ext cx="370840" cy="445770"/>
            </a:xfrm>
            <a:custGeom>
              <a:avLst/>
              <a:gdLst/>
              <a:ahLst/>
              <a:cxnLst/>
              <a:rect l="l" t="t" r="r" b="b"/>
              <a:pathLst>
                <a:path w="370839" h="445770">
                  <a:moveTo>
                    <a:pt x="0" y="0"/>
                  </a:moveTo>
                  <a:lnTo>
                    <a:pt x="0" y="365302"/>
                  </a:lnTo>
                  <a:lnTo>
                    <a:pt x="370713" y="445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1828799" y="5872815"/>
              <a:ext cx="371475" cy="446405"/>
            </a:xfrm>
            <a:custGeom>
              <a:avLst/>
              <a:gdLst/>
              <a:ahLst/>
              <a:cxnLst/>
              <a:rect l="l" t="t" r="r" b="b"/>
              <a:pathLst>
                <a:path w="371475" h="446404">
                  <a:moveTo>
                    <a:pt x="0" y="0"/>
                  </a:moveTo>
                  <a:lnTo>
                    <a:pt x="371092" y="445879"/>
                  </a:lnTo>
                  <a:lnTo>
                    <a:pt x="0" y="3656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1828799" y="6238193"/>
              <a:ext cx="370840" cy="267970"/>
            </a:xfrm>
            <a:custGeom>
              <a:avLst/>
              <a:gdLst/>
              <a:ahLst/>
              <a:cxnLst/>
              <a:rect l="l" t="t" r="r" b="b"/>
              <a:pathLst>
                <a:path w="370839" h="267970">
                  <a:moveTo>
                    <a:pt x="0" y="0"/>
                  </a:moveTo>
                  <a:lnTo>
                    <a:pt x="0" y="181165"/>
                  </a:lnTo>
                  <a:lnTo>
                    <a:pt x="232029" y="267576"/>
                  </a:lnTo>
                  <a:lnTo>
                    <a:pt x="370713" y="80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1828800" y="6238488"/>
              <a:ext cx="371475" cy="267970"/>
            </a:xfrm>
            <a:custGeom>
              <a:avLst/>
              <a:gdLst/>
              <a:ahLst/>
              <a:cxnLst/>
              <a:rect l="l" t="t" r="r" b="b"/>
              <a:pathLst>
                <a:path w="371475" h="267970">
                  <a:moveTo>
                    <a:pt x="371092" y="80206"/>
                  </a:moveTo>
                  <a:lnTo>
                    <a:pt x="0" y="0"/>
                  </a:lnTo>
                </a:path>
                <a:path w="371475" h="267970">
                  <a:moveTo>
                    <a:pt x="0" y="181109"/>
                  </a:moveTo>
                  <a:lnTo>
                    <a:pt x="232408" y="267658"/>
                  </a:lnTo>
                  <a:lnTo>
                    <a:pt x="371092" y="8020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1828342" y="6419140"/>
              <a:ext cx="233324" cy="19146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5811394" y="8362001"/>
              <a:ext cx="810895" cy="111760"/>
            </a:xfrm>
            <a:custGeom>
              <a:avLst/>
              <a:gdLst/>
              <a:ahLst/>
              <a:cxnLst/>
              <a:rect l="l" t="t" r="r" b="b"/>
              <a:pathLst>
                <a:path w="810895" h="111759">
                  <a:moveTo>
                    <a:pt x="0" y="0"/>
                  </a:moveTo>
                  <a:lnTo>
                    <a:pt x="517664" y="111632"/>
                  </a:lnTo>
                  <a:lnTo>
                    <a:pt x="805497" y="111632"/>
                  </a:lnTo>
                  <a:lnTo>
                    <a:pt x="810768" y="65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5811772" y="8362378"/>
              <a:ext cx="810895" cy="111760"/>
            </a:xfrm>
            <a:custGeom>
              <a:avLst/>
              <a:gdLst/>
              <a:ahLst/>
              <a:cxnLst/>
              <a:rect l="l" t="t" r="r" b="b"/>
              <a:pathLst>
                <a:path w="810895" h="111759">
                  <a:moveTo>
                    <a:pt x="810768" y="65531"/>
                  </a:moveTo>
                  <a:lnTo>
                    <a:pt x="805542" y="111251"/>
                  </a:lnTo>
                </a:path>
                <a:path w="810895" h="111759">
                  <a:moveTo>
                    <a:pt x="515893" y="111251"/>
                  </a:moveTo>
                  <a:lnTo>
                    <a:pt x="0" y="0"/>
                  </a:lnTo>
                  <a:lnTo>
                    <a:pt x="810768" y="655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6617315" y="8427910"/>
              <a:ext cx="5715" cy="45720"/>
            </a:xfrm>
            <a:custGeom>
              <a:avLst/>
              <a:gdLst/>
              <a:ahLst/>
              <a:cxnLst/>
              <a:rect l="l" t="t" r="r" b="b"/>
              <a:pathLst>
                <a:path w="5715" h="45720">
                  <a:moveTo>
                    <a:pt x="0" y="45719"/>
                  </a:moveTo>
                  <a:lnTo>
                    <a:pt x="5225" y="0"/>
                  </a:lnTo>
                  <a:lnTo>
                    <a:pt x="0" y="457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3505580" y="8177593"/>
              <a:ext cx="2306320" cy="184785"/>
            </a:xfrm>
            <a:custGeom>
              <a:avLst/>
              <a:gdLst/>
              <a:ahLst/>
              <a:cxnLst/>
              <a:rect l="l" t="t" r="r" b="b"/>
              <a:pathLst>
                <a:path w="2306320" h="184784">
                  <a:moveTo>
                    <a:pt x="0" y="0"/>
                  </a:moveTo>
                  <a:lnTo>
                    <a:pt x="804672" y="173736"/>
                  </a:lnTo>
                  <a:lnTo>
                    <a:pt x="2305812" y="1844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3505960" y="8177974"/>
              <a:ext cx="2306320" cy="184785"/>
            </a:xfrm>
            <a:custGeom>
              <a:avLst/>
              <a:gdLst/>
              <a:ahLst/>
              <a:cxnLst/>
              <a:rect l="l" t="t" r="r" b="b"/>
              <a:pathLst>
                <a:path w="2306320" h="184784">
                  <a:moveTo>
                    <a:pt x="2305812" y="184404"/>
                  </a:moveTo>
                  <a:lnTo>
                    <a:pt x="0" y="0"/>
                  </a:lnTo>
                  <a:lnTo>
                    <a:pt x="804672" y="173736"/>
                  </a:lnTo>
                  <a:lnTo>
                    <a:pt x="2305812" y="18440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3497960" y="8177593"/>
              <a:ext cx="812800" cy="173990"/>
            </a:xfrm>
            <a:custGeom>
              <a:avLst/>
              <a:gdLst/>
              <a:ahLst/>
              <a:cxnLst/>
              <a:rect l="l" t="t" r="r" b="b"/>
              <a:pathLst>
                <a:path w="812800" h="173990">
                  <a:moveTo>
                    <a:pt x="7620" y="0"/>
                  </a:moveTo>
                  <a:lnTo>
                    <a:pt x="0" y="108204"/>
                  </a:lnTo>
                  <a:lnTo>
                    <a:pt x="812292" y="173736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3498340" y="8177974"/>
              <a:ext cx="812800" cy="173990"/>
            </a:xfrm>
            <a:custGeom>
              <a:avLst/>
              <a:gdLst/>
              <a:ahLst/>
              <a:cxnLst/>
              <a:rect l="l" t="t" r="r" b="b"/>
              <a:pathLst>
                <a:path w="812800" h="173990">
                  <a:moveTo>
                    <a:pt x="7620" y="0"/>
                  </a:moveTo>
                  <a:lnTo>
                    <a:pt x="812292" y="173736"/>
                  </a:lnTo>
                  <a:lnTo>
                    <a:pt x="0" y="108204"/>
                  </a:lnTo>
                  <a:lnTo>
                    <a:pt x="762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4310255" y="8351333"/>
              <a:ext cx="2019300" cy="122555"/>
            </a:xfrm>
            <a:custGeom>
              <a:avLst/>
              <a:gdLst/>
              <a:ahLst/>
              <a:cxnLst/>
              <a:rect l="l" t="t" r="r" b="b"/>
              <a:pathLst>
                <a:path w="2019300" h="122554">
                  <a:moveTo>
                    <a:pt x="0" y="0"/>
                  </a:moveTo>
                  <a:lnTo>
                    <a:pt x="1537931" y="122301"/>
                  </a:lnTo>
                  <a:lnTo>
                    <a:pt x="2018804" y="122301"/>
                  </a:lnTo>
                  <a:lnTo>
                    <a:pt x="1501127" y="10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4310632" y="8351710"/>
              <a:ext cx="2017395" cy="121920"/>
            </a:xfrm>
            <a:custGeom>
              <a:avLst/>
              <a:gdLst/>
              <a:ahLst/>
              <a:cxnLst/>
              <a:rect l="l" t="t" r="r" b="b"/>
              <a:pathLst>
                <a:path w="2017395" h="121920">
                  <a:moveTo>
                    <a:pt x="1501139" y="10667"/>
                  </a:moveTo>
                  <a:lnTo>
                    <a:pt x="2017034" y="121919"/>
                  </a:lnTo>
                </a:path>
                <a:path w="2017395" h="121920">
                  <a:moveTo>
                    <a:pt x="1533143" y="121919"/>
                  </a:moveTo>
                  <a:lnTo>
                    <a:pt x="0" y="0"/>
                  </a:lnTo>
                  <a:lnTo>
                    <a:pt x="1501139" y="106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3044559" y="1726505"/>
              <a:ext cx="2021839" cy="356870"/>
            </a:xfrm>
            <a:custGeom>
              <a:avLst/>
              <a:gdLst/>
              <a:ahLst/>
              <a:cxnLst/>
              <a:rect l="l" t="t" r="r" b="b"/>
              <a:pathLst>
                <a:path w="2021839" h="356869">
                  <a:moveTo>
                    <a:pt x="2021713" y="0"/>
                  </a:moveTo>
                  <a:lnTo>
                    <a:pt x="0" y="0"/>
                  </a:lnTo>
                  <a:lnTo>
                    <a:pt x="1648218" y="356616"/>
                  </a:lnTo>
                  <a:lnTo>
                    <a:pt x="202171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3043159" y="1726501"/>
              <a:ext cx="2024380" cy="357505"/>
            </a:xfrm>
            <a:custGeom>
              <a:avLst/>
              <a:gdLst/>
              <a:ahLst/>
              <a:cxnLst/>
              <a:rect l="l" t="t" r="r" b="b"/>
              <a:pathLst>
                <a:path w="2024379" h="357505">
                  <a:moveTo>
                    <a:pt x="2023886" y="0"/>
                  </a:moveTo>
                  <a:lnTo>
                    <a:pt x="1649996" y="35699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2965275" y="1726505"/>
              <a:ext cx="1727835" cy="356870"/>
            </a:xfrm>
            <a:custGeom>
              <a:avLst/>
              <a:gdLst/>
              <a:ahLst/>
              <a:cxnLst/>
              <a:rect l="l" t="t" r="r" b="b"/>
              <a:pathLst>
                <a:path w="1727835" h="356869">
                  <a:moveTo>
                    <a:pt x="79286" y="0"/>
                  </a:moveTo>
                  <a:lnTo>
                    <a:pt x="0" y="0"/>
                  </a:lnTo>
                  <a:lnTo>
                    <a:pt x="1588808" y="353568"/>
                  </a:lnTo>
                  <a:lnTo>
                    <a:pt x="1727504" y="356616"/>
                  </a:lnTo>
                  <a:lnTo>
                    <a:pt x="7928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2963922" y="1726501"/>
              <a:ext cx="1729739" cy="357505"/>
            </a:xfrm>
            <a:custGeom>
              <a:avLst/>
              <a:gdLst/>
              <a:ahLst/>
              <a:cxnLst/>
              <a:rect l="l" t="t" r="r" b="b"/>
              <a:pathLst>
                <a:path w="1729739" h="357505">
                  <a:moveTo>
                    <a:pt x="1729234" y="356996"/>
                  </a:moveTo>
                  <a:lnTo>
                    <a:pt x="79239" y="0"/>
                  </a:lnTo>
                </a:path>
                <a:path w="1729739" h="357505">
                  <a:moveTo>
                    <a:pt x="0" y="0"/>
                  </a:moveTo>
                  <a:lnTo>
                    <a:pt x="1590550" y="353948"/>
                  </a:lnTo>
                  <a:lnTo>
                    <a:pt x="1729234" y="3569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2920508" y="1726505"/>
              <a:ext cx="1633855" cy="353695"/>
            </a:xfrm>
            <a:custGeom>
              <a:avLst/>
              <a:gdLst/>
              <a:ahLst/>
              <a:cxnLst/>
              <a:rect l="l" t="t" r="r" b="b"/>
              <a:pathLst>
                <a:path w="1633854" h="353694">
                  <a:moveTo>
                    <a:pt x="44767" y="0"/>
                  </a:moveTo>
                  <a:lnTo>
                    <a:pt x="0" y="0"/>
                  </a:lnTo>
                  <a:lnTo>
                    <a:pt x="1633575" y="353568"/>
                  </a:lnTo>
                  <a:lnTo>
                    <a:pt x="4476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2919119" y="1726501"/>
              <a:ext cx="1635760" cy="354330"/>
            </a:xfrm>
            <a:custGeom>
              <a:avLst/>
              <a:gdLst/>
              <a:ahLst/>
              <a:cxnLst/>
              <a:rect l="l" t="t" r="r" b="b"/>
              <a:pathLst>
                <a:path w="1635760" h="354330">
                  <a:moveTo>
                    <a:pt x="44803" y="0"/>
                  </a:moveTo>
                  <a:lnTo>
                    <a:pt x="1635354" y="35394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2493735" y="1726505"/>
              <a:ext cx="2060575" cy="353695"/>
            </a:xfrm>
            <a:custGeom>
              <a:avLst/>
              <a:gdLst/>
              <a:ahLst/>
              <a:cxnLst/>
              <a:rect l="l" t="t" r="r" b="b"/>
              <a:pathLst>
                <a:path w="2060575" h="353694">
                  <a:moveTo>
                    <a:pt x="426770" y="0"/>
                  </a:moveTo>
                  <a:lnTo>
                    <a:pt x="0" y="0"/>
                  </a:lnTo>
                  <a:lnTo>
                    <a:pt x="1366939" y="347472"/>
                  </a:lnTo>
                  <a:lnTo>
                    <a:pt x="2060359" y="353568"/>
                  </a:lnTo>
                  <a:lnTo>
                    <a:pt x="42677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2492612" y="1726501"/>
              <a:ext cx="2062480" cy="354330"/>
            </a:xfrm>
            <a:custGeom>
              <a:avLst/>
              <a:gdLst/>
              <a:ahLst/>
              <a:cxnLst/>
              <a:rect l="l" t="t" r="r" b="b"/>
              <a:pathLst>
                <a:path w="2062479" h="354330">
                  <a:moveTo>
                    <a:pt x="2061859" y="353948"/>
                  </a:moveTo>
                  <a:lnTo>
                    <a:pt x="426505" y="0"/>
                  </a:lnTo>
                </a:path>
                <a:path w="2062479" h="354330">
                  <a:moveTo>
                    <a:pt x="0" y="0"/>
                  </a:moveTo>
                  <a:lnTo>
                    <a:pt x="1368439" y="347852"/>
                  </a:lnTo>
                  <a:lnTo>
                    <a:pt x="2061859" y="3539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2254660" y="1726505"/>
              <a:ext cx="1606550" cy="347980"/>
            </a:xfrm>
            <a:custGeom>
              <a:avLst/>
              <a:gdLst/>
              <a:ahLst/>
              <a:cxnLst/>
              <a:rect l="l" t="t" r="r" b="b"/>
              <a:pathLst>
                <a:path w="1606550" h="347980">
                  <a:moveTo>
                    <a:pt x="239077" y="0"/>
                  </a:moveTo>
                  <a:lnTo>
                    <a:pt x="0" y="0"/>
                  </a:lnTo>
                  <a:lnTo>
                    <a:pt x="1606016" y="347472"/>
                  </a:lnTo>
                  <a:lnTo>
                    <a:pt x="23907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2253270" y="1726501"/>
              <a:ext cx="1607820" cy="347980"/>
            </a:xfrm>
            <a:custGeom>
              <a:avLst/>
              <a:gdLst/>
              <a:ahLst/>
              <a:cxnLst/>
              <a:rect l="l" t="t" r="r" b="b"/>
              <a:pathLst>
                <a:path w="1607820" h="347980">
                  <a:moveTo>
                    <a:pt x="239342" y="0"/>
                  </a:moveTo>
                  <a:lnTo>
                    <a:pt x="1607782" y="3478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3429380" y="1981009"/>
              <a:ext cx="431800" cy="93345"/>
            </a:xfrm>
            <a:custGeom>
              <a:avLst/>
              <a:gdLst/>
              <a:ahLst/>
              <a:cxnLst/>
              <a:rect l="l" t="t" r="r" b="b"/>
              <a:pathLst>
                <a:path w="431800" h="93344">
                  <a:moveTo>
                    <a:pt x="0" y="0"/>
                  </a:moveTo>
                  <a:lnTo>
                    <a:pt x="86867" y="88392"/>
                  </a:lnTo>
                  <a:lnTo>
                    <a:pt x="431291" y="92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3429760" y="1981390"/>
              <a:ext cx="431800" cy="93345"/>
            </a:xfrm>
            <a:custGeom>
              <a:avLst/>
              <a:gdLst/>
              <a:ahLst/>
              <a:cxnLst/>
              <a:rect l="l" t="t" r="r" b="b"/>
              <a:pathLst>
                <a:path w="431800" h="93344">
                  <a:moveTo>
                    <a:pt x="431291" y="92964"/>
                  </a:moveTo>
                  <a:lnTo>
                    <a:pt x="0" y="0"/>
                  </a:lnTo>
                  <a:lnTo>
                    <a:pt x="86867" y="88392"/>
                  </a:lnTo>
                  <a:lnTo>
                    <a:pt x="431291" y="929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3426255" y="1980933"/>
              <a:ext cx="90830" cy="8930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1882701" y="1726505"/>
              <a:ext cx="1546860" cy="254635"/>
            </a:xfrm>
            <a:custGeom>
              <a:avLst/>
              <a:gdLst/>
              <a:ahLst/>
              <a:cxnLst/>
              <a:rect l="l" t="t" r="r" b="b"/>
              <a:pathLst>
                <a:path w="1546860" h="254635">
                  <a:moveTo>
                    <a:pt x="370916" y="0"/>
                  </a:moveTo>
                  <a:lnTo>
                    <a:pt x="0" y="0"/>
                  </a:lnTo>
                  <a:lnTo>
                    <a:pt x="956881" y="248411"/>
                  </a:lnTo>
                  <a:lnTo>
                    <a:pt x="1546669" y="254495"/>
                  </a:lnTo>
                  <a:lnTo>
                    <a:pt x="3709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1881601" y="1726501"/>
              <a:ext cx="1548765" cy="255270"/>
            </a:xfrm>
            <a:custGeom>
              <a:avLst/>
              <a:gdLst/>
              <a:ahLst/>
              <a:cxnLst/>
              <a:rect l="l" t="t" r="r" b="b"/>
              <a:pathLst>
                <a:path w="1548764" h="255269">
                  <a:moveTo>
                    <a:pt x="1548159" y="254888"/>
                  </a:moveTo>
                  <a:lnTo>
                    <a:pt x="370614" y="0"/>
                  </a:lnTo>
                </a:path>
                <a:path w="1548764" h="255269">
                  <a:moveTo>
                    <a:pt x="0" y="0"/>
                  </a:moveTo>
                  <a:lnTo>
                    <a:pt x="958371" y="248792"/>
                  </a:lnTo>
                  <a:lnTo>
                    <a:pt x="1548159" y="2548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1828799" y="1726505"/>
              <a:ext cx="1010919" cy="248920"/>
            </a:xfrm>
            <a:custGeom>
              <a:avLst/>
              <a:gdLst/>
              <a:ahLst/>
              <a:cxnLst/>
              <a:rect l="l" t="t" r="r" b="b"/>
              <a:pathLst>
                <a:path w="1010919" h="248919">
                  <a:moveTo>
                    <a:pt x="53898" y="0"/>
                  </a:moveTo>
                  <a:lnTo>
                    <a:pt x="0" y="0"/>
                  </a:lnTo>
                  <a:lnTo>
                    <a:pt x="0" y="29209"/>
                  </a:lnTo>
                  <a:lnTo>
                    <a:pt x="1010793" y="248411"/>
                  </a:lnTo>
                  <a:lnTo>
                    <a:pt x="5389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1828799" y="1726501"/>
              <a:ext cx="1011555" cy="248920"/>
            </a:xfrm>
            <a:custGeom>
              <a:avLst/>
              <a:gdLst/>
              <a:ahLst/>
              <a:cxnLst/>
              <a:rect l="l" t="t" r="r" b="b"/>
              <a:pathLst>
                <a:path w="1011555" h="248919">
                  <a:moveTo>
                    <a:pt x="52803" y="0"/>
                  </a:moveTo>
                  <a:lnTo>
                    <a:pt x="1011174" y="248792"/>
                  </a:lnTo>
                  <a:lnTo>
                    <a:pt x="0" y="2951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1828799" y="1829571"/>
              <a:ext cx="1099185" cy="238760"/>
            </a:xfrm>
            <a:custGeom>
              <a:avLst/>
              <a:gdLst/>
              <a:ahLst/>
              <a:cxnLst/>
              <a:rect l="l" t="t" r="r" b="b"/>
              <a:pathLst>
                <a:path w="1099185" h="238760">
                  <a:moveTo>
                    <a:pt x="0" y="0"/>
                  </a:moveTo>
                  <a:lnTo>
                    <a:pt x="0" y="228434"/>
                  </a:lnTo>
                  <a:lnTo>
                    <a:pt x="1099185" y="238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1828799" y="1829867"/>
              <a:ext cx="1099820" cy="238760"/>
            </a:xfrm>
            <a:custGeom>
              <a:avLst/>
              <a:gdLst/>
              <a:ahLst/>
              <a:cxnLst/>
              <a:rect l="l" t="t" r="r" b="b"/>
              <a:pathLst>
                <a:path w="1099820" h="238760">
                  <a:moveTo>
                    <a:pt x="0" y="0"/>
                  </a:moveTo>
                  <a:lnTo>
                    <a:pt x="1099566" y="238391"/>
                  </a:lnTo>
                  <a:lnTo>
                    <a:pt x="0" y="2285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2927984" y="2051114"/>
              <a:ext cx="588645" cy="18415"/>
            </a:xfrm>
            <a:custGeom>
              <a:avLst/>
              <a:gdLst/>
              <a:ahLst/>
              <a:cxnLst/>
              <a:rect l="l" t="t" r="r" b="b"/>
              <a:pathLst>
                <a:path w="588645" h="18414">
                  <a:moveTo>
                    <a:pt x="498347" y="0"/>
                  </a:moveTo>
                  <a:lnTo>
                    <a:pt x="0" y="16764"/>
                  </a:lnTo>
                  <a:lnTo>
                    <a:pt x="588263" y="18288"/>
                  </a:lnTo>
                  <a:lnTo>
                    <a:pt x="49834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2928364" y="2051494"/>
              <a:ext cx="588645" cy="18415"/>
            </a:xfrm>
            <a:custGeom>
              <a:avLst/>
              <a:gdLst/>
              <a:ahLst/>
              <a:cxnLst/>
              <a:rect l="l" t="t" r="r" b="b"/>
              <a:pathLst>
                <a:path w="588645" h="18414">
                  <a:moveTo>
                    <a:pt x="588263" y="18288"/>
                  </a:moveTo>
                  <a:lnTo>
                    <a:pt x="498347" y="0"/>
                  </a:lnTo>
                  <a:lnTo>
                    <a:pt x="0" y="16764"/>
                  </a:lnTo>
                  <a:lnTo>
                    <a:pt x="588263" y="182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2839591" y="2048066"/>
              <a:ext cx="586740" cy="20320"/>
            </a:xfrm>
            <a:custGeom>
              <a:avLst/>
              <a:gdLst/>
              <a:ahLst/>
              <a:cxnLst/>
              <a:rect l="l" t="t" r="r" b="b"/>
              <a:pathLst>
                <a:path w="586739" h="20319">
                  <a:moveTo>
                    <a:pt x="0" y="0"/>
                  </a:moveTo>
                  <a:lnTo>
                    <a:pt x="88391" y="19812"/>
                  </a:lnTo>
                  <a:lnTo>
                    <a:pt x="586739" y="30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2839972" y="2048446"/>
              <a:ext cx="586740" cy="20320"/>
            </a:xfrm>
            <a:custGeom>
              <a:avLst/>
              <a:gdLst/>
              <a:ahLst/>
              <a:cxnLst/>
              <a:rect l="l" t="t" r="r" b="b"/>
              <a:pathLst>
                <a:path w="586739" h="20319">
                  <a:moveTo>
                    <a:pt x="586739" y="3048"/>
                  </a:moveTo>
                  <a:lnTo>
                    <a:pt x="88391" y="19812"/>
                  </a:lnTo>
                  <a:lnTo>
                    <a:pt x="0" y="0"/>
                  </a:lnTo>
                  <a:lnTo>
                    <a:pt x="586739" y="304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1828799" y="1755723"/>
              <a:ext cx="1010919" cy="292735"/>
            </a:xfrm>
            <a:custGeom>
              <a:avLst/>
              <a:gdLst/>
              <a:ahLst/>
              <a:cxnLst/>
              <a:rect l="l" t="t" r="r" b="b"/>
              <a:pathLst>
                <a:path w="1010919" h="292735">
                  <a:moveTo>
                    <a:pt x="0" y="0"/>
                  </a:moveTo>
                  <a:lnTo>
                    <a:pt x="0" y="47104"/>
                  </a:lnTo>
                  <a:lnTo>
                    <a:pt x="1010793" y="292341"/>
                  </a:lnTo>
                  <a:lnTo>
                    <a:pt x="1010793" y="219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1828799" y="1756017"/>
              <a:ext cx="1011555" cy="292735"/>
            </a:xfrm>
            <a:custGeom>
              <a:avLst/>
              <a:gdLst/>
              <a:ahLst/>
              <a:cxnLst/>
              <a:rect l="l" t="t" r="r" b="b"/>
              <a:pathLst>
                <a:path w="1011555" h="292735">
                  <a:moveTo>
                    <a:pt x="1011172" y="219277"/>
                  </a:moveTo>
                  <a:lnTo>
                    <a:pt x="0" y="0"/>
                  </a:lnTo>
                </a:path>
                <a:path w="1011555" h="292735">
                  <a:moveTo>
                    <a:pt x="0" y="47099"/>
                  </a:moveTo>
                  <a:lnTo>
                    <a:pt x="1011172" y="292429"/>
                  </a:lnTo>
                  <a:lnTo>
                    <a:pt x="1011172" y="219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1828799" y="1802823"/>
              <a:ext cx="1010919" cy="245745"/>
            </a:xfrm>
            <a:custGeom>
              <a:avLst/>
              <a:gdLst/>
              <a:ahLst/>
              <a:cxnLst/>
              <a:rect l="l" t="t" r="r" b="b"/>
              <a:pathLst>
                <a:path w="1010919" h="245744">
                  <a:moveTo>
                    <a:pt x="0" y="0"/>
                  </a:moveTo>
                  <a:lnTo>
                    <a:pt x="0" y="26327"/>
                  </a:lnTo>
                  <a:lnTo>
                    <a:pt x="1010793" y="2452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1828799" y="1803116"/>
              <a:ext cx="1011555" cy="245745"/>
            </a:xfrm>
            <a:custGeom>
              <a:avLst/>
              <a:gdLst/>
              <a:ahLst/>
              <a:cxnLst/>
              <a:rect l="l" t="t" r="r" b="b"/>
              <a:pathLst>
                <a:path w="1011555" h="245744">
                  <a:moveTo>
                    <a:pt x="0" y="0"/>
                  </a:moveTo>
                  <a:lnTo>
                    <a:pt x="1011173" y="245330"/>
                  </a:lnTo>
                  <a:lnTo>
                    <a:pt x="0" y="263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12562634" y="6488925"/>
              <a:ext cx="618135" cy="199125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12442789" y="1726501"/>
              <a:ext cx="734695" cy="4497070"/>
            </a:xfrm>
            <a:custGeom>
              <a:avLst/>
              <a:gdLst/>
              <a:ahLst/>
              <a:cxnLst/>
              <a:rect l="l" t="t" r="r" b="b"/>
              <a:pathLst>
                <a:path w="734694" h="4497070">
                  <a:moveTo>
                    <a:pt x="0" y="0"/>
                  </a:moveTo>
                  <a:lnTo>
                    <a:pt x="1432" y="4488561"/>
                  </a:lnTo>
                  <a:lnTo>
                    <a:pt x="734108" y="44965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8199423" y="7711173"/>
              <a:ext cx="1502054" cy="45659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9776763" y="7743177"/>
              <a:ext cx="1206398" cy="40477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1925572" y="7998142"/>
              <a:ext cx="5912485" cy="475615"/>
            </a:xfrm>
            <a:custGeom>
              <a:avLst/>
              <a:gdLst/>
              <a:ahLst/>
              <a:cxnLst/>
              <a:rect l="l" t="t" r="r" b="b"/>
              <a:pathLst>
                <a:path w="5912484" h="475615">
                  <a:moveTo>
                    <a:pt x="10668" y="0"/>
                  </a:moveTo>
                  <a:lnTo>
                    <a:pt x="5912267" y="475488"/>
                  </a:lnTo>
                </a:path>
                <a:path w="5912484" h="475615">
                  <a:moveTo>
                    <a:pt x="3896569" y="475488"/>
                  </a:moveTo>
                  <a:lnTo>
                    <a:pt x="0" y="161544"/>
                  </a:ln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3733036" y="811853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3736084" y="8085010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59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3736084" y="8049958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59">
                  <a:moveTo>
                    <a:pt x="0" y="2286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3739132" y="8017955"/>
              <a:ext cx="0" cy="24765"/>
            </a:xfrm>
            <a:custGeom>
              <a:avLst/>
              <a:gdLst/>
              <a:ahLst/>
              <a:cxnLst/>
              <a:rect l="l" t="t" r="r" b="b"/>
              <a:pathLst>
                <a:path h="24765">
                  <a:moveTo>
                    <a:pt x="0" y="2438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3742180" y="7984426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59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3745228" y="7949374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5">
                  <a:moveTo>
                    <a:pt x="0" y="24383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3748276" y="7915846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59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3752848" y="7885366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8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3751324" y="7850314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59">
                  <a:moveTo>
                    <a:pt x="0" y="22859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3754372" y="7815262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5">
                  <a:moveTo>
                    <a:pt x="0" y="24383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3758944" y="7781734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59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3761992" y="7746682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5">
                  <a:moveTo>
                    <a:pt x="0" y="24383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3765802" y="7682217"/>
              <a:ext cx="3175" cy="54610"/>
            </a:xfrm>
            <a:custGeom>
              <a:avLst/>
              <a:gdLst/>
              <a:ahLst/>
              <a:cxnLst/>
              <a:rect l="l" t="t" r="r" b="b"/>
              <a:pathLst>
                <a:path w="3175" h="54609">
                  <a:moveTo>
                    <a:pt x="0" y="33529"/>
                  </a:moveTo>
                  <a:lnTo>
                    <a:pt x="0" y="54255"/>
                  </a:lnTo>
                </a:path>
                <a:path w="3175" h="54609">
                  <a:moveTo>
                    <a:pt x="3048" y="0"/>
                  </a:moveTo>
                  <a:lnTo>
                    <a:pt x="3048" y="237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3768088" y="7647622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59">
                  <a:moveTo>
                    <a:pt x="0" y="2286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3771136" y="7612570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5">
                  <a:moveTo>
                    <a:pt x="0" y="2438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3775708" y="7579042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3777994" y="7479525"/>
              <a:ext cx="7620" cy="92710"/>
            </a:xfrm>
            <a:custGeom>
              <a:avLst/>
              <a:gdLst/>
              <a:ahLst/>
              <a:cxnLst/>
              <a:rect l="l" t="t" r="r" b="b"/>
              <a:pathLst>
                <a:path w="7620" h="92709">
                  <a:moveTo>
                    <a:pt x="0" y="68580"/>
                  </a:moveTo>
                  <a:lnTo>
                    <a:pt x="0" y="92354"/>
                  </a:lnTo>
                </a:path>
                <a:path w="7620" h="92709">
                  <a:moveTo>
                    <a:pt x="4572" y="33528"/>
                  </a:moveTo>
                  <a:lnTo>
                    <a:pt x="4572" y="57302"/>
                  </a:lnTo>
                </a:path>
                <a:path w="7620" h="92709">
                  <a:moveTo>
                    <a:pt x="7620" y="0"/>
                  </a:moveTo>
                  <a:lnTo>
                    <a:pt x="7620" y="237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3784852" y="7444930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59">
                  <a:moveTo>
                    <a:pt x="0" y="22859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3788662" y="7345413"/>
              <a:ext cx="6350" cy="88265"/>
            </a:xfrm>
            <a:custGeom>
              <a:avLst/>
              <a:gdLst/>
              <a:ahLst/>
              <a:cxnLst/>
              <a:rect l="l" t="t" r="r" b="b"/>
              <a:pathLst>
                <a:path w="6350" h="88265">
                  <a:moveTo>
                    <a:pt x="0" y="68580"/>
                  </a:moveTo>
                  <a:lnTo>
                    <a:pt x="0" y="87782"/>
                  </a:lnTo>
                </a:path>
                <a:path w="6350" h="88265">
                  <a:moveTo>
                    <a:pt x="3048" y="33527"/>
                  </a:moveTo>
                  <a:lnTo>
                    <a:pt x="3048" y="57302"/>
                  </a:lnTo>
                </a:path>
                <a:path w="6350" h="88265">
                  <a:moveTo>
                    <a:pt x="6095" y="0"/>
                  </a:moveTo>
                  <a:lnTo>
                    <a:pt x="6095" y="237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3798568" y="731081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3798568" y="7277290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79" h="21590">
                  <a:moveTo>
                    <a:pt x="0" y="21336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3801616" y="7246810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79" h="18415">
                  <a:moveTo>
                    <a:pt x="0" y="18287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3804664" y="721175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3808474" y="7142721"/>
              <a:ext cx="3175" cy="57785"/>
            </a:xfrm>
            <a:custGeom>
              <a:avLst/>
              <a:gdLst/>
              <a:ahLst/>
              <a:cxnLst/>
              <a:rect l="l" t="t" r="r" b="b"/>
              <a:pathLst>
                <a:path w="3175" h="57784">
                  <a:moveTo>
                    <a:pt x="0" y="33527"/>
                  </a:moveTo>
                  <a:lnTo>
                    <a:pt x="0" y="57302"/>
                  </a:lnTo>
                </a:path>
                <a:path w="3175" h="57784">
                  <a:moveTo>
                    <a:pt x="3048" y="0"/>
                  </a:moveTo>
                  <a:lnTo>
                    <a:pt x="3048" y="237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3815332" y="7108126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3815332" y="7077646"/>
              <a:ext cx="3175" cy="18415"/>
            </a:xfrm>
            <a:custGeom>
              <a:avLst/>
              <a:gdLst/>
              <a:ahLst/>
              <a:cxnLst/>
              <a:rect l="l" t="t" r="r" b="b"/>
              <a:pathLst>
                <a:path w="3175" h="18415">
                  <a:moveTo>
                    <a:pt x="0" y="18288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3816856" y="7042594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59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3821428" y="7009066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3825238" y="6909549"/>
              <a:ext cx="6350" cy="88265"/>
            </a:xfrm>
            <a:custGeom>
              <a:avLst/>
              <a:gdLst/>
              <a:ahLst/>
              <a:cxnLst/>
              <a:rect l="l" t="t" r="r" b="b"/>
              <a:pathLst>
                <a:path w="6350" h="88265">
                  <a:moveTo>
                    <a:pt x="0" y="64007"/>
                  </a:moveTo>
                  <a:lnTo>
                    <a:pt x="0" y="87782"/>
                  </a:lnTo>
                </a:path>
                <a:path w="6350" h="88265">
                  <a:moveTo>
                    <a:pt x="3048" y="30479"/>
                  </a:moveTo>
                  <a:lnTo>
                    <a:pt x="3048" y="54254"/>
                  </a:lnTo>
                </a:path>
                <a:path w="6350" h="88265">
                  <a:moveTo>
                    <a:pt x="6095" y="0"/>
                  </a:moveTo>
                  <a:lnTo>
                    <a:pt x="6095" y="237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3830572" y="6874954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59">
                  <a:moveTo>
                    <a:pt x="0" y="2286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3833620" y="6839902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59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3838192" y="6804850"/>
              <a:ext cx="0" cy="24765"/>
            </a:xfrm>
            <a:custGeom>
              <a:avLst/>
              <a:gdLst/>
              <a:ahLst/>
              <a:cxnLst/>
              <a:rect l="l" t="t" r="r" b="b"/>
              <a:pathLst>
                <a:path h="24765">
                  <a:moveTo>
                    <a:pt x="0" y="243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3841240" y="677437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8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3844288" y="6740842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3847336" y="6705790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5">
                  <a:moveTo>
                    <a:pt x="0" y="2438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3847336" y="6672262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59">
                  <a:moveTo>
                    <a:pt x="0" y="2286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3851146" y="6606273"/>
              <a:ext cx="3175" cy="54610"/>
            </a:xfrm>
            <a:custGeom>
              <a:avLst/>
              <a:gdLst/>
              <a:ahLst/>
              <a:cxnLst/>
              <a:rect l="l" t="t" r="r" b="b"/>
              <a:pathLst>
                <a:path w="3175" h="54609">
                  <a:moveTo>
                    <a:pt x="0" y="30479"/>
                  </a:moveTo>
                  <a:lnTo>
                    <a:pt x="0" y="54254"/>
                  </a:lnTo>
                </a:path>
                <a:path w="3175" h="54609">
                  <a:moveTo>
                    <a:pt x="3048" y="0"/>
                  </a:moveTo>
                  <a:lnTo>
                    <a:pt x="3048" y="2072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3856480" y="6571678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5">
                  <a:moveTo>
                    <a:pt x="0" y="24383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3861052" y="6538150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3864100" y="6503098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5">
                  <a:moveTo>
                    <a:pt x="0" y="2438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3864100" y="6469570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60">
                  <a:moveTo>
                    <a:pt x="0" y="2286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3867148" y="6437566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8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3870958" y="6335001"/>
              <a:ext cx="6350" cy="92710"/>
            </a:xfrm>
            <a:custGeom>
              <a:avLst/>
              <a:gdLst/>
              <a:ahLst/>
              <a:cxnLst/>
              <a:rect l="l" t="t" r="r" b="b"/>
              <a:pathLst>
                <a:path w="6350" h="92710">
                  <a:moveTo>
                    <a:pt x="0" y="68579"/>
                  </a:moveTo>
                  <a:lnTo>
                    <a:pt x="0" y="92354"/>
                  </a:lnTo>
                </a:path>
                <a:path w="6350" h="92710">
                  <a:moveTo>
                    <a:pt x="3048" y="33527"/>
                  </a:moveTo>
                  <a:lnTo>
                    <a:pt x="3048" y="57302"/>
                  </a:lnTo>
                </a:path>
                <a:path w="6350" h="92710">
                  <a:moveTo>
                    <a:pt x="6096" y="0"/>
                  </a:moveTo>
                  <a:lnTo>
                    <a:pt x="6096" y="237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3876292" y="6300406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0" y="2286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3879340" y="6269926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60">
                  <a:moveTo>
                    <a:pt x="0" y="2286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3882388" y="6234874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60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3886960" y="6201346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3890770" y="6135357"/>
              <a:ext cx="3175" cy="54610"/>
            </a:xfrm>
            <a:custGeom>
              <a:avLst/>
              <a:gdLst/>
              <a:ahLst/>
              <a:cxnLst/>
              <a:rect l="l" t="t" r="r" b="b"/>
              <a:pathLst>
                <a:path w="3175" h="54610">
                  <a:moveTo>
                    <a:pt x="0" y="30479"/>
                  </a:moveTo>
                  <a:lnTo>
                    <a:pt x="0" y="54254"/>
                  </a:lnTo>
                </a:path>
                <a:path w="3175" h="54610">
                  <a:moveTo>
                    <a:pt x="3048" y="0"/>
                  </a:moveTo>
                  <a:lnTo>
                    <a:pt x="3048" y="2072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3893056" y="6102286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79" h="21589">
                  <a:moveTo>
                    <a:pt x="0" y="21336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3896104" y="6067234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60">
                  <a:moveTo>
                    <a:pt x="0" y="2286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3899152" y="6032182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60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3903724" y="5998654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3906772" y="596817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82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3909820" y="5933122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60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3909820" y="5899594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79" h="21589">
                  <a:moveTo>
                    <a:pt x="0" y="21336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3913630" y="5829033"/>
              <a:ext cx="3175" cy="59055"/>
            </a:xfrm>
            <a:custGeom>
              <a:avLst/>
              <a:gdLst/>
              <a:ahLst/>
              <a:cxnLst/>
              <a:rect l="l" t="t" r="r" b="b"/>
              <a:pathLst>
                <a:path w="3175" h="59054">
                  <a:moveTo>
                    <a:pt x="0" y="35051"/>
                  </a:moveTo>
                  <a:lnTo>
                    <a:pt x="0" y="58826"/>
                  </a:lnTo>
                </a:path>
                <a:path w="3175" h="59054">
                  <a:moveTo>
                    <a:pt x="3048" y="0"/>
                  </a:moveTo>
                  <a:lnTo>
                    <a:pt x="3048" y="237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3920488" y="579901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8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3922012" y="5765482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60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3926584" y="5730430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3926584" y="5696902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79" h="21589">
                  <a:moveTo>
                    <a:pt x="0" y="21336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3929632" y="5660326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4">
                  <a:moveTo>
                    <a:pt x="0" y="2438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3932680" y="5629846"/>
              <a:ext cx="0" cy="24765"/>
            </a:xfrm>
            <a:custGeom>
              <a:avLst/>
              <a:gdLst/>
              <a:ahLst/>
              <a:cxnLst/>
              <a:rect l="l" t="t" r="r" b="b"/>
              <a:pathLst>
                <a:path h="24764">
                  <a:moveTo>
                    <a:pt x="0" y="243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3935728" y="5596318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60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3938776" y="5561266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4">
                  <a:moveTo>
                    <a:pt x="0" y="2438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3943348" y="552773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3941824" y="5497258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79" h="18414">
                  <a:moveTo>
                    <a:pt x="0" y="18287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3944872" y="5462206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60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3949444" y="5427154"/>
              <a:ext cx="0" cy="24765"/>
            </a:xfrm>
            <a:custGeom>
              <a:avLst/>
              <a:gdLst/>
              <a:ahLst/>
              <a:cxnLst/>
              <a:rect l="l" t="t" r="r" b="b"/>
              <a:pathLst>
                <a:path h="24764">
                  <a:moveTo>
                    <a:pt x="0" y="243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3952492" y="5393626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60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3955540" y="5358574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4">
                  <a:moveTo>
                    <a:pt x="0" y="2438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3960112" y="5328094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8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3958588" y="5294566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79" h="21589">
                  <a:moveTo>
                    <a:pt x="0" y="21336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3961636" y="5259514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60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3966208" y="5224462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3969256" y="5190934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60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3972304" y="5160454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3970780" y="5125402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0" y="2286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3975352" y="5091874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79" h="21589">
                  <a:moveTo>
                    <a:pt x="0" y="21336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3979162" y="4990833"/>
              <a:ext cx="6350" cy="89535"/>
            </a:xfrm>
            <a:custGeom>
              <a:avLst/>
              <a:gdLst/>
              <a:ahLst/>
              <a:cxnLst/>
              <a:rect l="l" t="t" r="r" b="b"/>
              <a:pathLst>
                <a:path w="6350" h="89535">
                  <a:moveTo>
                    <a:pt x="0" y="65531"/>
                  </a:moveTo>
                  <a:lnTo>
                    <a:pt x="0" y="89306"/>
                  </a:lnTo>
                </a:path>
                <a:path w="6350" h="89535">
                  <a:moveTo>
                    <a:pt x="3048" y="30479"/>
                  </a:moveTo>
                  <a:lnTo>
                    <a:pt x="3048" y="54254"/>
                  </a:lnTo>
                </a:path>
                <a:path w="6350" h="89535">
                  <a:moveTo>
                    <a:pt x="6095" y="0"/>
                  </a:moveTo>
                  <a:lnTo>
                    <a:pt x="6095" y="237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3989068" y="4957762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3987544" y="4922710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0" y="2286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3992116" y="488765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3995164" y="4857179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8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3998974" y="4754613"/>
              <a:ext cx="6350" cy="92710"/>
            </a:xfrm>
            <a:custGeom>
              <a:avLst/>
              <a:gdLst/>
              <a:ahLst/>
              <a:cxnLst/>
              <a:rect l="l" t="t" r="r" b="b"/>
              <a:pathLst>
                <a:path w="6350" h="92710">
                  <a:moveTo>
                    <a:pt x="0" y="68580"/>
                  </a:moveTo>
                  <a:lnTo>
                    <a:pt x="0" y="92354"/>
                  </a:lnTo>
                </a:path>
                <a:path w="6350" h="92710">
                  <a:moveTo>
                    <a:pt x="3048" y="33527"/>
                  </a:moveTo>
                  <a:lnTo>
                    <a:pt x="3048" y="57302"/>
                  </a:lnTo>
                </a:path>
                <a:path w="6350" h="92710">
                  <a:moveTo>
                    <a:pt x="6095" y="0"/>
                  </a:moveTo>
                  <a:lnTo>
                    <a:pt x="6095" y="237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4004308" y="4720020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60">
                  <a:moveTo>
                    <a:pt x="0" y="2286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4008880" y="4689539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82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4010404" y="4654486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60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4014976" y="462095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4018786" y="4551922"/>
              <a:ext cx="3175" cy="57785"/>
            </a:xfrm>
            <a:custGeom>
              <a:avLst/>
              <a:gdLst/>
              <a:ahLst/>
              <a:cxnLst/>
              <a:rect l="l" t="t" r="r" b="b"/>
              <a:pathLst>
                <a:path w="3175" h="57785">
                  <a:moveTo>
                    <a:pt x="0" y="33526"/>
                  </a:moveTo>
                  <a:lnTo>
                    <a:pt x="0" y="57301"/>
                  </a:lnTo>
                </a:path>
                <a:path w="3175" h="57785">
                  <a:moveTo>
                    <a:pt x="3047" y="0"/>
                  </a:moveTo>
                  <a:lnTo>
                    <a:pt x="3047" y="237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2056636" y="6509194"/>
              <a:ext cx="127000" cy="43180"/>
            </a:xfrm>
            <a:custGeom>
              <a:avLst/>
              <a:gdLst/>
              <a:ahLst/>
              <a:cxnLst/>
              <a:rect l="l" t="t" r="r" b="b"/>
              <a:pathLst>
                <a:path w="127000" h="43179">
                  <a:moveTo>
                    <a:pt x="0" y="0"/>
                  </a:moveTo>
                  <a:lnTo>
                    <a:pt x="126492" y="426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2237992" y="6571678"/>
              <a:ext cx="108585" cy="40005"/>
            </a:xfrm>
            <a:custGeom>
              <a:avLst/>
              <a:gdLst/>
              <a:ahLst/>
              <a:cxnLst/>
              <a:rect l="l" t="t" r="r" b="b"/>
              <a:pathLst>
                <a:path w="108585" h="40004">
                  <a:moveTo>
                    <a:pt x="0" y="0"/>
                  </a:moveTo>
                  <a:lnTo>
                    <a:pt x="108204" y="396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2396489" y="6634162"/>
              <a:ext cx="108585" cy="38100"/>
            </a:xfrm>
            <a:custGeom>
              <a:avLst/>
              <a:gdLst/>
              <a:ahLst/>
              <a:cxnLst/>
              <a:rect l="l" t="t" r="r" b="b"/>
              <a:pathLst>
                <a:path w="108585" h="38100">
                  <a:moveTo>
                    <a:pt x="0" y="0"/>
                  </a:moveTo>
                  <a:lnTo>
                    <a:pt x="108204" y="381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2558033" y="6692074"/>
              <a:ext cx="108585" cy="40005"/>
            </a:xfrm>
            <a:custGeom>
              <a:avLst/>
              <a:gdLst/>
              <a:ahLst/>
              <a:cxnLst/>
              <a:rect l="l" t="t" r="r" b="b"/>
              <a:pathLst>
                <a:path w="108585" h="40004">
                  <a:moveTo>
                    <a:pt x="0" y="0"/>
                  </a:moveTo>
                  <a:lnTo>
                    <a:pt x="108204" y="396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2721100" y="6749986"/>
              <a:ext cx="105410" cy="40005"/>
            </a:xfrm>
            <a:custGeom>
              <a:avLst/>
              <a:gdLst/>
              <a:ahLst/>
              <a:cxnLst/>
              <a:rect l="l" t="t" r="r" b="b"/>
              <a:pathLst>
                <a:path w="105410" h="40004">
                  <a:moveTo>
                    <a:pt x="0" y="0"/>
                  </a:moveTo>
                  <a:lnTo>
                    <a:pt x="105155" y="396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2879596" y="6807898"/>
              <a:ext cx="108585" cy="40005"/>
            </a:xfrm>
            <a:custGeom>
              <a:avLst/>
              <a:gdLst/>
              <a:ahLst/>
              <a:cxnLst/>
              <a:rect l="l" t="t" r="r" b="b"/>
              <a:pathLst>
                <a:path w="108585" h="40004">
                  <a:moveTo>
                    <a:pt x="0" y="0"/>
                  </a:moveTo>
                  <a:lnTo>
                    <a:pt x="108204" y="396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3042664" y="6867334"/>
              <a:ext cx="108585" cy="38100"/>
            </a:xfrm>
            <a:custGeom>
              <a:avLst/>
              <a:gdLst/>
              <a:ahLst/>
              <a:cxnLst/>
              <a:rect l="l" t="t" r="r" b="b"/>
              <a:pathLst>
                <a:path w="108585" h="38100">
                  <a:moveTo>
                    <a:pt x="0" y="0"/>
                  </a:moveTo>
                  <a:lnTo>
                    <a:pt x="108204" y="381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3205732" y="6925246"/>
              <a:ext cx="104139" cy="38100"/>
            </a:xfrm>
            <a:custGeom>
              <a:avLst/>
              <a:gdLst/>
              <a:ahLst/>
              <a:cxnLst/>
              <a:rect l="l" t="t" r="r" b="b"/>
              <a:pathLst>
                <a:path w="104139" h="38100">
                  <a:moveTo>
                    <a:pt x="0" y="0"/>
                  </a:moveTo>
                  <a:lnTo>
                    <a:pt x="103632" y="381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3364228" y="6983158"/>
              <a:ext cx="108585" cy="40005"/>
            </a:xfrm>
            <a:custGeom>
              <a:avLst/>
              <a:gdLst/>
              <a:ahLst/>
              <a:cxnLst/>
              <a:rect l="l" t="t" r="r" b="b"/>
              <a:pathLst>
                <a:path w="108585" h="40004">
                  <a:moveTo>
                    <a:pt x="0" y="0"/>
                  </a:moveTo>
                  <a:lnTo>
                    <a:pt x="108204" y="396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3525772" y="7041070"/>
              <a:ext cx="109855" cy="40005"/>
            </a:xfrm>
            <a:custGeom>
              <a:avLst/>
              <a:gdLst/>
              <a:ahLst/>
              <a:cxnLst/>
              <a:rect l="l" t="t" r="r" b="b"/>
              <a:pathLst>
                <a:path w="109854" h="40004">
                  <a:moveTo>
                    <a:pt x="0" y="0"/>
                  </a:moveTo>
                  <a:lnTo>
                    <a:pt x="109728" y="396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3685792" y="7098982"/>
              <a:ext cx="127000" cy="71755"/>
            </a:xfrm>
            <a:custGeom>
              <a:avLst/>
              <a:gdLst/>
              <a:ahLst/>
              <a:cxnLst/>
              <a:rect l="l" t="t" r="r" b="b"/>
              <a:pathLst>
                <a:path w="127000" h="71754">
                  <a:moveTo>
                    <a:pt x="0" y="0"/>
                  </a:moveTo>
                  <a:lnTo>
                    <a:pt x="126492" y="47243"/>
                  </a:lnTo>
                  <a:lnTo>
                    <a:pt x="73152" y="716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3603496" y="7193470"/>
              <a:ext cx="104139" cy="48895"/>
            </a:xfrm>
            <a:custGeom>
              <a:avLst/>
              <a:gdLst/>
              <a:ahLst/>
              <a:cxnLst/>
              <a:rect l="l" t="t" r="r" b="b"/>
              <a:pathLst>
                <a:path w="104139" h="48895">
                  <a:moveTo>
                    <a:pt x="103632" y="0"/>
                  </a:moveTo>
                  <a:lnTo>
                    <a:pt x="0" y="487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3448048" y="7265098"/>
              <a:ext cx="104139" cy="47625"/>
            </a:xfrm>
            <a:custGeom>
              <a:avLst/>
              <a:gdLst/>
              <a:ahLst/>
              <a:cxnLst/>
              <a:rect l="l" t="t" r="r" b="b"/>
              <a:pathLst>
                <a:path w="104139" h="47625">
                  <a:moveTo>
                    <a:pt x="103632" y="0"/>
                  </a:moveTo>
                  <a:lnTo>
                    <a:pt x="0" y="472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3289552" y="7336726"/>
              <a:ext cx="106680" cy="47625"/>
            </a:xfrm>
            <a:custGeom>
              <a:avLst/>
              <a:gdLst/>
              <a:ahLst/>
              <a:cxnLst/>
              <a:rect l="l" t="t" r="r" b="b"/>
              <a:pathLst>
                <a:path w="106679" h="47625">
                  <a:moveTo>
                    <a:pt x="106679" y="0"/>
                  </a:moveTo>
                  <a:lnTo>
                    <a:pt x="0" y="4724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3134104" y="7406830"/>
              <a:ext cx="104139" cy="44450"/>
            </a:xfrm>
            <a:custGeom>
              <a:avLst/>
              <a:gdLst/>
              <a:ahLst/>
              <a:cxnLst/>
              <a:rect l="l" t="t" r="r" b="b"/>
              <a:pathLst>
                <a:path w="104139" h="44450">
                  <a:moveTo>
                    <a:pt x="103631" y="0"/>
                  </a:moveTo>
                  <a:lnTo>
                    <a:pt x="0" y="4419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2978657" y="7475410"/>
              <a:ext cx="104139" cy="47625"/>
            </a:xfrm>
            <a:custGeom>
              <a:avLst/>
              <a:gdLst/>
              <a:ahLst/>
              <a:cxnLst/>
              <a:rect l="l" t="t" r="r" b="b"/>
              <a:pathLst>
                <a:path w="104139" h="47625">
                  <a:moveTo>
                    <a:pt x="103631" y="0"/>
                  </a:moveTo>
                  <a:lnTo>
                    <a:pt x="0" y="4724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2823208" y="7547038"/>
              <a:ext cx="104139" cy="47625"/>
            </a:xfrm>
            <a:custGeom>
              <a:avLst/>
              <a:gdLst/>
              <a:ahLst/>
              <a:cxnLst/>
              <a:rect l="l" t="t" r="r" b="b"/>
              <a:pathLst>
                <a:path w="104139" h="47625">
                  <a:moveTo>
                    <a:pt x="103631" y="0"/>
                  </a:moveTo>
                  <a:lnTo>
                    <a:pt x="0" y="472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2667760" y="7618666"/>
              <a:ext cx="104139" cy="47625"/>
            </a:xfrm>
            <a:custGeom>
              <a:avLst/>
              <a:gdLst/>
              <a:ahLst/>
              <a:cxnLst/>
              <a:rect l="l" t="t" r="r" b="b"/>
              <a:pathLst>
                <a:path w="104139" h="47625">
                  <a:moveTo>
                    <a:pt x="103631" y="0"/>
                  </a:moveTo>
                  <a:lnTo>
                    <a:pt x="0" y="472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2510788" y="7690294"/>
              <a:ext cx="105410" cy="47625"/>
            </a:xfrm>
            <a:custGeom>
              <a:avLst/>
              <a:gdLst/>
              <a:ahLst/>
              <a:cxnLst/>
              <a:rect l="l" t="t" r="r" b="b"/>
              <a:pathLst>
                <a:path w="105410" h="47625">
                  <a:moveTo>
                    <a:pt x="105156" y="0"/>
                  </a:moveTo>
                  <a:lnTo>
                    <a:pt x="0" y="472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2355340" y="7760398"/>
              <a:ext cx="104139" cy="48895"/>
            </a:xfrm>
            <a:custGeom>
              <a:avLst/>
              <a:gdLst/>
              <a:ahLst/>
              <a:cxnLst/>
              <a:rect l="l" t="t" r="r" b="b"/>
              <a:pathLst>
                <a:path w="104139" h="48895">
                  <a:moveTo>
                    <a:pt x="103631" y="0"/>
                  </a:moveTo>
                  <a:lnTo>
                    <a:pt x="0" y="487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2196844" y="7832027"/>
              <a:ext cx="106680" cy="47625"/>
            </a:xfrm>
            <a:custGeom>
              <a:avLst/>
              <a:gdLst/>
              <a:ahLst/>
              <a:cxnLst/>
              <a:rect l="l" t="t" r="r" b="b"/>
              <a:pathLst>
                <a:path w="106680" h="47625">
                  <a:moveTo>
                    <a:pt x="106680" y="0"/>
                  </a:moveTo>
                  <a:lnTo>
                    <a:pt x="0" y="4724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2041396" y="7903654"/>
              <a:ext cx="104139" cy="47625"/>
            </a:xfrm>
            <a:custGeom>
              <a:avLst/>
              <a:gdLst/>
              <a:ahLst/>
              <a:cxnLst/>
              <a:rect l="l" t="t" r="r" b="b"/>
              <a:pathLst>
                <a:path w="104139" h="47625">
                  <a:moveTo>
                    <a:pt x="103631" y="0"/>
                  </a:moveTo>
                  <a:lnTo>
                    <a:pt x="0" y="472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936240" y="7975282"/>
              <a:ext cx="53340" cy="22860"/>
            </a:xfrm>
            <a:custGeom>
              <a:avLst/>
              <a:gdLst/>
              <a:ahLst/>
              <a:cxnLst/>
              <a:rect l="l" t="t" r="r" b="b"/>
              <a:pathLst>
                <a:path w="53339" h="22859">
                  <a:moveTo>
                    <a:pt x="53339" y="0"/>
                  </a:moveTo>
                  <a:lnTo>
                    <a:pt x="0" y="2285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828799" y="7707373"/>
              <a:ext cx="10836910" cy="97790"/>
            </a:xfrm>
            <a:custGeom>
              <a:avLst/>
              <a:gdLst/>
              <a:ahLst/>
              <a:cxnLst/>
              <a:rect l="l" t="t" r="r" b="b"/>
              <a:pathLst>
                <a:path w="10836910" h="97790">
                  <a:moveTo>
                    <a:pt x="10836399" y="972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828800" y="6755906"/>
              <a:ext cx="2852420" cy="26670"/>
            </a:xfrm>
            <a:custGeom>
              <a:avLst/>
              <a:gdLst/>
              <a:ahLst/>
              <a:cxnLst/>
              <a:rect l="l" t="t" r="r" b="b"/>
              <a:pathLst>
                <a:path w="2852420" h="26670">
                  <a:moveTo>
                    <a:pt x="2852164" y="260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3605020" y="5815774"/>
              <a:ext cx="2098675" cy="0"/>
            </a:xfrm>
            <a:custGeom>
              <a:avLst/>
              <a:gdLst/>
              <a:ahLst/>
              <a:cxnLst/>
              <a:rect l="l" t="t" r="r" b="b"/>
              <a:pathLst>
                <a:path w="2098675">
                  <a:moveTo>
                    <a:pt x="20985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828800" y="6321742"/>
              <a:ext cx="2853690" cy="1275715"/>
            </a:xfrm>
            <a:custGeom>
              <a:avLst/>
              <a:gdLst/>
              <a:ahLst/>
              <a:cxnLst/>
              <a:rect l="l" t="t" r="r" b="b"/>
              <a:pathLst>
                <a:path w="2853690" h="1275715">
                  <a:moveTo>
                    <a:pt x="2853688" y="0"/>
                  </a:moveTo>
                  <a:lnTo>
                    <a:pt x="0" y="127547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5894068" y="8100250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5894068" y="8100250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5893685" y="8095306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20">
                  <a:moveTo>
                    <a:pt x="1536" y="0"/>
                  </a:moveTo>
                  <a:lnTo>
                    <a:pt x="0" y="7607"/>
                  </a:lnTo>
                  <a:lnTo>
                    <a:pt x="1536" y="457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5894068" y="8095678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20">
                  <a:moveTo>
                    <a:pt x="0" y="7619"/>
                  </a:moveTo>
                  <a:lnTo>
                    <a:pt x="1524" y="4571"/>
                  </a:lnTo>
                  <a:lnTo>
                    <a:pt x="1524" y="0"/>
                  </a:lnTo>
                  <a:lnTo>
                    <a:pt x="0" y="761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5894068" y="8095678"/>
              <a:ext cx="1905" cy="12700"/>
            </a:xfrm>
            <a:custGeom>
              <a:avLst/>
              <a:gdLst/>
              <a:ahLst/>
              <a:cxnLst/>
              <a:rect l="l" t="t" r="r" b="b"/>
              <a:pathLst>
                <a:path w="1904" h="12700">
                  <a:moveTo>
                    <a:pt x="0" y="12191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5893685" y="8095306"/>
              <a:ext cx="1905" cy="12700"/>
            </a:xfrm>
            <a:custGeom>
              <a:avLst/>
              <a:gdLst/>
              <a:ahLst/>
              <a:cxnLst/>
              <a:rect l="l" t="t" r="r" b="b"/>
              <a:pathLst>
                <a:path w="1904" h="12700">
                  <a:moveTo>
                    <a:pt x="1536" y="0"/>
                  </a:moveTo>
                  <a:lnTo>
                    <a:pt x="0" y="7607"/>
                  </a:lnTo>
                  <a:lnTo>
                    <a:pt x="0" y="12179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5894068" y="8095678"/>
              <a:ext cx="1905" cy="12700"/>
            </a:xfrm>
            <a:custGeom>
              <a:avLst/>
              <a:gdLst/>
              <a:ahLst/>
              <a:cxnLst/>
              <a:rect l="l" t="t" r="r" b="b"/>
              <a:pathLst>
                <a:path w="1904" h="12700">
                  <a:moveTo>
                    <a:pt x="0" y="12191"/>
                  </a:moveTo>
                  <a:lnTo>
                    <a:pt x="1524" y="0"/>
                  </a:lnTo>
                  <a:lnTo>
                    <a:pt x="0" y="7619"/>
                  </a:lnTo>
                  <a:lnTo>
                    <a:pt x="0" y="1219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5892164" y="8095297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3048" y="0"/>
                  </a:moveTo>
                  <a:lnTo>
                    <a:pt x="0" y="15239"/>
                  </a:lnTo>
                  <a:lnTo>
                    <a:pt x="1524" y="1219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5892544" y="8095678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1524" y="12191"/>
                  </a:moveTo>
                  <a:lnTo>
                    <a:pt x="3048" y="0"/>
                  </a:lnTo>
                  <a:lnTo>
                    <a:pt x="0" y="15239"/>
                  </a:lnTo>
                  <a:lnTo>
                    <a:pt x="1524" y="1219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5892164" y="8087677"/>
              <a:ext cx="3175" cy="22860"/>
            </a:xfrm>
            <a:custGeom>
              <a:avLst/>
              <a:gdLst/>
              <a:ahLst/>
              <a:cxnLst/>
              <a:rect l="l" t="t" r="r" b="b"/>
              <a:pathLst>
                <a:path w="3175" h="22859">
                  <a:moveTo>
                    <a:pt x="1524" y="0"/>
                  </a:moveTo>
                  <a:lnTo>
                    <a:pt x="0" y="22860"/>
                  </a:lnTo>
                  <a:lnTo>
                    <a:pt x="3048" y="7620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5892544" y="8088058"/>
              <a:ext cx="3175" cy="22860"/>
            </a:xfrm>
            <a:custGeom>
              <a:avLst/>
              <a:gdLst/>
              <a:ahLst/>
              <a:cxnLst/>
              <a:rect l="l" t="t" r="r" b="b"/>
              <a:pathLst>
                <a:path w="3175" h="22859">
                  <a:moveTo>
                    <a:pt x="3048" y="7619"/>
                  </a:moveTo>
                  <a:lnTo>
                    <a:pt x="0" y="22859"/>
                  </a:lnTo>
                  <a:lnTo>
                    <a:pt x="1524" y="0"/>
                  </a:lnTo>
                  <a:lnTo>
                    <a:pt x="3048" y="761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5889117" y="8086153"/>
              <a:ext cx="5080" cy="24765"/>
            </a:xfrm>
            <a:custGeom>
              <a:avLst/>
              <a:gdLst/>
              <a:ahLst/>
              <a:cxnLst/>
              <a:rect l="l" t="t" r="r" b="b"/>
              <a:pathLst>
                <a:path w="5079" h="24765">
                  <a:moveTo>
                    <a:pt x="0" y="0"/>
                  </a:moveTo>
                  <a:lnTo>
                    <a:pt x="3048" y="24383"/>
                  </a:lnTo>
                  <a:lnTo>
                    <a:pt x="4572" y="1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5889496" y="8086534"/>
              <a:ext cx="5080" cy="24765"/>
            </a:xfrm>
            <a:custGeom>
              <a:avLst/>
              <a:gdLst/>
              <a:ahLst/>
              <a:cxnLst/>
              <a:rect l="l" t="t" r="r" b="b"/>
              <a:pathLst>
                <a:path w="5079" h="24765">
                  <a:moveTo>
                    <a:pt x="3048" y="24383"/>
                  </a:moveTo>
                  <a:lnTo>
                    <a:pt x="4572" y="1523"/>
                  </a:lnTo>
                  <a:lnTo>
                    <a:pt x="0" y="0"/>
                  </a:lnTo>
                  <a:lnTo>
                    <a:pt x="3048" y="2438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5892544" y="8088058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59">
                  <a:moveTo>
                    <a:pt x="762" y="-457"/>
                  </a:moveTo>
                  <a:lnTo>
                    <a:pt x="762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5889496" y="8086534"/>
              <a:ext cx="3175" cy="27940"/>
            </a:xfrm>
            <a:custGeom>
              <a:avLst/>
              <a:gdLst/>
              <a:ahLst/>
              <a:cxnLst/>
              <a:rect l="l" t="t" r="r" b="b"/>
              <a:pathLst>
                <a:path w="3175" h="27940">
                  <a:moveTo>
                    <a:pt x="3048" y="2743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5889117" y="8086157"/>
              <a:ext cx="3175" cy="27940"/>
            </a:xfrm>
            <a:custGeom>
              <a:avLst/>
              <a:gdLst/>
              <a:ahLst/>
              <a:cxnLst/>
              <a:rect l="l" t="t" r="r" b="b"/>
              <a:pathLst>
                <a:path w="3175" h="27940">
                  <a:moveTo>
                    <a:pt x="0" y="0"/>
                  </a:moveTo>
                  <a:lnTo>
                    <a:pt x="3048" y="27432"/>
                  </a:lnTo>
                  <a:lnTo>
                    <a:pt x="3048" y="24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5889496" y="8086534"/>
              <a:ext cx="3175" cy="27940"/>
            </a:xfrm>
            <a:custGeom>
              <a:avLst/>
              <a:gdLst/>
              <a:ahLst/>
              <a:cxnLst/>
              <a:rect l="l" t="t" r="r" b="b"/>
              <a:pathLst>
                <a:path w="3175" h="27940">
                  <a:moveTo>
                    <a:pt x="3048" y="27431"/>
                  </a:moveTo>
                  <a:lnTo>
                    <a:pt x="0" y="0"/>
                  </a:lnTo>
                  <a:lnTo>
                    <a:pt x="3048" y="24383"/>
                  </a:lnTo>
                  <a:lnTo>
                    <a:pt x="3048" y="2743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5889113" y="8083109"/>
              <a:ext cx="3175" cy="30480"/>
            </a:xfrm>
            <a:custGeom>
              <a:avLst/>
              <a:gdLst/>
              <a:ahLst/>
              <a:cxnLst/>
              <a:rect l="l" t="t" r="r" b="b"/>
              <a:pathLst>
                <a:path w="3175" h="30479">
                  <a:moveTo>
                    <a:pt x="1536" y="0"/>
                  </a:moveTo>
                  <a:lnTo>
                    <a:pt x="0" y="3048"/>
                  </a:lnTo>
                  <a:lnTo>
                    <a:pt x="3048" y="30480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5889496" y="8083486"/>
              <a:ext cx="3175" cy="30480"/>
            </a:xfrm>
            <a:custGeom>
              <a:avLst/>
              <a:gdLst/>
              <a:ahLst/>
              <a:cxnLst/>
              <a:rect l="l" t="t" r="r" b="b"/>
              <a:pathLst>
                <a:path w="3175" h="30479">
                  <a:moveTo>
                    <a:pt x="0" y="3047"/>
                  </a:moveTo>
                  <a:lnTo>
                    <a:pt x="3048" y="30479"/>
                  </a:lnTo>
                  <a:lnTo>
                    <a:pt x="1524" y="0"/>
                  </a:lnTo>
                  <a:lnTo>
                    <a:pt x="0" y="304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5891020" y="8083486"/>
              <a:ext cx="1905" cy="30480"/>
            </a:xfrm>
            <a:custGeom>
              <a:avLst/>
              <a:gdLst/>
              <a:ahLst/>
              <a:cxnLst/>
              <a:rect l="l" t="t" r="r" b="b"/>
              <a:pathLst>
                <a:path w="1904" h="30479">
                  <a:moveTo>
                    <a:pt x="0" y="0"/>
                  </a:moveTo>
                  <a:lnTo>
                    <a:pt x="1524" y="304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5889496" y="8083486"/>
              <a:ext cx="3175" cy="30480"/>
            </a:xfrm>
            <a:custGeom>
              <a:avLst/>
              <a:gdLst/>
              <a:ahLst/>
              <a:cxnLst/>
              <a:rect l="l" t="t" r="r" b="b"/>
              <a:pathLst>
                <a:path w="3175" h="30479">
                  <a:moveTo>
                    <a:pt x="3048" y="30479"/>
                  </a:moveTo>
                  <a:lnTo>
                    <a:pt x="0" y="3047"/>
                  </a:lnTo>
                  <a:lnTo>
                    <a:pt x="3048" y="30479"/>
                  </a:lnTo>
                  <a:close/>
                </a:path>
                <a:path w="3175" h="30479">
                  <a:moveTo>
                    <a:pt x="3048" y="30479"/>
                  </a:moveTo>
                  <a:lnTo>
                    <a:pt x="1524" y="0"/>
                  </a:lnTo>
                  <a:lnTo>
                    <a:pt x="3048" y="3047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5887592" y="8083109"/>
              <a:ext cx="5080" cy="30480"/>
            </a:xfrm>
            <a:custGeom>
              <a:avLst/>
              <a:gdLst/>
              <a:ahLst/>
              <a:cxnLst/>
              <a:rect l="l" t="t" r="r" b="b"/>
              <a:pathLst>
                <a:path w="5079" h="30479">
                  <a:moveTo>
                    <a:pt x="3048" y="0"/>
                  </a:moveTo>
                  <a:lnTo>
                    <a:pt x="0" y="30480"/>
                  </a:lnTo>
                  <a:lnTo>
                    <a:pt x="4572" y="30480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5887972" y="8083486"/>
              <a:ext cx="5080" cy="30480"/>
            </a:xfrm>
            <a:custGeom>
              <a:avLst/>
              <a:gdLst/>
              <a:ahLst/>
              <a:cxnLst/>
              <a:rect l="l" t="t" r="r" b="b"/>
              <a:pathLst>
                <a:path w="5079" h="30479">
                  <a:moveTo>
                    <a:pt x="4572" y="30479"/>
                  </a:moveTo>
                  <a:lnTo>
                    <a:pt x="3048" y="0"/>
                  </a:lnTo>
                  <a:lnTo>
                    <a:pt x="0" y="30479"/>
                  </a:lnTo>
                  <a:lnTo>
                    <a:pt x="4572" y="3047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5887592" y="8078537"/>
              <a:ext cx="3175" cy="35560"/>
            </a:xfrm>
            <a:custGeom>
              <a:avLst/>
              <a:gdLst/>
              <a:ahLst/>
              <a:cxnLst/>
              <a:rect l="l" t="t" r="r" b="b"/>
              <a:pathLst>
                <a:path w="3175" h="35559">
                  <a:moveTo>
                    <a:pt x="0" y="0"/>
                  </a:moveTo>
                  <a:lnTo>
                    <a:pt x="0" y="35051"/>
                  </a:lnTo>
                  <a:lnTo>
                    <a:pt x="3048" y="4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5887972" y="8078914"/>
              <a:ext cx="3175" cy="35560"/>
            </a:xfrm>
            <a:custGeom>
              <a:avLst/>
              <a:gdLst/>
              <a:ahLst/>
              <a:cxnLst/>
              <a:rect l="l" t="t" r="r" b="b"/>
              <a:pathLst>
                <a:path w="3175" h="35559">
                  <a:moveTo>
                    <a:pt x="3048" y="4571"/>
                  </a:moveTo>
                  <a:lnTo>
                    <a:pt x="0" y="35051"/>
                  </a:lnTo>
                  <a:lnTo>
                    <a:pt x="0" y="0"/>
                  </a:lnTo>
                  <a:lnTo>
                    <a:pt x="3048" y="457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5887972" y="8078915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59">
                  <a:moveTo>
                    <a:pt x="0" y="0"/>
                  </a:moveTo>
                  <a:lnTo>
                    <a:pt x="0" y="3505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5887972" y="8078914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59">
                  <a:moveTo>
                    <a:pt x="-457" y="17525"/>
                  </a:moveTo>
                  <a:lnTo>
                    <a:pt x="457" y="17525"/>
                  </a:lnTo>
                </a:path>
              </a:pathLst>
            </a:custGeom>
            <a:ln w="35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5887592" y="8078529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5887972" y="8078914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-457" y="19050"/>
                  </a:moveTo>
                  <a:lnTo>
                    <a:pt x="457" y="1905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5884544" y="8073957"/>
              <a:ext cx="3175" cy="43180"/>
            </a:xfrm>
            <a:custGeom>
              <a:avLst/>
              <a:gdLst/>
              <a:ahLst/>
              <a:cxnLst/>
              <a:rect l="l" t="t" r="r" b="b"/>
              <a:pathLst>
                <a:path w="3175" h="43179">
                  <a:moveTo>
                    <a:pt x="0" y="0"/>
                  </a:moveTo>
                  <a:lnTo>
                    <a:pt x="3048" y="42672"/>
                  </a:lnTo>
                  <a:lnTo>
                    <a:pt x="3048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5884924" y="8074343"/>
              <a:ext cx="3175" cy="43180"/>
            </a:xfrm>
            <a:custGeom>
              <a:avLst/>
              <a:gdLst/>
              <a:ahLst/>
              <a:cxnLst/>
              <a:rect l="l" t="t" r="r" b="b"/>
              <a:pathLst>
                <a:path w="3175" h="43179">
                  <a:moveTo>
                    <a:pt x="3048" y="4572"/>
                  </a:moveTo>
                  <a:lnTo>
                    <a:pt x="3048" y="42672"/>
                  </a:lnTo>
                  <a:lnTo>
                    <a:pt x="0" y="0"/>
                  </a:lnTo>
                  <a:lnTo>
                    <a:pt x="3048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5884924" y="8074342"/>
              <a:ext cx="3175" cy="43180"/>
            </a:xfrm>
            <a:custGeom>
              <a:avLst/>
              <a:gdLst/>
              <a:ahLst/>
              <a:cxnLst/>
              <a:rect l="l" t="t" r="r" b="b"/>
              <a:pathLst>
                <a:path w="3175" h="43179">
                  <a:moveTo>
                    <a:pt x="0" y="0"/>
                  </a:moveTo>
                  <a:lnTo>
                    <a:pt x="3048" y="426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5884924" y="8074343"/>
              <a:ext cx="3175" cy="43180"/>
            </a:xfrm>
            <a:custGeom>
              <a:avLst/>
              <a:gdLst/>
              <a:ahLst/>
              <a:cxnLst/>
              <a:rect l="l" t="t" r="r" b="b"/>
              <a:pathLst>
                <a:path w="3175" h="43179">
                  <a:moveTo>
                    <a:pt x="3048" y="42672"/>
                  </a:moveTo>
                  <a:lnTo>
                    <a:pt x="0" y="0"/>
                  </a:lnTo>
                  <a:lnTo>
                    <a:pt x="3048" y="426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5886072" y="8151685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20">
                  <a:moveTo>
                    <a:pt x="1524" y="0"/>
                  </a:moveTo>
                  <a:lnTo>
                    <a:pt x="0" y="4571"/>
                  </a:lnTo>
                  <a:lnTo>
                    <a:pt x="0" y="7619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5886448" y="8152067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20">
                  <a:moveTo>
                    <a:pt x="0" y="4572"/>
                  </a:moveTo>
                  <a:lnTo>
                    <a:pt x="0" y="7620"/>
                  </a:lnTo>
                  <a:lnTo>
                    <a:pt x="1524" y="0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5886448" y="8156638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-457" y="1523"/>
                  </a:moveTo>
                  <a:lnTo>
                    <a:pt x="457" y="15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5884535" y="8163886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0" y="0"/>
                  </a:moveTo>
                  <a:lnTo>
                    <a:pt x="1536" y="7607"/>
                  </a:lnTo>
                  <a:lnTo>
                    <a:pt x="3060" y="4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5884924" y="8164258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3048" y="4572"/>
                  </a:moveTo>
                  <a:lnTo>
                    <a:pt x="1524" y="7620"/>
                  </a:lnTo>
                  <a:lnTo>
                    <a:pt x="0" y="0"/>
                  </a:lnTo>
                  <a:lnTo>
                    <a:pt x="3048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5884924" y="8164258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20">
                  <a:moveTo>
                    <a:pt x="0" y="0"/>
                  </a:moveTo>
                  <a:lnTo>
                    <a:pt x="1524" y="76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5884924" y="8164258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1524" y="7619"/>
                  </a:moveTo>
                  <a:lnTo>
                    <a:pt x="3048" y="4571"/>
                  </a:lnTo>
                  <a:lnTo>
                    <a:pt x="1524" y="7619"/>
                  </a:lnTo>
                  <a:close/>
                </a:path>
                <a:path w="3175" h="7620">
                  <a:moveTo>
                    <a:pt x="1524" y="7619"/>
                  </a:moveTo>
                  <a:lnTo>
                    <a:pt x="0" y="0"/>
                  </a:lnTo>
                  <a:lnTo>
                    <a:pt x="1524" y="761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5883020" y="8073961"/>
              <a:ext cx="5080" cy="45720"/>
            </a:xfrm>
            <a:custGeom>
              <a:avLst/>
              <a:gdLst/>
              <a:ahLst/>
              <a:cxnLst/>
              <a:rect l="l" t="t" r="r" b="b"/>
              <a:pathLst>
                <a:path w="5079" h="45720">
                  <a:moveTo>
                    <a:pt x="1524" y="0"/>
                  </a:moveTo>
                  <a:lnTo>
                    <a:pt x="0" y="45719"/>
                  </a:lnTo>
                  <a:lnTo>
                    <a:pt x="4572" y="42671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5883400" y="8074343"/>
              <a:ext cx="5080" cy="45720"/>
            </a:xfrm>
            <a:custGeom>
              <a:avLst/>
              <a:gdLst/>
              <a:ahLst/>
              <a:cxnLst/>
              <a:rect l="l" t="t" r="r" b="b"/>
              <a:pathLst>
                <a:path w="5079" h="45720">
                  <a:moveTo>
                    <a:pt x="4572" y="42672"/>
                  </a:moveTo>
                  <a:lnTo>
                    <a:pt x="1524" y="0"/>
                  </a:lnTo>
                  <a:lnTo>
                    <a:pt x="0" y="45720"/>
                  </a:lnTo>
                  <a:lnTo>
                    <a:pt x="4572" y="426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5883017" y="8069389"/>
              <a:ext cx="3175" cy="50800"/>
            </a:xfrm>
            <a:custGeom>
              <a:avLst/>
              <a:gdLst/>
              <a:ahLst/>
              <a:cxnLst/>
              <a:rect l="l" t="t" r="r" b="b"/>
              <a:pathLst>
                <a:path w="3175" h="50800">
                  <a:moveTo>
                    <a:pt x="3060" y="0"/>
                  </a:moveTo>
                  <a:lnTo>
                    <a:pt x="1524" y="4571"/>
                  </a:lnTo>
                  <a:lnTo>
                    <a:pt x="0" y="50291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5883400" y="8069770"/>
              <a:ext cx="3175" cy="50800"/>
            </a:xfrm>
            <a:custGeom>
              <a:avLst/>
              <a:gdLst/>
              <a:ahLst/>
              <a:cxnLst/>
              <a:rect l="l" t="t" r="r" b="b"/>
              <a:pathLst>
                <a:path w="3175" h="50800">
                  <a:moveTo>
                    <a:pt x="1524" y="4572"/>
                  </a:moveTo>
                  <a:lnTo>
                    <a:pt x="0" y="50292"/>
                  </a:lnTo>
                  <a:lnTo>
                    <a:pt x="3048" y="0"/>
                  </a:lnTo>
                  <a:lnTo>
                    <a:pt x="1524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5884541" y="8159309"/>
              <a:ext cx="1905" cy="12700"/>
            </a:xfrm>
            <a:custGeom>
              <a:avLst/>
              <a:gdLst/>
              <a:ahLst/>
              <a:cxnLst/>
              <a:rect l="l" t="t" r="r" b="b"/>
              <a:pathLst>
                <a:path w="1904" h="12700">
                  <a:moveTo>
                    <a:pt x="1536" y="0"/>
                  </a:moveTo>
                  <a:lnTo>
                    <a:pt x="0" y="4572"/>
                  </a:lnTo>
                  <a:lnTo>
                    <a:pt x="1536" y="12179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5884924" y="8159686"/>
              <a:ext cx="1905" cy="12700"/>
            </a:xfrm>
            <a:custGeom>
              <a:avLst/>
              <a:gdLst/>
              <a:ahLst/>
              <a:cxnLst/>
              <a:rect l="l" t="t" r="r" b="b"/>
              <a:pathLst>
                <a:path w="1904" h="12700">
                  <a:moveTo>
                    <a:pt x="0" y="4571"/>
                  </a:moveTo>
                  <a:lnTo>
                    <a:pt x="1524" y="12191"/>
                  </a:lnTo>
                  <a:lnTo>
                    <a:pt x="1524" y="0"/>
                  </a:lnTo>
                  <a:lnTo>
                    <a:pt x="0" y="457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5884924" y="8164258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20">
                  <a:moveTo>
                    <a:pt x="1524" y="7619"/>
                  </a:moveTo>
                  <a:lnTo>
                    <a:pt x="0" y="0"/>
                  </a:lnTo>
                  <a:lnTo>
                    <a:pt x="1524" y="761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5884535" y="8147117"/>
              <a:ext cx="3175" cy="12700"/>
            </a:xfrm>
            <a:custGeom>
              <a:avLst/>
              <a:gdLst/>
              <a:ahLst/>
              <a:cxnLst/>
              <a:rect l="l" t="t" r="r" b="b"/>
              <a:pathLst>
                <a:path w="3175" h="12700">
                  <a:moveTo>
                    <a:pt x="0" y="0"/>
                  </a:moveTo>
                  <a:lnTo>
                    <a:pt x="1536" y="12192"/>
                  </a:lnTo>
                  <a:lnTo>
                    <a:pt x="3060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5884924" y="8147494"/>
              <a:ext cx="3175" cy="12700"/>
            </a:xfrm>
            <a:custGeom>
              <a:avLst/>
              <a:gdLst/>
              <a:ahLst/>
              <a:cxnLst/>
              <a:rect l="l" t="t" r="r" b="b"/>
              <a:pathLst>
                <a:path w="3175" h="12700">
                  <a:moveTo>
                    <a:pt x="3048" y="4572"/>
                  </a:moveTo>
                  <a:lnTo>
                    <a:pt x="1524" y="12192"/>
                  </a:lnTo>
                  <a:lnTo>
                    <a:pt x="0" y="0"/>
                  </a:lnTo>
                  <a:lnTo>
                    <a:pt x="3048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5886448" y="8152066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20">
                  <a:moveTo>
                    <a:pt x="0" y="7619"/>
                  </a:moveTo>
                  <a:lnTo>
                    <a:pt x="1524" y="0"/>
                  </a:lnTo>
                  <a:lnTo>
                    <a:pt x="0" y="761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5881500" y="8069389"/>
              <a:ext cx="5080" cy="50800"/>
            </a:xfrm>
            <a:custGeom>
              <a:avLst/>
              <a:gdLst/>
              <a:ahLst/>
              <a:cxnLst/>
              <a:rect l="l" t="t" r="r" b="b"/>
              <a:pathLst>
                <a:path w="5079" h="50800">
                  <a:moveTo>
                    <a:pt x="4572" y="0"/>
                  </a:moveTo>
                  <a:lnTo>
                    <a:pt x="0" y="0"/>
                  </a:lnTo>
                  <a:lnTo>
                    <a:pt x="1524" y="50292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5881876" y="8069770"/>
              <a:ext cx="5080" cy="50800"/>
            </a:xfrm>
            <a:custGeom>
              <a:avLst/>
              <a:gdLst/>
              <a:ahLst/>
              <a:cxnLst/>
              <a:rect l="l" t="t" r="r" b="b"/>
              <a:pathLst>
                <a:path w="5079" h="50800">
                  <a:moveTo>
                    <a:pt x="4572" y="0"/>
                  </a:moveTo>
                  <a:lnTo>
                    <a:pt x="1524" y="50292"/>
                  </a:lnTo>
                  <a:lnTo>
                    <a:pt x="0" y="0"/>
                  </a:lnTo>
                  <a:lnTo>
                    <a:pt x="457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5883400" y="8069770"/>
              <a:ext cx="3175" cy="50800"/>
            </a:xfrm>
            <a:custGeom>
              <a:avLst/>
              <a:gdLst/>
              <a:ahLst/>
              <a:cxnLst/>
              <a:rect l="l" t="t" r="r" b="b"/>
              <a:pathLst>
                <a:path w="3175" h="50800">
                  <a:moveTo>
                    <a:pt x="0" y="50292"/>
                  </a:moveTo>
                  <a:lnTo>
                    <a:pt x="3048" y="0"/>
                  </a:lnTo>
                  <a:lnTo>
                    <a:pt x="0" y="5029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5883400" y="8147494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5">
                  <a:moveTo>
                    <a:pt x="0" y="2438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5883020" y="8147109"/>
              <a:ext cx="3175" cy="24765"/>
            </a:xfrm>
            <a:custGeom>
              <a:avLst/>
              <a:gdLst/>
              <a:ahLst/>
              <a:cxnLst/>
              <a:rect l="l" t="t" r="r" b="b"/>
              <a:pathLst>
                <a:path w="3175" h="24765">
                  <a:moveTo>
                    <a:pt x="1524" y="0"/>
                  </a:moveTo>
                  <a:lnTo>
                    <a:pt x="0" y="24384"/>
                  </a:lnTo>
                  <a:lnTo>
                    <a:pt x="3048" y="24384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5883400" y="8147494"/>
              <a:ext cx="3175" cy="24765"/>
            </a:xfrm>
            <a:custGeom>
              <a:avLst/>
              <a:gdLst/>
              <a:ahLst/>
              <a:cxnLst/>
              <a:rect l="l" t="t" r="r" b="b"/>
              <a:pathLst>
                <a:path w="3175" h="24765">
                  <a:moveTo>
                    <a:pt x="0" y="24384"/>
                  </a:moveTo>
                  <a:lnTo>
                    <a:pt x="1524" y="0"/>
                  </a:lnTo>
                  <a:lnTo>
                    <a:pt x="3048" y="24384"/>
                  </a:lnTo>
                  <a:lnTo>
                    <a:pt x="0" y="2438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5881876" y="806977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5881500" y="8069389"/>
              <a:ext cx="1905" cy="55244"/>
            </a:xfrm>
            <a:custGeom>
              <a:avLst/>
              <a:gdLst/>
              <a:ahLst/>
              <a:cxnLst/>
              <a:rect l="l" t="t" r="r" b="b"/>
              <a:pathLst>
                <a:path w="1904" h="55245">
                  <a:moveTo>
                    <a:pt x="0" y="0"/>
                  </a:moveTo>
                  <a:lnTo>
                    <a:pt x="0" y="54863"/>
                  </a:lnTo>
                  <a:lnTo>
                    <a:pt x="1524" y="50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5881876" y="8069770"/>
              <a:ext cx="1905" cy="55244"/>
            </a:xfrm>
            <a:custGeom>
              <a:avLst/>
              <a:gdLst/>
              <a:ahLst/>
              <a:cxnLst/>
              <a:rect l="l" t="t" r="r" b="b"/>
              <a:pathLst>
                <a:path w="1904" h="55245">
                  <a:moveTo>
                    <a:pt x="0" y="54864"/>
                  </a:moveTo>
                  <a:lnTo>
                    <a:pt x="0" y="0"/>
                  </a:lnTo>
                  <a:lnTo>
                    <a:pt x="1524" y="50292"/>
                  </a:lnTo>
                  <a:lnTo>
                    <a:pt x="0" y="548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5883020" y="8147109"/>
              <a:ext cx="1905" cy="27940"/>
            </a:xfrm>
            <a:custGeom>
              <a:avLst/>
              <a:gdLst/>
              <a:ahLst/>
              <a:cxnLst/>
              <a:rect l="l" t="t" r="r" b="b"/>
              <a:pathLst>
                <a:path w="1904" h="27940">
                  <a:moveTo>
                    <a:pt x="1524" y="0"/>
                  </a:moveTo>
                  <a:lnTo>
                    <a:pt x="0" y="24384"/>
                  </a:lnTo>
                  <a:lnTo>
                    <a:pt x="0" y="2743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5883400" y="8147494"/>
              <a:ext cx="1905" cy="27940"/>
            </a:xfrm>
            <a:custGeom>
              <a:avLst/>
              <a:gdLst/>
              <a:ahLst/>
              <a:cxnLst/>
              <a:rect l="l" t="t" r="r" b="b"/>
              <a:pathLst>
                <a:path w="1904" h="27940">
                  <a:moveTo>
                    <a:pt x="0" y="24384"/>
                  </a:moveTo>
                  <a:lnTo>
                    <a:pt x="1524" y="0"/>
                  </a:lnTo>
                  <a:lnTo>
                    <a:pt x="0" y="27432"/>
                  </a:lnTo>
                  <a:lnTo>
                    <a:pt x="0" y="2438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5881497" y="8139493"/>
              <a:ext cx="3175" cy="35560"/>
            </a:xfrm>
            <a:custGeom>
              <a:avLst/>
              <a:gdLst/>
              <a:ahLst/>
              <a:cxnLst/>
              <a:rect l="l" t="t" r="r" b="b"/>
              <a:pathLst>
                <a:path w="3175" h="35559">
                  <a:moveTo>
                    <a:pt x="0" y="0"/>
                  </a:moveTo>
                  <a:lnTo>
                    <a:pt x="1524" y="35052"/>
                  </a:lnTo>
                  <a:lnTo>
                    <a:pt x="3048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5881876" y="8139874"/>
              <a:ext cx="3175" cy="35560"/>
            </a:xfrm>
            <a:custGeom>
              <a:avLst/>
              <a:gdLst/>
              <a:ahLst/>
              <a:cxnLst/>
              <a:rect l="l" t="t" r="r" b="b"/>
              <a:pathLst>
                <a:path w="3175" h="35559">
                  <a:moveTo>
                    <a:pt x="3048" y="7619"/>
                  </a:moveTo>
                  <a:lnTo>
                    <a:pt x="1524" y="35051"/>
                  </a:lnTo>
                  <a:lnTo>
                    <a:pt x="0" y="0"/>
                  </a:lnTo>
                  <a:lnTo>
                    <a:pt x="3048" y="761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5881500" y="8136454"/>
              <a:ext cx="1905" cy="38100"/>
            </a:xfrm>
            <a:custGeom>
              <a:avLst/>
              <a:gdLst/>
              <a:ahLst/>
              <a:cxnLst/>
              <a:rect l="l" t="t" r="r" b="b"/>
              <a:pathLst>
                <a:path w="1904" h="38100">
                  <a:moveTo>
                    <a:pt x="1524" y="0"/>
                  </a:moveTo>
                  <a:lnTo>
                    <a:pt x="0" y="3035"/>
                  </a:lnTo>
                  <a:lnTo>
                    <a:pt x="1524" y="38087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5881876" y="8136827"/>
              <a:ext cx="1905" cy="38100"/>
            </a:xfrm>
            <a:custGeom>
              <a:avLst/>
              <a:gdLst/>
              <a:ahLst/>
              <a:cxnLst/>
              <a:rect l="l" t="t" r="r" b="b"/>
              <a:pathLst>
                <a:path w="1904" h="38100">
                  <a:moveTo>
                    <a:pt x="1524" y="38099"/>
                  </a:moveTo>
                  <a:lnTo>
                    <a:pt x="0" y="3047"/>
                  </a:lnTo>
                  <a:lnTo>
                    <a:pt x="1524" y="0"/>
                  </a:lnTo>
                  <a:lnTo>
                    <a:pt x="1524" y="3809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5881876" y="8139874"/>
              <a:ext cx="1905" cy="35560"/>
            </a:xfrm>
            <a:custGeom>
              <a:avLst/>
              <a:gdLst/>
              <a:ahLst/>
              <a:cxnLst/>
              <a:rect l="l" t="t" r="r" b="b"/>
              <a:pathLst>
                <a:path w="1904" h="35559">
                  <a:moveTo>
                    <a:pt x="0" y="0"/>
                  </a:moveTo>
                  <a:lnTo>
                    <a:pt x="1524" y="3505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5881497" y="8127301"/>
              <a:ext cx="1905" cy="47625"/>
            </a:xfrm>
            <a:custGeom>
              <a:avLst/>
              <a:gdLst/>
              <a:ahLst/>
              <a:cxnLst/>
              <a:rect l="l" t="t" r="r" b="b"/>
              <a:pathLst>
                <a:path w="1904" h="47625">
                  <a:moveTo>
                    <a:pt x="0" y="0"/>
                  </a:moveTo>
                  <a:lnTo>
                    <a:pt x="1524" y="47243"/>
                  </a:lnTo>
                  <a:lnTo>
                    <a:pt x="1524" y="9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5881876" y="8127684"/>
              <a:ext cx="1905" cy="47625"/>
            </a:xfrm>
            <a:custGeom>
              <a:avLst/>
              <a:gdLst/>
              <a:ahLst/>
              <a:cxnLst/>
              <a:rect l="l" t="t" r="r" b="b"/>
              <a:pathLst>
                <a:path w="1904" h="47625">
                  <a:moveTo>
                    <a:pt x="1524" y="9143"/>
                  </a:moveTo>
                  <a:lnTo>
                    <a:pt x="1524" y="47243"/>
                  </a:lnTo>
                  <a:lnTo>
                    <a:pt x="0" y="0"/>
                  </a:lnTo>
                  <a:lnTo>
                    <a:pt x="1524" y="914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5883400" y="8136827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-457" y="19049"/>
                  </a:moveTo>
                  <a:lnTo>
                    <a:pt x="457" y="19049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5881500" y="8069393"/>
              <a:ext cx="0" cy="58419"/>
            </a:xfrm>
            <a:custGeom>
              <a:avLst/>
              <a:gdLst/>
              <a:ahLst/>
              <a:cxnLst/>
              <a:rect l="l" t="t" r="r" b="b"/>
              <a:pathLst>
                <a:path h="58420">
                  <a:moveTo>
                    <a:pt x="0" y="0"/>
                  </a:moveTo>
                  <a:lnTo>
                    <a:pt x="0" y="57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5881876" y="8069770"/>
              <a:ext cx="0" cy="58419"/>
            </a:xfrm>
            <a:custGeom>
              <a:avLst/>
              <a:gdLst/>
              <a:ahLst/>
              <a:cxnLst/>
              <a:rect l="l" t="t" r="r" b="b"/>
              <a:pathLst>
                <a:path h="58420">
                  <a:moveTo>
                    <a:pt x="0" y="54864"/>
                  </a:moveTo>
                  <a:lnTo>
                    <a:pt x="0" y="0"/>
                  </a:lnTo>
                  <a:lnTo>
                    <a:pt x="0" y="57912"/>
                  </a:lnTo>
                  <a:lnTo>
                    <a:pt x="0" y="548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5878452" y="8067869"/>
              <a:ext cx="3175" cy="59690"/>
            </a:xfrm>
            <a:custGeom>
              <a:avLst/>
              <a:gdLst/>
              <a:ahLst/>
              <a:cxnLst/>
              <a:rect l="l" t="t" r="r" b="b"/>
              <a:pathLst>
                <a:path w="3175" h="59690">
                  <a:moveTo>
                    <a:pt x="0" y="0"/>
                  </a:moveTo>
                  <a:lnTo>
                    <a:pt x="3048" y="59436"/>
                  </a:lnTo>
                  <a:lnTo>
                    <a:pt x="3048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5878828" y="8068246"/>
              <a:ext cx="3175" cy="59690"/>
            </a:xfrm>
            <a:custGeom>
              <a:avLst/>
              <a:gdLst/>
              <a:ahLst/>
              <a:cxnLst/>
              <a:rect l="l" t="t" r="r" b="b"/>
              <a:pathLst>
                <a:path w="3175" h="59690">
                  <a:moveTo>
                    <a:pt x="3048" y="1524"/>
                  </a:moveTo>
                  <a:lnTo>
                    <a:pt x="3048" y="59436"/>
                  </a:lnTo>
                  <a:lnTo>
                    <a:pt x="0" y="0"/>
                  </a:lnTo>
                  <a:lnTo>
                    <a:pt x="3048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5881876" y="8127682"/>
              <a:ext cx="1905" cy="47625"/>
            </a:xfrm>
            <a:custGeom>
              <a:avLst/>
              <a:gdLst/>
              <a:ahLst/>
              <a:cxnLst/>
              <a:rect l="l" t="t" r="r" b="b"/>
              <a:pathLst>
                <a:path w="1904" h="47625">
                  <a:moveTo>
                    <a:pt x="0" y="0"/>
                  </a:moveTo>
                  <a:lnTo>
                    <a:pt x="1524" y="4724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5881876" y="8127684"/>
              <a:ext cx="1905" cy="47625"/>
            </a:xfrm>
            <a:custGeom>
              <a:avLst/>
              <a:gdLst/>
              <a:ahLst/>
              <a:cxnLst/>
              <a:rect l="l" t="t" r="r" b="b"/>
              <a:pathLst>
                <a:path w="1904" h="47625">
                  <a:moveTo>
                    <a:pt x="1524" y="472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5878828" y="8068246"/>
              <a:ext cx="3175" cy="59690"/>
            </a:xfrm>
            <a:custGeom>
              <a:avLst/>
              <a:gdLst/>
              <a:ahLst/>
              <a:cxnLst/>
              <a:rect l="l" t="t" r="r" b="b"/>
              <a:pathLst>
                <a:path w="3175" h="59690">
                  <a:moveTo>
                    <a:pt x="0" y="0"/>
                  </a:moveTo>
                  <a:lnTo>
                    <a:pt x="3048" y="594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5878828" y="8068246"/>
              <a:ext cx="3175" cy="59690"/>
            </a:xfrm>
            <a:custGeom>
              <a:avLst/>
              <a:gdLst/>
              <a:ahLst/>
              <a:cxnLst/>
              <a:rect l="l" t="t" r="r" b="b"/>
              <a:pathLst>
                <a:path w="3175" h="59690">
                  <a:moveTo>
                    <a:pt x="3048" y="594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5878828" y="8068246"/>
              <a:ext cx="5080" cy="106680"/>
            </a:xfrm>
            <a:custGeom>
              <a:avLst/>
              <a:gdLst/>
              <a:ahLst/>
              <a:cxnLst/>
              <a:rect l="l" t="t" r="r" b="b"/>
              <a:pathLst>
                <a:path w="5079" h="106679">
                  <a:moveTo>
                    <a:pt x="0" y="0"/>
                  </a:moveTo>
                  <a:lnTo>
                    <a:pt x="4572" y="10668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5878828" y="8068247"/>
              <a:ext cx="5080" cy="106680"/>
            </a:xfrm>
            <a:custGeom>
              <a:avLst/>
              <a:gdLst/>
              <a:ahLst/>
              <a:cxnLst/>
              <a:rect l="l" t="t" r="r" b="b"/>
              <a:pathLst>
                <a:path w="5079" h="106679">
                  <a:moveTo>
                    <a:pt x="4572" y="1066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5878828" y="8068246"/>
              <a:ext cx="0" cy="105410"/>
            </a:xfrm>
            <a:custGeom>
              <a:avLst/>
              <a:gdLst/>
              <a:ahLst/>
              <a:cxnLst/>
              <a:rect l="l" t="t" r="r" b="b"/>
              <a:pathLst>
                <a:path h="105409">
                  <a:moveTo>
                    <a:pt x="0" y="105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5878449" y="8067869"/>
              <a:ext cx="5080" cy="106680"/>
            </a:xfrm>
            <a:custGeom>
              <a:avLst/>
              <a:gdLst/>
              <a:ahLst/>
              <a:cxnLst/>
              <a:rect l="l" t="t" r="r" b="b"/>
              <a:pathLst>
                <a:path w="5079" h="106679">
                  <a:moveTo>
                    <a:pt x="0" y="0"/>
                  </a:moveTo>
                  <a:lnTo>
                    <a:pt x="0" y="105155"/>
                  </a:lnTo>
                  <a:lnTo>
                    <a:pt x="4572" y="106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5878828" y="8068246"/>
              <a:ext cx="5080" cy="106680"/>
            </a:xfrm>
            <a:custGeom>
              <a:avLst/>
              <a:gdLst/>
              <a:ahLst/>
              <a:cxnLst/>
              <a:rect l="l" t="t" r="r" b="b"/>
              <a:pathLst>
                <a:path w="5079" h="106679">
                  <a:moveTo>
                    <a:pt x="0" y="105156"/>
                  </a:moveTo>
                  <a:lnTo>
                    <a:pt x="0" y="0"/>
                  </a:lnTo>
                  <a:lnTo>
                    <a:pt x="4572" y="106680"/>
                  </a:lnTo>
                  <a:lnTo>
                    <a:pt x="0" y="1051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5875396" y="8067869"/>
              <a:ext cx="3175" cy="105410"/>
            </a:xfrm>
            <a:custGeom>
              <a:avLst/>
              <a:gdLst/>
              <a:ahLst/>
              <a:cxnLst/>
              <a:rect l="l" t="t" r="r" b="b"/>
              <a:pathLst>
                <a:path w="3175" h="105409">
                  <a:moveTo>
                    <a:pt x="3048" y="0"/>
                  </a:moveTo>
                  <a:lnTo>
                    <a:pt x="0" y="105155"/>
                  </a:lnTo>
                  <a:lnTo>
                    <a:pt x="3048" y="105155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5875780" y="8068246"/>
              <a:ext cx="3175" cy="105410"/>
            </a:xfrm>
            <a:custGeom>
              <a:avLst/>
              <a:gdLst/>
              <a:ahLst/>
              <a:cxnLst/>
              <a:rect l="l" t="t" r="r" b="b"/>
              <a:pathLst>
                <a:path w="3175" h="105409">
                  <a:moveTo>
                    <a:pt x="3048" y="105156"/>
                  </a:moveTo>
                  <a:lnTo>
                    <a:pt x="3048" y="0"/>
                  </a:lnTo>
                  <a:lnTo>
                    <a:pt x="0" y="105156"/>
                  </a:lnTo>
                  <a:lnTo>
                    <a:pt x="3048" y="1051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5873876" y="8067874"/>
              <a:ext cx="5080" cy="105410"/>
            </a:xfrm>
            <a:custGeom>
              <a:avLst/>
              <a:gdLst/>
              <a:ahLst/>
              <a:cxnLst/>
              <a:rect l="l" t="t" r="r" b="b"/>
              <a:pathLst>
                <a:path w="5079" h="105409">
                  <a:moveTo>
                    <a:pt x="4572" y="0"/>
                  </a:moveTo>
                  <a:lnTo>
                    <a:pt x="0" y="3035"/>
                  </a:lnTo>
                  <a:lnTo>
                    <a:pt x="1524" y="10515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5874256" y="8068246"/>
              <a:ext cx="5080" cy="105410"/>
            </a:xfrm>
            <a:custGeom>
              <a:avLst/>
              <a:gdLst/>
              <a:ahLst/>
              <a:cxnLst/>
              <a:rect l="l" t="t" r="r" b="b"/>
              <a:pathLst>
                <a:path w="5079" h="105409">
                  <a:moveTo>
                    <a:pt x="4572" y="0"/>
                  </a:moveTo>
                  <a:lnTo>
                    <a:pt x="1524" y="105156"/>
                  </a:lnTo>
                  <a:lnTo>
                    <a:pt x="0" y="3048"/>
                  </a:lnTo>
                  <a:lnTo>
                    <a:pt x="457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5874256" y="8071294"/>
              <a:ext cx="1905" cy="102235"/>
            </a:xfrm>
            <a:custGeom>
              <a:avLst/>
              <a:gdLst/>
              <a:ahLst/>
              <a:cxnLst/>
              <a:rect l="l" t="t" r="r" b="b"/>
              <a:pathLst>
                <a:path w="1904" h="102234">
                  <a:moveTo>
                    <a:pt x="0" y="0"/>
                  </a:moveTo>
                  <a:lnTo>
                    <a:pt x="1524" y="1021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5874256" y="8071294"/>
              <a:ext cx="1905" cy="102235"/>
            </a:xfrm>
            <a:custGeom>
              <a:avLst/>
              <a:gdLst/>
              <a:ahLst/>
              <a:cxnLst/>
              <a:rect l="l" t="t" r="r" b="b"/>
              <a:pathLst>
                <a:path w="1904" h="102234">
                  <a:moveTo>
                    <a:pt x="1524" y="102108"/>
                  </a:moveTo>
                  <a:lnTo>
                    <a:pt x="0" y="0"/>
                  </a:lnTo>
                  <a:lnTo>
                    <a:pt x="1524" y="10210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5869305" y="8070909"/>
              <a:ext cx="6350" cy="102235"/>
            </a:xfrm>
            <a:custGeom>
              <a:avLst/>
              <a:gdLst/>
              <a:ahLst/>
              <a:cxnLst/>
              <a:rect l="l" t="t" r="r" b="b"/>
              <a:pathLst>
                <a:path w="6350" h="102234">
                  <a:moveTo>
                    <a:pt x="4572" y="0"/>
                  </a:moveTo>
                  <a:lnTo>
                    <a:pt x="0" y="0"/>
                  </a:lnTo>
                  <a:lnTo>
                    <a:pt x="6096" y="102120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5869684" y="8071294"/>
              <a:ext cx="6350" cy="102235"/>
            </a:xfrm>
            <a:custGeom>
              <a:avLst/>
              <a:gdLst/>
              <a:ahLst/>
              <a:cxnLst/>
              <a:rect l="l" t="t" r="r" b="b"/>
              <a:pathLst>
                <a:path w="6350" h="102234">
                  <a:moveTo>
                    <a:pt x="4572" y="0"/>
                  </a:moveTo>
                  <a:lnTo>
                    <a:pt x="6096" y="102108"/>
                  </a:lnTo>
                  <a:lnTo>
                    <a:pt x="0" y="0"/>
                  </a:lnTo>
                  <a:lnTo>
                    <a:pt x="457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5874256" y="8071294"/>
              <a:ext cx="1905" cy="102235"/>
            </a:xfrm>
            <a:custGeom>
              <a:avLst/>
              <a:gdLst/>
              <a:ahLst/>
              <a:cxnLst/>
              <a:rect l="l" t="t" r="r" b="b"/>
              <a:pathLst>
                <a:path w="1904" h="102234">
                  <a:moveTo>
                    <a:pt x="1524" y="102108"/>
                  </a:moveTo>
                  <a:lnTo>
                    <a:pt x="0" y="0"/>
                  </a:lnTo>
                  <a:lnTo>
                    <a:pt x="1524" y="10210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5869684" y="8071294"/>
              <a:ext cx="3175" cy="97790"/>
            </a:xfrm>
            <a:custGeom>
              <a:avLst/>
              <a:gdLst/>
              <a:ahLst/>
              <a:cxnLst/>
              <a:rect l="l" t="t" r="r" b="b"/>
              <a:pathLst>
                <a:path w="3175" h="97790">
                  <a:moveTo>
                    <a:pt x="3048" y="975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5869308" y="8070904"/>
              <a:ext cx="6350" cy="102235"/>
            </a:xfrm>
            <a:custGeom>
              <a:avLst/>
              <a:gdLst/>
              <a:ahLst/>
              <a:cxnLst/>
              <a:rect l="l" t="t" r="r" b="b"/>
              <a:pathLst>
                <a:path w="6350" h="102234">
                  <a:moveTo>
                    <a:pt x="0" y="0"/>
                  </a:moveTo>
                  <a:lnTo>
                    <a:pt x="3048" y="97548"/>
                  </a:lnTo>
                  <a:lnTo>
                    <a:pt x="6083" y="102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5869684" y="8071294"/>
              <a:ext cx="6350" cy="102235"/>
            </a:xfrm>
            <a:custGeom>
              <a:avLst/>
              <a:gdLst/>
              <a:ahLst/>
              <a:cxnLst/>
              <a:rect l="l" t="t" r="r" b="b"/>
              <a:pathLst>
                <a:path w="6350" h="102234">
                  <a:moveTo>
                    <a:pt x="3048" y="97536"/>
                  </a:moveTo>
                  <a:lnTo>
                    <a:pt x="0" y="0"/>
                  </a:lnTo>
                  <a:lnTo>
                    <a:pt x="6096" y="102108"/>
                  </a:lnTo>
                  <a:lnTo>
                    <a:pt x="3048" y="9753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5869684" y="8071294"/>
              <a:ext cx="3175" cy="94615"/>
            </a:xfrm>
            <a:custGeom>
              <a:avLst/>
              <a:gdLst/>
              <a:ahLst/>
              <a:cxnLst/>
              <a:rect l="l" t="t" r="r" b="b"/>
              <a:pathLst>
                <a:path w="3175" h="94615">
                  <a:moveTo>
                    <a:pt x="3048" y="944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5869308" y="8070904"/>
              <a:ext cx="3175" cy="97790"/>
            </a:xfrm>
            <a:custGeom>
              <a:avLst/>
              <a:gdLst/>
              <a:ahLst/>
              <a:cxnLst/>
              <a:rect l="l" t="t" r="r" b="b"/>
              <a:pathLst>
                <a:path w="3175" h="97790">
                  <a:moveTo>
                    <a:pt x="0" y="0"/>
                  </a:moveTo>
                  <a:lnTo>
                    <a:pt x="3048" y="97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5869684" y="8071294"/>
              <a:ext cx="3175" cy="97790"/>
            </a:xfrm>
            <a:custGeom>
              <a:avLst/>
              <a:gdLst/>
              <a:ahLst/>
              <a:cxnLst/>
              <a:rect l="l" t="t" r="r" b="b"/>
              <a:pathLst>
                <a:path w="3175" h="97790">
                  <a:moveTo>
                    <a:pt x="3048" y="94488"/>
                  </a:moveTo>
                  <a:lnTo>
                    <a:pt x="0" y="0"/>
                  </a:lnTo>
                  <a:lnTo>
                    <a:pt x="3048" y="97536"/>
                  </a:lnTo>
                  <a:lnTo>
                    <a:pt x="3048" y="944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5869305" y="8070904"/>
              <a:ext cx="3175" cy="94615"/>
            </a:xfrm>
            <a:custGeom>
              <a:avLst/>
              <a:gdLst/>
              <a:ahLst/>
              <a:cxnLst/>
              <a:rect l="l" t="t" r="r" b="b"/>
              <a:pathLst>
                <a:path w="3175" h="94615">
                  <a:moveTo>
                    <a:pt x="0" y="0"/>
                  </a:moveTo>
                  <a:lnTo>
                    <a:pt x="0" y="92976"/>
                  </a:lnTo>
                  <a:lnTo>
                    <a:pt x="3048" y="94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5869684" y="8071294"/>
              <a:ext cx="3175" cy="94615"/>
            </a:xfrm>
            <a:custGeom>
              <a:avLst/>
              <a:gdLst/>
              <a:ahLst/>
              <a:cxnLst/>
              <a:rect l="l" t="t" r="r" b="b"/>
              <a:pathLst>
                <a:path w="3175" h="94615">
                  <a:moveTo>
                    <a:pt x="3048" y="94488"/>
                  </a:moveTo>
                  <a:lnTo>
                    <a:pt x="0" y="0"/>
                  </a:lnTo>
                  <a:lnTo>
                    <a:pt x="0" y="92964"/>
                  </a:lnTo>
                  <a:lnTo>
                    <a:pt x="3048" y="944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5869305" y="8070904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5">
                  <a:moveTo>
                    <a:pt x="0" y="0"/>
                  </a:moveTo>
                  <a:lnTo>
                    <a:pt x="0" y="929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5869684" y="8071294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5">
                  <a:moveTo>
                    <a:pt x="0" y="0"/>
                  </a:moveTo>
                  <a:lnTo>
                    <a:pt x="0" y="92964"/>
                  </a:lnTo>
                  <a:lnTo>
                    <a:pt x="0" y="304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5864732" y="8073961"/>
              <a:ext cx="5080" cy="90170"/>
            </a:xfrm>
            <a:custGeom>
              <a:avLst/>
              <a:gdLst/>
              <a:ahLst/>
              <a:cxnLst/>
              <a:rect l="l" t="t" r="r" b="b"/>
              <a:pathLst>
                <a:path w="5079" h="90170">
                  <a:moveTo>
                    <a:pt x="4572" y="0"/>
                  </a:moveTo>
                  <a:lnTo>
                    <a:pt x="0" y="0"/>
                  </a:lnTo>
                  <a:lnTo>
                    <a:pt x="4572" y="8991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5865112" y="8074342"/>
              <a:ext cx="5080" cy="90170"/>
            </a:xfrm>
            <a:custGeom>
              <a:avLst/>
              <a:gdLst/>
              <a:ahLst/>
              <a:cxnLst/>
              <a:rect l="l" t="t" r="r" b="b"/>
              <a:pathLst>
                <a:path w="5079" h="90170">
                  <a:moveTo>
                    <a:pt x="4572" y="89916"/>
                  </a:moveTo>
                  <a:lnTo>
                    <a:pt x="4572" y="0"/>
                  </a:lnTo>
                  <a:lnTo>
                    <a:pt x="0" y="0"/>
                  </a:lnTo>
                  <a:lnTo>
                    <a:pt x="4572" y="8991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5869684" y="8074342"/>
              <a:ext cx="0" cy="90170"/>
            </a:xfrm>
            <a:custGeom>
              <a:avLst/>
              <a:gdLst/>
              <a:ahLst/>
              <a:cxnLst/>
              <a:rect l="l" t="t" r="r" b="b"/>
              <a:pathLst>
                <a:path h="90170">
                  <a:moveTo>
                    <a:pt x="0" y="0"/>
                  </a:moveTo>
                  <a:lnTo>
                    <a:pt x="0" y="899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5864732" y="8073965"/>
              <a:ext cx="5080" cy="90170"/>
            </a:xfrm>
            <a:custGeom>
              <a:avLst/>
              <a:gdLst/>
              <a:ahLst/>
              <a:cxnLst/>
              <a:rect l="l" t="t" r="r" b="b"/>
              <a:pathLst>
                <a:path w="5079" h="90170">
                  <a:moveTo>
                    <a:pt x="0" y="0"/>
                  </a:moveTo>
                  <a:lnTo>
                    <a:pt x="0" y="3048"/>
                  </a:lnTo>
                  <a:lnTo>
                    <a:pt x="4572" y="89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5865112" y="8074342"/>
              <a:ext cx="5080" cy="90170"/>
            </a:xfrm>
            <a:custGeom>
              <a:avLst/>
              <a:gdLst/>
              <a:ahLst/>
              <a:cxnLst/>
              <a:rect l="l" t="t" r="r" b="b"/>
              <a:pathLst>
                <a:path w="5079" h="90170">
                  <a:moveTo>
                    <a:pt x="0" y="0"/>
                  </a:moveTo>
                  <a:lnTo>
                    <a:pt x="4572" y="89916"/>
                  </a:lnTo>
                  <a:lnTo>
                    <a:pt x="0" y="304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5865112" y="8077390"/>
              <a:ext cx="5080" cy="86995"/>
            </a:xfrm>
            <a:custGeom>
              <a:avLst/>
              <a:gdLst/>
              <a:ahLst/>
              <a:cxnLst/>
              <a:rect l="l" t="t" r="r" b="b"/>
              <a:pathLst>
                <a:path w="5079" h="86995">
                  <a:moveTo>
                    <a:pt x="0" y="0"/>
                  </a:moveTo>
                  <a:lnTo>
                    <a:pt x="4572" y="868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5865112" y="8074342"/>
              <a:ext cx="5080" cy="90170"/>
            </a:xfrm>
            <a:custGeom>
              <a:avLst/>
              <a:gdLst/>
              <a:ahLst/>
              <a:cxnLst/>
              <a:rect l="l" t="t" r="r" b="b"/>
              <a:pathLst>
                <a:path w="5079" h="90170">
                  <a:moveTo>
                    <a:pt x="4572" y="89916"/>
                  </a:moveTo>
                  <a:lnTo>
                    <a:pt x="0" y="0"/>
                  </a:lnTo>
                  <a:lnTo>
                    <a:pt x="4572" y="89916"/>
                  </a:lnTo>
                  <a:close/>
                </a:path>
                <a:path w="5079" h="90170">
                  <a:moveTo>
                    <a:pt x="4572" y="89916"/>
                  </a:moveTo>
                  <a:lnTo>
                    <a:pt x="0" y="3048"/>
                  </a:lnTo>
                  <a:lnTo>
                    <a:pt x="4572" y="8991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5866252" y="8086162"/>
              <a:ext cx="3175" cy="78105"/>
            </a:xfrm>
            <a:custGeom>
              <a:avLst/>
              <a:gdLst/>
              <a:ahLst/>
              <a:cxnLst/>
              <a:rect l="l" t="t" r="r" b="b"/>
              <a:pathLst>
                <a:path w="3175" h="78104">
                  <a:moveTo>
                    <a:pt x="0" y="0"/>
                  </a:moveTo>
                  <a:lnTo>
                    <a:pt x="0" y="3035"/>
                  </a:lnTo>
                  <a:lnTo>
                    <a:pt x="3048" y="77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5866636" y="8086534"/>
              <a:ext cx="3175" cy="78105"/>
            </a:xfrm>
            <a:custGeom>
              <a:avLst/>
              <a:gdLst/>
              <a:ahLst/>
              <a:cxnLst/>
              <a:rect l="l" t="t" r="r" b="b"/>
              <a:pathLst>
                <a:path w="3175" h="78104">
                  <a:moveTo>
                    <a:pt x="0" y="0"/>
                  </a:moveTo>
                  <a:lnTo>
                    <a:pt x="3048" y="77723"/>
                  </a:lnTo>
                  <a:lnTo>
                    <a:pt x="0" y="304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5866636" y="8086534"/>
              <a:ext cx="3175" cy="78105"/>
            </a:xfrm>
            <a:custGeom>
              <a:avLst/>
              <a:gdLst/>
              <a:ahLst/>
              <a:cxnLst/>
              <a:rect l="l" t="t" r="r" b="b"/>
              <a:pathLst>
                <a:path w="3175" h="78104">
                  <a:moveTo>
                    <a:pt x="3048" y="77723"/>
                  </a:moveTo>
                  <a:lnTo>
                    <a:pt x="0" y="0"/>
                  </a:lnTo>
                  <a:lnTo>
                    <a:pt x="3048" y="777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5865112" y="8077390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4" h="9525">
                  <a:moveTo>
                    <a:pt x="0" y="0"/>
                  </a:moveTo>
                  <a:lnTo>
                    <a:pt x="1524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5865112" y="8077390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4" h="9525">
                  <a:moveTo>
                    <a:pt x="1524" y="91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5865112" y="8077390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4" h="9525">
                  <a:moveTo>
                    <a:pt x="0" y="0"/>
                  </a:moveTo>
                  <a:lnTo>
                    <a:pt x="1524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5865112" y="8077390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4" h="9525">
                  <a:moveTo>
                    <a:pt x="1524" y="91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5865112" y="8077390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4" h="9525">
                  <a:moveTo>
                    <a:pt x="1524" y="9143"/>
                  </a:moveTo>
                  <a:lnTo>
                    <a:pt x="0" y="0"/>
                  </a:lnTo>
                  <a:lnTo>
                    <a:pt x="1524" y="914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5865112" y="8089582"/>
              <a:ext cx="1905" cy="73660"/>
            </a:xfrm>
            <a:custGeom>
              <a:avLst/>
              <a:gdLst/>
              <a:ahLst/>
              <a:cxnLst/>
              <a:rect l="l" t="t" r="r" b="b"/>
              <a:pathLst>
                <a:path w="1904" h="73659">
                  <a:moveTo>
                    <a:pt x="1524" y="0"/>
                  </a:moveTo>
                  <a:lnTo>
                    <a:pt x="0" y="731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5865112" y="8089582"/>
              <a:ext cx="1905" cy="73660"/>
            </a:xfrm>
            <a:custGeom>
              <a:avLst/>
              <a:gdLst/>
              <a:ahLst/>
              <a:cxnLst/>
              <a:rect l="l" t="t" r="r" b="b"/>
              <a:pathLst>
                <a:path w="1904" h="73659">
                  <a:moveTo>
                    <a:pt x="0" y="73151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5864732" y="8089197"/>
              <a:ext cx="5080" cy="74930"/>
            </a:xfrm>
            <a:custGeom>
              <a:avLst/>
              <a:gdLst/>
              <a:ahLst/>
              <a:cxnLst/>
              <a:rect l="l" t="t" r="r" b="b"/>
              <a:pathLst>
                <a:path w="5079" h="74929">
                  <a:moveTo>
                    <a:pt x="1524" y="0"/>
                  </a:moveTo>
                  <a:lnTo>
                    <a:pt x="0" y="73151"/>
                  </a:lnTo>
                  <a:lnTo>
                    <a:pt x="4572" y="74688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5865112" y="8089582"/>
              <a:ext cx="5080" cy="74930"/>
            </a:xfrm>
            <a:custGeom>
              <a:avLst/>
              <a:gdLst/>
              <a:ahLst/>
              <a:cxnLst/>
              <a:rect l="l" t="t" r="r" b="b"/>
              <a:pathLst>
                <a:path w="5079" h="74929">
                  <a:moveTo>
                    <a:pt x="0" y="73151"/>
                  </a:moveTo>
                  <a:lnTo>
                    <a:pt x="1524" y="0"/>
                  </a:lnTo>
                  <a:lnTo>
                    <a:pt x="4572" y="74675"/>
                  </a:lnTo>
                  <a:lnTo>
                    <a:pt x="0" y="731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5865112" y="8089582"/>
              <a:ext cx="1905" cy="73660"/>
            </a:xfrm>
            <a:custGeom>
              <a:avLst/>
              <a:gdLst/>
              <a:ahLst/>
              <a:cxnLst/>
              <a:rect l="l" t="t" r="r" b="b"/>
              <a:pathLst>
                <a:path w="1904" h="73659">
                  <a:moveTo>
                    <a:pt x="0" y="73151"/>
                  </a:moveTo>
                  <a:lnTo>
                    <a:pt x="1524" y="0"/>
                  </a:lnTo>
                  <a:lnTo>
                    <a:pt x="0" y="731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5864732" y="8089197"/>
              <a:ext cx="1905" cy="73660"/>
            </a:xfrm>
            <a:custGeom>
              <a:avLst/>
              <a:gdLst/>
              <a:ahLst/>
              <a:cxnLst/>
              <a:rect l="l" t="t" r="r" b="b"/>
              <a:pathLst>
                <a:path w="1904" h="73659">
                  <a:moveTo>
                    <a:pt x="1524" y="0"/>
                  </a:moveTo>
                  <a:lnTo>
                    <a:pt x="0" y="73151"/>
                  </a:lnTo>
                  <a:lnTo>
                    <a:pt x="1524" y="7011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5865112" y="8089582"/>
              <a:ext cx="1905" cy="73660"/>
            </a:xfrm>
            <a:custGeom>
              <a:avLst/>
              <a:gdLst/>
              <a:ahLst/>
              <a:cxnLst/>
              <a:rect l="l" t="t" r="r" b="b"/>
              <a:pathLst>
                <a:path w="1904" h="73659">
                  <a:moveTo>
                    <a:pt x="0" y="73151"/>
                  </a:moveTo>
                  <a:lnTo>
                    <a:pt x="1524" y="0"/>
                  </a:lnTo>
                  <a:lnTo>
                    <a:pt x="1524" y="70103"/>
                  </a:lnTo>
                  <a:lnTo>
                    <a:pt x="0" y="731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5861681" y="8087681"/>
              <a:ext cx="5080" cy="71755"/>
            </a:xfrm>
            <a:custGeom>
              <a:avLst/>
              <a:gdLst/>
              <a:ahLst/>
              <a:cxnLst/>
              <a:rect l="l" t="t" r="r" b="b"/>
              <a:pathLst>
                <a:path w="5079" h="71754">
                  <a:moveTo>
                    <a:pt x="0" y="0"/>
                  </a:moveTo>
                  <a:lnTo>
                    <a:pt x="4572" y="71628"/>
                  </a:lnTo>
                  <a:lnTo>
                    <a:pt x="4572" y="1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5862064" y="8088058"/>
              <a:ext cx="5080" cy="71755"/>
            </a:xfrm>
            <a:custGeom>
              <a:avLst/>
              <a:gdLst/>
              <a:ahLst/>
              <a:cxnLst/>
              <a:rect l="l" t="t" r="r" b="b"/>
              <a:pathLst>
                <a:path w="5079" h="71754">
                  <a:moveTo>
                    <a:pt x="4572" y="1523"/>
                  </a:moveTo>
                  <a:lnTo>
                    <a:pt x="4572" y="71627"/>
                  </a:lnTo>
                  <a:lnTo>
                    <a:pt x="0" y="0"/>
                  </a:lnTo>
                  <a:lnTo>
                    <a:pt x="4572" y="15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5862064" y="8088059"/>
              <a:ext cx="1905" cy="67310"/>
            </a:xfrm>
            <a:custGeom>
              <a:avLst/>
              <a:gdLst/>
              <a:ahLst/>
              <a:cxnLst/>
              <a:rect l="l" t="t" r="r" b="b"/>
              <a:pathLst>
                <a:path w="1904" h="67309">
                  <a:moveTo>
                    <a:pt x="1524" y="670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5861676" y="8087681"/>
              <a:ext cx="5080" cy="71755"/>
            </a:xfrm>
            <a:custGeom>
              <a:avLst/>
              <a:gdLst/>
              <a:ahLst/>
              <a:cxnLst/>
              <a:rect l="l" t="t" r="r" b="b"/>
              <a:pathLst>
                <a:path w="5079" h="71754">
                  <a:moveTo>
                    <a:pt x="0" y="0"/>
                  </a:moveTo>
                  <a:lnTo>
                    <a:pt x="1536" y="67056"/>
                  </a:lnTo>
                  <a:lnTo>
                    <a:pt x="4571" y="71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5862064" y="8088059"/>
              <a:ext cx="5080" cy="71755"/>
            </a:xfrm>
            <a:custGeom>
              <a:avLst/>
              <a:gdLst/>
              <a:ahLst/>
              <a:cxnLst/>
              <a:rect l="l" t="t" r="r" b="b"/>
              <a:pathLst>
                <a:path w="5079" h="71754">
                  <a:moveTo>
                    <a:pt x="1524" y="67056"/>
                  </a:moveTo>
                  <a:lnTo>
                    <a:pt x="0" y="0"/>
                  </a:lnTo>
                  <a:lnTo>
                    <a:pt x="4572" y="71628"/>
                  </a:lnTo>
                  <a:lnTo>
                    <a:pt x="1524" y="670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5861681" y="8087677"/>
              <a:ext cx="1905" cy="67310"/>
            </a:xfrm>
            <a:custGeom>
              <a:avLst/>
              <a:gdLst/>
              <a:ahLst/>
              <a:cxnLst/>
              <a:rect l="l" t="t" r="r" b="b"/>
              <a:pathLst>
                <a:path w="1904" h="67309">
                  <a:moveTo>
                    <a:pt x="0" y="0"/>
                  </a:moveTo>
                  <a:lnTo>
                    <a:pt x="0" y="59436"/>
                  </a:lnTo>
                  <a:lnTo>
                    <a:pt x="1536" y="67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5862064" y="8088059"/>
              <a:ext cx="1905" cy="67310"/>
            </a:xfrm>
            <a:custGeom>
              <a:avLst/>
              <a:gdLst/>
              <a:ahLst/>
              <a:cxnLst/>
              <a:rect l="l" t="t" r="r" b="b"/>
              <a:pathLst>
                <a:path w="1904" h="67309">
                  <a:moveTo>
                    <a:pt x="1524" y="67056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1524" y="670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5857108" y="8087681"/>
              <a:ext cx="5080" cy="59690"/>
            </a:xfrm>
            <a:custGeom>
              <a:avLst/>
              <a:gdLst/>
              <a:ahLst/>
              <a:cxnLst/>
              <a:rect l="l" t="t" r="r" b="b"/>
              <a:pathLst>
                <a:path w="5079" h="59690">
                  <a:moveTo>
                    <a:pt x="4572" y="0"/>
                  </a:moveTo>
                  <a:lnTo>
                    <a:pt x="0" y="3048"/>
                  </a:lnTo>
                  <a:lnTo>
                    <a:pt x="4572" y="59436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5857492" y="8088058"/>
              <a:ext cx="5080" cy="59690"/>
            </a:xfrm>
            <a:custGeom>
              <a:avLst/>
              <a:gdLst/>
              <a:ahLst/>
              <a:cxnLst/>
              <a:rect l="l" t="t" r="r" b="b"/>
              <a:pathLst>
                <a:path w="5079" h="59690">
                  <a:moveTo>
                    <a:pt x="4572" y="0"/>
                  </a:moveTo>
                  <a:lnTo>
                    <a:pt x="4572" y="59435"/>
                  </a:lnTo>
                  <a:lnTo>
                    <a:pt x="0" y="3047"/>
                  </a:lnTo>
                  <a:lnTo>
                    <a:pt x="457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5857108" y="8090729"/>
              <a:ext cx="5080" cy="59690"/>
            </a:xfrm>
            <a:custGeom>
              <a:avLst/>
              <a:gdLst/>
              <a:ahLst/>
              <a:cxnLst/>
              <a:rect l="l" t="t" r="r" b="b"/>
              <a:pathLst>
                <a:path w="5079" h="59690">
                  <a:moveTo>
                    <a:pt x="0" y="0"/>
                  </a:moveTo>
                  <a:lnTo>
                    <a:pt x="0" y="59436"/>
                  </a:lnTo>
                  <a:lnTo>
                    <a:pt x="4572" y="56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5857492" y="8091106"/>
              <a:ext cx="5080" cy="59690"/>
            </a:xfrm>
            <a:custGeom>
              <a:avLst/>
              <a:gdLst/>
              <a:ahLst/>
              <a:cxnLst/>
              <a:rect l="l" t="t" r="r" b="b"/>
              <a:pathLst>
                <a:path w="5079" h="59690">
                  <a:moveTo>
                    <a:pt x="4572" y="56387"/>
                  </a:moveTo>
                  <a:lnTo>
                    <a:pt x="0" y="0"/>
                  </a:lnTo>
                  <a:lnTo>
                    <a:pt x="0" y="59435"/>
                  </a:lnTo>
                  <a:lnTo>
                    <a:pt x="4572" y="5638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5854068" y="8090729"/>
              <a:ext cx="3175" cy="59690"/>
            </a:xfrm>
            <a:custGeom>
              <a:avLst/>
              <a:gdLst/>
              <a:ahLst/>
              <a:cxnLst/>
              <a:rect l="l" t="t" r="r" b="b"/>
              <a:pathLst>
                <a:path w="3175" h="59690">
                  <a:moveTo>
                    <a:pt x="3035" y="0"/>
                  </a:moveTo>
                  <a:lnTo>
                    <a:pt x="0" y="0"/>
                  </a:lnTo>
                  <a:lnTo>
                    <a:pt x="3035" y="59436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5854444" y="8091106"/>
              <a:ext cx="3175" cy="59690"/>
            </a:xfrm>
            <a:custGeom>
              <a:avLst/>
              <a:gdLst/>
              <a:ahLst/>
              <a:cxnLst/>
              <a:rect l="l" t="t" r="r" b="b"/>
              <a:pathLst>
                <a:path w="3175" h="59690">
                  <a:moveTo>
                    <a:pt x="3048" y="0"/>
                  </a:moveTo>
                  <a:lnTo>
                    <a:pt x="3048" y="59435"/>
                  </a:lnTo>
                  <a:lnTo>
                    <a:pt x="0" y="0"/>
                  </a:lnTo>
                  <a:lnTo>
                    <a:pt x="304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5854068" y="8086157"/>
              <a:ext cx="3175" cy="64135"/>
            </a:xfrm>
            <a:custGeom>
              <a:avLst/>
              <a:gdLst/>
              <a:ahLst/>
              <a:cxnLst/>
              <a:rect l="l" t="t" r="r" b="b"/>
              <a:pathLst>
                <a:path w="3175" h="64134">
                  <a:moveTo>
                    <a:pt x="0" y="0"/>
                  </a:moveTo>
                  <a:lnTo>
                    <a:pt x="0" y="4572"/>
                  </a:lnTo>
                  <a:lnTo>
                    <a:pt x="3035" y="64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5854444" y="8086534"/>
              <a:ext cx="3175" cy="64135"/>
            </a:xfrm>
            <a:custGeom>
              <a:avLst/>
              <a:gdLst/>
              <a:ahLst/>
              <a:cxnLst/>
              <a:rect l="l" t="t" r="r" b="b"/>
              <a:pathLst>
                <a:path w="3175" h="64134">
                  <a:moveTo>
                    <a:pt x="3048" y="64007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3048" y="6400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5854444" y="8091106"/>
              <a:ext cx="3175" cy="59690"/>
            </a:xfrm>
            <a:custGeom>
              <a:avLst/>
              <a:gdLst/>
              <a:ahLst/>
              <a:cxnLst/>
              <a:rect l="l" t="t" r="r" b="b"/>
              <a:pathLst>
                <a:path w="3175" h="59690">
                  <a:moveTo>
                    <a:pt x="0" y="0"/>
                  </a:moveTo>
                  <a:lnTo>
                    <a:pt x="3048" y="5943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5854444" y="8086534"/>
              <a:ext cx="1905" cy="67310"/>
            </a:xfrm>
            <a:custGeom>
              <a:avLst/>
              <a:gdLst/>
              <a:ahLst/>
              <a:cxnLst/>
              <a:rect l="l" t="t" r="r" b="b"/>
              <a:pathLst>
                <a:path w="1904" h="67309">
                  <a:moveTo>
                    <a:pt x="1524" y="670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5854064" y="8086162"/>
              <a:ext cx="3175" cy="67310"/>
            </a:xfrm>
            <a:custGeom>
              <a:avLst/>
              <a:gdLst/>
              <a:ahLst/>
              <a:cxnLst/>
              <a:rect l="l" t="t" r="r" b="b"/>
              <a:pathLst>
                <a:path w="3175" h="67309">
                  <a:moveTo>
                    <a:pt x="0" y="0"/>
                  </a:moveTo>
                  <a:lnTo>
                    <a:pt x="1524" y="67043"/>
                  </a:lnTo>
                  <a:lnTo>
                    <a:pt x="3048" y="6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5854444" y="8086534"/>
              <a:ext cx="3175" cy="67310"/>
            </a:xfrm>
            <a:custGeom>
              <a:avLst/>
              <a:gdLst/>
              <a:ahLst/>
              <a:cxnLst/>
              <a:rect l="l" t="t" r="r" b="b"/>
              <a:pathLst>
                <a:path w="3175" h="67309">
                  <a:moveTo>
                    <a:pt x="1524" y="67055"/>
                  </a:moveTo>
                  <a:lnTo>
                    <a:pt x="0" y="0"/>
                  </a:lnTo>
                  <a:lnTo>
                    <a:pt x="3048" y="64007"/>
                  </a:lnTo>
                  <a:lnTo>
                    <a:pt x="1524" y="670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5852537" y="8086153"/>
              <a:ext cx="3175" cy="67310"/>
            </a:xfrm>
            <a:custGeom>
              <a:avLst/>
              <a:gdLst/>
              <a:ahLst/>
              <a:cxnLst/>
              <a:rect l="l" t="t" r="r" b="b"/>
              <a:pathLst>
                <a:path w="3175" h="67309">
                  <a:moveTo>
                    <a:pt x="1536" y="0"/>
                  </a:moveTo>
                  <a:lnTo>
                    <a:pt x="0" y="65531"/>
                  </a:lnTo>
                  <a:lnTo>
                    <a:pt x="3048" y="67055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5852920" y="8086534"/>
              <a:ext cx="3175" cy="67310"/>
            </a:xfrm>
            <a:custGeom>
              <a:avLst/>
              <a:gdLst/>
              <a:ahLst/>
              <a:cxnLst/>
              <a:rect l="l" t="t" r="r" b="b"/>
              <a:pathLst>
                <a:path w="3175" h="67309">
                  <a:moveTo>
                    <a:pt x="3048" y="67055"/>
                  </a:moveTo>
                  <a:lnTo>
                    <a:pt x="1524" y="0"/>
                  </a:lnTo>
                  <a:lnTo>
                    <a:pt x="0" y="65531"/>
                  </a:lnTo>
                  <a:lnTo>
                    <a:pt x="3048" y="670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5851013" y="8081581"/>
              <a:ext cx="3175" cy="70485"/>
            </a:xfrm>
            <a:custGeom>
              <a:avLst/>
              <a:gdLst/>
              <a:ahLst/>
              <a:cxnLst/>
              <a:rect l="l" t="t" r="r" b="b"/>
              <a:pathLst>
                <a:path w="3175" h="70484">
                  <a:moveTo>
                    <a:pt x="0" y="0"/>
                  </a:moveTo>
                  <a:lnTo>
                    <a:pt x="1524" y="70104"/>
                  </a:lnTo>
                  <a:lnTo>
                    <a:pt x="3060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5851396" y="8081962"/>
              <a:ext cx="3175" cy="70485"/>
            </a:xfrm>
            <a:custGeom>
              <a:avLst/>
              <a:gdLst/>
              <a:ahLst/>
              <a:cxnLst/>
              <a:rect l="l" t="t" r="r" b="b"/>
              <a:pathLst>
                <a:path w="3175" h="70484">
                  <a:moveTo>
                    <a:pt x="3048" y="4571"/>
                  </a:moveTo>
                  <a:lnTo>
                    <a:pt x="1524" y="70103"/>
                  </a:lnTo>
                  <a:lnTo>
                    <a:pt x="0" y="0"/>
                  </a:lnTo>
                  <a:lnTo>
                    <a:pt x="3048" y="457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5847964" y="8081585"/>
              <a:ext cx="5080" cy="70485"/>
            </a:xfrm>
            <a:custGeom>
              <a:avLst/>
              <a:gdLst/>
              <a:ahLst/>
              <a:cxnLst/>
              <a:rect l="l" t="t" r="r" b="b"/>
              <a:pathLst>
                <a:path w="5079" h="70484">
                  <a:moveTo>
                    <a:pt x="3048" y="0"/>
                  </a:moveTo>
                  <a:lnTo>
                    <a:pt x="0" y="0"/>
                  </a:lnTo>
                  <a:lnTo>
                    <a:pt x="4572" y="70104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5848348" y="8081962"/>
              <a:ext cx="5080" cy="70485"/>
            </a:xfrm>
            <a:custGeom>
              <a:avLst/>
              <a:gdLst/>
              <a:ahLst/>
              <a:cxnLst/>
              <a:rect l="l" t="t" r="r" b="b"/>
              <a:pathLst>
                <a:path w="5079" h="70484">
                  <a:moveTo>
                    <a:pt x="4572" y="70103"/>
                  </a:moveTo>
                  <a:lnTo>
                    <a:pt x="3048" y="0"/>
                  </a:lnTo>
                  <a:lnTo>
                    <a:pt x="0" y="0"/>
                  </a:lnTo>
                  <a:lnTo>
                    <a:pt x="4572" y="7010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5851396" y="8081962"/>
              <a:ext cx="1905" cy="70485"/>
            </a:xfrm>
            <a:custGeom>
              <a:avLst/>
              <a:gdLst/>
              <a:ahLst/>
              <a:cxnLst/>
              <a:rect l="l" t="t" r="r" b="b"/>
              <a:pathLst>
                <a:path w="1904" h="70484">
                  <a:moveTo>
                    <a:pt x="0" y="0"/>
                  </a:moveTo>
                  <a:lnTo>
                    <a:pt x="1524" y="701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5848348" y="8081964"/>
              <a:ext cx="3175" cy="74930"/>
            </a:xfrm>
            <a:custGeom>
              <a:avLst/>
              <a:gdLst/>
              <a:ahLst/>
              <a:cxnLst/>
              <a:rect l="l" t="t" r="r" b="b"/>
              <a:pathLst>
                <a:path w="3175" h="74929">
                  <a:moveTo>
                    <a:pt x="3048" y="746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5847968" y="8081581"/>
              <a:ext cx="5080" cy="74930"/>
            </a:xfrm>
            <a:custGeom>
              <a:avLst/>
              <a:gdLst/>
              <a:ahLst/>
              <a:cxnLst/>
              <a:rect l="l" t="t" r="r" b="b"/>
              <a:pathLst>
                <a:path w="5079" h="74929">
                  <a:moveTo>
                    <a:pt x="0" y="0"/>
                  </a:moveTo>
                  <a:lnTo>
                    <a:pt x="3048" y="74675"/>
                  </a:lnTo>
                  <a:lnTo>
                    <a:pt x="4572" y="70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5848348" y="8081964"/>
              <a:ext cx="5080" cy="74930"/>
            </a:xfrm>
            <a:custGeom>
              <a:avLst/>
              <a:gdLst/>
              <a:ahLst/>
              <a:cxnLst/>
              <a:rect l="l" t="t" r="r" b="b"/>
              <a:pathLst>
                <a:path w="5079" h="74929">
                  <a:moveTo>
                    <a:pt x="3048" y="74676"/>
                  </a:moveTo>
                  <a:lnTo>
                    <a:pt x="0" y="0"/>
                  </a:lnTo>
                  <a:lnTo>
                    <a:pt x="4572" y="70104"/>
                  </a:lnTo>
                  <a:lnTo>
                    <a:pt x="3048" y="7467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5847964" y="8081585"/>
              <a:ext cx="3175" cy="74930"/>
            </a:xfrm>
            <a:custGeom>
              <a:avLst/>
              <a:gdLst/>
              <a:ahLst/>
              <a:cxnLst/>
              <a:rect l="l" t="t" r="r" b="b"/>
              <a:pathLst>
                <a:path w="3175" h="74929">
                  <a:moveTo>
                    <a:pt x="0" y="0"/>
                  </a:moveTo>
                  <a:lnTo>
                    <a:pt x="0" y="73151"/>
                  </a:lnTo>
                  <a:lnTo>
                    <a:pt x="3048" y="74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5848348" y="8081964"/>
              <a:ext cx="3175" cy="74930"/>
            </a:xfrm>
            <a:custGeom>
              <a:avLst/>
              <a:gdLst/>
              <a:ahLst/>
              <a:cxnLst/>
              <a:rect l="l" t="t" r="r" b="b"/>
              <a:pathLst>
                <a:path w="3175" h="74929">
                  <a:moveTo>
                    <a:pt x="3048" y="74676"/>
                  </a:moveTo>
                  <a:lnTo>
                    <a:pt x="0" y="0"/>
                  </a:lnTo>
                  <a:lnTo>
                    <a:pt x="0" y="73152"/>
                  </a:lnTo>
                  <a:lnTo>
                    <a:pt x="3048" y="7467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5844929" y="8080048"/>
              <a:ext cx="3175" cy="74930"/>
            </a:xfrm>
            <a:custGeom>
              <a:avLst/>
              <a:gdLst/>
              <a:ahLst/>
              <a:cxnLst/>
              <a:rect l="l" t="t" r="r" b="b"/>
              <a:pathLst>
                <a:path w="3175" h="74929">
                  <a:moveTo>
                    <a:pt x="0" y="0"/>
                  </a:moveTo>
                  <a:lnTo>
                    <a:pt x="3035" y="74688"/>
                  </a:lnTo>
                  <a:lnTo>
                    <a:pt x="3035" y="15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5845300" y="8080438"/>
              <a:ext cx="3175" cy="74930"/>
            </a:xfrm>
            <a:custGeom>
              <a:avLst/>
              <a:gdLst/>
              <a:ahLst/>
              <a:cxnLst/>
              <a:rect l="l" t="t" r="r" b="b"/>
              <a:pathLst>
                <a:path w="3175" h="74929">
                  <a:moveTo>
                    <a:pt x="3048" y="1524"/>
                  </a:moveTo>
                  <a:lnTo>
                    <a:pt x="3048" y="74676"/>
                  </a:lnTo>
                  <a:lnTo>
                    <a:pt x="0" y="0"/>
                  </a:lnTo>
                  <a:lnTo>
                    <a:pt x="3048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5845300" y="8080440"/>
              <a:ext cx="3175" cy="74930"/>
            </a:xfrm>
            <a:custGeom>
              <a:avLst/>
              <a:gdLst/>
              <a:ahLst/>
              <a:cxnLst/>
              <a:rect l="l" t="t" r="r" b="b"/>
              <a:pathLst>
                <a:path w="3175" h="74929">
                  <a:moveTo>
                    <a:pt x="0" y="0"/>
                  </a:moveTo>
                  <a:lnTo>
                    <a:pt x="3048" y="746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5845300" y="8080440"/>
              <a:ext cx="3175" cy="74930"/>
            </a:xfrm>
            <a:custGeom>
              <a:avLst/>
              <a:gdLst/>
              <a:ahLst/>
              <a:cxnLst/>
              <a:rect l="l" t="t" r="r" b="b"/>
              <a:pathLst>
                <a:path w="3175" h="74929">
                  <a:moveTo>
                    <a:pt x="3048" y="74676"/>
                  </a:moveTo>
                  <a:lnTo>
                    <a:pt x="0" y="0"/>
                  </a:lnTo>
                  <a:lnTo>
                    <a:pt x="3048" y="7467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5843776" y="8080440"/>
              <a:ext cx="1905" cy="74930"/>
            </a:xfrm>
            <a:custGeom>
              <a:avLst/>
              <a:gdLst/>
              <a:ahLst/>
              <a:cxnLst/>
              <a:rect l="l" t="t" r="r" b="b"/>
              <a:pathLst>
                <a:path w="1904" h="74929">
                  <a:moveTo>
                    <a:pt x="0" y="74676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5843393" y="8080048"/>
              <a:ext cx="5080" cy="74930"/>
            </a:xfrm>
            <a:custGeom>
              <a:avLst/>
              <a:gdLst/>
              <a:ahLst/>
              <a:cxnLst/>
              <a:rect l="l" t="t" r="r" b="b"/>
              <a:pathLst>
                <a:path w="5079" h="74929">
                  <a:moveTo>
                    <a:pt x="1536" y="0"/>
                  </a:moveTo>
                  <a:lnTo>
                    <a:pt x="0" y="74688"/>
                  </a:lnTo>
                  <a:lnTo>
                    <a:pt x="4572" y="74688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5843776" y="8080440"/>
              <a:ext cx="5080" cy="74930"/>
            </a:xfrm>
            <a:custGeom>
              <a:avLst/>
              <a:gdLst/>
              <a:ahLst/>
              <a:cxnLst/>
              <a:rect l="l" t="t" r="r" b="b"/>
              <a:pathLst>
                <a:path w="5079" h="74929">
                  <a:moveTo>
                    <a:pt x="0" y="74676"/>
                  </a:moveTo>
                  <a:lnTo>
                    <a:pt x="1524" y="0"/>
                  </a:lnTo>
                  <a:lnTo>
                    <a:pt x="4572" y="74676"/>
                  </a:lnTo>
                  <a:lnTo>
                    <a:pt x="0" y="7467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5840352" y="8080053"/>
              <a:ext cx="5080" cy="74930"/>
            </a:xfrm>
            <a:custGeom>
              <a:avLst/>
              <a:gdLst/>
              <a:ahLst/>
              <a:cxnLst/>
              <a:rect l="l" t="t" r="r" b="b"/>
              <a:pathLst>
                <a:path w="5079" h="74929">
                  <a:moveTo>
                    <a:pt x="4572" y="0"/>
                  </a:moveTo>
                  <a:lnTo>
                    <a:pt x="0" y="73151"/>
                  </a:lnTo>
                  <a:lnTo>
                    <a:pt x="3035" y="74688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5840728" y="8080440"/>
              <a:ext cx="5080" cy="74930"/>
            </a:xfrm>
            <a:custGeom>
              <a:avLst/>
              <a:gdLst/>
              <a:ahLst/>
              <a:cxnLst/>
              <a:rect l="l" t="t" r="r" b="b"/>
              <a:pathLst>
                <a:path w="5079" h="74929">
                  <a:moveTo>
                    <a:pt x="3048" y="74676"/>
                  </a:moveTo>
                  <a:lnTo>
                    <a:pt x="4572" y="0"/>
                  </a:lnTo>
                  <a:lnTo>
                    <a:pt x="0" y="73152"/>
                  </a:lnTo>
                  <a:lnTo>
                    <a:pt x="3048" y="7467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5835780" y="8080057"/>
              <a:ext cx="9525" cy="73660"/>
            </a:xfrm>
            <a:custGeom>
              <a:avLst/>
              <a:gdLst/>
              <a:ahLst/>
              <a:cxnLst/>
              <a:rect l="l" t="t" r="r" b="b"/>
              <a:pathLst>
                <a:path w="9525" h="73659">
                  <a:moveTo>
                    <a:pt x="9144" y="0"/>
                  </a:moveTo>
                  <a:lnTo>
                    <a:pt x="0" y="3047"/>
                  </a:lnTo>
                  <a:lnTo>
                    <a:pt x="4572" y="73151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5836156" y="8080440"/>
              <a:ext cx="9525" cy="73660"/>
            </a:xfrm>
            <a:custGeom>
              <a:avLst/>
              <a:gdLst/>
              <a:ahLst/>
              <a:cxnLst/>
              <a:rect l="l" t="t" r="r" b="b"/>
              <a:pathLst>
                <a:path w="9525" h="73659">
                  <a:moveTo>
                    <a:pt x="9144" y="0"/>
                  </a:moveTo>
                  <a:lnTo>
                    <a:pt x="4572" y="73152"/>
                  </a:lnTo>
                  <a:lnTo>
                    <a:pt x="0" y="3048"/>
                  </a:lnTo>
                  <a:lnTo>
                    <a:pt x="914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5836156" y="8083486"/>
              <a:ext cx="5080" cy="70485"/>
            </a:xfrm>
            <a:custGeom>
              <a:avLst/>
              <a:gdLst/>
              <a:ahLst/>
              <a:cxnLst/>
              <a:rect l="l" t="t" r="r" b="b"/>
              <a:pathLst>
                <a:path w="5079" h="70484">
                  <a:moveTo>
                    <a:pt x="0" y="0"/>
                  </a:moveTo>
                  <a:lnTo>
                    <a:pt x="4572" y="7010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5836156" y="8083486"/>
              <a:ext cx="5080" cy="70485"/>
            </a:xfrm>
            <a:custGeom>
              <a:avLst/>
              <a:gdLst/>
              <a:ahLst/>
              <a:cxnLst/>
              <a:rect l="l" t="t" r="r" b="b"/>
              <a:pathLst>
                <a:path w="5079" h="70484">
                  <a:moveTo>
                    <a:pt x="4572" y="70103"/>
                  </a:moveTo>
                  <a:lnTo>
                    <a:pt x="0" y="0"/>
                  </a:lnTo>
                  <a:lnTo>
                    <a:pt x="4572" y="7010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5832732" y="8081590"/>
              <a:ext cx="3175" cy="71755"/>
            </a:xfrm>
            <a:custGeom>
              <a:avLst/>
              <a:gdLst/>
              <a:ahLst/>
              <a:cxnLst/>
              <a:rect l="l" t="t" r="r" b="b"/>
              <a:pathLst>
                <a:path w="3175" h="71754">
                  <a:moveTo>
                    <a:pt x="0" y="0"/>
                  </a:moveTo>
                  <a:lnTo>
                    <a:pt x="3048" y="71615"/>
                  </a:lnTo>
                  <a:lnTo>
                    <a:pt x="3048" y="1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5833108" y="8081962"/>
              <a:ext cx="3175" cy="71755"/>
            </a:xfrm>
            <a:custGeom>
              <a:avLst/>
              <a:gdLst/>
              <a:ahLst/>
              <a:cxnLst/>
              <a:rect l="l" t="t" r="r" b="b"/>
              <a:pathLst>
                <a:path w="3175" h="71754">
                  <a:moveTo>
                    <a:pt x="0" y="0"/>
                  </a:moveTo>
                  <a:lnTo>
                    <a:pt x="3048" y="71628"/>
                  </a:lnTo>
                  <a:lnTo>
                    <a:pt x="3048" y="152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5836156" y="8083486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70484">
                  <a:moveTo>
                    <a:pt x="0" y="0"/>
                  </a:moveTo>
                  <a:lnTo>
                    <a:pt x="0" y="7010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5836156" y="8083486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70484">
                  <a:moveTo>
                    <a:pt x="0" y="701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5835780" y="8083101"/>
              <a:ext cx="5080" cy="70485"/>
            </a:xfrm>
            <a:custGeom>
              <a:avLst/>
              <a:gdLst/>
              <a:ahLst/>
              <a:cxnLst/>
              <a:rect l="l" t="t" r="r" b="b"/>
              <a:pathLst>
                <a:path w="5079" h="70484">
                  <a:moveTo>
                    <a:pt x="0" y="0"/>
                  </a:moveTo>
                  <a:lnTo>
                    <a:pt x="0" y="70103"/>
                  </a:lnTo>
                  <a:lnTo>
                    <a:pt x="4572" y="70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5836156" y="8083486"/>
              <a:ext cx="5080" cy="70485"/>
            </a:xfrm>
            <a:custGeom>
              <a:avLst/>
              <a:gdLst/>
              <a:ahLst/>
              <a:cxnLst/>
              <a:rect l="l" t="t" r="r" b="b"/>
              <a:pathLst>
                <a:path w="5079" h="70484">
                  <a:moveTo>
                    <a:pt x="0" y="70103"/>
                  </a:moveTo>
                  <a:lnTo>
                    <a:pt x="0" y="0"/>
                  </a:lnTo>
                  <a:lnTo>
                    <a:pt x="4572" y="70103"/>
                  </a:lnTo>
                  <a:lnTo>
                    <a:pt x="0" y="7010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5836156" y="8083486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70484">
                  <a:moveTo>
                    <a:pt x="0" y="70103"/>
                  </a:moveTo>
                  <a:lnTo>
                    <a:pt x="0" y="0"/>
                  </a:lnTo>
                  <a:lnTo>
                    <a:pt x="0" y="7010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5836156" y="8083486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70484">
                  <a:moveTo>
                    <a:pt x="0" y="0"/>
                  </a:moveTo>
                  <a:lnTo>
                    <a:pt x="0" y="7010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5831584" y="8081964"/>
              <a:ext cx="1905" cy="74930"/>
            </a:xfrm>
            <a:custGeom>
              <a:avLst/>
              <a:gdLst/>
              <a:ahLst/>
              <a:cxnLst/>
              <a:rect l="l" t="t" r="r" b="b"/>
              <a:pathLst>
                <a:path w="1904" h="74929">
                  <a:moveTo>
                    <a:pt x="0" y="74676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5831208" y="8081581"/>
              <a:ext cx="5080" cy="74930"/>
            </a:xfrm>
            <a:custGeom>
              <a:avLst/>
              <a:gdLst/>
              <a:ahLst/>
              <a:cxnLst/>
              <a:rect l="l" t="t" r="r" b="b"/>
              <a:pathLst>
                <a:path w="5079" h="74929">
                  <a:moveTo>
                    <a:pt x="1524" y="0"/>
                  </a:moveTo>
                  <a:lnTo>
                    <a:pt x="0" y="74675"/>
                  </a:lnTo>
                  <a:lnTo>
                    <a:pt x="4572" y="71627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5831584" y="8081964"/>
              <a:ext cx="5080" cy="74930"/>
            </a:xfrm>
            <a:custGeom>
              <a:avLst/>
              <a:gdLst/>
              <a:ahLst/>
              <a:cxnLst/>
              <a:rect l="l" t="t" r="r" b="b"/>
              <a:pathLst>
                <a:path w="5079" h="74929">
                  <a:moveTo>
                    <a:pt x="0" y="74676"/>
                  </a:moveTo>
                  <a:lnTo>
                    <a:pt x="1524" y="0"/>
                  </a:lnTo>
                  <a:lnTo>
                    <a:pt x="4572" y="71628"/>
                  </a:lnTo>
                  <a:lnTo>
                    <a:pt x="0" y="7467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5828156" y="8081585"/>
              <a:ext cx="5080" cy="74930"/>
            </a:xfrm>
            <a:custGeom>
              <a:avLst/>
              <a:gdLst/>
              <a:ahLst/>
              <a:cxnLst/>
              <a:rect l="l" t="t" r="r" b="b"/>
              <a:pathLst>
                <a:path w="5079" h="74929">
                  <a:moveTo>
                    <a:pt x="4572" y="0"/>
                  </a:moveTo>
                  <a:lnTo>
                    <a:pt x="0" y="73151"/>
                  </a:lnTo>
                  <a:lnTo>
                    <a:pt x="3048" y="7467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5828536" y="8081964"/>
              <a:ext cx="5080" cy="74930"/>
            </a:xfrm>
            <a:custGeom>
              <a:avLst/>
              <a:gdLst/>
              <a:ahLst/>
              <a:cxnLst/>
              <a:rect l="l" t="t" r="r" b="b"/>
              <a:pathLst>
                <a:path w="5079" h="74929">
                  <a:moveTo>
                    <a:pt x="3048" y="74676"/>
                  </a:moveTo>
                  <a:lnTo>
                    <a:pt x="4572" y="0"/>
                  </a:lnTo>
                  <a:lnTo>
                    <a:pt x="0" y="73152"/>
                  </a:lnTo>
                  <a:lnTo>
                    <a:pt x="3048" y="7467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5828156" y="8081590"/>
              <a:ext cx="5080" cy="73660"/>
            </a:xfrm>
            <a:custGeom>
              <a:avLst/>
              <a:gdLst/>
              <a:ahLst/>
              <a:cxnLst/>
              <a:rect l="l" t="t" r="r" b="b"/>
              <a:pathLst>
                <a:path w="5079" h="73659">
                  <a:moveTo>
                    <a:pt x="4572" y="0"/>
                  </a:moveTo>
                  <a:lnTo>
                    <a:pt x="0" y="3035"/>
                  </a:lnTo>
                  <a:lnTo>
                    <a:pt x="0" y="73152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5828536" y="8081962"/>
              <a:ext cx="5080" cy="73660"/>
            </a:xfrm>
            <a:custGeom>
              <a:avLst/>
              <a:gdLst/>
              <a:ahLst/>
              <a:cxnLst/>
              <a:rect l="l" t="t" r="r" b="b"/>
              <a:pathLst>
                <a:path w="5079" h="73659">
                  <a:moveTo>
                    <a:pt x="4572" y="0"/>
                  </a:moveTo>
                  <a:lnTo>
                    <a:pt x="0" y="73152"/>
                  </a:lnTo>
                  <a:lnTo>
                    <a:pt x="0" y="3048"/>
                  </a:lnTo>
                  <a:lnTo>
                    <a:pt x="457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5827012" y="8085010"/>
              <a:ext cx="1905" cy="74930"/>
            </a:xfrm>
            <a:custGeom>
              <a:avLst/>
              <a:gdLst/>
              <a:ahLst/>
              <a:cxnLst/>
              <a:rect l="l" t="t" r="r" b="b"/>
              <a:pathLst>
                <a:path w="1904" h="74929">
                  <a:moveTo>
                    <a:pt x="1524" y="0"/>
                  </a:moveTo>
                  <a:lnTo>
                    <a:pt x="0" y="7467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5827012" y="8085010"/>
              <a:ext cx="1905" cy="74930"/>
            </a:xfrm>
            <a:custGeom>
              <a:avLst/>
              <a:gdLst/>
              <a:ahLst/>
              <a:cxnLst/>
              <a:rect l="l" t="t" r="r" b="b"/>
              <a:pathLst>
                <a:path w="1904" h="74929">
                  <a:moveTo>
                    <a:pt x="0" y="74675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5826636" y="8084620"/>
              <a:ext cx="1905" cy="74930"/>
            </a:xfrm>
            <a:custGeom>
              <a:avLst/>
              <a:gdLst/>
              <a:ahLst/>
              <a:cxnLst/>
              <a:rect l="l" t="t" r="r" b="b"/>
              <a:pathLst>
                <a:path w="1904" h="74929">
                  <a:moveTo>
                    <a:pt x="1524" y="0"/>
                  </a:moveTo>
                  <a:lnTo>
                    <a:pt x="0" y="74688"/>
                  </a:lnTo>
                  <a:lnTo>
                    <a:pt x="1524" y="70116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5827012" y="8085010"/>
              <a:ext cx="1905" cy="74930"/>
            </a:xfrm>
            <a:custGeom>
              <a:avLst/>
              <a:gdLst/>
              <a:ahLst/>
              <a:cxnLst/>
              <a:rect l="l" t="t" r="r" b="b"/>
              <a:pathLst>
                <a:path w="1904" h="74929">
                  <a:moveTo>
                    <a:pt x="0" y="74675"/>
                  </a:moveTo>
                  <a:lnTo>
                    <a:pt x="1524" y="0"/>
                  </a:lnTo>
                  <a:lnTo>
                    <a:pt x="1524" y="70103"/>
                  </a:lnTo>
                  <a:lnTo>
                    <a:pt x="0" y="746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5827012" y="8085010"/>
              <a:ext cx="1905" cy="74930"/>
            </a:xfrm>
            <a:custGeom>
              <a:avLst/>
              <a:gdLst/>
              <a:ahLst/>
              <a:cxnLst/>
              <a:rect l="l" t="t" r="r" b="b"/>
              <a:pathLst>
                <a:path w="1904" h="74929">
                  <a:moveTo>
                    <a:pt x="0" y="74675"/>
                  </a:moveTo>
                  <a:lnTo>
                    <a:pt x="1524" y="0"/>
                  </a:lnTo>
                  <a:lnTo>
                    <a:pt x="0" y="746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5822064" y="8084625"/>
              <a:ext cx="6350" cy="78105"/>
            </a:xfrm>
            <a:custGeom>
              <a:avLst/>
              <a:gdLst/>
              <a:ahLst/>
              <a:cxnLst/>
              <a:rect l="l" t="t" r="r" b="b"/>
              <a:pathLst>
                <a:path w="6350" h="78104">
                  <a:moveTo>
                    <a:pt x="6096" y="0"/>
                  </a:moveTo>
                  <a:lnTo>
                    <a:pt x="0" y="77723"/>
                  </a:lnTo>
                  <a:lnTo>
                    <a:pt x="4572" y="74688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5822440" y="8085010"/>
              <a:ext cx="6350" cy="78105"/>
            </a:xfrm>
            <a:custGeom>
              <a:avLst/>
              <a:gdLst/>
              <a:ahLst/>
              <a:cxnLst/>
              <a:rect l="l" t="t" r="r" b="b"/>
              <a:pathLst>
                <a:path w="6350" h="78104">
                  <a:moveTo>
                    <a:pt x="4572" y="74675"/>
                  </a:moveTo>
                  <a:lnTo>
                    <a:pt x="6096" y="0"/>
                  </a:lnTo>
                  <a:lnTo>
                    <a:pt x="0" y="77723"/>
                  </a:lnTo>
                  <a:lnTo>
                    <a:pt x="4572" y="746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5822061" y="8084625"/>
              <a:ext cx="6350" cy="78105"/>
            </a:xfrm>
            <a:custGeom>
              <a:avLst/>
              <a:gdLst/>
              <a:ahLst/>
              <a:cxnLst/>
              <a:rect l="l" t="t" r="r" b="b"/>
              <a:pathLst>
                <a:path w="6350" h="78104">
                  <a:moveTo>
                    <a:pt x="6096" y="0"/>
                  </a:moveTo>
                  <a:lnTo>
                    <a:pt x="1524" y="0"/>
                  </a:lnTo>
                  <a:lnTo>
                    <a:pt x="0" y="77724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5822440" y="8085010"/>
              <a:ext cx="6350" cy="78105"/>
            </a:xfrm>
            <a:custGeom>
              <a:avLst/>
              <a:gdLst/>
              <a:ahLst/>
              <a:cxnLst/>
              <a:rect l="l" t="t" r="r" b="b"/>
              <a:pathLst>
                <a:path w="6350" h="78104">
                  <a:moveTo>
                    <a:pt x="6096" y="0"/>
                  </a:moveTo>
                  <a:lnTo>
                    <a:pt x="0" y="77723"/>
                  </a:lnTo>
                  <a:lnTo>
                    <a:pt x="1524" y="0"/>
                  </a:lnTo>
                  <a:lnTo>
                    <a:pt x="60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5822440" y="8085010"/>
              <a:ext cx="1905" cy="78105"/>
            </a:xfrm>
            <a:custGeom>
              <a:avLst/>
              <a:gdLst/>
              <a:ahLst/>
              <a:cxnLst/>
              <a:rect l="l" t="t" r="r" b="b"/>
              <a:pathLst>
                <a:path w="1904" h="78104">
                  <a:moveTo>
                    <a:pt x="1524" y="0"/>
                  </a:moveTo>
                  <a:lnTo>
                    <a:pt x="0" y="777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5822440" y="8085010"/>
              <a:ext cx="1905" cy="78105"/>
            </a:xfrm>
            <a:custGeom>
              <a:avLst/>
              <a:gdLst/>
              <a:ahLst/>
              <a:cxnLst/>
              <a:rect l="l" t="t" r="r" b="b"/>
              <a:pathLst>
                <a:path w="1904" h="78104">
                  <a:moveTo>
                    <a:pt x="0" y="77723"/>
                  </a:moveTo>
                  <a:lnTo>
                    <a:pt x="1524" y="0"/>
                  </a:lnTo>
                  <a:lnTo>
                    <a:pt x="0" y="777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5819012" y="8084629"/>
              <a:ext cx="5080" cy="78105"/>
            </a:xfrm>
            <a:custGeom>
              <a:avLst/>
              <a:gdLst/>
              <a:ahLst/>
              <a:cxnLst/>
              <a:rect l="l" t="t" r="r" b="b"/>
              <a:pathLst>
                <a:path w="5079" h="78104">
                  <a:moveTo>
                    <a:pt x="4572" y="0"/>
                  </a:moveTo>
                  <a:lnTo>
                    <a:pt x="0" y="3048"/>
                  </a:lnTo>
                  <a:lnTo>
                    <a:pt x="3048" y="77724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5819392" y="8085010"/>
              <a:ext cx="5080" cy="78105"/>
            </a:xfrm>
            <a:custGeom>
              <a:avLst/>
              <a:gdLst/>
              <a:ahLst/>
              <a:cxnLst/>
              <a:rect l="l" t="t" r="r" b="b"/>
              <a:pathLst>
                <a:path w="5079" h="78104">
                  <a:moveTo>
                    <a:pt x="4572" y="0"/>
                  </a:moveTo>
                  <a:lnTo>
                    <a:pt x="3048" y="77723"/>
                  </a:lnTo>
                  <a:lnTo>
                    <a:pt x="0" y="3047"/>
                  </a:lnTo>
                  <a:lnTo>
                    <a:pt x="457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5822440" y="8085010"/>
              <a:ext cx="1905" cy="78105"/>
            </a:xfrm>
            <a:custGeom>
              <a:avLst/>
              <a:gdLst/>
              <a:ahLst/>
              <a:cxnLst/>
              <a:rect l="l" t="t" r="r" b="b"/>
              <a:pathLst>
                <a:path w="1904" h="78104">
                  <a:moveTo>
                    <a:pt x="0" y="77723"/>
                  </a:moveTo>
                  <a:lnTo>
                    <a:pt x="1524" y="0"/>
                  </a:lnTo>
                  <a:lnTo>
                    <a:pt x="0" y="777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5819012" y="8087681"/>
              <a:ext cx="3175" cy="76200"/>
            </a:xfrm>
            <a:custGeom>
              <a:avLst/>
              <a:gdLst/>
              <a:ahLst/>
              <a:cxnLst/>
              <a:rect l="l" t="t" r="r" b="b"/>
              <a:pathLst>
                <a:path w="3175" h="76200">
                  <a:moveTo>
                    <a:pt x="0" y="0"/>
                  </a:moveTo>
                  <a:lnTo>
                    <a:pt x="0" y="76200"/>
                  </a:lnTo>
                  <a:lnTo>
                    <a:pt x="3048" y="74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5819392" y="8088058"/>
              <a:ext cx="3175" cy="76200"/>
            </a:xfrm>
            <a:custGeom>
              <a:avLst/>
              <a:gdLst/>
              <a:ahLst/>
              <a:cxnLst/>
              <a:rect l="l" t="t" r="r" b="b"/>
              <a:pathLst>
                <a:path w="3175" h="76200">
                  <a:moveTo>
                    <a:pt x="3048" y="74675"/>
                  </a:moveTo>
                  <a:lnTo>
                    <a:pt x="0" y="0"/>
                  </a:lnTo>
                  <a:lnTo>
                    <a:pt x="0" y="76199"/>
                  </a:lnTo>
                  <a:lnTo>
                    <a:pt x="3048" y="746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5815964" y="8086157"/>
              <a:ext cx="3175" cy="78105"/>
            </a:xfrm>
            <a:custGeom>
              <a:avLst/>
              <a:gdLst/>
              <a:ahLst/>
              <a:cxnLst/>
              <a:rect l="l" t="t" r="r" b="b"/>
              <a:pathLst>
                <a:path w="3175" h="78104">
                  <a:moveTo>
                    <a:pt x="0" y="0"/>
                  </a:moveTo>
                  <a:lnTo>
                    <a:pt x="3048" y="77724"/>
                  </a:lnTo>
                  <a:lnTo>
                    <a:pt x="3048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5816344" y="8086534"/>
              <a:ext cx="3175" cy="78105"/>
            </a:xfrm>
            <a:custGeom>
              <a:avLst/>
              <a:gdLst/>
              <a:ahLst/>
              <a:cxnLst/>
              <a:rect l="l" t="t" r="r" b="b"/>
              <a:pathLst>
                <a:path w="3175" h="78104">
                  <a:moveTo>
                    <a:pt x="3048" y="1523"/>
                  </a:moveTo>
                  <a:lnTo>
                    <a:pt x="3048" y="77723"/>
                  </a:lnTo>
                  <a:lnTo>
                    <a:pt x="0" y="0"/>
                  </a:lnTo>
                  <a:lnTo>
                    <a:pt x="3048" y="15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5816344" y="8086534"/>
              <a:ext cx="3175" cy="78105"/>
            </a:xfrm>
            <a:custGeom>
              <a:avLst/>
              <a:gdLst/>
              <a:ahLst/>
              <a:cxnLst/>
              <a:rect l="l" t="t" r="r" b="b"/>
              <a:pathLst>
                <a:path w="3175" h="78104">
                  <a:moveTo>
                    <a:pt x="0" y="0"/>
                  </a:moveTo>
                  <a:lnTo>
                    <a:pt x="3048" y="777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5816344" y="8086534"/>
              <a:ext cx="3175" cy="78105"/>
            </a:xfrm>
            <a:custGeom>
              <a:avLst/>
              <a:gdLst/>
              <a:ahLst/>
              <a:cxnLst/>
              <a:rect l="l" t="t" r="r" b="b"/>
              <a:pathLst>
                <a:path w="3175" h="78104">
                  <a:moveTo>
                    <a:pt x="3048" y="77723"/>
                  </a:moveTo>
                  <a:lnTo>
                    <a:pt x="0" y="0"/>
                  </a:lnTo>
                  <a:lnTo>
                    <a:pt x="3048" y="777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5815961" y="8086157"/>
              <a:ext cx="3175" cy="78105"/>
            </a:xfrm>
            <a:custGeom>
              <a:avLst/>
              <a:gdLst/>
              <a:ahLst/>
              <a:cxnLst/>
              <a:rect l="l" t="t" r="r" b="b"/>
              <a:pathLst>
                <a:path w="3175" h="78104">
                  <a:moveTo>
                    <a:pt x="0" y="0"/>
                  </a:moveTo>
                  <a:lnTo>
                    <a:pt x="0" y="73152"/>
                  </a:lnTo>
                  <a:lnTo>
                    <a:pt x="3048" y="77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5816344" y="8086534"/>
              <a:ext cx="3175" cy="78105"/>
            </a:xfrm>
            <a:custGeom>
              <a:avLst/>
              <a:gdLst/>
              <a:ahLst/>
              <a:cxnLst/>
              <a:rect l="l" t="t" r="r" b="b"/>
              <a:pathLst>
                <a:path w="3175" h="78104">
                  <a:moveTo>
                    <a:pt x="3048" y="77723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3048" y="777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5814441" y="8086162"/>
              <a:ext cx="1905" cy="73660"/>
            </a:xfrm>
            <a:custGeom>
              <a:avLst/>
              <a:gdLst/>
              <a:ahLst/>
              <a:cxnLst/>
              <a:rect l="l" t="t" r="r" b="b"/>
              <a:pathLst>
                <a:path w="1904" h="73659">
                  <a:moveTo>
                    <a:pt x="1524" y="0"/>
                  </a:moveTo>
                  <a:lnTo>
                    <a:pt x="0" y="3035"/>
                  </a:lnTo>
                  <a:lnTo>
                    <a:pt x="1524" y="7315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5814820" y="8086534"/>
              <a:ext cx="1905" cy="73660"/>
            </a:xfrm>
            <a:custGeom>
              <a:avLst/>
              <a:gdLst/>
              <a:ahLst/>
              <a:cxnLst/>
              <a:rect l="l" t="t" r="r" b="b"/>
              <a:pathLst>
                <a:path w="1904" h="73659">
                  <a:moveTo>
                    <a:pt x="1524" y="0"/>
                  </a:moveTo>
                  <a:lnTo>
                    <a:pt x="1524" y="73151"/>
                  </a:lnTo>
                  <a:lnTo>
                    <a:pt x="0" y="3047"/>
                  </a:lnTo>
                  <a:lnTo>
                    <a:pt x="15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5812229" y="8089192"/>
              <a:ext cx="3810" cy="70485"/>
            </a:xfrm>
            <a:custGeom>
              <a:avLst/>
              <a:gdLst/>
              <a:ahLst/>
              <a:cxnLst/>
              <a:rect l="l" t="t" r="r" b="b"/>
              <a:pathLst>
                <a:path w="3810" h="70484">
                  <a:moveTo>
                    <a:pt x="0" y="70116"/>
                  </a:moveTo>
                  <a:lnTo>
                    <a:pt x="3731" y="70116"/>
                  </a:lnTo>
                  <a:lnTo>
                    <a:pt x="3731" y="0"/>
                  </a:lnTo>
                  <a:lnTo>
                    <a:pt x="0" y="0"/>
                  </a:lnTo>
                  <a:lnTo>
                    <a:pt x="0" y="701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5811772" y="8089582"/>
              <a:ext cx="5080" cy="70485"/>
            </a:xfrm>
            <a:custGeom>
              <a:avLst/>
              <a:gdLst/>
              <a:ahLst/>
              <a:cxnLst/>
              <a:rect l="l" t="t" r="r" b="b"/>
              <a:pathLst>
                <a:path w="5079" h="70484">
                  <a:moveTo>
                    <a:pt x="4572" y="70103"/>
                  </a:moveTo>
                  <a:lnTo>
                    <a:pt x="3048" y="0"/>
                  </a:lnTo>
                  <a:lnTo>
                    <a:pt x="0" y="70103"/>
                  </a:lnTo>
                  <a:lnTo>
                    <a:pt x="4572" y="7010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5812229" y="8089197"/>
              <a:ext cx="2540" cy="70485"/>
            </a:xfrm>
            <a:custGeom>
              <a:avLst/>
              <a:gdLst/>
              <a:ahLst/>
              <a:cxnLst/>
              <a:rect l="l" t="t" r="r" b="b"/>
              <a:pathLst>
                <a:path w="2539" h="70484">
                  <a:moveTo>
                    <a:pt x="0" y="70116"/>
                  </a:moveTo>
                  <a:lnTo>
                    <a:pt x="2207" y="70116"/>
                  </a:lnTo>
                  <a:lnTo>
                    <a:pt x="2207" y="0"/>
                  </a:lnTo>
                  <a:lnTo>
                    <a:pt x="0" y="0"/>
                  </a:lnTo>
                  <a:lnTo>
                    <a:pt x="0" y="701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5811772" y="8089582"/>
              <a:ext cx="3175" cy="70485"/>
            </a:xfrm>
            <a:custGeom>
              <a:avLst/>
              <a:gdLst/>
              <a:ahLst/>
              <a:cxnLst/>
              <a:rect l="l" t="t" r="r" b="b"/>
              <a:pathLst>
                <a:path w="3175" h="70484">
                  <a:moveTo>
                    <a:pt x="3048" y="0"/>
                  </a:moveTo>
                  <a:lnTo>
                    <a:pt x="0" y="70103"/>
                  </a:lnTo>
                  <a:lnTo>
                    <a:pt x="0" y="0"/>
                  </a:lnTo>
                  <a:lnTo>
                    <a:pt x="304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5811772" y="8085010"/>
              <a:ext cx="0" cy="74930"/>
            </a:xfrm>
            <a:custGeom>
              <a:avLst/>
              <a:gdLst/>
              <a:ahLst/>
              <a:cxnLst/>
              <a:rect l="l" t="t" r="r" b="b"/>
              <a:pathLst>
                <a:path h="74929">
                  <a:moveTo>
                    <a:pt x="0" y="74675"/>
                  </a:moveTo>
                  <a:lnTo>
                    <a:pt x="0" y="4571"/>
                  </a:lnTo>
                  <a:lnTo>
                    <a:pt x="0" y="0"/>
                  </a:lnTo>
                  <a:lnTo>
                    <a:pt x="0" y="746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5811772" y="8089582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70484">
                  <a:moveTo>
                    <a:pt x="0" y="0"/>
                  </a:moveTo>
                  <a:lnTo>
                    <a:pt x="0" y="7010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5808348" y="8084625"/>
              <a:ext cx="3175" cy="74930"/>
            </a:xfrm>
            <a:custGeom>
              <a:avLst/>
              <a:gdLst/>
              <a:ahLst/>
              <a:cxnLst/>
              <a:rect l="l" t="t" r="r" b="b"/>
              <a:pathLst>
                <a:path w="3175" h="74929">
                  <a:moveTo>
                    <a:pt x="3035" y="0"/>
                  </a:moveTo>
                  <a:lnTo>
                    <a:pt x="0" y="0"/>
                  </a:lnTo>
                  <a:lnTo>
                    <a:pt x="3035" y="74688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5808724" y="8085010"/>
              <a:ext cx="3175" cy="74930"/>
            </a:xfrm>
            <a:custGeom>
              <a:avLst/>
              <a:gdLst/>
              <a:ahLst/>
              <a:cxnLst/>
              <a:rect l="l" t="t" r="r" b="b"/>
              <a:pathLst>
                <a:path w="3175" h="74929">
                  <a:moveTo>
                    <a:pt x="3048" y="0"/>
                  </a:moveTo>
                  <a:lnTo>
                    <a:pt x="3048" y="74675"/>
                  </a:lnTo>
                  <a:lnTo>
                    <a:pt x="0" y="0"/>
                  </a:lnTo>
                  <a:lnTo>
                    <a:pt x="304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5811772" y="8085010"/>
              <a:ext cx="0" cy="74930"/>
            </a:xfrm>
            <a:custGeom>
              <a:avLst/>
              <a:gdLst/>
              <a:ahLst/>
              <a:cxnLst/>
              <a:rect l="l" t="t" r="r" b="b"/>
              <a:pathLst>
                <a:path h="74929">
                  <a:moveTo>
                    <a:pt x="0" y="74675"/>
                  </a:moveTo>
                  <a:lnTo>
                    <a:pt x="0" y="0"/>
                  </a:lnTo>
                  <a:lnTo>
                    <a:pt x="0" y="746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5808348" y="8084625"/>
              <a:ext cx="3175" cy="74930"/>
            </a:xfrm>
            <a:custGeom>
              <a:avLst/>
              <a:gdLst/>
              <a:ahLst/>
              <a:cxnLst/>
              <a:rect l="l" t="t" r="r" b="b"/>
              <a:pathLst>
                <a:path w="3175" h="74929">
                  <a:moveTo>
                    <a:pt x="0" y="0"/>
                  </a:moveTo>
                  <a:lnTo>
                    <a:pt x="0" y="73151"/>
                  </a:lnTo>
                  <a:lnTo>
                    <a:pt x="3035" y="74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5808724" y="8085010"/>
              <a:ext cx="3175" cy="74930"/>
            </a:xfrm>
            <a:custGeom>
              <a:avLst/>
              <a:gdLst/>
              <a:ahLst/>
              <a:cxnLst/>
              <a:rect l="l" t="t" r="r" b="b"/>
              <a:pathLst>
                <a:path w="3175" h="74929">
                  <a:moveTo>
                    <a:pt x="3048" y="74675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3048" y="746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5805300" y="8080053"/>
              <a:ext cx="3175" cy="78105"/>
            </a:xfrm>
            <a:custGeom>
              <a:avLst/>
              <a:gdLst/>
              <a:ahLst/>
              <a:cxnLst/>
              <a:rect l="l" t="t" r="r" b="b"/>
              <a:pathLst>
                <a:path w="3175" h="78104">
                  <a:moveTo>
                    <a:pt x="0" y="0"/>
                  </a:moveTo>
                  <a:lnTo>
                    <a:pt x="3048" y="77724"/>
                  </a:lnTo>
                  <a:lnTo>
                    <a:pt x="3048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5805676" y="8080438"/>
              <a:ext cx="3175" cy="78105"/>
            </a:xfrm>
            <a:custGeom>
              <a:avLst/>
              <a:gdLst/>
              <a:ahLst/>
              <a:cxnLst/>
              <a:rect l="l" t="t" r="r" b="b"/>
              <a:pathLst>
                <a:path w="3175" h="78104">
                  <a:moveTo>
                    <a:pt x="3048" y="4571"/>
                  </a:moveTo>
                  <a:lnTo>
                    <a:pt x="3048" y="77723"/>
                  </a:lnTo>
                  <a:lnTo>
                    <a:pt x="0" y="0"/>
                  </a:lnTo>
                  <a:lnTo>
                    <a:pt x="3048" y="457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5805676" y="8080440"/>
              <a:ext cx="1905" cy="82550"/>
            </a:xfrm>
            <a:custGeom>
              <a:avLst/>
              <a:gdLst/>
              <a:ahLst/>
              <a:cxnLst/>
              <a:rect l="l" t="t" r="r" b="b"/>
              <a:pathLst>
                <a:path w="1904" h="82550">
                  <a:moveTo>
                    <a:pt x="0" y="0"/>
                  </a:moveTo>
                  <a:lnTo>
                    <a:pt x="1524" y="822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5805676" y="8080438"/>
              <a:ext cx="1905" cy="82550"/>
            </a:xfrm>
            <a:custGeom>
              <a:avLst/>
              <a:gdLst/>
              <a:ahLst/>
              <a:cxnLst/>
              <a:rect l="l" t="t" r="r" b="b"/>
              <a:pathLst>
                <a:path w="1904" h="82550">
                  <a:moveTo>
                    <a:pt x="1524" y="8229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5805293" y="8080053"/>
              <a:ext cx="3175" cy="82550"/>
            </a:xfrm>
            <a:custGeom>
              <a:avLst/>
              <a:gdLst/>
              <a:ahLst/>
              <a:cxnLst/>
              <a:rect l="l" t="t" r="r" b="b"/>
              <a:pathLst>
                <a:path w="3175" h="82550">
                  <a:moveTo>
                    <a:pt x="0" y="0"/>
                  </a:moveTo>
                  <a:lnTo>
                    <a:pt x="1524" y="82295"/>
                  </a:lnTo>
                  <a:lnTo>
                    <a:pt x="3060" y="7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5805676" y="8080438"/>
              <a:ext cx="3175" cy="82550"/>
            </a:xfrm>
            <a:custGeom>
              <a:avLst/>
              <a:gdLst/>
              <a:ahLst/>
              <a:cxnLst/>
              <a:rect l="l" t="t" r="r" b="b"/>
              <a:pathLst>
                <a:path w="3175" h="82550">
                  <a:moveTo>
                    <a:pt x="1524" y="82295"/>
                  </a:moveTo>
                  <a:lnTo>
                    <a:pt x="0" y="0"/>
                  </a:lnTo>
                  <a:lnTo>
                    <a:pt x="3048" y="77723"/>
                  </a:lnTo>
                  <a:lnTo>
                    <a:pt x="1524" y="822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5805676" y="8080438"/>
              <a:ext cx="1905" cy="82550"/>
            </a:xfrm>
            <a:custGeom>
              <a:avLst/>
              <a:gdLst/>
              <a:ahLst/>
              <a:cxnLst/>
              <a:rect l="l" t="t" r="r" b="b"/>
              <a:pathLst>
                <a:path w="1904" h="82550">
                  <a:moveTo>
                    <a:pt x="1524" y="82295"/>
                  </a:moveTo>
                  <a:lnTo>
                    <a:pt x="0" y="0"/>
                  </a:lnTo>
                  <a:lnTo>
                    <a:pt x="1524" y="822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5803776" y="8080057"/>
              <a:ext cx="3175" cy="82550"/>
            </a:xfrm>
            <a:custGeom>
              <a:avLst/>
              <a:gdLst/>
              <a:ahLst/>
              <a:cxnLst/>
              <a:rect l="l" t="t" r="r" b="b"/>
              <a:pathLst>
                <a:path w="3175" h="82550">
                  <a:moveTo>
                    <a:pt x="1524" y="0"/>
                  </a:moveTo>
                  <a:lnTo>
                    <a:pt x="0" y="80771"/>
                  </a:lnTo>
                  <a:lnTo>
                    <a:pt x="3035" y="82295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5804152" y="8080438"/>
              <a:ext cx="3175" cy="82550"/>
            </a:xfrm>
            <a:custGeom>
              <a:avLst/>
              <a:gdLst/>
              <a:ahLst/>
              <a:cxnLst/>
              <a:rect l="l" t="t" r="r" b="b"/>
              <a:pathLst>
                <a:path w="3175" h="82550">
                  <a:moveTo>
                    <a:pt x="3048" y="82295"/>
                  </a:moveTo>
                  <a:lnTo>
                    <a:pt x="1524" y="0"/>
                  </a:lnTo>
                  <a:lnTo>
                    <a:pt x="0" y="80771"/>
                  </a:lnTo>
                  <a:lnTo>
                    <a:pt x="3048" y="822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5802240" y="8075485"/>
              <a:ext cx="3175" cy="85725"/>
            </a:xfrm>
            <a:custGeom>
              <a:avLst/>
              <a:gdLst/>
              <a:ahLst/>
              <a:cxnLst/>
              <a:rect l="l" t="t" r="r" b="b"/>
              <a:pathLst>
                <a:path w="3175" h="85725">
                  <a:moveTo>
                    <a:pt x="0" y="0"/>
                  </a:moveTo>
                  <a:lnTo>
                    <a:pt x="1536" y="85343"/>
                  </a:lnTo>
                  <a:lnTo>
                    <a:pt x="3060" y="4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5802628" y="8075867"/>
              <a:ext cx="3175" cy="85725"/>
            </a:xfrm>
            <a:custGeom>
              <a:avLst/>
              <a:gdLst/>
              <a:ahLst/>
              <a:cxnLst/>
              <a:rect l="l" t="t" r="r" b="b"/>
              <a:pathLst>
                <a:path w="3175" h="85725">
                  <a:moveTo>
                    <a:pt x="3048" y="4572"/>
                  </a:moveTo>
                  <a:lnTo>
                    <a:pt x="1524" y="85344"/>
                  </a:lnTo>
                  <a:lnTo>
                    <a:pt x="0" y="0"/>
                  </a:lnTo>
                  <a:lnTo>
                    <a:pt x="3048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5799204" y="8070913"/>
              <a:ext cx="5080" cy="90170"/>
            </a:xfrm>
            <a:custGeom>
              <a:avLst/>
              <a:gdLst/>
              <a:ahLst/>
              <a:cxnLst/>
              <a:rect l="l" t="t" r="r" b="b"/>
              <a:pathLst>
                <a:path w="5079" h="90170">
                  <a:moveTo>
                    <a:pt x="0" y="0"/>
                  </a:moveTo>
                  <a:lnTo>
                    <a:pt x="4572" y="89915"/>
                  </a:lnTo>
                  <a:lnTo>
                    <a:pt x="3035" y="4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5799580" y="8071294"/>
              <a:ext cx="5080" cy="90170"/>
            </a:xfrm>
            <a:custGeom>
              <a:avLst/>
              <a:gdLst/>
              <a:ahLst/>
              <a:cxnLst/>
              <a:rect l="l" t="t" r="r" b="b"/>
              <a:pathLst>
                <a:path w="5079" h="90170">
                  <a:moveTo>
                    <a:pt x="4572" y="89916"/>
                  </a:moveTo>
                  <a:lnTo>
                    <a:pt x="3048" y="4572"/>
                  </a:lnTo>
                  <a:lnTo>
                    <a:pt x="0" y="0"/>
                  </a:lnTo>
                  <a:lnTo>
                    <a:pt x="4572" y="8991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5802628" y="8075866"/>
              <a:ext cx="1905" cy="85725"/>
            </a:xfrm>
            <a:custGeom>
              <a:avLst/>
              <a:gdLst/>
              <a:ahLst/>
              <a:cxnLst/>
              <a:rect l="l" t="t" r="r" b="b"/>
              <a:pathLst>
                <a:path w="1904" h="85725">
                  <a:moveTo>
                    <a:pt x="0" y="0"/>
                  </a:moveTo>
                  <a:lnTo>
                    <a:pt x="1524" y="853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5799580" y="8071294"/>
              <a:ext cx="5080" cy="90170"/>
            </a:xfrm>
            <a:custGeom>
              <a:avLst/>
              <a:gdLst/>
              <a:ahLst/>
              <a:cxnLst/>
              <a:rect l="l" t="t" r="r" b="b"/>
              <a:pathLst>
                <a:path w="5079" h="90170">
                  <a:moveTo>
                    <a:pt x="4572" y="899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5799580" y="8071294"/>
              <a:ext cx="5080" cy="90170"/>
            </a:xfrm>
            <a:custGeom>
              <a:avLst/>
              <a:gdLst/>
              <a:ahLst/>
              <a:cxnLst/>
              <a:rect l="l" t="t" r="r" b="b"/>
              <a:pathLst>
                <a:path w="5079" h="90170">
                  <a:moveTo>
                    <a:pt x="4572" y="89916"/>
                  </a:moveTo>
                  <a:lnTo>
                    <a:pt x="0" y="0"/>
                  </a:lnTo>
                  <a:lnTo>
                    <a:pt x="4572" y="8991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5799200" y="8070913"/>
              <a:ext cx="5080" cy="90170"/>
            </a:xfrm>
            <a:custGeom>
              <a:avLst/>
              <a:gdLst/>
              <a:ahLst/>
              <a:cxnLst/>
              <a:rect l="l" t="t" r="r" b="b"/>
              <a:pathLst>
                <a:path w="5079" h="90170">
                  <a:moveTo>
                    <a:pt x="0" y="0"/>
                  </a:moveTo>
                  <a:lnTo>
                    <a:pt x="1524" y="85343"/>
                  </a:lnTo>
                  <a:lnTo>
                    <a:pt x="4572" y="89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5799580" y="8071294"/>
              <a:ext cx="5080" cy="90170"/>
            </a:xfrm>
            <a:custGeom>
              <a:avLst/>
              <a:gdLst/>
              <a:ahLst/>
              <a:cxnLst/>
              <a:rect l="l" t="t" r="r" b="b"/>
              <a:pathLst>
                <a:path w="5079" h="90170">
                  <a:moveTo>
                    <a:pt x="4572" y="89916"/>
                  </a:moveTo>
                  <a:lnTo>
                    <a:pt x="0" y="0"/>
                  </a:lnTo>
                  <a:lnTo>
                    <a:pt x="1524" y="85344"/>
                  </a:lnTo>
                  <a:lnTo>
                    <a:pt x="4572" y="8991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5796152" y="8070909"/>
              <a:ext cx="5080" cy="85725"/>
            </a:xfrm>
            <a:custGeom>
              <a:avLst/>
              <a:gdLst/>
              <a:ahLst/>
              <a:cxnLst/>
              <a:rect l="l" t="t" r="r" b="b"/>
              <a:pathLst>
                <a:path w="5079" h="85725">
                  <a:moveTo>
                    <a:pt x="3048" y="0"/>
                  </a:moveTo>
                  <a:lnTo>
                    <a:pt x="0" y="0"/>
                  </a:lnTo>
                  <a:lnTo>
                    <a:pt x="4572" y="85344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5796532" y="8071294"/>
              <a:ext cx="5080" cy="85725"/>
            </a:xfrm>
            <a:custGeom>
              <a:avLst/>
              <a:gdLst/>
              <a:ahLst/>
              <a:cxnLst/>
              <a:rect l="l" t="t" r="r" b="b"/>
              <a:pathLst>
                <a:path w="5079" h="85725">
                  <a:moveTo>
                    <a:pt x="3048" y="0"/>
                  </a:moveTo>
                  <a:lnTo>
                    <a:pt x="4572" y="85344"/>
                  </a:lnTo>
                  <a:lnTo>
                    <a:pt x="0" y="0"/>
                  </a:lnTo>
                  <a:lnTo>
                    <a:pt x="304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5796532" y="8071294"/>
              <a:ext cx="5080" cy="85725"/>
            </a:xfrm>
            <a:custGeom>
              <a:avLst/>
              <a:gdLst/>
              <a:ahLst/>
              <a:cxnLst/>
              <a:rect l="l" t="t" r="r" b="b"/>
              <a:pathLst>
                <a:path w="5079" h="85725">
                  <a:moveTo>
                    <a:pt x="0" y="0"/>
                  </a:moveTo>
                  <a:lnTo>
                    <a:pt x="4572" y="853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5796532" y="8071296"/>
              <a:ext cx="5080" cy="85725"/>
            </a:xfrm>
            <a:custGeom>
              <a:avLst/>
              <a:gdLst/>
              <a:ahLst/>
              <a:cxnLst/>
              <a:rect l="l" t="t" r="r" b="b"/>
              <a:pathLst>
                <a:path w="5079" h="85725">
                  <a:moveTo>
                    <a:pt x="4572" y="85344"/>
                  </a:moveTo>
                  <a:lnTo>
                    <a:pt x="0" y="0"/>
                  </a:lnTo>
                  <a:lnTo>
                    <a:pt x="4572" y="853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5796152" y="8070913"/>
              <a:ext cx="5080" cy="85725"/>
            </a:xfrm>
            <a:custGeom>
              <a:avLst/>
              <a:gdLst/>
              <a:ahLst/>
              <a:cxnLst/>
              <a:rect l="l" t="t" r="r" b="b"/>
              <a:pathLst>
                <a:path w="5079" h="85725">
                  <a:moveTo>
                    <a:pt x="0" y="0"/>
                  </a:moveTo>
                  <a:lnTo>
                    <a:pt x="0" y="85343"/>
                  </a:lnTo>
                  <a:lnTo>
                    <a:pt x="4572" y="85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5796532" y="8071296"/>
              <a:ext cx="5080" cy="85725"/>
            </a:xfrm>
            <a:custGeom>
              <a:avLst/>
              <a:gdLst/>
              <a:ahLst/>
              <a:cxnLst/>
              <a:rect l="l" t="t" r="r" b="b"/>
              <a:pathLst>
                <a:path w="5079" h="85725">
                  <a:moveTo>
                    <a:pt x="4572" y="85344"/>
                  </a:moveTo>
                  <a:lnTo>
                    <a:pt x="0" y="0"/>
                  </a:lnTo>
                  <a:lnTo>
                    <a:pt x="0" y="85344"/>
                  </a:lnTo>
                  <a:lnTo>
                    <a:pt x="4572" y="853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5794632" y="8070913"/>
              <a:ext cx="1905" cy="85725"/>
            </a:xfrm>
            <a:custGeom>
              <a:avLst/>
              <a:gdLst/>
              <a:ahLst/>
              <a:cxnLst/>
              <a:rect l="l" t="t" r="r" b="b"/>
              <a:pathLst>
                <a:path w="1904" h="85725">
                  <a:moveTo>
                    <a:pt x="1524" y="0"/>
                  </a:moveTo>
                  <a:lnTo>
                    <a:pt x="0" y="3047"/>
                  </a:lnTo>
                  <a:lnTo>
                    <a:pt x="1524" y="8534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5795008" y="8071294"/>
              <a:ext cx="1905" cy="85725"/>
            </a:xfrm>
            <a:custGeom>
              <a:avLst/>
              <a:gdLst/>
              <a:ahLst/>
              <a:cxnLst/>
              <a:rect l="l" t="t" r="r" b="b"/>
              <a:pathLst>
                <a:path w="1904" h="85725">
                  <a:moveTo>
                    <a:pt x="1524" y="0"/>
                  </a:moveTo>
                  <a:lnTo>
                    <a:pt x="1524" y="85344"/>
                  </a:lnTo>
                  <a:lnTo>
                    <a:pt x="0" y="3048"/>
                  </a:lnTo>
                  <a:lnTo>
                    <a:pt x="15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5793101" y="8116624"/>
              <a:ext cx="3175" cy="40005"/>
            </a:xfrm>
            <a:custGeom>
              <a:avLst/>
              <a:gdLst/>
              <a:ahLst/>
              <a:cxnLst/>
              <a:rect l="l" t="t" r="r" b="b"/>
              <a:pathLst>
                <a:path w="3175" h="40004">
                  <a:moveTo>
                    <a:pt x="0" y="0"/>
                  </a:moveTo>
                  <a:lnTo>
                    <a:pt x="0" y="38112"/>
                  </a:lnTo>
                  <a:lnTo>
                    <a:pt x="3048" y="39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5793484" y="8117015"/>
              <a:ext cx="3175" cy="40005"/>
            </a:xfrm>
            <a:custGeom>
              <a:avLst/>
              <a:gdLst/>
              <a:ahLst/>
              <a:cxnLst/>
              <a:rect l="l" t="t" r="r" b="b"/>
              <a:pathLst>
                <a:path w="3175" h="40004">
                  <a:moveTo>
                    <a:pt x="3048" y="39624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3048" y="396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5793101" y="8116624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0"/>
                  </a:moveTo>
                  <a:lnTo>
                    <a:pt x="0" y="38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5793484" y="811701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  <a:lnTo>
                    <a:pt x="0" y="304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5793101" y="8073957"/>
              <a:ext cx="1905" cy="43180"/>
            </a:xfrm>
            <a:custGeom>
              <a:avLst/>
              <a:gdLst/>
              <a:ahLst/>
              <a:cxnLst/>
              <a:rect l="l" t="t" r="r" b="b"/>
              <a:pathLst>
                <a:path w="1904" h="43179">
                  <a:moveTo>
                    <a:pt x="1536" y="0"/>
                  </a:moveTo>
                  <a:lnTo>
                    <a:pt x="0" y="42672"/>
                  </a:lnTo>
                  <a:lnTo>
                    <a:pt x="1536" y="35064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5793484" y="8074343"/>
              <a:ext cx="1905" cy="43180"/>
            </a:xfrm>
            <a:custGeom>
              <a:avLst/>
              <a:gdLst/>
              <a:ahLst/>
              <a:cxnLst/>
              <a:rect l="l" t="t" r="r" b="b"/>
              <a:pathLst>
                <a:path w="1904" h="43179">
                  <a:moveTo>
                    <a:pt x="0" y="42672"/>
                  </a:moveTo>
                  <a:lnTo>
                    <a:pt x="1524" y="0"/>
                  </a:lnTo>
                  <a:lnTo>
                    <a:pt x="1524" y="35052"/>
                  </a:lnTo>
                  <a:lnTo>
                    <a:pt x="0" y="426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5791584" y="8072441"/>
              <a:ext cx="3175" cy="36830"/>
            </a:xfrm>
            <a:custGeom>
              <a:avLst/>
              <a:gdLst/>
              <a:ahLst/>
              <a:cxnLst/>
              <a:rect l="l" t="t" r="r" b="b"/>
              <a:pathLst>
                <a:path w="3175" h="36829">
                  <a:moveTo>
                    <a:pt x="0" y="0"/>
                  </a:moveTo>
                  <a:lnTo>
                    <a:pt x="3048" y="36575"/>
                  </a:lnTo>
                  <a:lnTo>
                    <a:pt x="3048" y="1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5791960" y="8072818"/>
              <a:ext cx="3175" cy="36830"/>
            </a:xfrm>
            <a:custGeom>
              <a:avLst/>
              <a:gdLst/>
              <a:ahLst/>
              <a:cxnLst/>
              <a:rect l="l" t="t" r="r" b="b"/>
              <a:pathLst>
                <a:path w="3175" h="36829">
                  <a:moveTo>
                    <a:pt x="3048" y="1524"/>
                  </a:moveTo>
                  <a:lnTo>
                    <a:pt x="3048" y="36576"/>
                  </a:lnTo>
                  <a:lnTo>
                    <a:pt x="0" y="0"/>
                  </a:lnTo>
                  <a:lnTo>
                    <a:pt x="3048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5791960" y="8072818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h="32384">
                  <a:moveTo>
                    <a:pt x="0" y="320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5791580" y="8072441"/>
              <a:ext cx="3175" cy="36830"/>
            </a:xfrm>
            <a:custGeom>
              <a:avLst/>
              <a:gdLst/>
              <a:ahLst/>
              <a:cxnLst/>
              <a:rect l="l" t="t" r="r" b="b"/>
              <a:pathLst>
                <a:path w="3175" h="36829">
                  <a:moveTo>
                    <a:pt x="0" y="0"/>
                  </a:moveTo>
                  <a:lnTo>
                    <a:pt x="0" y="32003"/>
                  </a:lnTo>
                  <a:lnTo>
                    <a:pt x="3048" y="365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5791960" y="8072818"/>
              <a:ext cx="3175" cy="36830"/>
            </a:xfrm>
            <a:custGeom>
              <a:avLst/>
              <a:gdLst/>
              <a:ahLst/>
              <a:cxnLst/>
              <a:rect l="l" t="t" r="r" b="b"/>
              <a:pathLst>
                <a:path w="3175" h="36829">
                  <a:moveTo>
                    <a:pt x="0" y="32004"/>
                  </a:moveTo>
                  <a:lnTo>
                    <a:pt x="0" y="0"/>
                  </a:lnTo>
                  <a:lnTo>
                    <a:pt x="3048" y="36576"/>
                  </a:lnTo>
                  <a:lnTo>
                    <a:pt x="0" y="3200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5793484" y="8120062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59">
                  <a:moveTo>
                    <a:pt x="0" y="0"/>
                  </a:moveTo>
                  <a:lnTo>
                    <a:pt x="0" y="3505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5793484" y="8120064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59">
                  <a:moveTo>
                    <a:pt x="0" y="350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5790060" y="8072437"/>
              <a:ext cx="1905" cy="32384"/>
            </a:xfrm>
            <a:custGeom>
              <a:avLst/>
              <a:gdLst/>
              <a:ahLst/>
              <a:cxnLst/>
              <a:rect l="l" t="t" r="r" b="b"/>
              <a:pathLst>
                <a:path w="1904" h="32384">
                  <a:moveTo>
                    <a:pt x="1524" y="0"/>
                  </a:moveTo>
                  <a:lnTo>
                    <a:pt x="0" y="24383"/>
                  </a:lnTo>
                  <a:lnTo>
                    <a:pt x="1524" y="3200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5790436" y="8072818"/>
              <a:ext cx="1905" cy="32384"/>
            </a:xfrm>
            <a:custGeom>
              <a:avLst/>
              <a:gdLst/>
              <a:ahLst/>
              <a:cxnLst/>
              <a:rect l="l" t="t" r="r" b="b"/>
              <a:pathLst>
                <a:path w="1904" h="32384">
                  <a:moveTo>
                    <a:pt x="1524" y="32004"/>
                  </a:moveTo>
                  <a:lnTo>
                    <a:pt x="1524" y="0"/>
                  </a:lnTo>
                  <a:lnTo>
                    <a:pt x="0" y="24384"/>
                  </a:lnTo>
                  <a:lnTo>
                    <a:pt x="1524" y="3200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5790060" y="8072441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5">
                  <a:moveTo>
                    <a:pt x="1524" y="0"/>
                  </a:moveTo>
                  <a:lnTo>
                    <a:pt x="0" y="4571"/>
                  </a:lnTo>
                  <a:lnTo>
                    <a:pt x="0" y="24383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5790436" y="8072818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5">
                  <a:moveTo>
                    <a:pt x="1524" y="0"/>
                  </a:moveTo>
                  <a:lnTo>
                    <a:pt x="0" y="24384"/>
                  </a:lnTo>
                  <a:lnTo>
                    <a:pt x="0" y="4572"/>
                  </a:lnTo>
                  <a:lnTo>
                    <a:pt x="15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5790436" y="8077390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5788912" y="8085010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3048" y="76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5788524" y="8084629"/>
              <a:ext cx="3175" cy="12700"/>
            </a:xfrm>
            <a:custGeom>
              <a:avLst/>
              <a:gdLst/>
              <a:ahLst/>
              <a:cxnLst/>
              <a:rect l="l" t="t" r="r" b="b"/>
              <a:pathLst>
                <a:path w="3175" h="12700">
                  <a:moveTo>
                    <a:pt x="0" y="0"/>
                  </a:moveTo>
                  <a:lnTo>
                    <a:pt x="1536" y="12192"/>
                  </a:lnTo>
                  <a:lnTo>
                    <a:pt x="306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5788912" y="8085010"/>
              <a:ext cx="3175" cy="12700"/>
            </a:xfrm>
            <a:custGeom>
              <a:avLst/>
              <a:gdLst/>
              <a:ahLst/>
              <a:cxnLst/>
              <a:rect l="l" t="t" r="r" b="b"/>
              <a:pathLst>
                <a:path w="3175" h="12700">
                  <a:moveTo>
                    <a:pt x="3048" y="7619"/>
                  </a:moveTo>
                  <a:lnTo>
                    <a:pt x="0" y="0"/>
                  </a:lnTo>
                  <a:lnTo>
                    <a:pt x="1524" y="12191"/>
                  </a:lnTo>
                  <a:lnTo>
                    <a:pt x="3048" y="761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5790436" y="8077391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5788529" y="8077018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20">
                  <a:moveTo>
                    <a:pt x="1536" y="0"/>
                  </a:moveTo>
                  <a:lnTo>
                    <a:pt x="0" y="7607"/>
                  </a:lnTo>
                  <a:lnTo>
                    <a:pt x="1536" y="3035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5788912" y="8077391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20">
                  <a:moveTo>
                    <a:pt x="1524" y="3048"/>
                  </a:moveTo>
                  <a:lnTo>
                    <a:pt x="1524" y="0"/>
                  </a:lnTo>
                  <a:lnTo>
                    <a:pt x="0" y="7620"/>
                  </a:lnTo>
                  <a:lnTo>
                    <a:pt x="1524" y="304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5790060" y="8119685"/>
              <a:ext cx="3175" cy="35560"/>
            </a:xfrm>
            <a:custGeom>
              <a:avLst/>
              <a:gdLst/>
              <a:ahLst/>
              <a:cxnLst/>
              <a:rect l="l" t="t" r="r" b="b"/>
              <a:pathLst>
                <a:path w="3175" h="35559">
                  <a:moveTo>
                    <a:pt x="3035" y="0"/>
                  </a:moveTo>
                  <a:lnTo>
                    <a:pt x="0" y="30480"/>
                  </a:lnTo>
                  <a:lnTo>
                    <a:pt x="3035" y="35052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5790436" y="8120064"/>
              <a:ext cx="3175" cy="35560"/>
            </a:xfrm>
            <a:custGeom>
              <a:avLst/>
              <a:gdLst/>
              <a:ahLst/>
              <a:cxnLst/>
              <a:rect l="l" t="t" r="r" b="b"/>
              <a:pathLst>
                <a:path w="3175" h="35559">
                  <a:moveTo>
                    <a:pt x="3048" y="35052"/>
                  </a:moveTo>
                  <a:lnTo>
                    <a:pt x="3048" y="0"/>
                  </a:lnTo>
                  <a:lnTo>
                    <a:pt x="0" y="30480"/>
                  </a:lnTo>
                  <a:lnTo>
                    <a:pt x="3048" y="3505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5788529" y="8119685"/>
              <a:ext cx="5080" cy="30480"/>
            </a:xfrm>
            <a:custGeom>
              <a:avLst/>
              <a:gdLst/>
              <a:ahLst/>
              <a:cxnLst/>
              <a:rect l="l" t="t" r="r" b="b"/>
              <a:pathLst>
                <a:path w="5079" h="30479">
                  <a:moveTo>
                    <a:pt x="4572" y="0"/>
                  </a:moveTo>
                  <a:lnTo>
                    <a:pt x="0" y="3048"/>
                  </a:lnTo>
                  <a:lnTo>
                    <a:pt x="1536" y="30480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5788912" y="8120062"/>
              <a:ext cx="5080" cy="30480"/>
            </a:xfrm>
            <a:custGeom>
              <a:avLst/>
              <a:gdLst/>
              <a:ahLst/>
              <a:cxnLst/>
              <a:rect l="l" t="t" r="r" b="b"/>
              <a:pathLst>
                <a:path w="5079" h="30479">
                  <a:moveTo>
                    <a:pt x="4572" y="0"/>
                  </a:moveTo>
                  <a:lnTo>
                    <a:pt x="1524" y="30480"/>
                  </a:lnTo>
                  <a:lnTo>
                    <a:pt x="0" y="3048"/>
                  </a:lnTo>
                  <a:lnTo>
                    <a:pt x="457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5788912" y="8085010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5788529" y="8084629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0" y="0"/>
                  </a:moveTo>
                  <a:lnTo>
                    <a:pt x="0" y="3048"/>
                  </a:lnTo>
                  <a:lnTo>
                    <a:pt x="3048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5788912" y="8085010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0" y="3047"/>
                  </a:moveTo>
                  <a:lnTo>
                    <a:pt x="0" y="0"/>
                  </a:lnTo>
                  <a:lnTo>
                    <a:pt x="3048" y="7619"/>
                  </a:lnTo>
                  <a:lnTo>
                    <a:pt x="0" y="304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5788912" y="8123110"/>
              <a:ext cx="1905" cy="27940"/>
            </a:xfrm>
            <a:custGeom>
              <a:avLst/>
              <a:gdLst/>
              <a:ahLst/>
              <a:cxnLst/>
              <a:rect l="l" t="t" r="r" b="b"/>
              <a:pathLst>
                <a:path w="1904" h="27940">
                  <a:moveTo>
                    <a:pt x="0" y="0"/>
                  </a:moveTo>
                  <a:lnTo>
                    <a:pt x="1524" y="274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5788912" y="8123110"/>
              <a:ext cx="1905" cy="27940"/>
            </a:xfrm>
            <a:custGeom>
              <a:avLst/>
              <a:gdLst/>
              <a:ahLst/>
              <a:cxnLst/>
              <a:rect l="l" t="t" r="r" b="b"/>
              <a:pathLst>
                <a:path w="1904" h="27940">
                  <a:moveTo>
                    <a:pt x="1524" y="2743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5787008" y="8122733"/>
              <a:ext cx="3175" cy="27940"/>
            </a:xfrm>
            <a:custGeom>
              <a:avLst/>
              <a:gdLst/>
              <a:ahLst/>
              <a:cxnLst/>
              <a:rect l="l" t="t" r="r" b="b"/>
              <a:pathLst>
                <a:path w="3175" h="27940">
                  <a:moveTo>
                    <a:pt x="1524" y="0"/>
                  </a:moveTo>
                  <a:lnTo>
                    <a:pt x="0" y="22860"/>
                  </a:lnTo>
                  <a:lnTo>
                    <a:pt x="3048" y="2743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5787388" y="8123110"/>
              <a:ext cx="3175" cy="27940"/>
            </a:xfrm>
            <a:custGeom>
              <a:avLst/>
              <a:gdLst/>
              <a:ahLst/>
              <a:cxnLst/>
              <a:rect l="l" t="t" r="r" b="b"/>
              <a:pathLst>
                <a:path w="3175" h="27940">
                  <a:moveTo>
                    <a:pt x="3048" y="27431"/>
                  </a:moveTo>
                  <a:lnTo>
                    <a:pt x="1524" y="0"/>
                  </a:lnTo>
                  <a:lnTo>
                    <a:pt x="0" y="22859"/>
                  </a:lnTo>
                  <a:lnTo>
                    <a:pt x="3048" y="2743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5787008" y="8122733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59">
                  <a:moveTo>
                    <a:pt x="1524" y="0"/>
                  </a:moveTo>
                  <a:lnTo>
                    <a:pt x="0" y="4572"/>
                  </a:lnTo>
                  <a:lnTo>
                    <a:pt x="0" y="22860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5787388" y="8123110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59">
                  <a:moveTo>
                    <a:pt x="1524" y="0"/>
                  </a:moveTo>
                  <a:lnTo>
                    <a:pt x="0" y="22859"/>
                  </a:lnTo>
                  <a:lnTo>
                    <a:pt x="0" y="4571"/>
                  </a:lnTo>
                  <a:lnTo>
                    <a:pt x="15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5787388" y="812768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5786931" y="8127682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70" h="18415">
                  <a:moveTo>
                    <a:pt x="0" y="18287"/>
                  </a:moveTo>
                  <a:lnTo>
                    <a:pt x="914" y="18287"/>
                  </a:lnTo>
                  <a:lnTo>
                    <a:pt x="914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5783957" y="8127305"/>
              <a:ext cx="3175" cy="18415"/>
            </a:xfrm>
            <a:custGeom>
              <a:avLst/>
              <a:gdLst/>
              <a:ahLst/>
              <a:cxnLst/>
              <a:rect l="l" t="t" r="r" b="b"/>
              <a:pathLst>
                <a:path w="3175" h="18415">
                  <a:moveTo>
                    <a:pt x="3048" y="0"/>
                  </a:moveTo>
                  <a:lnTo>
                    <a:pt x="0" y="13716"/>
                  </a:lnTo>
                  <a:lnTo>
                    <a:pt x="3048" y="18288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5784340" y="8127682"/>
              <a:ext cx="3175" cy="18415"/>
            </a:xfrm>
            <a:custGeom>
              <a:avLst/>
              <a:gdLst/>
              <a:ahLst/>
              <a:cxnLst/>
              <a:rect l="l" t="t" r="r" b="b"/>
              <a:pathLst>
                <a:path w="3175" h="18415">
                  <a:moveTo>
                    <a:pt x="3048" y="18287"/>
                  </a:moveTo>
                  <a:lnTo>
                    <a:pt x="3048" y="0"/>
                  </a:lnTo>
                  <a:lnTo>
                    <a:pt x="0" y="13715"/>
                  </a:lnTo>
                  <a:lnTo>
                    <a:pt x="3048" y="1828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5783957" y="8127305"/>
              <a:ext cx="3175" cy="13970"/>
            </a:xfrm>
            <a:custGeom>
              <a:avLst/>
              <a:gdLst/>
              <a:ahLst/>
              <a:cxnLst/>
              <a:rect l="l" t="t" r="r" b="b"/>
              <a:pathLst>
                <a:path w="3175" h="13970">
                  <a:moveTo>
                    <a:pt x="3048" y="0"/>
                  </a:moveTo>
                  <a:lnTo>
                    <a:pt x="0" y="13716"/>
                  </a:lnTo>
                  <a:lnTo>
                    <a:pt x="3048" y="3035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5784340" y="8127682"/>
              <a:ext cx="3175" cy="13970"/>
            </a:xfrm>
            <a:custGeom>
              <a:avLst/>
              <a:gdLst/>
              <a:ahLst/>
              <a:cxnLst/>
              <a:rect l="l" t="t" r="r" b="b"/>
              <a:pathLst>
                <a:path w="3175" h="13970">
                  <a:moveTo>
                    <a:pt x="3048" y="0"/>
                  </a:moveTo>
                  <a:lnTo>
                    <a:pt x="0" y="13715"/>
                  </a:lnTo>
                  <a:lnTo>
                    <a:pt x="3048" y="3047"/>
                  </a:lnTo>
                  <a:lnTo>
                    <a:pt x="304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5783952" y="8130345"/>
              <a:ext cx="3175" cy="10795"/>
            </a:xfrm>
            <a:custGeom>
              <a:avLst/>
              <a:gdLst/>
              <a:ahLst/>
              <a:cxnLst/>
              <a:rect l="l" t="t" r="r" b="b"/>
              <a:pathLst>
                <a:path w="3175" h="10795">
                  <a:moveTo>
                    <a:pt x="3060" y="0"/>
                  </a:moveTo>
                  <a:lnTo>
                    <a:pt x="1536" y="4572"/>
                  </a:lnTo>
                  <a:lnTo>
                    <a:pt x="0" y="10680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5784340" y="8130730"/>
              <a:ext cx="3175" cy="10795"/>
            </a:xfrm>
            <a:custGeom>
              <a:avLst/>
              <a:gdLst/>
              <a:ahLst/>
              <a:cxnLst/>
              <a:rect l="l" t="t" r="r" b="b"/>
              <a:pathLst>
                <a:path w="3175" h="10795">
                  <a:moveTo>
                    <a:pt x="3048" y="0"/>
                  </a:moveTo>
                  <a:lnTo>
                    <a:pt x="1524" y="4571"/>
                  </a:lnTo>
                  <a:lnTo>
                    <a:pt x="0" y="10667"/>
                  </a:lnTo>
                  <a:lnTo>
                    <a:pt x="304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5783957" y="8134912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4" h="6350">
                  <a:moveTo>
                    <a:pt x="1536" y="0"/>
                  </a:moveTo>
                  <a:lnTo>
                    <a:pt x="0" y="6108"/>
                  </a:lnTo>
                  <a:lnTo>
                    <a:pt x="1536" y="3060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5784340" y="8135302"/>
              <a:ext cx="1905" cy="6350"/>
            </a:xfrm>
            <a:custGeom>
              <a:avLst/>
              <a:gdLst/>
              <a:ahLst/>
              <a:cxnLst/>
              <a:rect l="l" t="t" r="r" b="b"/>
              <a:pathLst>
                <a:path w="1904" h="6350">
                  <a:moveTo>
                    <a:pt x="1524" y="0"/>
                  </a:moveTo>
                  <a:lnTo>
                    <a:pt x="0" y="6096"/>
                  </a:lnTo>
                  <a:lnTo>
                    <a:pt x="1524" y="3048"/>
                  </a:lnTo>
                  <a:lnTo>
                    <a:pt x="15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5784340" y="8130730"/>
              <a:ext cx="3175" cy="10795"/>
            </a:xfrm>
            <a:custGeom>
              <a:avLst/>
              <a:gdLst/>
              <a:ahLst/>
              <a:cxnLst/>
              <a:rect l="l" t="t" r="r" b="b"/>
              <a:pathLst>
                <a:path w="3175" h="10795">
                  <a:moveTo>
                    <a:pt x="3048" y="0"/>
                  </a:moveTo>
                  <a:lnTo>
                    <a:pt x="0" y="106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5863559" y="8063886"/>
              <a:ext cx="27940" cy="19685"/>
            </a:xfrm>
            <a:custGeom>
              <a:avLst/>
              <a:gdLst/>
              <a:ahLst/>
              <a:cxnLst/>
              <a:rect l="l" t="t" r="r" b="b"/>
              <a:pathLst>
                <a:path w="27939" h="19684">
                  <a:moveTo>
                    <a:pt x="27622" y="11557"/>
                  </a:moveTo>
                  <a:lnTo>
                    <a:pt x="25895" y="4406"/>
                  </a:lnTo>
                  <a:lnTo>
                    <a:pt x="18707" y="0"/>
                  </a:lnTo>
                  <a:lnTo>
                    <a:pt x="11557" y="1727"/>
                  </a:lnTo>
                  <a:lnTo>
                    <a:pt x="4394" y="3441"/>
                  </a:lnTo>
                  <a:lnTo>
                    <a:pt x="0" y="10642"/>
                  </a:lnTo>
                  <a:lnTo>
                    <a:pt x="1714" y="17792"/>
                  </a:lnTo>
                  <a:lnTo>
                    <a:pt x="1828" y="18249"/>
                  </a:lnTo>
                  <a:lnTo>
                    <a:pt x="1955" y="18694"/>
                  </a:lnTo>
                  <a:lnTo>
                    <a:pt x="2120" y="1912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5854444" y="80911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5857454" y="8090150"/>
              <a:ext cx="12065" cy="635"/>
            </a:xfrm>
            <a:custGeom>
              <a:avLst/>
              <a:gdLst/>
              <a:ahLst/>
              <a:cxnLst/>
              <a:rect l="l" t="t" r="r" b="b"/>
              <a:pathLst>
                <a:path w="12064" h="634">
                  <a:moveTo>
                    <a:pt x="11531" y="596"/>
                  </a:moveTo>
                  <a:lnTo>
                    <a:pt x="7696" y="190"/>
                  </a:lnTo>
                  <a:lnTo>
                    <a:pt x="3848" y="0"/>
                  </a:lnTo>
                  <a:lnTo>
                    <a:pt x="0" y="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5887972" y="8078914"/>
              <a:ext cx="7620" cy="17145"/>
            </a:xfrm>
            <a:custGeom>
              <a:avLst/>
              <a:gdLst/>
              <a:ahLst/>
              <a:cxnLst/>
              <a:rect l="l" t="t" r="r" b="b"/>
              <a:pathLst>
                <a:path w="7620" h="17145">
                  <a:moveTo>
                    <a:pt x="7620" y="16763"/>
                  </a:moveTo>
                  <a:lnTo>
                    <a:pt x="1524" y="761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5799580" y="81063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5788912" y="8088059"/>
              <a:ext cx="5080" cy="29209"/>
            </a:xfrm>
            <a:custGeom>
              <a:avLst/>
              <a:gdLst/>
              <a:ahLst/>
              <a:cxnLst/>
              <a:rect l="l" t="t" r="r" b="b"/>
              <a:pathLst>
                <a:path w="5079" h="29209">
                  <a:moveTo>
                    <a:pt x="4572" y="289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5801104" y="81185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5795008" y="81093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5799580" y="8145970"/>
              <a:ext cx="10795" cy="1905"/>
            </a:xfrm>
            <a:custGeom>
              <a:avLst/>
              <a:gdLst/>
              <a:ahLst/>
              <a:cxnLst/>
              <a:rect l="l" t="t" r="r" b="b"/>
              <a:pathLst>
                <a:path w="10795" h="1904">
                  <a:moveTo>
                    <a:pt x="10667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5800608" y="8152279"/>
              <a:ext cx="20320" cy="8255"/>
            </a:xfrm>
            <a:custGeom>
              <a:avLst/>
              <a:gdLst/>
              <a:ahLst/>
              <a:cxnLst/>
              <a:rect l="l" t="t" r="r" b="b"/>
              <a:pathLst>
                <a:path w="20320" h="8254">
                  <a:moveTo>
                    <a:pt x="0" y="3276"/>
                  </a:moveTo>
                  <a:lnTo>
                    <a:pt x="5600" y="8039"/>
                  </a:lnTo>
                  <a:lnTo>
                    <a:pt x="14008" y="7366"/>
                  </a:lnTo>
                  <a:lnTo>
                    <a:pt x="18783" y="1765"/>
                  </a:lnTo>
                  <a:lnTo>
                    <a:pt x="19253" y="1206"/>
                  </a:lnTo>
                  <a:lnTo>
                    <a:pt x="19672" y="622"/>
                  </a:lnTo>
                  <a:lnTo>
                    <a:pt x="200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5802297" y="8152457"/>
              <a:ext cx="16510" cy="6350"/>
            </a:xfrm>
            <a:custGeom>
              <a:avLst/>
              <a:gdLst/>
              <a:ahLst/>
              <a:cxnLst/>
              <a:rect l="l" t="t" r="r" b="b"/>
              <a:pathLst>
                <a:path w="16510" h="6350">
                  <a:moveTo>
                    <a:pt x="0" y="6210"/>
                  </a:moveTo>
                  <a:lnTo>
                    <a:pt x="5549" y="4660"/>
                  </a:lnTo>
                  <a:lnTo>
                    <a:pt x="10947" y="2578"/>
                  </a:lnTo>
                  <a:lnTo>
                    <a:pt x="1609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5851396" y="81566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5865323" y="8119632"/>
              <a:ext cx="19685" cy="27940"/>
            </a:xfrm>
            <a:custGeom>
              <a:avLst/>
              <a:gdLst/>
              <a:ahLst/>
              <a:cxnLst/>
              <a:rect l="l" t="t" r="r" b="b"/>
              <a:pathLst>
                <a:path w="19685" h="27940">
                  <a:moveTo>
                    <a:pt x="0" y="27381"/>
                  </a:moveTo>
                  <a:lnTo>
                    <a:pt x="8034" y="25239"/>
                  </a:lnTo>
                  <a:lnTo>
                    <a:pt x="14400" y="20356"/>
                  </a:lnTo>
                  <a:lnTo>
                    <a:pt x="18468" y="13441"/>
                  </a:lnTo>
                  <a:lnTo>
                    <a:pt x="19608" y="5207"/>
                  </a:lnTo>
                  <a:lnTo>
                    <a:pt x="19507" y="3429"/>
                  </a:lnTo>
                  <a:lnTo>
                    <a:pt x="19177" y="1689"/>
                  </a:lnTo>
                  <a:lnTo>
                    <a:pt x="186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5882763" y="8116355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59">
                  <a:moveTo>
                    <a:pt x="0" y="10109"/>
                  </a:moveTo>
                  <a:lnTo>
                    <a:pt x="1917" y="6934"/>
                  </a:lnTo>
                  <a:lnTo>
                    <a:pt x="3454" y="3543"/>
                  </a:lnTo>
                  <a:lnTo>
                    <a:pt x="45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5882574" y="8114050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20">
                  <a:moveTo>
                    <a:pt x="0" y="6997"/>
                  </a:moveTo>
                  <a:lnTo>
                    <a:pt x="660" y="4711"/>
                  </a:lnTo>
                  <a:lnTo>
                    <a:pt x="1104" y="2374"/>
                  </a:lnTo>
                  <a:lnTo>
                    <a:pt x="13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5882647" y="8092111"/>
              <a:ext cx="16510" cy="26670"/>
            </a:xfrm>
            <a:custGeom>
              <a:avLst/>
              <a:gdLst/>
              <a:ahLst/>
              <a:cxnLst/>
              <a:rect l="l" t="t" r="r" b="b"/>
              <a:pathLst>
                <a:path w="16510" h="26670">
                  <a:moveTo>
                    <a:pt x="0" y="26250"/>
                  </a:moveTo>
                  <a:lnTo>
                    <a:pt x="7567" y="22811"/>
                  </a:lnTo>
                  <a:lnTo>
                    <a:pt x="13036" y="16938"/>
                  </a:lnTo>
                  <a:lnTo>
                    <a:pt x="15905" y="9441"/>
                  </a:lnTo>
                  <a:lnTo>
                    <a:pt x="15671" y="1130"/>
                  </a:lnTo>
                  <a:lnTo>
                    <a:pt x="15582" y="749"/>
                  </a:lnTo>
                  <a:lnTo>
                    <a:pt x="15481" y="368"/>
                  </a:lnTo>
                  <a:lnTo>
                    <a:pt x="1537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5857492" y="80911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5854444" y="80911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5866636" y="812158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5868160" y="81170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5865112" y="81124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5865112" y="81093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5862064" y="81078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5863588" y="81048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5859016" y="81032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5860540" y="810025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5857492" y="809567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5857492" y="80911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5852920" y="81520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5855968" y="815359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5857492" y="81505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5862064" y="81474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5862064" y="81429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5866636" y="81444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5866636" y="81398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5863588" y="81398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5863588" y="81353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5865112" y="81322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5865112" y="81276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5869684" y="81292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5866636" y="812463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3"/>
                  </a:moveTo>
                  <a:lnTo>
                    <a:pt x="3048" y="1523"/>
                  </a:lnTo>
                </a:path>
                <a:path w="3175" h="1904">
                  <a:moveTo>
                    <a:pt x="3048" y="1523"/>
                  </a:moveTo>
                  <a:lnTo>
                    <a:pt x="3048" y="1523"/>
                  </a:lnTo>
                </a:path>
                <a:path w="3175" h="1904">
                  <a:moveTo>
                    <a:pt x="3048" y="1523"/>
                  </a:moveTo>
                  <a:lnTo>
                    <a:pt x="3048" y="1523"/>
                  </a:lnTo>
                </a:path>
                <a:path w="3175" h="1904">
                  <a:moveTo>
                    <a:pt x="3048" y="1523"/>
                  </a:moveTo>
                  <a:lnTo>
                    <a:pt x="3048" y="1523"/>
                  </a:lnTo>
                </a:path>
                <a:path w="3175" h="1904">
                  <a:moveTo>
                    <a:pt x="3048" y="1523"/>
                  </a:moveTo>
                  <a:lnTo>
                    <a:pt x="3048" y="1523"/>
                  </a:lnTo>
                </a:path>
                <a:path w="3175" h="1904">
                  <a:moveTo>
                    <a:pt x="3048" y="1523"/>
                  </a:moveTo>
                  <a:lnTo>
                    <a:pt x="3048" y="1523"/>
                  </a:lnTo>
                </a:path>
                <a:path w="3175" h="1904">
                  <a:moveTo>
                    <a:pt x="3048" y="1523"/>
                  </a:moveTo>
                  <a:lnTo>
                    <a:pt x="3048" y="1523"/>
                  </a:lnTo>
                </a:path>
                <a:path w="3175" h="1904">
                  <a:moveTo>
                    <a:pt x="3048" y="1523"/>
                  </a:moveTo>
                  <a:lnTo>
                    <a:pt x="3048" y="1523"/>
                  </a:lnTo>
                </a:path>
                <a:path w="3175" h="1904">
                  <a:moveTo>
                    <a:pt x="3048" y="152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5866636" y="81246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5866636" y="812463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5866636" y="812463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5869684" y="81261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5871208" y="812158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5866636" y="812158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5857492" y="80911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5795008" y="81093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5815332" y="8154023"/>
              <a:ext cx="17780" cy="9525"/>
            </a:xfrm>
            <a:custGeom>
              <a:avLst/>
              <a:gdLst/>
              <a:ahLst/>
              <a:cxnLst/>
              <a:rect l="l" t="t" r="r" b="b"/>
              <a:pathLst>
                <a:path w="17779" h="9525">
                  <a:moveTo>
                    <a:pt x="0" y="3505"/>
                  </a:moveTo>
                  <a:lnTo>
                    <a:pt x="2857" y="7912"/>
                  </a:lnTo>
                  <a:lnTo>
                    <a:pt x="8750" y="9169"/>
                  </a:lnTo>
                  <a:lnTo>
                    <a:pt x="13157" y="6311"/>
                  </a:lnTo>
                  <a:lnTo>
                    <a:pt x="15367" y="4876"/>
                  </a:lnTo>
                  <a:lnTo>
                    <a:pt x="16878" y="2590"/>
                  </a:lnTo>
                  <a:lnTo>
                    <a:pt x="173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5801104" y="81185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5805676" y="81185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5804152" y="81231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5805676" y="81185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5808724" y="81200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5808724" y="81231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5811772" y="81246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5810248" y="81276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5813296" y="81322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5813296" y="81368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5816344" y="81368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5819392" y="81413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5822440" y="81459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5827012" y="81474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5830060" y="81474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5833108" y="81490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5833108" y="81520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5836156" y="815359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5840728" y="815359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5843776" y="81551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5848348" y="81551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5851396" y="81566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5814744" y="8150471"/>
              <a:ext cx="24130" cy="4445"/>
            </a:xfrm>
            <a:custGeom>
              <a:avLst/>
              <a:gdLst/>
              <a:ahLst/>
              <a:cxnLst/>
              <a:rect l="l" t="t" r="r" b="b"/>
              <a:pathLst>
                <a:path w="24129" h="4445">
                  <a:moveTo>
                    <a:pt x="0" y="0"/>
                  </a:moveTo>
                  <a:lnTo>
                    <a:pt x="5660" y="3033"/>
                  </a:lnTo>
                  <a:lnTo>
                    <a:pt x="11831" y="4200"/>
                  </a:lnTo>
                  <a:lnTo>
                    <a:pt x="18071" y="3486"/>
                  </a:lnTo>
                  <a:lnTo>
                    <a:pt x="23939" y="8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5811893" y="8146571"/>
              <a:ext cx="5080" cy="5715"/>
            </a:xfrm>
            <a:custGeom>
              <a:avLst/>
              <a:gdLst/>
              <a:ahLst/>
              <a:cxnLst/>
              <a:rect l="l" t="t" r="r" b="b"/>
              <a:pathLst>
                <a:path w="5079" h="5715">
                  <a:moveTo>
                    <a:pt x="0" y="0"/>
                  </a:moveTo>
                  <a:lnTo>
                    <a:pt x="1422" y="1904"/>
                  </a:lnTo>
                  <a:lnTo>
                    <a:pt x="3022" y="3670"/>
                  </a:lnTo>
                  <a:lnTo>
                    <a:pt x="4787" y="527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5790757" y="8118646"/>
              <a:ext cx="12700" cy="34925"/>
            </a:xfrm>
            <a:custGeom>
              <a:avLst/>
              <a:gdLst/>
              <a:ahLst/>
              <a:cxnLst/>
              <a:rect l="l" t="t" r="r" b="b"/>
              <a:pathLst>
                <a:path w="12700" h="34925">
                  <a:moveTo>
                    <a:pt x="6938" y="0"/>
                  </a:moveTo>
                  <a:lnTo>
                    <a:pt x="1966" y="6659"/>
                  </a:lnTo>
                  <a:lnTo>
                    <a:pt x="0" y="14439"/>
                  </a:lnTo>
                  <a:lnTo>
                    <a:pt x="1093" y="22392"/>
                  </a:lnTo>
                  <a:lnTo>
                    <a:pt x="5300" y="29565"/>
                  </a:lnTo>
                  <a:lnTo>
                    <a:pt x="7243" y="31737"/>
                  </a:lnTo>
                  <a:lnTo>
                    <a:pt x="9631" y="33489"/>
                  </a:lnTo>
                  <a:lnTo>
                    <a:pt x="12298" y="3468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5795008" y="81093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5798056" y="81139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5798056" y="81170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5801104" y="81185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5797650" y="81150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03" y="0"/>
                  </a:moveTo>
                  <a:lnTo>
                    <a:pt x="3238" y="1904"/>
                  </a:lnTo>
                  <a:lnTo>
                    <a:pt x="1574" y="3886"/>
                  </a:lnTo>
                  <a:lnTo>
                    <a:pt x="0" y="593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5869148" y="8152040"/>
              <a:ext cx="19050" cy="15240"/>
            </a:xfrm>
            <a:custGeom>
              <a:avLst/>
              <a:gdLst/>
              <a:ahLst/>
              <a:cxnLst/>
              <a:rect l="l" t="t" r="r" b="b"/>
              <a:pathLst>
                <a:path w="19050" h="15240">
                  <a:moveTo>
                    <a:pt x="0" y="9512"/>
                  </a:moveTo>
                  <a:lnTo>
                    <a:pt x="2959" y="13855"/>
                  </a:lnTo>
                  <a:lnTo>
                    <a:pt x="8890" y="14973"/>
                  </a:lnTo>
                  <a:lnTo>
                    <a:pt x="13220" y="12001"/>
                  </a:lnTo>
                  <a:lnTo>
                    <a:pt x="17119" y="9347"/>
                  </a:lnTo>
                  <a:lnTo>
                    <a:pt x="18478" y="4241"/>
                  </a:lnTo>
                  <a:lnTo>
                    <a:pt x="164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5884924" y="8159686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4" h="7620">
                  <a:moveTo>
                    <a:pt x="1524" y="0"/>
                  </a:moveTo>
                  <a:lnTo>
                    <a:pt x="0" y="76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5872732" y="816578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5876536" y="8167400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4" h="8254">
                  <a:moveTo>
                    <a:pt x="0" y="3111"/>
                  </a:moveTo>
                  <a:lnTo>
                    <a:pt x="863" y="6146"/>
                  </a:lnTo>
                  <a:lnTo>
                    <a:pt x="4013" y="7912"/>
                  </a:lnTo>
                  <a:lnTo>
                    <a:pt x="7048" y="7048"/>
                  </a:lnTo>
                  <a:lnTo>
                    <a:pt x="10083" y="6184"/>
                  </a:lnTo>
                  <a:lnTo>
                    <a:pt x="11849" y="3035"/>
                  </a:lnTo>
                  <a:lnTo>
                    <a:pt x="1098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5881876" y="8127682"/>
              <a:ext cx="1905" cy="24765"/>
            </a:xfrm>
            <a:custGeom>
              <a:avLst/>
              <a:gdLst/>
              <a:ahLst/>
              <a:cxnLst/>
              <a:rect l="l" t="t" r="r" b="b"/>
              <a:pathLst>
                <a:path w="1904" h="24765">
                  <a:moveTo>
                    <a:pt x="0" y="0"/>
                  </a:moveTo>
                  <a:lnTo>
                    <a:pt x="1524" y="2438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5862064" y="8147494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40">
                  <a:moveTo>
                    <a:pt x="3048" y="152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5792396" y="8078472"/>
              <a:ext cx="17780" cy="10795"/>
            </a:xfrm>
            <a:custGeom>
              <a:avLst/>
              <a:gdLst/>
              <a:ahLst/>
              <a:cxnLst/>
              <a:rect l="l" t="t" r="r" b="b"/>
              <a:pathLst>
                <a:path w="17779" h="10795">
                  <a:moveTo>
                    <a:pt x="17373" y="5461"/>
                  </a:moveTo>
                  <a:lnTo>
                    <a:pt x="14414" y="1117"/>
                  </a:lnTo>
                  <a:lnTo>
                    <a:pt x="8483" y="0"/>
                  </a:lnTo>
                  <a:lnTo>
                    <a:pt x="4152" y="2971"/>
                  </a:lnTo>
                  <a:lnTo>
                    <a:pt x="1638" y="4686"/>
                  </a:lnTo>
                  <a:lnTo>
                    <a:pt x="101" y="7493"/>
                  </a:lnTo>
                  <a:lnTo>
                    <a:pt x="0" y="105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5851396" y="80865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5801104" y="80987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5854444" y="80865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5851396" y="80865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5854444" y="80911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5866636" y="80865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5804786" y="809865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079" y="0"/>
                  </a:moveTo>
                  <a:lnTo>
                    <a:pt x="711" y="215"/>
                  </a:lnTo>
                  <a:lnTo>
                    <a:pt x="355" y="431"/>
                  </a:lnTo>
                  <a:lnTo>
                    <a:pt x="0" y="6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5801104" y="80987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5795008" y="808043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" y="15239"/>
                  </a:moveTo>
                  <a:lnTo>
                    <a:pt x="6096" y="18287"/>
                  </a:lnTo>
                  <a:lnTo>
                    <a:pt x="6096" y="22859"/>
                  </a:lnTo>
                  <a:lnTo>
                    <a:pt x="4572" y="25907"/>
                  </a:lnTo>
                  <a:lnTo>
                    <a:pt x="0" y="28955"/>
                  </a:lnTo>
                  <a:lnTo>
                    <a:pt x="4572" y="30479"/>
                  </a:lnTo>
                  <a:lnTo>
                    <a:pt x="3048" y="33527"/>
                  </a:lnTo>
                  <a:lnTo>
                    <a:pt x="3048" y="36575"/>
                  </a:lnTo>
                  <a:lnTo>
                    <a:pt x="6096" y="38099"/>
                  </a:lnTo>
                  <a:lnTo>
                    <a:pt x="6096" y="41147"/>
                  </a:lnTo>
                  <a:lnTo>
                    <a:pt x="10668" y="38099"/>
                  </a:lnTo>
                  <a:lnTo>
                    <a:pt x="9144" y="42671"/>
                  </a:lnTo>
                  <a:lnTo>
                    <a:pt x="10668" y="38099"/>
                  </a:lnTo>
                  <a:lnTo>
                    <a:pt x="9144" y="42671"/>
                  </a:lnTo>
                  <a:lnTo>
                    <a:pt x="10668" y="38099"/>
                  </a:lnTo>
                  <a:lnTo>
                    <a:pt x="13716" y="39623"/>
                  </a:lnTo>
                  <a:lnTo>
                    <a:pt x="13716" y="42671"/>
                  </a:lnTo>
                  <a:lnTo>
                    <a:pt x="16764" y="44195"/>
                  </a:lnTo>
                  <a:lnTo>
                    <a:pt x="15240" y="47243"/>
                  </a:lnTo>
                  <a:lnTo>
                    <a:pt x="18288" y="51815"/>
                  </a:lnTo>
                  <a:lnTo>
                    <a:pt x="18288" y="56387"/>
                  </a:lnTo>
                  <a:lnTo>
                    <a:pt x="21336" y="56387"/>
                  </a:lnTo>
                  <a:lnTo>
                    <a:pt x="25908" y="57911"/>
                  </a:lnTo>
                  <a:lnTo>
                    <a:pt x="24384" y="60959"/>
                  </a:lnTo>
                  <a:lnTo>
                    <a:pt x="28956" y="62483"/>
                  </a:lnTo>
                  <a:lnTo>
                    <a:pt x="27432" y="65531"/>
                  </a:lnTo>
                  <a:lnTo>
                    <a:pt x="32004" y="67055"/>
                  </a:lnTo>
                  <a:lnTo>
                    <a:pt x="35052" y="67055"/>
                  </a:lnTo>
                  <a:lnTo>
                    <a:pt x="38100" y="68579"/>
                  </a:lnTo>
                  <a:lnTo>
                    <a:pt x="38100" y="71627"/>
                  </a:lnTo>
                  <a:lnTo>
                    <a:pt x="41148" y="73151"/>
                  </a:lnTo>
                  <a:lnTo>
                    <a:pt x="45720" y="73151"/>
                  </a:lnTo>
                  <a:lnTo>
                    <a:pt x="48768" y="74675"/>
                  </a:lnTo>
                  <a:lnTo>
                    <a:pt x="53340" y="74675"/>
                  </a:lnTo>
                  <a:lnTo>
                    <a:pt x="56388" y="76199"/>
                  </a:lnTo>
                  <a:lnTo>
                    <a:pt x="57912" y="71627"/>
                  </a:lnTo>
                  <a:lnTo>
                    <a:pt x="60960" y="73151"/>
                  </a:lnTo>
                  <a:lnTo>
                    <a:pt x="62484" y="70103"/>
                  </a:lnTo>
                  <a:lnTo>
                    <a:pt x="65532" y="70103"/>
                  </a:lnTo>
                  <a:lnTo>
                    <a:pt x="67056" y="67055"/>
                  </a:lnTo>
                  <a:lnTo>
                    <a:pt x="67056" y="62483"/>
                  </a:lnTo>
                  <a:lnTo>
                    <a:pt x="71628" y="64007"/>
                  </a:lnTo>
                  <a:lnTo>
                    <a:pt x="71628" y="59435"/>
                  </a:lnTo>
                  <a:lnTo>
                    <a:pt x="71628" y="64007"/>
                  </a:lnTo>
                  <a:lnTo>
                    <a:pt x="71628" y="59435"/>
                  </a:lnTo>
                  <a:lnTo>
                    <a:pt x="68580" y="59435"/>
                  </a:lnTo>
                  <a:lnTo>
                    <a:pt x="68580" y="54863"/>
                  </a:lnTo>
                  <a:lnTo>
                    <a:pt x="70104" y="51815"/>
                  </a:lnTo>
                  <a:lnTo>
                    <a:pt x="70104" y="47243"/>
                  </a:lnTo>
                  <a:lnTo>
                    <a:pt x="70104" y="51815"/>
                  </a:lnTo>
                  <a:lnTo>
                    <a:pt x="70104" y="47243"/>
                  </a:lnTo>
                  <a:lnTo>
                    <a:pt x="74676" y="48767"/>
                  </a:lnTo>
                  <a:lnTo>
                    <a:pt x="74676" y="45719"/>
                  </a:lnTo>
                  <a:lnTo>
                    <a:pt x="76200" y="41147"/>
                  </a:lnTo>
                  <a:lnTo>
                    <a:pt x="71628" y="41147"/>
                  </a:lnTo>
                  <a:lnTo>
                    <a:pt x="73152" y="36575"/>
                  </a:lnTo>
                  <a:lnTo>
                    <a:pt x="73152" y="33527"/>
                  </a:lnTo>
                  <a:lnTo>
                    <a:pt x="70104" y="32003"/>
                  </a:lnTo>
                  <a:lnTo>
                    <a:pt x="70104" y="28955"/>
                  </a:lnTo>
                  <a:lnTo>
                    <a:pt x="67056" y="27431"/>
                  </a:lnTo>
                  <a:lnTo>
                    <a:pt x="68580" y="24383"/>
                  </a:lnTo>
                  <a:lnTo>
                    <a:pt x="64008" y="22859"/>
                  </a:lnTo>
                  <a:lnTo>
                    <a:pt x="65532" y="19811"/>
                  </a:lnTo>
                  <a:lnTo>
                    <a:pt x="62484" y="15239"/>
                  </a:lnTo>
                  <a:lnTo>
                    <a:pt x="62484" y="10667"/>
                  </a:lnTo>
                  <a:lnTo>
                    <a:pt x="59436" y="10667"/>
                  </a:lnTo>
                  <a:lnTo>
                    <a:pt x="59436" y="6095"/>
                  </a:lnTo>
                  <a:lnTo>
                    <a:pt x="56388" y="6095"/>
                  </a:lnTo>
                  <a:lnTo>
                    <a:pt x="56388" y="1523"/>
                  </a:lnTo>
                  <a:lnTo>
                    <a:pt x="53340" y="1523"/>
                  </a:lnTo>
                  <a:lnTo>
                    <a:pt x="50292" y="0"/>
                  </a:lnTo>
                  <a:lnTo>
                    <a:pt x="53340" y="1523"/>
                  </a:lnTo>
                  <a:lnTo>
                    <a:pt x="50292" y="0"/>
                  </a:lnTo>
                  <a:lnTo>
                    <a:pt x="45720" y="0"/>
                  </a:lnTo>
                  <a:lnTo>
                    <a:pt x="45720" y="3047"/>
                  </a:lnTo>
                  <a:lnTo>
                    <a:pt x="45720" y="0"/>
                  </a:lnTo>
                  <a:lnTo>
                    <a:pt x="45720" y="3047"/>
                  </a:lnTo>
                  <a:lnTo>
                    <a:pt x="45720" y="0"/>
                  </a:lnTo>
                  <a:lnTo>
                    <a:pt x="45720" y="3047"/>
                  </a:lnTo>
                  <a:lnTo>
                    <a:pt x="41148" y="3047"/>
                  </a:lnTo>
                  <a:lnTo>
                    <a:pt x="38100" y="1523"/>
                  </a:lnTo>
                  <a:lnTo>
                    <a:pt x="33528" y="1523"/>
                  </a:lnTo>
                  <a:lnTo>
                    <a:pt x="33528" y="4571"/>
                  </a:lnTo>
                  <a:lnTo>
                    <a:pt x="28956" y="4571"/>
                  </a:lnTo>
                  <a:lnTo>
                    <a:pt x="28956" y="7619"/>
                  </a:lnTo>
                  <a:lnTo>
                    <a:pt x="24384" y="7619"/>
                  </a:lnTo>
                  <a:lnTo>
                    <a:pt x="21336" y="6095"/>
                  </a:lnTo>
                  <a:lnTo>
                    <a:pt x="19812" y="9143"/>
                  </a:lnTo>
                  <a:lnTo>
                    <a:pt x="21336" y="6095"/>
                  </a:lnTo>
                  <a:lnTo>
                    <a:pt x="19812" y="9143"/>
                  </a:lnTo>
                  <a:lnTo>
                    <a:pt x="16764" y="9143"/>
                  </a:lnTo>
                  <a:lnTo>
                    <a:pt x="15240" y="12191"/>
                  </a:lnTo>
                  <a:lnTo>
                    <a:pt x="12192" y="12191"/>
                  </a:lnTo>
                  <a:lnTo>
                    <a:pt x="10668" y="15239"/>
                  </a:lnTo>
                  <a:lnTo>
                    <a:pt x="12192" y="12191"/>
                  </a:lnTo>
                  <a:lnTo>
                    <a:pt x="10668" y="15239"/>
                  </a:lnTo>
                  <a:lnTo>
                    <a:pt x="7620" y="1523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5801104" y="81032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5799580" y="81063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5851396" y="80819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5848348" y="80819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5845300" y="80804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5840728" y="80804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5840728" y="808348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5836156" y="808348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5833108" y="80819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5802628" y="8075867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8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5788912" y="8080438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0" y="4571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5794251" y="8070977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4" h="8254">
                  <a:moveTo>
                    <a:pt x="11849" y="4800"/>
                  </a:moveTo>
                  <a:lnTo>
                    <a:pt x="10985" y="1765"/>
                  </a:lnTo>
                  <a:lnTo>
                    <a:pt x="7835" y="0"/>
                  </a:lnTo>
                  <a:lnTo>
                    <a:pt x="4800" y="863"/>
                  </a:lnTo>
                  <a:lnTo>
                    <a:pt x="1765" y="1727"/>
                  </a:lnTo>
                  <a:lnTo>
                    <a:pt x="0" y="4876"/>
                  </a:lnTo>
                  <a:lnTo>
                    <a:pt x="863" y="79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5828536" y="80819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5828536" y="80850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5823964" y="80850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5823964" y="80880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5819392" y="80880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5816344" y="80865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5814820" y="80895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5811772" y="80895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5810248" y="80926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5807200" y="80926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5805676" y="809567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5801104" y="80987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5808724" y="8085010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0" y="0"/>
                  </a:moveTo>
                  <a:lnTo>
                    <a:pt x="3048" y="457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5784340" y="8068246"/>
              <a:ext cx="111760" cy="106680"/>
            </a:xfrm>
            <a:custGeom>
              <a:avLst/>
              <a:gdLst/>
              <a:ahLst/>
              <a:cxnLst/>
              <a:rect l="l" t="t" r="r" b="b"/>
              <a:pathLst>
                <a:path w="111760" h="106679">
                  <a:moveTo>
                    <a:pt x="105155" y="18288"/>
                  </a:moveTo>
                  <a:lnTo>
                    <a:pt x="111251" y="27432"/>
                  </a:lnTo>
                  <a:lnTo>
                    <a:pt x="111251" y="32004"/>
                  </a:lnTo>
                  <a:lnTo>
                    <a:pt x="109727" y="35052"/>
                  </a:lnTo>
                  <a:lnTo>
                    <a:pt x="109727" y="39624"/>
                  </a:lnTo>
                  <a:lnTo>
                    <a:pt x="108203" y="42672"/>
                  </a:lnTo>
                  <a:lnTo>
                    <a:pt x="103631" y="45720"/>
                  </a:lnTo>
                  <a:lnTo>
                    <a:pt x="103631" y="48768"/>
                  </a:lnTo>
                  <a:lnTo>
                    <a:pt x="99059" y="51816"/>
                  </a:lnTo>
                  <a:lnTo>
                    <a:pt x="97535" y="56388"/>
                  </a:lnTo>
                  <a:lnTo>
                    <a:pt x="97535" y="59436"/>
                  </a:lnTo>
                  <a:lnTo>
                    <a:pt x="99059" y="68580"/>
                  </a:lnTo>
                  <a:lnTo>
                    <a:pt x="100583" y="79248"/>
                  </a:lnTo>
                  <a:lnTo>
                    <a:pt x="103631" y="83820"/>
                  </a:lnTo>
                  <a:lnTo>
                    <a:pt x="102107" y="88392"/>
                  </a:lnTo>
                  <a:lnTo>
                    <a:pt x="102107" y="91440"/>
                  </a:lnTo>
                  <a:lnTo>
                    <a:pt x="100583" y="96012"/>
                  </a:lnTo>
                  <a:lnTo>
                    <a:pt x="103631" y="100584"/>
                  </a:lnTo>
                  <a:lnTo>
                    <a:pt x="102107" y="103632"/>
                  </a:lnTo>
                  <a:lnTo>
                    <a:pt x="99059" y="106680"/>
                  </a:lnTo>
                  <a:lnTo>
                    <a:pt x="94487" y="105156"/>
                  </a:lnTo>
                  <a:lnTo>
                    <a:pt x="91439" y="105156"/>
                  </a:lnTo>
                  <a:lnTo>
                    <a:pt x="88391" y="100584"/>
                  </a:lnTo>
                  <a:lnTo>
                    <a:pt x="88391" y="97536"/>
                  </a:lnTo>
                  <a:lnTo>
                    <a:pt x="85343" y="96012"/>
                  </a:lnTo>
                  <a:lnTo>
                    <a:pt x="80771" y="94488"/>
                  </a:lnTo>
                  <a:lnTo>
                    <a:pt x="82295" y="91440"/>
                  </a:lnTo>
                  <a:lnTo>
                    <a:pt x="79247" y="86868"/>
                  </a:lnTo>
                  <a:lnTo>
                    <a:pt x="77723" y="79248"/>
                  </a:lnTo>
                  <a:lnTo>
                    <a:pt x="73151" y="82296"/>
                  </a:lnTo>
                  <a:lnTo>
                    <a:pt x="68579" y="83820"/>
                  </a:lnTo>
                  <a:lnTo>
                    <a:pt x="67055" y="88392"/>
                  </a:lnTo>
                  <a:lnTo>
                    <a:pt x="64007" y="86868"/>
                  </a:lnTo>
                  <a:lnTo>
                    <a:pt x="59435" y="86868"/>
                  </a:lnTo>
                  <a:lnTo>
                    <a:pt x="56387" y="85344"/>
                  </a:lnTo>
                  <a:lnTo>
                    <a:pt x="51815" y="85344"/>
                  </a:lnTo>
                  <a:lnTo>
                    <a:pt x="47243" y="88392"/>
                  </a:lnTo>
                  <a:lnTo>
                    <a:pt x="44195" y="86868"/>
                  </a:lnTo>
                  <a:lnTo>
                    <a:pt x="42671" y="91440"/>
                  </a:lnTo>
                  <a:lnTo>
                    <a:pt x="38099" y="94488"/>
                  </a:lnTo>
                  <a:lnTo>
                    <a:pt x="35051" y="96012"/>
                  </a:lnTo>
                  <a:lnTo>
                    <a:pt x="32003" y="91440"/>
                  </a:lnTo>
                  <a:lnTo>
                    <a:pt x="27431" y="91440"/>
                  </a:lnTo>
                  <a:lnTo>
                    <a:pt x="22859" y="94488"/>
                  </a:lnTo>
                  <a:lnTo>
                    <a:pt x="19811" y="92964"/>
                  </a:lnTo>
                  <a:lnTo>
                    <a:pt x="16763" y="88392"/>
                  </a:lnTo>
                  <a:lnTo>
                    <a:pt x="9143" y="86868"/>
                  </a:lnTo>
                  <a:lnTo>
                    <a:pt x="6095" y="82296"/>
                  </a:lnTo>
                  <a:lnTo>
                    <a:pt x="3047" y="77724"/>
                  </a:lnTo>
                  <a:lnTo>
                    <a:pt x="0" y="73152"/>
                  </a:lnTo>
                  <a:lnTo>
                    <a:pt x="1523" y="70104"/>
                  </a:lnTo>
                  <a:lnTo>
                    <a:pt x="3047" y="62484"/>
                  </a:lnTo>
                  <a:lnTo>
                    <a:pt x="3047" y="59436"/>
                  </a:lnTo>
                  <a:lnTo>
                    <a:pt x="4571" y="54864"/>
                  </a:lnTo>
                  <a:lnTo>
                    <a:pt x="9143" y="51816"/>
                  </a:lnTo>
                  <a:lnTo>
                    <a:pt x="9143" y="48768"/>
                  </a:lnTo>
                  <a:lnTo>
                    <a:pt x="4571" y="19812"/>
                  </a:lnTo>
                  <a:lnTo>
                    <a:pt x="4571" y="16764"/>
                  </a:lnTo>
                  <a:lnTo>
                    <a:pt x="6095" y="12192"/>
                  </a:lnTo>
                  <a:lnTo>
                    <a:pt x="6095" y="9144"/>
                  </a:lnTo>
                  <a:lnTo>
                    <a:pt x="7619" y="4572"/>
                  </a:lnTo>
                  <a:lnTo>
                    <a:pt x="12191" y="3048"/>
                  </a:lnTo>
                  <a:lnTo>
                    <a:pt x="15239" y="3048"/>
                  </a:lnTo>
                  <a:lnTo>
                    <a:pt x="18287" y="7620"/>
                  </a:lnTo>
                  <a:lnTo>
                    <a:pt x="21335" y="12192"/>
                  </a:lnTo>
                  <a:lnTo>
                    <a:pt x="24383" y="16764"/>
                  </a:lnTo>
                  <a:lnTo>
                    <a:pt x="27431" y="21336"/>
                  </a:lnTo>
                  <a:lnTo>
                    <a:pt x="32003" y="18288"/>
                  </a:lnTo>
                  <a:lnTo>
                    <a:pt x="39623" y="16764"/>
                  </a:lnTo>
                  <a:lnTo>
                    <a:pt x="44195" y="16764"/>
                  </a:lnTo>
                  <a:lnTo>
                    <a:pt x="48767" y="13716"/>
                  </a:lnTo>
                  <a:lnTo>
                    <a:pt x="51815" y="15240"/>
                  </a:lnTo>
                  <a:lnTo>
                    <a:pt x="60959" y="12192"/>
                  </a:lnTo>
                  <a:lnTo>
                    <a:pt x="64007" y="13716"/>
                  </a:lnTo>
                  <a:lnTo>
                    <a:pt x="70103" y="18288"/>
                  </a:lnTo>
                  <a:lnTo>
                    <a:pt x="70103" y="22860"/>
                  </a:lnTo>
                  <a:lnTo>
                    <a:pt x="82295" y="21336"/>
                  </a:lnTo>
                  <a:lnTo>
                    <a:pt x="82295" y="18288"/>
                  </a:lnTo>
                  <a:lnTo>
                    <a:pt x="80771" y="9144"/>
                  </a:lnTo>
                  <a:lnTo>
                    <a:pt x="85343" y="6096"/>
                  </a:lnTo>
                  <a:lnTo>
                    <a:pt x="89915" y="3048"/>
                  </a:lnTo>
                  <a:lnTo>
                    <a:pt x="94487" y="0"/>
                  </a:lnTo>
                  <a:lnTo>
                    <a:pt x="97535" y="1524"/>
                  </a:lnTo>
                  <a:lnTo>
                    <a:pt x="100583" y="6096"/>
                  </a:lnTo>
                  <a:lnTo>
                    <a:pt x="103631" y="10668"/>
                  </a:lnTo>
                  <a:lnTo>
                    <a:pt x="106679" y="15240"/>
                  </a:lnTo>
                  <a:lnTo>
                    <a:pt x="105155" y="182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5750432" y="797032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0"/>
                  </a:moveTo>
                  <a:lnTo>
                    <a:pt x="0" y="4571"/>
                  </a:lnTo>
                  <a:lnTo>
                    <a:pt x="4572" y="15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5750812" y="797071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0"/>
                  </a:moveTo>
                  <a:lnTo>
                    <a:pt x="4572" y="1523"/>
                  </a:lnTo>
                  <a:lnTo>
                    <a:pt x="0" y="457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5750812" y="7972234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0" y="3047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5750812" y="7972234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572" y="0"/>
                  </a:moveTo>
                  <a:lnTo>
                    <a:pt x="0" y="3047"/>
                  </a:lnTo>
                  <a:lnTo>
                    <a:pt x="457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5750432" y="796729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2" y="0"/>
                  </a:moveTo>
                  <a:lnTo>
                    <a:pt x="0" y="7607"/>
                  </a:lnTo>
                  <a:lnTo>
                    <a:pt x="4572" y="4572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5750812" y="7967662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2" y="4571"/>
                  </a:moveTo>
                  <a:lnTo>
                    <a:pt x="0" y="7619"/>
                  </a:lnTo>
                  <a:lnTo>
                    <a:pt x="4572" y="0"/>
                  </a:lnTo>
                  <a:lnTo>
                    <a:pt x="4572" y="457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5745861" y="7967281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9144" y="0"/>
                  </a:moveTo>
                  <a:lnTo>
                    <a:pt x="0" y="10668"/>
                  </a:lnTo>
                  <a:lnTo>
                    <a:pt x="4572" y="7620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5746240" y="7967662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4572" y="7619"/>
                  </a:moveTo>
                  <a:lnTo>
                    <a:pt x="9144" y="0"/>
                  </a:lnTo>
                  <a:lnTo>
                    <a:pt x="0" y="10667"/>
                  </a:lnTo>
                  <a:lnTo>
                    <a:pt x="4572" y="761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5745861" y="7967281"/>
              <a:ext cx="13970" cy="10795"/>
            </a:xfrm>
            <a:custGeom>
              <a:avLst/>
              <a:gdLst/>
              <a:ahLst/>
              <a:cxnLst/>
              <a:rect l="l" t="t" r="r" b="b"/>
              <a:pathLst>
                <a:path w="13970" h="10795">
                  <a:moveTo>
                    <a:pt x="9144" y="0"/>
                  </a:moveTo>
                  <a:lnTo>
                    <a:pt x="0" y="10668"/>
                  </a:lnTo>
                  <a:lnTo>
                    <a:pt x="13716" y="152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5746240" y="7967662"/>
              <a:ext cx="13970" cy="10795"/>
            </a:xfrm>
            <a:custGeom>
              <a:avLst/>
              <a:gdLst/>
              <a:ahLst/>
              <a:cxnLst/>
              <a:rect l="l" t="t" r="r" b="b"/>
              <a:pathLst>
                <a:path w="13970" h="10795">
                  <a:moveTo>
                    <a:pt x="9144" y="0"/>
                  </a:moveTo>
                  <a:lnTo>
                    <a:pt x="0" y="10668"/>
                  </a:lnTo>
                  <a:lnTo>
                    <a:pt x="13716" y="1524"/>
                  </a:lnTo>
                  <a:lnTo>
                    <a:pt x="914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5744336" y="7968805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39" h="12700">
                  <a:moveTo>
                    <a:pt x="15240" y="0"/>
                  </a:moveTo>
                  <a:lnTo>
                    <a:pt x="1524" y="9143"/>
                  </a:lnTo>
                  <a:lnTo>
                    <a:pt x="0" y="12191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5744716" y="7969186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39" h="12700">
                  <a:moveTo>
                    <a:pt x="1524" y="9143"/>
                  </a:moveTo>
                  <a:lnTo>
                    <a:pt x="15240" y="0"/>
                  </a:lnTo>
                  <a:lnTo>
                    <a:pt x="0" y="12191"/>
                  </a:lnTo>
                  <a:lnTo>
                    <a:pt x="1524" y="914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5744340" y="7968809"/>
              <a:ext cx="18415" cy="12700"/>
            </a:xfrm>
            <a:custGeom>
              <a:avLst/>
              <a:gdLst/>
              <a:ahLst/>
              <a:cxnLst/>
              <a:rect l="l" t="t" r="r" b="b"/>
              <a:pathLst>
                <a:path w="18414" h="12700">
                  <a:moveTo>
                    <a:pt x="15240" y="0"/>
                  </a:moveTo>
                  <a:lnTo>
                    <a:pt x="0" y="12192"/>
                  </a:lnTo>
                  <a:lnTo>
                    <a:pt x="18288" y="1511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5744716" y="7969186"/>
              <a:ext cx="18415" cy="12700"/>
            </a:xfrm>
            <a:custGeom>
              <a:avLst/>
              <a:gdLst/>
              <a:ahLst/>
              <a:cxnLst/>
              <a:rect l="l" t="t" r="r" b="b"/>
              <a:pathLst>
                <a:path w="18414" h="12700">
                  <a:moveTo>
                    <a:pt x="15239" y="0"/>
                  </a:moveTo>
                  <a:lnTo>
                    <a:pt x="0" y="12191"/>
                  </a:lnTo>
                  <a:lnTo>
                    <a:pt x="18287" y="1523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5744336" y="7970329"/>
              <a:ext cx="18415" cy="15240"/>
            </a:xfrm>
            <a:custGeom>
              <a:avLst/>
              <a:gdLst/>
              <a:ahLst/>
              <a:cxnLst/>
              <a:rect l="l" t="t" r="r" b="b"/>
              <a:pathLst>
                <a:path w="18414" h="15240">
                  <a:moveTo>
                    <a:pt x="18288" y="0"/>
                  </a:moveTo>
                  <a:lnTo>
                    <a:pt x="0" y="10668"/>
                  </a:lnTo>
                  <a:lnTo>
                    <a:pt x="0" y="15240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5744716" y="7970710"/>
              <a:ext cx="18415" cy="15240"/>
            </a:xfrm>
            <a:custGeom>
              <a:avLst/>
              <a:gdLst/>
              <a:ahLst/>
              <a:cxnLst/>
              <a:rect l="l" t="t" r="r" b="b"/>
              <a:pathLst>
                <a:path w="18414" h="15240">
                  <a:moveTo>
                    <a:pt x="0" y="10667"/>
                  </a:moveTo>
                  <a:lnTo>
                    <a:pt x="18288" y="0"/>
                  </a:lnTo>
                  <a:lnTo>
                    <a:pt x="0" y="15239"/>
                  </a:lnTo>
                  <a:lnTo>
                    <a:pt x="0" y="1066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5744336" y="7965757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19811" y="0"/>
                  </a:moveTo>
                  <a:lnTo>
                    <a:pt x="0" y="19811"/>
                  </a:lnTo>
                  <a:lnTo>
                    <a:pt x="18287" y="4571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5744716" y="7966138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18287" y="4571"/>
                  </a:moveTo>
                  <a:lnTo>
                    <a:pt x="0" y="19811"/>
                  </a:lnTo>
                  <a:lnTo>
                    <a:pt x="19811" y="0"/>
                  </a:lnTo>
                  <a:lnTo>
                    <a:pt x="18287" y="457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5744336" y="7965757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19812" y="0"/>
                  </a:moveTo>
                  <a:lnTo>
                    <a:pt x="0" y="19811"/>
                  </a:lnTo>
                  <a:lnTo>
                    <a:pt x="3048" y="1981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5744716" y="7966138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0" y="19812"/>
                  </a:moveTo>
                  <a:lnTo>
                    <a:pt x="19812" y="0"/>
                  </a:lnTo>
                  <a:lnTo>
                    <a:pt x="3048" y="19812"/>
                  </a:lnTo>
                  <a:lnTo>
                    <a:pt x="0" y="1981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5747385" y="7965757"/>
              <a:ext cx="24765" cy="20320"/>
            </a:xfrm>
            <a:custGeom>
              <a:avLst/>
              <a:gdLst/>
              <a:ahLst/>
              <a:cxnLst/>
              <a:rect l="l" t="t" r="r" b="b"/>
              <a:pathLst>
                <a:path w="24764" h="20320">
                  <a:moveTo>
                    <a:pt x="16763" y="0"/>
                  </a:moveTo>
                  <a:lnTo>
                    <a:pt x="0" y="19811"/>
                  </a:lnTo>
                  <a:lnTo>
                    <a:pt x="24383" y="1523"/>
                  </a:lnTo>
                  <a:lnTo>
                    <a:pt x="1676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5747764" y="7966140"/>
              <a:ext cx="24765" cy="20320"/>
            </a:xfrm>
            <a:custGeom>
              <a:avLst/>
              <a:gdLst/>
              <a:ahLst/>
              <a:cxnLst/>
              <a:rect l="l" t="t" r="r" b="b"/>
              <a:pathLst>
                <a:path w="24764" h="20320">
                  <a:moveTo>
                    <a:pt x="16763" y="0"/>
                  </a:moveTo>
                  <a:lnTo>
                    <a:pt x="0" y="19812"/>
                  </a:lnTo>
                  <a:lnTo>
                    <a:pt x="24383" y="1524"/>
                  </a:lnTo>
                  <a:lnTo>
                    <a:pt x="1676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5747385" y="7967281"/>
              <a:ext cx="24765" cy="22860"/>
            </a:xfrm>
            <a:custGeom>
              <a:avLst/>
              <a:gdLst/>
              <a:ahLst/>
              <a:cxnLst/>
              <a:rect l="l" t="t" r="r" b="b"/>
              <a:pathLst>
                <a:path w="24764" h="22859">
                  <a:moveTo>
                    <a:pt x="24384" y="0"/>
                  </a:moveTo>
                  <a:lnTo>
                    <a:pt x="0" y="18287"/>
                  </a:lnTo>
                  <a:lnTo>
                    <a:pt x="0" y="22859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5747764" y="7967662"/>
              <a:ext cx="24765" cy="22860"/>
            </a:xfrm>
            <a:custGeom>
              <a:avLst/>
              <a:gdLst/>
              <a:ahLst/>
              <a:cxnLst/>
              <a:rect l="l" t="t" r="r" b="b"/>
              <a:pathLst>
                <a:path w="24764" h="22859">
                  <a:moveTo>
                    <a:pt x="0" y="18287"/>
                  </a:moveTo>
                  <a:lnTo>
                    <a:pt x="24384" y="0"/>
                  </a:lnTo>
                  <a:lnTo>
                    <a:pt x="0" y="22859"/>
                  </a:lnTo>
                  <a:lnTo>
                    <a:pt x="0" y="1828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5747764" y="7964615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4">
                  <a:moveTo>
                    <a:pt x="24384" y="0"/>
                  </a:moveTo>
                  <a:lnTo>
                    <a:pt x="0" y="259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5747385" y="7964233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4">
                  <a:moveTo>
                    <a:pt x="24384" y="0"/>
                  </a:moveTo>
                  <a:lnTo>
                    <a:pt x="0" y="25907"/>
                  </a:lnTo>
                  <a:lnTo>
                    <a:pt x="24384" y="3047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5747764" y="7964615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4">
                  <a:moveTo>
                    <a:pt x="24384" y="0"/>
                  </a:moveTo>
                  <a:lnTo>
                    <a:pt x="0" y="25908"/>
                  </a:lnTo>
                  <a:lnTo>
                    <a:pt x="24384" y="3048"/>
                  </a:lnTo>
                  <a:lnTo>
                    <a:pt x="2438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5747385" y="7961185"/>
              <a:ext cx="29209" cy="29209"/>
            </a:xfrm>
            <a:custGeom>
              <a:avLst/>
              <a:gdLst/>
              <a:ahLst/>
              <a:cxnLst/>
              <a:rect l="l" t="t" r="r" b="b"/>
              <a:pathLst>
                <a:path w="29210" h="29209">
                  <a:moveTo>
                    <a:pt x="28956" y="0"/>
                  </a:moveTo>
                  <a:lnTo>
                    <a:pt x="24384" y="3047"/>
                  </a:lnTo>
                  <a:lnTo>
                    <a:pt x="0" y="28955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5747764" y="7961567"/>
              <a:ext cx="29209" cy="29209"/>
            </a:xfrm>
            <a:custGeom>
              <a:avLst/>
              <a:gdLst/>
              <a:ahLst/>
              <a:cxnLst/>
              <a:rect l="l" t="t" r="r" b="b"/>
              <a:pathLst>
                <a:path w="29210" h="29209">
                  <a:moveTo>
                    <a:pt x="24384" y="3048"/>
                  </a:moveTo>
                  <a:lnTo>
                    <a:pt x="0" y="28956"/>
                  </a:lnTo>
                  <a:lnTo>
                    <a:pt x="28956" y="0"/>
                  </a:lnTo>
                  <a:lnTo>
                    <a:pt x="24384" y="304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5745861" y="7961185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79" h="32384">
                  <a:moveTo>
                    <a:pt x="30480" y="0"/>
                  </a:moveTo>
                  <a:lnTo>
                    <a:pt x="1524" y="28955"/>
                  </a:lnTo>
                  <a:lnTo>
                    <a:pt x="0" y="32003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5746240" y="7961566"/>
              <a:ext cx="30480" cy="32384"/>
            </a:xfrm>
            <a:custGeom>
              <a:avLst/>
              <a:gdLst/>
              <a:ahLst/>
              <a:cxnLst/>
              <a:rect l="l" t="t" r="r" b="b"/>
              <a:pathLst>
                <a:path w="30479" h="32384">
                  <a:moveTo>
                    <a:pt x="1524" y="28956"/>
                  </a:moveTo>
                  <a:lnTo>
                    <a:pt x="30480" y="0"/>
                  </a:lnTo>
                  <a:lnTo>
                    <a:pt x="0" y="32004"/>
                  </a:lnTo>
                  <a:lnTo>
                    <a:pt x="1524" y="289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5746240" y="7958518"/>
              <a:ext cx="40005" cy="35560"/>
            </a:xfrm>
            <a:custGeom>
              <a:avLst/>
              <a:gdLst/>
              <a:ahLst/>
              <a:cxnLst/>
              <a:rect l="l" t="t" r="r" b="b"/>
              <a:pathLst>
                <a:path w="40004" h="35559">
                  <a:moveTo>
                    <a:pt x="0" y="35052"/>
                  </a:moveTo>
                  <a:lnTo>
                    <a:pt x="396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5746240" y="7958518"/>
              <a:ext cx="40005" cy="35560"/>
            </a:xfrm>
            <a:custGeom>
              <a:avLst/>
              <a:gdLst/>
              <a:ahLst/>
              <a:cxnLst/>
              <a:rect l="l" t="t" r="r" b="b"/>
              <a:pathLst>
                <a:path w="40004" h="35559">
                  <a:moveTo>
                    <a:pt x="39624" y="0"/>
                  </a:moveTo>
                  <a:lnTo>
                    <a:pt x="0" y="3505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5745861" y="7958137"/>
              <a:ext cx="40005" cy="35560"/>
            </a:xfrm>
            <a:custGeom>
              <a:avLst/>
              <a:gdLst/>
              <a:ahLst/>
              <a:cxnLst/>
              <a:rect l="l" t="t" r="r" b="b"/>
              <a:pathLst>
                <a:path w="40004" h="35559">
                  <a:moveTo>
                    <a:pt x="39624" y="0"/>
                  </a:moveTo>
                  <a:lnTo>
                    <a:pt x="30480" y="3048"/>
                  </a:lnTo>
                  <a:lnTo>
                    <a:pt x="0" y="35052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5746240" y="7958518"/>
              <a:ext cx="40005" cy="35560"/>
            </a:xfrm>
            <a:custGeom>
              <a:avLst/>
              <a:gdLst/>
              <a:ahLst/>
              <a:cxnLst/>
              <a:rect l="l" t="t" r="r" b="b"/>
              <a:pathLst>
                <a:path w="40004" h="35559">
                  <a:moveTo>
                    <a:pt x="39624" y="0"/>
                  </a:moveTo>
                  <a:lnTo>
                    <a:pt x="0" y="35052"/>
                  </a:lnTo>
                  <a:lnTo>
                    <a:pt x="30480" y="3048"/>
                  </a:lnTo>
                  <a:lnTo>
                    <a:pt x="396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5746240" y="7958518"/>
              <a:ext cx="40005" cy="35560"/>
            </a:xfrm>
            <a:custGeom>
              <a:avLst/>
              <a:gdLst/>
              <a:ahLst/>
              <a:cxnLst/>
              <a:rect l="l" t="t" r="r" b="b"/>
              <a:pathLst>
                <a:path w="40004" h="35559">
                  <a:moveTo>
                    <a:pt x="39624" y="0"/>
                  </a:moveTo>
                  <a:lnTo>
                    <a:pt x="0" y="35052"/>
                  </a:lnTo>
                  <a:lnTo>
                    <a:pt x="396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5795008" y="794937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5795008" y="794937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5795008" y="794937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5795008" y="794937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5795008" y="794937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5795008" y="794937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5795008" y="794937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5795008" y="794937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5795008" y="794937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5795008" y="794937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5745861" y="7952041"/>
              <a:ext cx="44450" cy="41275"/>
            </a:xfrm>
            <a:custGeom>
              <a:avLst/>
              <a:gdLst/>
              <a:ahLst/>
              <a:cxnLst/>
              <a:rect l="l" t="t" r="r" b="b"/>
              <a:pathLst>
                <a:path w="44450" h="41275">
                  <a:moveTo>
                    <a:pt x="44196" y="0"/>
                  </a:moveTo>
                  <a:lnTo>
                    <a:pt x="0" y="41148"/>
                  </a:lnTo>
                  <a:lnTo>
                    <a:pt x="39624" y="6096"/>
                  </a:lnTo>
                  <a:lnTo>
                    <a:pt x="441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5746240" y="7952422"/>
              <a:ext cx="44450" cy="41275"/>
            </a:xfrm>
            <a:custGeom>
              <a:avLst/>
              <a:gdLst/>
              <a:ahLst/>
              <a:cxnLst/>
              <a:rect l="l" t="t" r="r" b="b"/>
              <a:pathLst>
                <a:path w="44450" h="41275">
                  <a:moveTo>
                    <a:pt x="39624" y="6096"/>
                  </a:moveTo>
                  <a:lnTo>
                    <a:pt x="0" y="41148"/>
                  </a:lnTo>
                  <a:lnTo>
                    <a:pt x="44196" y="0"/>
                  </a:lnTo>
                  <a:lnTo>
                    <a:pt x="39624" y="609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5745861" y="7952041"/>
              <a:ext cx="44450" cy="45720"/>
            </a:xfrm>
            <a:custGeom>
              <a:avLst/>
              <a:gdLst/>
              <a:ahLst/>
              <a:cxnLst/>
              <a:rect l="l" t="t" r="r" b="b"/>
              <a:pathLst>
                <a:path w="44450" h="45720">
                  <a:moveTo>
                    <a:pt x="44196" y="0"/>
                  </a:moveTo>
                  <a:lnTo>
                    <a:pt x="0" y="41148"/>
                  </a:lnTo>
                  <a:lnTo>
                    <a:pt x="3048" y="45720"/>
                  </a:lnTo>
                  <a:lnTo>
                    <a:pt x="441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5746240" y="7952422"/>
              <a:ext cx="44450" cy="45720"/>
            </a:xfrm>
            <a:custGeom>
              <a:avLst/>
              <a:gdLst/>
              <a:ahLst/>
              <a:cxnLst/>
              <a:rect l="l" t="t" r="r" b="b"/>
              <a:pathLst>
                <a:path w="44450" h="45720">
                  <a:moveTo>
                    <a:pt x="0" y="41148"/>
                  </a:moveTo>
                  <a:lnTo>
                    <a:pt x="44196" y="0"/>
                  </a:lnTo>
                  <a:lnTo>
                    <a:pt x="3048" y="45720"/>
                  </a:lnTo>
                  <a:lnTo>
                    <a:pt x="0" y="4114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5795008" y="794937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5795008" y="794937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5749288" y="7953946"/>
              <a:ext cx="45720" cy="44450"/>
            </a:xfrm>
            <a:custGeom>
              <a:avLst/>
              <a:gdLst/>
              <a:ahLst/>
              <a:cxnLst/>
              <a:rect l="l" t="t" r="r" b="b"/>
              <a:pathLst>
                <a:path w="45720" h="44450">
                  <a:moveTo>
                    <a:pt x="45720" y="0"/>
                  </a:moveTo>
                  <a:lnTo>
                    <a:pt x="0" y="441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5748908" y="795204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1148" y="0"/>
                  </a:moveTo>
                  <a:lnTo>
                    <a:pt x="0" y="45720"/>
                  </a:lnTo>
                  <a:lnTo>
                    <a:pt x="45720" y="1524"/>
                  </a:lnTo>
                  <a:lnTo>
                    <a:pt x="4114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5749288" y="7952422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720" y="1524"/>
                  </a:moveTo>
                  <a:lnTo>
                    <a:pt x="0" y="45720"/>
                  </a:lnTo>
                  <a:lnTo>
                    <a:pt x="41148" y="0"/>
                  </a:lnTo>
                  <a:lnTo>
                    <a:pt x="45720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5749288" y="7950898"/>
              <a:ext cx="50800" cy="47625"/>
            </a:xfrm>
            <a:custGeom>
              <a:avLst/>
              <a:gdLst/>
              <a:ahLst/>
              <a:cxnLst/>
              <a:rect l="l" t="t" r="r" b="b"/>
              <a:pathLst>
                <a:path w="50800" h="47625">
                  <a:moveTo>
                    <a:pt x="0" y="47244"/>
                  </a:moveTo>
                  <a:lnTo>
                    <a:pt x="502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5749288" y="7950898"/>
              <a:ext cx="50800" cy="47625"/>
            </a:xfrm>
            <a:custGeom>
              <a:avLst/>
              <a:gdLst/>
              <a:ahLst/>
              <a:cxnLst/>
              <a:rect l="l" t="t" r="r" b="b"/>
              <a:pathLst>
                <a:path w="50800" h="47625">
                  <a:moveTo>
                    <a:pt x="50291" y="0"/>
                  </a:moveTo>
                  <a:lnTo>
                    <a:pt x="0" y="472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5748908" y="7948993"/>
              <a:ext cx="50800" cy="48895"/>
            </a:xfrm>
            <a:custGeom>
              <a:avLst/>
              <a:gdLst/>
              <a:ahLst/>
              <a:cxnLst/>
              <a:rect l="l" t="t" r="r" b="b"/>
              <a:pathLst>
                <a:path w="50800" h="48895">
                  <a:moveTo>
                    <a:pt x="45719" y="0"/>
                  </a:moveTo>
                  <a:lnTo>
                    <a:pt x="0" y="48768"/>
                  </a:lnTo>
                  <a:lnTo>
                    <a:pt x="50291" y="1524"/>
                  </a:lnTo>
                  <a:lnTo>
                    <a:pt x="4571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5749288" y="7949374"/>
              <a:ext cx="50800" cy="48895"/>
            </a:xfrm>
            <a:custGeom>
              <a:avLst/>
              <a:gdLst/>
              <a:ahLst/>
              <a:cxnLst/>
              <a:rect l="l" t="t" r="r" b="b"/>
              <a:pathLst>
                <a:path w="50800" h="48895">
                  <a:moveTo>
                    <a:pt x="50291" y="1524"/>
                  </a:moveTo>
                  <a:lnTo>
                    <a:pt x="0" y="48768"/>
                  </a:lnTo>
                  <a:lnTo>
                    <a:pt x="45719" y="0"/>
                  </a:lnTo>
                  <a:lnTo>
                    <a:pt x="50291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5749288" y="7950898"/>
              <a:ext cx="50800" cy="47625"/>
            </a:xfrm>
            <a:custGeom>
              <a:avLst/>
              <a:gdLst/>
              <a:ahLst/>
              <a:cxnLst/>
              <a:rect l="l" t="t" r="r" b="b"/>
              <a:pathLst>
                <a:path w="50800" h="47625">
                  <a:moveTo>
                    <a:pt x="50291" y="0"/>
                  </a:moveTo>
                  <a:lnTo>
                    <a:pt x="0" y="47244"/>
                  </a:lnTo>
                  <a:lnTo>
                    <a:pt x="50291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5748908" y="7950517"/>
              <a:ext cx="53340" cy="47625"/>
            </a:xfrm>
            <a:custGeom>
              <a:avLst/>
              <a:gdLst/>
              <a:ahLst/>
              <a:cxnLst/>
              <a:rect l="l" t="t" r="r" b="b"/>
              <a:pathLst>
                <a:path w="53339" h="47625">
                  <a:moveTo>
                    <a:pt x="53339" y="0"/>
                  </a:moveTo>
                  <a:lnTo>
                    <a:pt x="50291" y="0"/>
                  </a:lnTo>
                  <a:lnTo>
                    <a:pt x="0" y="47244"/>
                  </a:lnTo>
                  <a:lnTo>
                    <a:pt x="5333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5749288" y="7950898"/>
              <a:ext cx="53340" cy="47625"/>
            </a:xfrm>
            <a:custGeom>
              <a:avLst/>
              <a:gdLst/>
              <a:ahLst/>
              <a:cxnLst/>
              <a:rect l="l" t="t" r="r" b="b"/>
              <a:pathLst>
                <a:path w="53339" h="47625">
                  <a:moveTo>
                    <a:pt x="50291" y="0"/>
                  </a:moveTo>
                  <a:lnTo>
                    <a:pt x="0" y="47244"/>
                  </a:lnTo>
                  <a:lnTo>
                    <a:pt x="53339" y="0"/>
                  </a:lnTo>
                  <a:lnTo>
                    <a:pt x="50291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5748908" y="7950517"/>
              <a:ext cx="53340" cy="50800"/>
            </a:xfrm>
            <a:custGeom>
              <a:avLst/>
              <a:gdLst/>
              <a:ahLst/>
              <a:cxnLst/>
              <a:rect l="l" t="t" r="r" b="b"/>
              <a:pathLst>
                <a:path w="53339" h="50800">
                  <a:moveTo>
                    <a:pt x="53340" y="0"/>
                  </a:moveTo>
                  <a:lnTo>
                    <a:pt x="0" y="47243"/>
                  </a:lnTo>
                  <a:lnTo>
                    <a:pt x="0" y="50291"/>
                  </a:lnTo>
                  <a:lnTo>
                    <a:pt x="5334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5749288" y="7950898"/>
              <a:ext cx="53340" cy="50800"/>
            </a:xfrm>
            <a:custGeom>
              <a:avLst/>
              <a:gdLst/>
              <a:ahLst/>
              <a:cxnLst/>
              <a:rect l="l" t="t" r="r" b="b"/>
              <a:pathLst>
                <a:path w="53339" h="50800">
                  <a:moveTo>
                    <a:pt x="0" y="47244"/>
                  </a:moveTo>
                  <a:lnTo>
                    <a:pt x="53340" y="0"/>
                  </a:lnTo>
                  <a:lnTo>
                    <a:pt x="0" y="50292"/>
                  </a:lnTo>
                  <a:lnTo>
                    <a:pt x="0" y="472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5749288" y="7950898"/>
              <a:ext cx="53340" cy="50800"/>
            </a:xfrm>
            <a:custGeom>
              <a:avLst/>
              <a:gdLst/>
              <a:ahLst/>
              <a:cxnLst/>
              <a:rect l="l" t="t" r="r" b="b"/>
              <a:pathLst>
                <a:path w="53339" h="50800">
                  <a:moveTo>
                    <a:pt x="0" y="50292"/>
                  </a:moveTo>
                  <a:lnTo>
                    <a:pt x="533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5749288" y="7950898"/>
              <a:ext cx="53340" cy="50800"/>
            </a:xfrm>
            <a:custGeom>
              <a:avLst/>
              <a:gdLst/>
              <a:ahLst/>
              <a:cxnLst/>
              <a:rect l="l" t="t" r="r" b="b"/>
              <a:pathLst>
                <a:path w="53339" h="50800">
                  <a:moveTo>
                    <a:pt x="53339" y="0"/>
                  </a:moveTo>
                  <a:lnTo>
                    <a:pt x="0" y="50292"/>
                  </a:lnTo>
                  <a:lnTo>
                    <a:pt x="5333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5748908" y="7950517"/>
              <a:ext cx="56515" cy="50800"/>
            </a:xfrm>
            <a:custGeom>
              <a:avLst/>
              <a:gdLst/>
              <a:ahLst/>
              <a:cxnLst/>
              <a:rect l="l" t="t" r="r" b="b"/>
              <a:pathLst>
                <a:path w="56514" h="50800">
                  <a:moveTo>
                    <a:pt x="53339" y="0"/>
                  </a:moveTo>
                  <a:lnTo>
                    <a:pt x="0" y="50292"/>
                  </a:lnTo>
                  <a:lnTo>
                    <a:pt x="56387" y="1524"/>
                  </a:lnTo>
                  <a:lnTo>
                    <a:pt x="5333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5749288" y="7950898"/>
              <a:ext cx="56515" cy="50800"/>
            </a:xfrm>
            <a:custGeom>
              <a:avLst/>
              <a:gdLst/>
              <a:ahLst/>
              <a:cxnLst/>
              <a:rect l="l" t="t" r="r" b="b"/>
              <a:pathLst>
                <a:path w="56514" h="50800">
                  <a:moveTo>
                    <a:pt x="53339" y="0"/>
                  </a:moveTo>
                  <a:lnTo>
                    <a:pt x="0" y="50292"/>
                  </a:lnTo>
                  <a:lnTo>
                    <a:pt x="56387" y="1524"/>
                  </a:lnTo>
                  <a:lnTo>
                    <a:pt x="5333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5748908" y="7952041"/>
              <a:ext cx="56515" cy="53340"/>
            </a:xfrm>
            <a:custGeom>
              <a:avLst/>
              <a:gdLst/>
              <a:ahLst/>
              <a:cxnLst/>
              <a:rect l="l" t="t" r="r" b="b"/>
              <a:pathLst>
                <a:path w="56514" h="53340">
                  <a:moveTo>
                    <a:pt x="56388" y="0"/>
                  </a:moveTo>
                  <a:lnTo>
                    <a:pt x="0" y="48768"/>
                  </a:lnTo>
                  <a:lnTo>
                    <a:pt x="3048" y="53340"/>
                  </a:lnTo>
                  <a:lnTo>
                    <a:pt x="5638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5749288" y="7952422"/>
              <a:ext cx="56515" cy="53340"/>
            </a:xfrm>
            <a:custGeom>
              <a:avLst/>
              <a:gdLst/>
              <a:ahLst/>
              <a:cxnLst/>
              <a:rect l="l" t="t" r="r" b="b"/>
              <a:pathLst>
                <a:path w="56514" h="53340">
                  <a:moveTo>
                    <a:pt x="0" y="48768"/>
                  </a:moveTo>
                  <a:lnTo>
                    <a:pt x="56388" y="0"/>
                  </a:lnTo>
                  <a:lnTo>
                    <a:pt x="3048" y="53340"/>
                  </a:lnTo>
                  <a:lnTo>
                    <a:pt x="0" y="487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5751956" y="7952041"/>
              <a:ext cx="58419" cy="53340"/>
            </a:xfrm>
            <a:custGeom>
              <a:avLst/>
              <a:gdLst/>
              <a:ahLst/>
              <a:cxnLst/>
              <a:rect l="l" t="t" r="r" b="b"/>
              <a:pathLst>
                <a:path w="58420" h="53340">
                  <a:moveTo>
                    <a:pt x="57911" y="0"/>
                  </a:moveTo>
                  <a:lnTo>
                    <a:pt x="53339" y="0"/>
                  </a:lnTo>
                  <a:lnTo>
                    <a:pt x="0" y="53340"/>
                  </a:lnTo>
                  <a:lnTo>
                    <a:pt x="5791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5752336" y="7952422"/>
              <a:ext cx="58419" cy="53340"/>
            </a:xfrm>
            <a:custGeom>
              <a:avLst/>
              <a:gdLst/>
              <a:ahLst/>
              <a:cxnLst/>
              <a:rect l="l" t="t" r="r" b="b"/>
              <a:pathLst>
                <a:path w="58420" h="53340">
                  <a:moveTo>
                    <a:pt x="53339" y="0"/>
                  </a:moveTo>
                  <a:lnTo>
                    <a:pt x="0" y="53340"/>
                  </a:lnTo>
                  <a:lnTo>
                    <a:pt x="57911" y="0"/>
                  </a:lnTo>
                  <a:lnTo>
                    <a:pt x="5333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5750432" y="7952041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59436" y="0"/>
                  </a:moveTo>
                  <a:lnTo>
                    <a:pt x="1524" y="53340"/>
                  </a:lnTo>
                  <a:lnTo>
                    <a:pt x="0" y="57912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5750812" y="7952422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1524" y="53339"/>
                  </a:moveTo>
                  <a:lnTo>
                    <a:pt x="59436" y="0"/>
                  </a:lnTo>
                  <a:lnTo>
                    <a:pt x="0" y="57911"/>
                  </a:lnTo>
                  <a:lnTo>
                    <a:pt x="1524" y="5333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5750812" y="7952422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0" y="57912"/>
                  </a:moveTo>
                  <a:lnTo>
                    <a:pt x="59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5750812" y="7952422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59436" y="0"/>
                  </a:moveTo>
                  <a:lnTo>
                    <a:pt x="0" y="57912"/>
                  </a:lnTo>
                  <a:lnTo>
                    <a:pt x="5943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5750431" y="7952041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59436" y="0"/>
                  </a:moveTo>
                  <a:lnTo>
                    <a:pt x="0" y="57912"/>
                  </a:lnTo>
                  <a:lnTo>
                    <a:pt x="4572" y="57912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5750812" y="7952422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0" y="57912"/>
                  </a:moveTo>
                  <a:lnTo>
                    <a:pt x="59436" y="0"/>
                  </a:lnTo>
                  <a:lnTo>
                    <a:pt x="4572" y="57912"/>
                  </a:lnTo>
                  <a:lnTo>
                    <a:pt x="0" y="5791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5750812" y="7952422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59436" y="0"/>
                  </a:moveTo>
                  <a:lnTo>
                    <a:pt x="0" y="57912"/>
                  </a:lnTo>
                  <a:lnTo>
                    <a:pt x="5943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5755005" y="7952041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4863" y="0"/>
                  </a:moveTo>
                  <a:lnTo>
                    <a:pt x="0" y="57912"/>
                  </a:lnTo>
                  <a:lnTo>
                    <a:pt x="57911" y="4572"/>
                  </a:lnTo>
                  <a:lnTo>
                    <a:pt x="5486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5755384" y="7952422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4863" y="0"/>
                  </a:moveTo>
                  <a:lnTo>
                    <a:pt x="0" y="57912"/>
                  </a:lnTo>
                  <a:lnTo>
                    <a:pt x="57911" y="4572"/>
                  </a:lnTo>
                  <a:lnTo>
                    <a:pt x="5486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5753480" y="7956613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59436" y="0"/>
                  </a:moveTo>
                  <a:lnTo>
                    <a:pt x="1524" y="53339"/>
                  </a:lnTo>
                  <a:lnTo>
                    <a:pt x="0" y="57911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5753860" y="7956994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1524" y="53340"/>
                  </a:moveTo>
                  <a:lnTo>
                    <a:pt x="59436" y="0"/>
                  </a:lnTo>
                  <a:lnTo>
                    <a:pt x="0" y="57912"/>
                  </a:lnTo>
                  <a:lnTo>
                    <a:pt x="1524" y="533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5753860" y="7956994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0" y="57912"/>
                  </a:moveTo>
                  <a:lnTo>
                    <a:pt x="59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5753860" y="7956994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59436" y="0"/>
                  </a:moveTo>
                  <a:lnTo>
                    <a:pt x="0" y="57912"/>
                  </a:lnTo>
                  <a:lnTo>
                    <a:pt x="5943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5753480" y="7956613"/>
              <a:ext cx="62865" cy="58419"/>
            </a:xfrm>
            <a:custGeom>
              <a:avLst/>
              <a:gdLst/>
              <a:ahLst/>
              <a:cxnLst/>
              <a:rect l="l" t="t" r="r" b="b"/>
              <a:pathLst>
                <a:path w="62864" h="58420">
                  <a:moveTo>
                    <a:pt x="59436" y="0"/>
                  </a:moveTo>
                  <a:lnTo>
                    <a:pt x="0" y="57912"/>
                  </a:lnTo>
                  <a:lnTo>
                    <a:pt x="62484" y="4572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5753860" y="7956994"/>
              <a:ext cx="62865" cy="58419"/>
            </a:xfrm>
            <a:custGeom>
              <a:avLst/>
              <a:gdLst/>
              <a:ahLst/>
              <a:cxnLst/>
              <a:rect l="l" t="t" r="r" b="b"/>
              <a:pathLst>
                <a:path w="62864" h="58420">
                  <a:moveTo>
                    <a:pt x="59436" y="0"/>
                  </a:moveTo>
                  <a:lnTo>
                    <a:pt x="0" y="57912"/>
                  </a:lnTo>
                  <a:lnTo>
                    <a:pt x="62484" y="4572"/>
                  </a:lnTo>
                  <a:lnTo>
                    <a:pt x="5943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5753480" y="7961185"/>
              <a:ext cx="62865" cy="58419"/>
            </a:xfrm>
            <a:custGeom>
              <a:avLst/>
              <a:gdLst/>
              <a:ahLst/>
              <a:cxnLst/>
              <a:rect l="l" t="t" r="r" b="b"/>
              <a:pathLst>
                <a:path w="62864" h="58420">
                  <a:moveTo>
                    <a:pt x="62484" y="0"/>
                  </a:moveTo>
                  <a:lnTo>
                    <a:pt x="0" y="53339"/>
                  </a:lnTo>
                  <a:lnTo>
                    <a:pt x="3048" y="57911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5753860" y="7961566"/>
              <a:ext cx="62865" cy="58419"/>
            </a:xfrm>
            <a:custGeom>
              <a:avLst/>
              <a:gdLst/>
              <a:ahLst/>
              <a:cxnLst/>
              <a:rect l="l" t="t" r="r" b="b"/>
              <a:pathLst>
                <a:path w="62864" h="58420">
                  <a:moveTo>
                    <a:pt x="0" y="53340"/>
                  </a:moveTo>
                  <a:lnTo>
                    <a:pt x="62484" y="0"/>
                  </a:lnTo>
                  <a:lnTo>
                    <a:pt x="3048" y="57912"/>
                  </a:lnTo>
                  <a:lnTo>
                    <a:pt x="0" y="533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5755005" y="7961185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59">
                  <a:moveTo>
                    <a:pt x="60960" y="0"/>
                  </a:moveTo>
                  <a:lnTo>
                    <a:pt x="1524" y="57911"/>
                  </a:lnTo>
                  <a:lnTo>
                    <a:pt x="0" y="60959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5755384" y="7961566"/>
              <a:ext cx="60960" cy="60960"/>
            </a:xfrm>
            <a:custGeom>
              <a:avLst/>
              <a:gdLst/>
              <a:ahLst/>
              <a:cxnLst/>
              <a:rect l="l" t="t" r="r" b="b"/>
              <a:pathLst>
                <a:path w="60960" h="60959">
                  <a:moveTo>
                    <a:pt x="60960" y="0"/>
                  </a:moveTo>
                  <a:lnTo>
                    <a:pt x="1524" y="57912"/>
                  </a:lnTo>
                  <a:lnTo>
                    <a:pt x="0" y="60960"/>
                  </a:lnTo>
                  <a:lnTo>
                    <a:pt x="6096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5756908" y="7961566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0" y="57912"/>
                  </a:moveTo>
                  <a:lnTo>
                    <a:pt x="594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5755384" y="7966140"/>
              <a:ext cx="64135" cy="56515"/>
            </a:xfrm>
            <a:custGeom>
              <a:avLst/>
              <a:gdLst/>
              <a:ahLst/>
              <a:cxnLst/>
              <a:rect l="l" t="t" r="r" b="b"/>
              <a:pathLst>
                <a:path w="64135" h="56515">
                  <a:moveTo>
                    <a:pt x="64008" y="0"/>
                  </a:moveTo>
                  <a:lnTo>
                    <a:pt x="0" y="563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5755005" y="7961185"/>
              <a:ext cx="64135" cy="60960"/>
            </a:xfrm>
            <a:custGeom>
              <a:avLst/>
              <a:gdLst/>
              <a:ahLst/>
              <a:cxnLst/>
              <a:rect l="l" t="t" r="r" b="b"/>
              <a:pathLst>
                <a:path w="64135" h="60959">
                  <a:moveTo>
                    <a:pt x="60960" y="0"/>
                  </a:moveTo>
                  <a:lnTo>
                    <a:pt x="0" y="60959"/>
                  </a:lnTo>
                  <a:lnTo>
                    <a:pt x="64008" y="4571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5755384" y="7961567"/>
              <a:ext cx="64135" cy="60960"/>
            </a:xfrm>
            <a:custGeom>
              <a:avLst/>
              <a:gdLst/>
              <a:ahLst/>
              <a:cxnLst/>
              <a:rect l="l" t="t" r="r" b="b"/>
              <a:pathLst>
                <a:path w="64135" h="60959">
                  <a:moveTo>
                    <a:pt x="64008" y="4572"/>
                  </a:moveTo>
                  <a:lnTo>
                    <a:pt x="0" y="60960"/>
                  </a:lnTo>
                  <a:lnTo>
                    <a:pt x="60960" y="0"/>
                  </a:lnTo>
                  <a:lnTo>
                    <a:pt x="64008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5755005" y="7965757"/>
              <a:ext cx="64135" cy="60960"/>
            </a:xfrm>
            <a:custGeom>
              <a:avLst/>
              <a:gdLst/>
              <a:ahLst/>
              <a:cxnLst/>
              <a:rect l="l" t="t" r="r" b="b"/>
              <a:pathLst>
                <a:path w="64135" h="60959">
                  <a:moveTo>
                    <a:pt x="64008" y="0"/>
                  </a:moveTo>
                  <a:lnTo>
                    <a:pt x="0" y="56387"/>
                  </a:lnTo>
                  <a:lnTo>
                    <a:pt x="3048" y="6095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5755384" y="7966140"/>
              <a:ext cx="64135" cy="60960"/>
            </a:xfrm>
            <a:custGeom>
              <a:avLst/>
              <a:gdLst/>
              <a:ahLst/>
              <a:cxnLst/>
              <a:rect l="l" t="t" r="r" b="b"/>
              <a:pathLst>
                <a:path w="64135" h="60959">
                  <a:moveTo>
                    <a:pt x="0" y="56388"/>
                  </a:moveTo>
                  <a:lnTo>
                    <a:pt x="64008" y="0"/>
                  </a:lnTo>
                  <a:lnTo>
                    <a:pt x="3048" y="60960"/>
                  </a:lnTo>
                  <a:lnTo>
                    <a:pt x="0" y="563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5755384" y="7966140"/>
              <a:ext cx="64135" cy="56515"/>
            </a:xfrm>
            <a:custGeom>
              <a:avLst/>
              <a:gdLst/>
              <a:ahLst/>
              <a:cxnLst/>
              <a:rect l="l" t="t" r="r" b="b"/>
              <a:pathLst>
                <a:path w="64135" h="56515">
                  <a:moveTo>
                    <a:pt x="64008" y="0"/>
                  </a:moveTo>
                  <a:lnTo>
                    <a:pt x="0" y="56388"/>
                  </a:lnTo>
                  <a:lnTo>
                    <a:pt x="6400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5758052" y="7965757"/>
              <a:ext cx="64135" cy="60960"/>
            </a:xfrm>
            <a:custGeom>
              <a:avLst/>
              <a:gdLst/>
              <a:ahLst/>
              <a:cxnLst/>
              <a:rect l="l" t="t" r="r" b="b"/>
              <a:pathLst>
                <a:path w="64135" h="60959">
                  <a:moveTo>
                    <a:pt x="60960" y="0"/>
                  </a:moveTo>
                  <a:lnTo>
                    <a:pt x="0" y="60959"/>
                  </a:lnTo>
                  <a:lnTo>
                    <a:pt x="64008" y="4571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5758432" y="7966140"/>
              <a:ext cx="64135" cy="60960"/>
            </a:xfrm>
            <a:custGeom>
              <a:avLst/>
              <a:gdLst/>
              <a:ahLst/>
              <a:cxnLst/>
              <a:rect l="l" t="t" r="r" b="b"/>
              <a:pathLst>
                <a:path w="64135" h="60959">
                  <a:moveTo>
                    <a:pt x="60960" y="0"/>
                  </a:moveTo>
                  <a:lnTo>
                    <a:pt x="0" y="60960"/>
                  </a:lnTo>
                  <a:lnTo>
                    <a:pt x="64008" y="4572"/>
                  </a:lnTo>
                  <a:lnTo>
                    <a:pt x="6096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5758052" y="7970329"/>
              <a:ext cx="64135" cy="60960"/>
            </a:xfrm>
            <a:custGeom>
              <a:avLst/>
              <a:gdLst/>
              <a:ahLst/>
              <a:cxnLst/>
              <a:rect l="l" t="t" r="r" b="b"/>
              <a:pathLst>
                <a:path w="64135" h="60959">
                  <a:moveTo>
                    <a:pt x="64008" y="0"/>
                  </a:moveTo>
                  <a:lnTo>
                    <a:pt x="0" y="56388"/>
                  </a:lnTo>
                  <a:lnTo>
                    <a:pt x="0" y="60960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5758432" y="7970710"/>
              <a:ext cx="64135" cy="60960"/>
            </a:xfrm>
            <a:custGeom>
              <a:avLst/>
              <a:gdLst/>
              <a:ahLst/>
              <a:cxnLst/>
              <a:rect l="l" t="t" r="r" b="b"/>
              <a:pathLst>
                <a:path w="64135" h="60959">
                  <a:moveTo>
                    <a:pt x="0" y="56387"/>
                  </a:moveTo>
                  <a:lnTo>
                    <a:pt x="64008" y="0"/>
                  </a:lnTo>
                  <a:lnTo>
                    <a:pt x="0" y="60959"/>
                  </a:lnTo>
                  <a:lnTo>
                    <a:pt x="0" y="5638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5758052" y="7970329"/>
              <a:ext cx="67310" cy="60960"/>
            </a:xfrm>
            <a:custGeom>
              <a:avLst/>
              <a:gdLst/>
              <a:ahLst/>
              <a:cxnLst/>
              <a:rect l="l" t="t" r="r" b="b"/>
              <a:pathLst>
                <a:path w="67310" h="60959">
                  <a:moveTo>
                    <a:pt x="64008" y="0"/>
                  </a:moveTo>
                  <a:lnTo>
                    <a:pt x="0" y="60960"/>
                  </a:lnTo>
                  <a:lnTo>
                    <a:pt x="67056" y="1524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5758432" y="7970710"/>
              <a:ext cx="67310" cy="60960"/>
            </a:xfrm>
            <a:custGeom>
              <a:avLst/>
              <a:gdLst/>
              <a:ahLst/>
              <a:cxnLst/>
              <a:rect l="l" t="t" r="r" b="b"/>
              <a:pathLst>
                <a:path w="67310" h="60959">
                  <a:moveTo>
                    <a:pt x="64008" y="0"/>
                  </a:moveTo>
                  <a:lnTo>
                    <a:pt x="0" y="60959"/>
                  </a:lnTo>
                  <a:lnTo>
                    <a:pt x="67056" y="1523"/>
                  </a:lnTo>
                  <a:lnTo>
                    <a:pt x="6400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5758052" y="7971853"/>
              <a:ext cx="67310" cy="64135"/>
            </a:xfrm>
            <a:custGeom>
              <a:avLst/>
              <a:gdLst/>
              <a:ahLst/>
              <a:cxnLst/>
              <a:rect l="l" t="t" r="r" b="b"/>
              <a:pathLst>
                <a:path w="67310" h="64134">
                  <a:moveTo>
                    <a:pt x="67056" y="0"/>
                  </a:moveTo>
                  <a:lnTo>
                    <a:pt x="0" y="59435"/>
                  </a:lnTo>
                  <a:lnTo>
                    <a:pt x="3048" y="64007"/>
                  </a:lnTo>
                  <a:lnTo>
                    <a:pt x="6705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5758432" y="7972234"/>
              <a:ext cx="67310" cy="64135"/>
            </a:xfrm>
            <a:custGeom>
              <a:avLst/>
              <a:gdLst/>
              <a:ahLst/>
              <a:cxnLst/>
              <a:rect l="l" t="t" r="r" b="b"/>
              <a:pathLst>
                <a:path w="67310" h="64134">
                  <a:moveTo>
                    <a:pt x="0" y="59435"/>
                  </a:moveTo>
                  <a:lnTo>
                    <a:pt x="67056" y="0"/>
                  </a:lnTo>
                  <a:lnTo>
                    <a:pt x="3048" y="64007"/>
                  </a:lnTo>
                  <a:lnTo>
                    <a:pt x="0" y="5943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5761480" y="7972234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5" h="64134">
                  <a:moveTo>
                    <a:pt x="0" y="64007"/>
                  </a:moveTo>
                  <a:lnTo>
                    <a:pt x="640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5761480" y="7972234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5" h="64134">
                  <a:moveTo>
                    <a:pt x="64008" y="0"/>
                  </a:moveTo>
                  <a:lnTo>
                    <a:pt x="0" y="64007"/>
                  </a:lnTo>
                  <a:lnTo>
                    <a:pt x="6400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5761100" y="7971853"/>
              <a:ext cx="67310" cy="64135"/>
            </a:xfrm>
            <a:custGeom>
              <a:avLst/>
              <a:gdLst/>
              <a:ahLst/>
              <a:cxnLst/>
              <a:rect l="l" t="t" r="r" b="b"/>
              <a:pathLst>
                <a:path w="67310" h="64134">
                  <a:moveTo>
                    <a:pt x="64008" y="0"/>
                  </a:moveTo>
                  <a:lnTo>
                    <a:pt x="0" y="64007"/>
                  </a:lnTo>
                  <a:lnTo>
                    <a:pt x="67056" y="4571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5761480" y="7972234"/>
              <a:ext cx="67310" cy="64135"/>
            </a:xfrm>
            <a:custGeom>
              <a:avLst/>
              <a:gdLst/>
              <a:ahLst/>
              <a:cxnLst/>
              <a:rect l="l" t="t" r="r" b="b"/>
              <a:pathLst>
                <a:path w="67310" h="64134">
                  <a:moveTo>
                    <a:pt x="64008" y="0"/>
                  </a:moveTo>
                  <a:lnTo>
                    <a:pt x="0" y="64007"/>
                  </a:lnTo>
                  <a:lnTo>
                    <a:pt x="67056" y="4571"/>
                  </a:lnTo>
                  <a:lnTo>
                    <a:pt x="6400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5761100" y="7976425"/>
              <a:ext cx="67310" cy="60960"/>
            </a:xfrm>
            <a:custGeom>
              <a:avLst/>
              <a:gdLst/>
              <a:ahLst/>
              <a:cxnLst/>
              <a:rect l="l" t="t" r="r" b="b"/>
              <a:pathLst>
                <a:path w="67310" h="60959">
                  <a:moveTo>
                    <a:pt x="67056" y="0"/>
                  </a:moveTo>
                  <a:lnTo>
                    <a:pt x="0" y="59436"/>
                  </a:lnTo>
                  <a:lnTo>
                    <a:pt x="7620" y="60960"/>
                  </a:lnTo>
                  <a:lnTo>
                    <a:pt x="6705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5761480" y="7976806"/>
              <a:ext cx="67310" cy="60960"/>
            </a:xfrm>
            <a:custGeom>
              <a:avLst/>
              <a:gdLst/>
              <a:ahLst/>
              <a:cxnLst/>
              <a:rect l="l" t="t" r="r" b="b"/>
              <a:pathLst>
                <a:path w="67310" h="60959">
                  <a:moveTo>
                    <a:pt x="0" y="59436"/>
                  </a:moveTo>
                  <a:lnTo>
                    <a:pt x="67056" y="0"/>
                  </a:lnTo>
                  <a:lnTo>
                    <a:pt x="7620" y="60960"/>
                  </a:lnTo>
                  <a:lnTo>
                    <a:pt x="0" y="5943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5768720" y="7976425"/>
              <a:ext cx="62865" cy="60960"/>
            </a:xfrm>
            <a:custGeom>
              <a:avLst/>
              <a:gdLst/>
              <a:ahLst/>
              <a:cxnLst/>
              <a:rect l="l" t="t" r="r" b="b"/>
              <a:pathLst>
                <a:path w="62864" h="60959">
                  <a:moveTo>
                    <a:pt x="62484" y="0"/>
                  </a:moveTo>
                  <a:lnTo>
                    <a:pt x="59436" y="0"/>
                  </a:lnTo>
                  <a:lnTo>
                    <a:pt x="0" y="60960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5769100" y="7976806"/>
              <a:ext cx="62865" cy="60960"/>
            </a:xfrm>
            <a:custGeom>
              <a:avLst/>
              <a:gdLst/>
              <a:ahLst/>
              <a:cxnLst/>
              <a:rect l="l" t="t" r="r" b="b"/>
              <a:pathLst>
                <a:path w="62864" h="60959">
                  <a:moveTo>
                    <a:pt x="59436" y="0"/>
                  </a:moveTo>
                  <a:lnTo>
                    <a:pt x="0" y="60959"/>
                  </a:lnTo>
                  <a:lnTo>
                    <a:pt x="62484" y="0"/>
                  </a:lnTo>
                  <a:lnTo>
                    <a:pt x="5943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5767195" y="7976425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5" h="64134">
                  <a:moveTo>
                    <a:pt x="64008" y="0"/>
                  </a:moveTo>
                  <a:lnTo>
                    <a:pt x="1524" y="60960"/>
                  </a:lnTo>
                  <a:lnTo>
                    <a:pt x="0" y="64008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5767576" y="7976806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5" h="64134">
                  <a:moveTo>
                    <a:pt x="1524" y="60960"/>
                  </a:moveTo>
                  <a:lnTo>
                    <a:pt x="64008" y="0"/>
                  </a:lnTo>
                  <a:lnTo>
                    <a:pt x="0" y="64008"/>
                  </a:lnTo>
                  <a:lnTo>
                    <a:pt x="1524" y="6096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5767576" y="7976808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5" h="64134">
                  <a:moveTo>
                    <a:pt x="0" y="64007"/>
                  </a:moveTo>
                  <a:lnTo>
                    <a:pt x="640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5767576" y="7976806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5" h="64134">
                  <a:moveTo>
                    <a:pt x="64008" y="0"/>
                  </a:moveTo>
                  <a:lnTo>
                    <a:pt x="0" y="64007"/>
                  </a:lnTo>
                  <a:lnTo>
                    <a:pt x="6400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5767197" y="7976425"/>
              <a:ext cx="70485" cy="64135"/>
            </a:xfrm>
            <a:custGeom>
              <a:avLst/>
              <a:gdLst/>
              <a:ahLst/>
              <a:cxnLst/>
              <a:rect l="l" t="t" r="r" b="b"/>
              <a:pathLst>
                <a:path w="70485" h="64134">
                  <a:moveTo>
                    <a:pt x="64008" y="0"/>
                  </a:moveTo>
                  <a:lnTo>
                    <a:pt x="0" y="64008"/>
                  </a:lnTo>
                  <a:lnTo>
                    <a:pt x="70104" y="9144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5767576" y="7976806"/>
              <a:ext cx="70485" cy="64135"/>
            </a:xfrm>
            <a:custGeom>
              <a:avLst/>
              <a:gdLst/>
              <a:ahLst/>
              <a:cxnLst/>
              <a:rect l="l" t="t" r="r" b="b"/>
              <a:pathLst>
                <a:path w="70485" h="64134">
                  <a:moveTo>
                    <a:pt x="64008" y="0"/>
                  </a:moveTo>
                  <a:lnTo>
                    <a:pt x="0" y="64007"/>
                  </a:lnTo>
                  <a:lnTo>
                    <a:pt x="70104" y="9143"/>
                  </a:lnTo>
                  <a:lnTo>
                    <a:pt x="6400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5767197" y="7985569"/>
              <a:ext cx="70485" cy="60960"/>
            </a:xfrm>
            <a:custGeom>
              <a:avLst/>
              <a:gdLst/>
              <a:ahLst/>
              <a:cxnLst/>
              <a:rect l="l" t="t" r="r" b="b"/>
              <a:pathLst>
                <a:path w="70485" h="60959">
                  <a:moveTo>
                    <a:pt x="70104" y="0"/>
                  </a:moveTo>
                  <a:lnTo>
                    <a:pt x="0" y="54864"/>
                  </a:lnTo>
                  <a:lnTo>
                    <a:pt x="6096" y="60960"/>
                  </a:lnTo>
                  <a:lnTo>
                    <a:pt x="7010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5767576" y="7985952"/>
              <a:ext cx="70485" cy="60960"/>
            </a:xfrm>
            <a:custGeom>
              <a:avLst/>
              <a:gdLst/>
              <a:ahLst/>
              <a:cxnLst/>
              <a:rect l="l" t="t" r="r" b="b"/>
              <a:pathLst>
                <a:path w="70485" h="60959">
                  <a:moveTo>
                    <a:pt x="0" y="54863"/>
                  </a:moveTo>
                  <a:lnTo>
                    <a:pt x="70104" y="0"/>
                  </a:lnTo>
                  <a:lnTo>
                    <a:pt x="6096" y="60959"/>
                  </a:lnTo>
                  <a:lnTo>
                    <a:pt x="0" y="5486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5773292" y="7985569"/>
              <a:ext cx="70485" cy="60960"/>
            </a:xfrm>
            <a:custGeom>
              <a:avLst/>
              <a:gdLst/>
              <a:ahLst/>
              <a:cxnLst/>
              <a:rect l="l" t="t" r="r" b="b"/>
              <a:pathLst>
                <a:path w="70485" h="60959">
                  <a:moveTo>
                    <a:pt x="64008" y="0"/>
                  </a:moveTo>
                  <a:lnTo>
                    <a:pt x="0" y="60960"/>
                  </a:lnTo>
                  <a:lnTo>
                    <a:pt x="70104" y="6096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5773672" y="7985950"/>
              <a:ext cx="70485" cy="60960"/>
            </a:xfrm>
            <a:custGeom>
              <a:avLst/>
              <a:gdLst/>
              <a:ahLst/>
              <a:cxnLst/>
              <a:rect l="l" t="t" r="r" b="b"/>
              <a:pathLst>
                <a:path w="70485" h="60959">
                  <a:moveTo>
                    <a:pt x="64008" y="0"/>
                  </a:moveTo>
                  <a:lnTo>
                    <a:pt x="0" y="60960"/>
                  </a:lnTo>
                  <a:lnTo>
                    <a:pt x="70104" y="6096"/>
                  </a:lnTo>
                  <a:lnTo>
                    <a:pt x="6400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5773292" y="7991665"/>
              <a:ext cx="70485" cy="56515"/>
            </a:xfrm>
            <a:custGeom>
              <a:avLst/>
              <a:gdLst/>
              <a:ahLst/>
              <a:cxnLst/>
              <a:rect l="l" t="t" r="r" b="b"/>
              <a:pathLst>
                <a:path w="70485" h="56515">
                  <a:moveTo>
                    <a:pt x="70104" y="0"/>
                  </a:moveTo>
                  <a:lnTo>
                    <a:pt x="0" y="54863"/>
                  </a:lnTo>
                  <a:lnTo>
                    <a:pt x="12192" y="56387"/>
                  </a:lnTo>
                  <a:lnTo>
                    <a:pt x="7010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5773672" y="7992046"/>
              <a:ext cx="70485" cy="56515"/>
            </a:xfrm>
            <a:custGeom>
              <a:avLst/>
              <a:gdLst/>
              <a:ahLst/>
              <a:cxnLst/>
              <a:rect l="l" t="t" r="r" b="b"/>
              <a:pathLst>
                <a:path w="70485" h="56515">
                  <a:moveTo>
                    <a:pt x="0" y="54864"/>
                  </a:moveTo>
                  <a:lnTo>
                    <a:pt x="70104" y="0"/>
                  </a:lnTo>
                  <a:lnTo>
                    <a:pt x="12192" y="56388"/>
                  </a:lnTo>
                  <a:lnTo>
                    <a:pt x="0" y="5486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5785485" y="7991665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7912" y="0"/>
                  </a:moveTo>
                  <a:lnTo>
                    <a:pt x="0" y="56388"/>
                  </a:lnTo>
                  <a:lnTo>
                    <a:pt x="3048" y="57912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5785864" y="7992046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7912" y="0"/>
                  </a:moveTo>
                  <a:lnTo>
                    <a:pt x="0" y="56388"/>
                  </a:lnTo>
                  <a:lnTo>
                    <a:pt x="3048" y="57912"/>
                  </a:lnTo>
                  <a:lnTo>
                    <a:pt x="5791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5785864" y="7992046"/>
              <a:ext cx="58419" cy="56515"/>
            </a:xfrm>
            <a:custGeom>
              <a:avLst/>
              <a:gdLst/>
              <a:ahLst/>
              <a:cxnLst/>
              <a:rect l="l" t="t" r="r" b="b"/>
              <a:pathLst>
                <a:path w="58420" h="56515">
                  <a:moveTo>
                    <a:pt x="0" y="56388"/>
                  </a:moveTo>
                  <a:lnTo>
                    <a:pt x="57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5788532" y="7991665"/>
              <a:ext cx="62865" cy="58419"/>
            </a:xfrm>
            <a:custGeom>
              <a:avLst/>
              <a:gdLst/>
              <a:ahLst/>
              <a:cxnLst/>
              <a:rect l="l" t="t" r="r" b="b"/>
              <a:pathLst>
                <a:path w="62864" h="58420">
                  <a:moveTo>
                    <a:pt x="54863" y="0"/>
                  </a:moveTo>
                  <a:lnTo>
                    <a:pt x="0" y="57912"/>
                  </a:lnTo>
                  <a:lnTo>
                    <a:pt x="62483" y="4572"/>
                  </a:lnTo>
                  <a:lnTo>
                    <a:pt x="5486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5788912" y="7992046"/>
              <a:ext cx="62865" cy="58419"/>
            </a:xfrm>
            <a:custGeom>
              <a:avLst/>
              <a:gdLst/>
              <a:ahLst/>
              <a:cxnLst/>
              <a:rect l="l" t="t" r="r" b="b"/>
              <a:pathLst>
                <a:path w="62864" h="58420">
                  <a:moveTo>
                    <a:pt x="54863" y="0"/>
                  </a:moveTo>
                  <a:lnTo>
                    <a:pt x="0" y="57912"/>
                  </a:lnTo>
                  <a:lnTo>
                    <a:pt x="62483" y="4572"/>
                  </a:lnTo>
                  <a:lnTo>
                    <a:pt x="5486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5788531" y="7996237"/>
              <a:ext cx="62865" cy="53340"/>
            </a:xfrm>
            <a:custGeom>
              <a:avLst/>
              <a:gdLst/>
              <a:ahLst/>
              <a:cxnLst/>
              <a:rect l="l" t="t" r="r" b="b"/>
              <a:pathLst>
                <a:path w="62864" h="53340">
                  <a:moveTo>
                    <a:pt x="62484" y="0"/>
                  </a:moveTo>
                  <a:lnTo>
                    <a:pt x="0" y="53339"/>
                  </a:lnTo>
                  <a:lnTo>
                    <a:pt x="4572" y="53339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5788912" y="7996618"/>
              <a:ext cx="62865" cy="53340"/>
            </a:xfrm>
            <a:custGeom>
              <a:avLst/>
              <a:gdLst/>
              <a:ahLst/>
              <a:cxnLst/>
              <a:rect l="l" t="t" r="r" b="b"/>
              <a:pathLst>
                <a:path w="62864" h="53340">
                  <a:moveTo>
                    <a:pt x="0" y="53340"/>
                  </a:moveTo>
                  <a:lnTo>
                    <a:pt x="62484" y="0"/>
                  </a:lnTo>
                  <a:lnTo>
                    <a:pt x="4572" y="53340"/>
                  </a:lnTo>
                  <a:lnTo>
                    <a:pt x="0" y="533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5793105" y="7996237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7912" y="0"/>
                  </a:moveTo>
                  <a:lnTo>
                    <a:pt x="0" y="53340"/>
                  </a:lnTo>
                  <a:lnTo>
                    <a:pt x="1524" y="57912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5793484" y="7996618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7912" y="0"/>
                  </a:moveTo>
                  <a:lnTo>
                    <a:pt x="0" y="53340"/>
                  </a:lnTo>
                  <a:lnTo>
                    <a:pt x="1524" y="57912"/>
                  </a:lnTo>
                  <a:lnTo>
                    <a:pt x="5791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5793484" y="7996618"/>
              <a:ext cx="58419" cy="53340"/>
            </a:xfrm>
            <a:custGeom>
              <a:avLst/>
              <a:gdLst/>
              <a:ahLst/>
              <a:cxnLst/>
              <a:rect l="l" t="t" r="r" b="b"/>
              <a:pathLst>
                <a:path w="58420" h="53340">
                  <a:moveTo>
                    <a:pt x="0" y="53340"/>
                  </a:moveTo>
                  <a:lnTo>
                    <a:pt x="57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5795008" y="8001190"/>
              <a:ext cx="59690" cy="53340"/>
            </a:xfrm>
            <a:custGeom>
              <a:avLst/>
              <a:gdLst/>
              <a:ahLst/>
              <a:cxnLst/>
              <a:rect l="l" t="t" r="r" b="b"/>
              <a:pathLst>
                <a:path w="59689" h="53340">
                  <a:moveTo>
                    <a:pt x="59436" y="0"/>
                  </a:moveTo>
                  <a:lnTo>
                    <a:pt x="0" y="533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5794629" y="7996237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56388" y="0"/>
                  </a:moveTo>
                  <a:lnTo>
                    <a:pt x="0" y="57911"/>
                  </a:lnTo>
                  <a:lnTo>
                    <a:pt x="59436" y="4571"/>
                  </a:lnTo>
                  <a:lnTo>
                    <a:pt x="5638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5795008" y="7996618"/>
              <a:ext cx="59690" cy="58419"/>
            </a:xfrm>
            <a:custGeom>
              <a:avLst/>
              <a:gdLst/>
              <a:ahLst/>
              <a:cxnLst/>
              <a:rect l="l" t="t" r="r" b="b"/>
              <a:pathLst>
                <a:path w="59689" h="58420">
                  <a:moveTo>
                    <a:pt x="59436" y="4572"/>
                  </a:moveTo>
                  <a:lnTo>
                    <a:pt x="0" y="57912"/>
                  </a:lnTo>
                  <a:lnTo>
                    <a:pt x="56388" y="0"/>
                  </a:lnTo>
                  <a:lnTo>
                    <a:pt x="59436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5794629" y="8000809"/>
              <a:ext cx="59690" cy="55244"/>
            </a:xfrm>
            <a:custGeom>
              <a:avLst/>
              <a:gdLst/>
              <a:ahLst/>
              <a:cxnLst/>
              <a:rect l="l" t="t" r="r" b="b"/>
              <a:pathLst>
                <a:path w="59689" h="55245">
                  <a:moveTo>
                    <a:pt x="59436" y="0"/>
                  </a:moveTo>
                  <a:lnTo>
                    <a:pt x="0" y="53339"/>
                  </a:lnTo>
                  <a:lnTo>
                    <a:pt x="4572" y="54863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5795008" y="8001190"/>
              <a:ext cx="59690" cy="55244"/>
            </a:xfrm>
            <a:custGeom>
              <a:avLst/>
              <a:gdLst/>
              <a:ahLst/>
              <a:cxnLst/>
              <a:rect l="l" t="t" r="r" b="b"/>
              <a:pathLst>
                <a:path w="59689" h="55245">
                  <a:moveTo>
                    <a:pt x="0" y="53339"/>
                  </a:moveTo>
                  <a:lnTo>
                    <a:pt x="59436" y="0"/>
                  </a:lnTo>
                  <a:lnTo>
                    <a:pt x="4572" y="54863"/>
                  </a:lnTo>
                  <a:lnTo>
                    <a:pt x="0" y="5333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5799580" y="8001190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5" h="55245">
                  <a:moveTo>
                    <a:pt x="0" y="54863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5795008" y="8001190"/>
              <a:ext cx="59690" cy="55244"/>
            </a:xfrm>
            <a:custGeom>
              <a:avLst/>
              <a:gdLst/>
              <a:ahLst/>
              <a:cxnLst/>
              <a:rect l="l" t="t" r="r" b="b"/>
              <a:pathLst>
                <a:path w="59689" h="55245">
                  <a:moveTo>
                    <a:pt x="59436" y="0"/>
                  </a:moveTo>
                  <a:lnTo>
                    <a:pt x="0" y="53340"/>
                  </a:lnTo>
                  <a:lnTo>
                    <a:pt x="59436" y="0"/>
                  </a:lnTo>
                  <a:close/>
                </a:path>
                <a:path w="59689" h="55245">
                  <a:moveTo>
                    <a:pt x="59436" y="0"/>
                  </a:moveTo>
                  <a:lnTo>
                    <a:pt x="4572" y="54864"/>
                  </a:lnTo>
                  <a:lnTo>
                    <a:pt x="5943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5799200" y="8000809"/>
              <a:ext cx="58419" cy="55244"/>
            </a:xfrm>
            <a:custGeom>
              <a:avLst/>
              <a:gdLst/>
              <a:ahLst/>
              <a:cxnLst/>
              <a:rect l="l" t="t" r="r" b="b"/>
              <a:pathLst>
                <a:path w="58420" h="55245">
                  <a:moveTo>
                    <a:pt x="54863" y="0"/>
                  </a:moveTo>
                  <a:lnTo>
                    <a:pt x="0" y="54863"/>
                  </a:lnTo>
                  <a:lnTo>
                    <a:pt x="57911" y="4571"/>
                  </a:lnTo>
                  <a:lnTo>
                    <a:pt x="5486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5799580" y="8001190"/>
              <a:ext cx="58419" cy="55244"/>
            </a:xfrm>
            <a:custGeom>
              <a:avLst/>
              <a:gdLst/>
              <a:ahLst/>
              <a:cxnLst/>
              <a:rect l="l" t="t" r="r" b="b"/>
              <a:pathLst>
                <a:path w="58420" h="55245">
                  <a:moveTo>
                    <a:pt x="54863" y="0"/>
                  </a:moveTo>
                  <a:lnTo>
                    <a:pt x="0" y="54864"/>
                  </a:lnTo>
                  <a:lnTo>
                    <a:pt x="57911" y="4572"/>
                  </a:lnTo>
                  <a:lnTo>
                    <a:pt x="5486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5799200" y="8005381"/>
              <a:ext cx="58419" cy="55244"/>
            </a:xfrm>
            <a:custGeom>
              <a:avLst/>
              <a:gdLst/>
              <a:ahLst/>
              <a:cxnLst/>
              <a:rect l="l" t="t" r="r" b="b"/>
              <a:pathLst>
                <a:path w="58420" h="55245">
                  <a:moveTo>
                    <a:pt x="57912" y="0"/>
                  </a:moveTo>
                  <a:lnTo>
                    <a:pt x="0" y="50292"/>
                  </a:lnTo>
                  <a:lnTo>
                    <a:pt x="6096" y="54864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5799580" y="8005762"/>
              <a:ext cx="58419" cy="55244"/>
            </a:xfrm>
            <a:custGeom>
              <a:avLst/>
              <a:gdLst/>
              <a:ahLst/>
              <a:cxnLst/>
              <a:rect l="l" t="t" r="r" b="b"/>
              <a:pathLst>
                <a:path w="58420" h="55245">
                  <a:moveTo>
                    <a:pt x="0" y="50291"/>
                  </a:moveTo>
                  <a:lnTo>
                    <a:pt x="57912" y="0"/>
                  </a:lnTo>
                  <a:lnTo>
                    <a:pt x="6096" y="54863"/>
                  </a:lnTo>
                  <a:lnTo>
                    <a:pt x="0" y="5029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5805676" y="8005764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0" y="54864"/>
                  </a:moveTo>
                  <a:lnTo>
                    <a:pt x="518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5805676" y="8005762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51815" y="0"/>
                  </a:moveTo>
                  <a:lnTo>
                    <a:pt x="0" y="54864"/>
                  </a:lnTo>
                  <a:lnTo>
                    <a:pt x="5181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5805297" y="8005381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5" h="55245">
                  <a:moveTo>
                    <a:pt x="51815" y="0"/>
                  </a:moveTo>
                  <a:lnTo>
                    <a:pt x="0" y="54863"/>
                  </a:lnTo>
                  <a:lnTo>
                    <a:pt x="54863" y="4571"/>
                  </a:lnTo>
                  <a:lnTo>
                    <a:pt x="5181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5805676" y="8005762"/>
              <a:ext cx="55244" cy="55244"/>
            </a:xfrm>
            <a:custGeom>
              <a:avLst/>
              <a:gdLst/>
              <a:ahLst/>
              <a:cxnLst/>
              <a:rect l="l" t="t" r="r" b="b"/>
              <a:pathLst>
                <a:path w="55245" h="55245">
                  <a:moveTo>
                    <a:pt x="51815" y="0"/>
                  </a:moveTo>
                  <a:lnTo>
                    <a:pt x="0" y="54864"/>
                  </a:lnTo>
                  <a:lnTo>
                    <a:pt x="54863" y="4572"/>
                  </a:lnTo>
                  <a:lnTo>
                    <a:pt x="5181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5805297" y="8009953"/>
              <a:ext cx="55244" cy="52069"/>
            </a:xfrm>
            <a:custGeom>
              <a:avLst/>
              <a:gdLst/>
              <a:ahLst/>
              <a:cxnLst/>
              <a:rect l="l" t="t" r="r" b="b"/>
              <a:pathLst>
                <a:path w="55245" h="52070">
                  <a:moveTo>
                    <a:pt x="54864" y="0"/>
                  </a:moveTo>
                  <a:lnTo>
                    <a:pt x="0" y="50291"/>
                  </a:lnTo>
                  <a:lnTo>
                    <a:pt x="4572" y="51815"/>
                  </a:lnTo>
                  <a:lnTo>
                    <a:pt x="5486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5805676" y="8010335"/>
              <a:ext cx="55244" cy="52069"/>
            </a:xfrm>
            <a:custGeom>
              <a:avLst/>
              <a:gdLst/>
              <a:ahLst/>
              <a:cxnLst/>
              <a:rect l="l" t="t" r="r" b="b"/>
              <a:pathLst>
                <a:path w="55245" h="52070">
                  <a:moveTo>
                    <a:pt x="0" y="50292"/>
                  </a:moveTo>
                  <a:lnTo>
                    <a:pt x="54864" y="0"/>
                  </a:lnTo>
                  <a:lnTo>
                    <a:pt x="4572" y="51816"/>
                  </a:lnTo>
                  <a:lnTo>
                    <a:pt x="0" y="5029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5810248" y="8013382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5">
                  <a:moveTo>
                    <a:pt x="48767" y="0"/>
                  </a:moveTo>
                  <a:lnTo>
                    <a:pt x="0" y="487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5809868" y="8009953"/>
              <a:ext cx="50800" cy="52069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291" y="0"/>
                  </a:moveTo>
                  <a:lnTo>
                    <a:pt x="0" y="51815"/>
                  </a:lnTo>
                  <a:lnTo>
                    <a:pt x="48767" y="3047"/>
                  </a:lnTo>
                  <a:lnTo>
                    <a:pt x="5029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5810248" y="8010334"/>
              <a:ext cx="50800" cy="52069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48767" y="3047"/>
                  </a:moveTo>
                  <a:lnTo>
                    <a:pt x="0" y="51815"/>
                  </a:lnTo>
                  <a:lnTo>
                    <a:pt x="50291" y="0"/>
                  </a:lnTo>
                  <a:lnTo>
                    <a:pt x="48767" y="304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5809868" y="8013001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5">
                  <a:moveTo>
                    <a:pt x="48767" y="0"/>
                  </a:moveTo>
                  <a:lnTo>
                    <a:pt x="0" y="48767"/>
                  </a:lnTo>
                  <a:lnTo>
                    <a:pt x="48767" y="4571"/>
                  </a:lnTo>
                  <a:lnTo>
                    <a:pt x="4876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5810248" y="8013382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5">
                  <a:moveTo>
                    <a:pt x="48767" y="0"/>
                  </a:moveTo>
                  <a:lnTo>
                    <a:pt x="0" y="48767"/>
                  </a:lnTo>
                  <a:lnTo>
                    <a:pt x="48767" y="4571"/>
                  </a:lnTo>
                  <a:lnTo>
                    <a:pt x="4876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5809868" y="8017573"/>
              <a:ext cx="48895" cy="44450"/>
            </a:xfrm>
            <a:custGeom>
              <a:avLst/>
              <a:gdLst/>
              <a:ahLst/>
              <a:cxnLst/>
              <a:rect l="l" t="t" r="r" b="b"/>
              <a:pathLst>
                <a:path w="48895" h="44450">
                  <a:moveTo>
                    <a:pt x="48768" y="0"/>
                  </a:moveTo>
                  <a:lnTo>
                    <a:pt x="0" y="44196"/>
                  </a:lnTo>
                  <a:lnTo>
                    <a:pt x="3048" y="44196"/>
                  </a:lnTo>
                  <a:lnTo>
                    <a:pt x="4876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5810248" y="8017954"/>
              <a:ext cx="48895" cy="44450"/>
            </a:xfrm>
            <a:custGeom>
              <a:avLst/>
              <a:gdLst/>
              <a:ahLst/>
              <a:cxnLst/>
              <a:rect l="l" t="t" r="r" b="b"/>
              <a:pathLst>
                <a:path w="48895" h="44450">
                  <a:moveTo>
                    <a:pt x="0" y="44195"/>
                  </a:moveTo>
                  <a:lnTo>
                    <a:pt x="48768" y="0"/>
                  </a:lnTo>
                  <a:lnTo>
                    <a:pt x="3048" y="44195"/>
                  </a:lnTo>
                  <a:lnTo>
                    <a:pt x="0" y="441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5812917" y="8017573"/>
              <a:ext cx="45720" cy="44450"/>
            </a:xfrm>
            <a:custGeom>
              <a:avLst/>
              <a:gdLst/>
              <a:ahLst/>
              <a:cxnLst/>
              <a:rect l="l" t="t" r="r" b="b"/>
              <a:pathLst>
                <a:path w="45720" h="44450">
                  <a:moveTo>
                    <a:pt x="45720" y="0"/>
                  </a:moveTo>
                  <a:lnTo>
                    <a:pt x="0" y="44196"/>
                  </a:lnTo>
                  <a:lnTo>
                    <a:pt x="44196" y="3048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5813296" y="8017954"/>
              <a:ext cx="45720" cy="44450"/>
            </a:xfrm>
            <a:custGeom>
              <a:avLst/>
              <a:gdLst/>
              <a:ahLst/>
              <a:cxnLst/>
              <a:rect l="l" t="t" r="r" b="b"/>
              <a:pathLst>
                <a:path w="45720" h="44450">
                  <a:moveTo>
                    <a:pt x="45720" y="0"/>
                  </a:moveTo>
                  <a:lnTo>
                    <a:pt x="0" y="44196"/>
                  </a:lnTo>
                  <a:lnTo>
                    <a:pt x="44196" y="3048"/>
                  </a:lnTo>
                  <a:lnTo>
                    <a:pt x="4572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5812917" y="8020621"/>
              <a:ext cx="44450" cy="41275"/>
            </a:xfrm>
            <a:custGeom>
              <a:avLst/>
              <a:gdLst/>
              <a:ahLst/>
              <a:cxnLst/>
              <a:rect l="l" t="t" r="r" b="b"/>
              <a:pathLst>
                <a:path w="44450" h="41275">
                  <a:moveTo>
                    <a:pt x="44196" y="0"/>
                  </a:moveTo>
                  <a:lnTo>
                    <a:pt x="0" y="41148"/>
                  </a:lnTo>
                  <a:lnTo>
                    <a:pt x="4572" y="38100"/>
                  </a:lnTo>
                  <a:lnTo>
                    <a:pt x="441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5813296" y="8021002"/>
              <a:ext cx="44450" cy="41275"/>
            </a:xfrm>
            <a:custGeom>
              <a:avLst/>
              <a:gdLst/>
              <a:ahLst/>
              <a:cxnLst/>
              <a:rect l="l" t="t" r="r" b="b"/>
              <a:pathLst>
                <a:path w="44450" h="41275">
                  <a:moveTo>
                    <a:pt x="0" y="41148"/>
                  </a:moveTo>
                  <a:lnTo>
                    <a:pt x="44196" y="0"/>
                  </a:lnTo>
                  <a:lnTo>
                    <a:pt x="4572" y="38100"/>
                  </a:lnTo>
                  <a:lnTo>
                    <a:pt x="0" y="4114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5817868" y="8021002"/>
              <a:ext cx="40005" cy="38100"/>
            </a:xfrm>
            <a:custGeom>
              <a:avLst/>
              <a:gdLst/>
              <a:ahLst/>
              <a:cxnLst/>
              <a:rect l="l" t="t" r="r" b="b"/>
              <a:pathLst>
                <a:path w="40004" h="38100">
                  <a:moveTo>
                    <a:pt x="0" y="38100"/>
                  </a:moveTo>
                  <a:lnTo>
                    <a:pt x="396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5817868" y="8021003"/>
              <a:ext cx="40005" cy="38100"/>
            </a:xfrm>
            <a:custGeom>
              <a:avLst/>
              <a:gdLst/>
              <a:ahLst/>
              <a:cxnLst/>
              <a:rect l="l" t="t" r="r" b="b"/>
              <a:pathLst>
                <a:path w="40004" h="38100">
                  <a:moveTo>
                    <a:pt x="39624" y="0"/>
                  </a:moveTo>
                  <a:lnTo>
                    <a:pt x="0" y="38099"/>
                  </a:lnTo>
                  <a:lnTo>
                    <a:pt x="396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5817488" y="8020621"/>
              <a:ext cx="40005" cy="38100"/>
            </a:xfrm>
            <a:custGeom>
              <a:avLst/>
              <a:gdLst/>
              <a:ahLst/>
              <a:cxnLst/>
              <a:rect l="l" t="t" r="r" b="b"/>
              <a:pathLst>
                <a:path w="40004" h="38100">
                  <a:moveTo>
                    <a:pt x="39624" y="0"/>
                  </a:moveTo>
                  <a:lnTo>
                    <a:pt x="0" y="38100"/>
                  </a:lnTo>
                  <a:lnTo>
                    <a:pt x="38100" y="4572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5817868" y="8021003"/>
              <a:ext cx="40005" cy="38100"/>
            </a:xfrm>
            <a:custGeom>
              <a:avLst/>
              <a:gdLst/>
              <a:ahLst/>
              <a:cxnLst/>
              <a:rect l="l" t="t" r="r" b="b"/>
              <a:pathLst>
                <a:path w="40004" h="38100">
                  <a:moveTo>
                    <a:pt x="39624" y="0"/>
                  </a:moveTo>
                  <a:lnTo>
                    <a:pt x="0" y="38099"/>
                  </a:lnTo>
                  <a:lnTo>
                    <a:pt x="38100" y="4571"/>
                  </a:lnTo>
                  <a:lnTo>
                    <a:pt x="396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5817487" y="8025193"/>
              <a:ext cx="38100" cy="35560"/>
            </a:xfrm>
            <a:custGeom>
              <a:avLst/>
              <a:gdLst/>
              <a:ahLst/>
              <a:cxnLst/>
              <a:rect l="l" t="t" r="r" b="b"/>
              <a:pathLst>
                <a:path w="38100" h="35559">
                  <a:moveTo>
                    <a:pt x="38100" y="0"/>
                  </a:moveTo>
                  <a:lnTo>
                    <a:pt x="0" y="33528"/>
                  </a:lnTo>
                  <a:lnTo>
                    <a:pt x="4572" y="35052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5817868" y="8025574"/>
              <a:ext cx="38100" cy="35560"/>
            </a:xfrm>
            <a:custGeom>
              <a:avLst/>
              <a:gdLst/>
              <a:ahLst/>
              <a:cxnLst/>
              <a:rect l="l" t="t" r="r" b="b"/>
              <a:pathLst>
                <a:path w="38100" h="35559">
                  <a:moveTo>
                    <a:pt x="0" y="33527"/>
                  </a:moveTo>
                  <a:lnTo>
                    <a:pt x="38100" y="0"/>
                  </a:lnTo>
                  <a:lnTo>
                    <a:pt x="4572" y="35051"/>
                  </a:lnTo>
                  <a:lnTo>
                    <a:pt x="0" y="3352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5822440" y="8028622"/>
              <a:ext cx="33655" cy="32384"/>
            </a:xfrm>
            <a:custGeom>
              <a:avLst/>
              <a:gdLst/>
              <a:ahLst/>
              <a:cxnLst/>
              <a:rect l="l" t="t" r="r" b="b"/>
              <a:pathLst>
                <a:path w="33654" h="32384">
                  <a:moveTo>
                    <a:pt x="33527" y="0"/>
                  </a:moveTo>
                  <a:lnTo>
                    <a:pt x="0" y="320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5822059" y="8025193"/>
              <a:ext cx="33655" cy="35560"/>
            </a:xfrm>
            <a:custGeom>
              <a:avLst/>
              <a:gdLst/>
              <a:ahLst/>
              <a:cxnLst/>
              <a:rect l="l" t="t" r="r" b="b"/>
              <a:pathLst>
                <a:path w="33654" h="35559">
                  <a:moveTo>
                    <a:pt x="33527" y="0"/>
                  </a:moveTo>
                  <a:lnTo>
                    <a:pt x="0" y="35052"/>
                  </a:lnTo>
                  <a:lnTo>
                    <a:pt x="33527" y="3048"/>
                  </a:lnTo>
                  <a:lnTo>
                    <a:pt x="3352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5822440" y="8025574"/>
              <a:ext cx="33655" cy="35560"/>
            </a:xfrm>
            <a:custGeom>
              <a:avLst/>
              <a:gdLst/>
              <a:ahLst/>
              <a:cxnLst/>
              <a:rect l="l" t="t" r="r" b="b"/>
              <a:pathLst>
                <a:path w="33654" h="35559">
                  <a:moveTo>
                    <a:pt x="33527" y="3048"/>
                  </a:moveTo>
                  <a:lnTo>
                    <a:pt x="0" y="35052"/>
                  </a:lnTo>
                  <a:lnTo>
                    <a:pt x="33527" y="0"/>
                  </a:lnTo>
                  <a:lnTo>
                    <a:pt x="33527" y="304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5822440" y="8028622"/>
              <a:ext cx="29209" cy="32384"/>
            </a:xfrm>
            <a:custGeom>
              <a:avLst/>
              <a:gdLst/>
              <a:ahLst/>
              <a:cxnLst/>
              <a:rect l="l" t="t" r="r" b="b"/>
              <a:pathLst>
                <a:path w="29210" h="32384">
                  <a:moveTo>
                    <a:pt x="28955" y="0"/>
                  </a:moveTo>
                  <a:lnTo>
                    <a:pt x="0" y="320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5822061" y="8028241"/>
              <a:ext cx="33655" cy="32384"/>
            </a:xfrm>
            <a:custGeom>
              <a:avLst/>
              <a:gdLst/>
              <a:ahLst/>
              <a:cxnLst/>
              <a:rect l="l" t="t" r="r" b="b"/>
              <a:pathLst>
                <a:path w="33654" h="32384">
                  <a:moveTo>
                    <a:pt x="33527" y="0"/>
                  </a:moveTo>
                  <a:lnTo>
                    <a:pt x="28955" y="0"/>
                  </a:lnTo>
                  <a:lnTo>
                    <a:pt x="0" y="32004"/>
                  </a:lnTo>
                  <a:lnTo>
                    <a:pt x="3352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5822440" y="8028622"/>
              <a:ext cx="33655" cy="32384"/>
            </a:xfrm>
            <a:custGeom>
              <a:avLst/>
              <a:gdLst/>
              <a:ahLst/>
              <a:cxnLst/>
              <a:rect l="l" t="t" r="r" b="b"/>
              <a:pathLst>
                <a:path w="33654" h="32384">
                  <a:moveTo>
                    <a:pt x="28955" y="0"/>
                  </a:moveTo>
                  <a:lnTo>
                    <a:pt x="0" y="32004"/>
                  </a:lnTo>
                  <a:lnTo>
                    <a:pt x="33527" y="0"/>
                  </a:lnTo>
                  <a:lnTo>
                    <a:pt x="2895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5822440" y="8045386"/>
              <a:ext cx="18415" cy="15240"/>
            </a:xfrm>
            <a:custGeom>
              <a:avLst/>
              <a:gdLst/>
              <a:ahLst/>
              <a:cxnLst/>
              <a:rect l="l" t="t" r="r" b="b"/>
              <a:pathLst>
                <a:path w="18414" h="15240">
                  <a:moveTo>
                    <a:pt x="18287" y="0"/>
                  </a:moveTo>
                  <a:lnTo>
                    <a:pt x="0" y="1523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5822061" y="8034337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4">
                  <a:moveTo>
                    <a:pt x="24383" y="0"/>
                  </a:moveTo>
                  <a:lnTo>
                    <a:pt x="0" y="25907"/>
                  </a:lnTo>
                  <a:lnTo>
                    <a:pt x="18287" y="10667"/>
                  </a:lnTo>
                  <a:lnTo>
                    <a:pt x="243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5822440" y="8034718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4">
                  <a:moveTo>
                    <a:pt x="18287" y="10668"/>
                  </a:moveTo>
                  <a:lnTo>
                    <a:pt x="0" y="25908"/>
                  </a:lnTo>
                  <a:lnTo>
                    <a:pt x="24383" y="0"/>
                  </a:lnTo>
                  <a:lnTo>
                    <a:pt x="18287" y="106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5846444" y="802823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572" y="0"/>
                  </a:moveTo>
                  <a:lnTo>
                    <a:pt x="0" y="6096"/>
                  </a:lnTo>
                  <a:lnTo>
                    <a:pt x="4572" y="3060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5846824" y="802862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572" y="0"/>
                  </a:moveTo>
                  <a:lnTo>
                    <a:pt x="0" y="6096"/>
                  </a:lnTo>
                  <a:lnTo>
                    <a:pt x="4572" y="3048"/>
                  </a:lnTo>
                  <a:lnTo>
                    <a:pt x="457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5846824" y="8031670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0" y="3048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5822061" y="8045005"/>
              <a:ext cx="18415" cy="15240"/>
            </a:xfrm>
            <a:custGeom>
              <a:avLst/>
              <a:gdLst/>
              <a:ahLst/>
              <a:cxnLst/>
              <a:rect l="l" t="t" r="r" b="b"/>
              <a:pathLst>
                <a:path w="18414" h="15240">
                  <a:moveTo>
                    <a:pt x="18288" y="0"/>
                  </a:moveTo>
                  <a:lnTo>
                    <a:pt x="0" y="15239"/>
                  </a:lnTo>
                  <a:lnTo>
                    <a:pt x="3048" y="15239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5822440" y="8045387"/>
              <a:ext cx="18415" cy="15240"/>
            </a:xfrm>
            <a:custGeom>
              <a:avLst/>
              <a:gdLst/>
              <a:ahLst/>
              <a:cxnLst/>
              <a:rect l="l" t="t" r="r" b="b"/>
              <a:pathLst>
                <a:path w="18414" h="15240">
                  <a:moveTo>
                    <a:pt x="0" y="15240"/>
                  </a:moveTo>
                  <a:lnTo>
                    <a:pt x="18288" y="0"/>
                  </a:lnTo>
                  <a:lnTo>
                    <a:pt x="3048" y="15240"/>
                  </a:lnTo>
                  <a:lnTo>
                    <a:pt x="0" y="152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5822440" y="8045386"/>
              <a:ext cx="18415" cy="15240"/>
            </a:xfrm>
            <a:custGeom>
              <a:avLst/>
              <a:gdLst/>
              <a:ahLst/>
              <a:cxnLst/>
              <a:rect l="l" t="t" r="r" b="b"/>
              <a:pathLst>
                <a:path w="18414" h="15240">
                  <a:moveTo>
                    <a:pt x="18287" y="0"/>
                  </a:moveTo>
                  <a:lnTo>
                    <a:pt x="0" y="15239"/>
                  </a:lnTo>
                  <a:lnTo>
                    <a:pt x="1828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5830060" y="8051482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572" y="0"/>
                  </a:moveTo>
                  <a:lnTo>
                    <a:pt x="0" y="76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5825105" y="805110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0" y="9143"/>
                  </a:lnTo>
                  <a:lnTo>
                    <a:pt x="4572" y="7619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5825488" y="805148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0"/>
                  </a:moveTo>
                  <a:lnTo>
                    <a:pt x="4572" y="7619"/>
                  </a:lnTo>
                  <a:lnTo>
                    <a:pt x="0" y="9143"/>
                  </a:lnTo>
                  <a:lnTo>
                    <a:pt x="914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5825108" y="8045005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39" h="15240">
                  <a:moveTo>
                    <a:pt x="15240" y="0"/>
                  </a:moveTo>
                  <a:lnTo>
                    <a:pt x="0" y="15239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5825488" y="8045387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39" h="15240">
                  <a:moveTo>
                    <a:pt x="0" y="15240"/>
                  </a:moveTo>
                  <a:lnTo>
                    <a:pt x="15240" y="0"/>
                  </a:lnTo>
                  <a:lnTo>
                    <a:pt x="9144" y="6096"/>
                  </a:lnTo>
                  <a:lnTo>
                    <a:pt x="0" y="152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5778244" y="7996618"/>
              <a:ext cx="43180" cy="36830"/>
            </a:xfrm>
            <a:custGeom>
              <a:avLst/>
              <a:gdLst/>
              <a:ahLst/>
              <a:cxnLst/>
              <a:rect l="l" t="t" r="r" b="b"/>
              <a:pathLst>
                <a:path w="43179" h="36829">
                  <a:moveTo>
                    <a:pt x="3048" y="0"/>
                  </a:moveTo>
                  <a:lnTo>
                    <a:pt x="0" y="12192"/>
                  </a:lnTo>
                  <a:lnTo>
                    <a:pt x="1524" y="27432"/>
                  </a:lnTo>
                  <a:lnTo>
                    <a:pt x="7620" y="28956"/>
                  </a:lnTo>
                  <a:lnTo>
                    <a:pt x="10668" y="33528"/>
                  </a:lnTo>
                  <a:lnTo>
                    <a:pt x="18288" y="35052"/>
                  </a:lnTo>
                  <a:lnTo>
                    <a:pt x="22860" y="36576"/>
                  </a:lnTo>
                  <a:lnTo>
                    <a:pt x="32004" y="30480"/>
                  </a:lnTo>
                  <a:lnTo>
                    <a:pt x="36576" y="22860"/>
                  </a:lnTo>
                  <a:lnTo>
                    <a:pt x="42672" y="13716"/>
                  </a:lnTo>
                  <a:lnTo>
                    <a:pt x="39624" y="9144"/>
                  </a:lnTo>
                  <a:lnTo>
                    <a:pt x="41148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5782387" y="7982679"/>
              <a:ext cx="27940" cy="15240"/>
            </a:xfrm>
            <a:custGeom>
              <a:avLst/>
              <a:gdLst/>
              <a:ahLst/>
              <a:cxnLst/>
              <a:rect l="l" t="t" r="r" b="b"/>
              <a:pathLst>
                <a:path w="27939" h="15240">
                  <a:moveTo>
                    <a:pt x="27393" y="0"/>
                  </a:moveTo>
                  <a:lnTo>
                    <a:pt x="19607" y="1777"/>
                  </a:lnTo>
                  <a:lnTo>
                    <a:pt x="12330" y="4911"/>
                  </a:lnTo>
                  <a:lnTo>
                    <a:pt x="5735" y="9308"/>
                  </a:lnTo>
                  <a:lnTo>
                    <a:pt x="0" y="1487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5810973" y="7980293"/>
              <a:ext cx="15875" cy="17780"/>
            </a:xfrm>
            <a:custGeom>
              <a:avLst/>
              <a:gdLst/>
              <a:ahLst/>
              <a:cxnLst/>
              <a:rect l="l" t="t" r="r" b="b"/>
              <a:pathLst>
                <a:path w="15875" h="17779">
                  <a:moveTo>
                    <a:pt x="15316" y="17348"/>
                  </a:moveTo>
                  <a:lnTo>
                    <a:pt x="14160" y="9016"/>
                  </a:lnTo>
                  <a:lnTo>
                    <a:pt x="8128" y="218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5813296" y="79889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5804152" y="7979855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0" y="3047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5817928" y="7974911"/>
              <a:ext cx="13335" cy="8890"/>
            </a:xfrm>
            <a:custGeom>
              <a:avLst/>
              <a:gdLst/>
              <a:ahLst/>
              <a:cxnLst/>
              <a:rect l="l" t="t" r="r" b="b"/>
              <a:pathLst>
                <a:path w="13335" h="8890">
                  <a:moveTo>
                    <a:pt x="0" y="8890"/>
                  </a:moveTo>
                  <a:lnTo>
                    <a:pt x="5372" y="7759"/>
                  </a:lnTo>
                  <a:lnTo>
                    <a:pt x="10071" y="4559"/>
                  </a:lnTo>
                  <a:lnTo>
                    <a:pt x="1310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5833108" y="79737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5779669" y="7975815"/>
              <a:ext cx="24765" cy="12065"/>
            </a:xfrm>
            <a:custGeom>
              <a:avLst/>
              <a:gdLst/>
              <a:ahLst/>
              <a:cxnLst/>
              <a:rect l="l" t="t" r="r" b="b"/>
              <a:pathLst>
                <a:path w="24764" h="12065">
                  <a:moveTo>
                    <a:pt x="24612" y="3467"/>
                  </a:moveTo>
                  <a:lnTo>
                    <a:pt x="17297" y="546"/>
                  </a:lnTo>
                  <a:lnTo>
                    <a:pt x="9245" y="0"/>
                  </a:lnTo>
                  <a:lnTo>
                    <a:pt x="1612" y="1917"/>
                  </a:lnTo>
                  <a:lnTo>
                    <a:pt x="11163" y="11772"/>
                  </a:lnTo>
                  <a:lnTo>
                    <a:pt x="0" y="935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5795176" y="7951516"/>
              <a:ext cx="8255" cy="14604"/>
            </a:xfrm>
            <a:custGeom>
              <a:avLst/>
              <a:gdLst/>
              <a:ahLst/>
              <a:cxnLst/>
              <a:rect l="l" t="t" r="r" b="b"/>
              <a:pathLst>
                <a:path w="8254" h="14604">
                  <a:moveTo>
                    <a:pt x="0" y="0"/>
                  </a:moveTo>
                  <a:lnTo>
                    <a:pt x="50" y="5753"/>
                  </a:lnTo>
                  <a:lnTo>
                    <a:pt x="2984" y="11087"/>
                  </a:lnTo>
                  <a:lnTo>
                    <a:pt x="7810" y="142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5787388" y="7964614"/>
              <a:ext cx="13970" cy="9525"/>
            </a:xfrm>
            <a:custGeom>
              <a:avLst/>
              <a:gdLst/>
              <a:ahLst/>
              <a:cxnLst/>
              <a:rect l="l" t="t" r="r" b="b"/>
              <a:pathLst>
                <a:path w="13970" h="9525">
                  <a:moveTo>
                    <a:pt x="0" y="3048"/>
                  </a:moveTo>
                  <a:lnTo>
                    <a:pt x="13716" y="9144"/>
                  </a:lnTo>
                  <a:lnTo>
                    <a:pt x="76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5836208" y="8016823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5" h="5715">
                  <a:moveTo>
                    <a:pt x="0" y="2057"/>
                  </a:moveTo>
                  <a:lnTo>
                    <a:pt x="1587" y="4787"/>
                  </a:lnTo>
                  <a:lnTo>
                    <a:pt x="5080" y="5714"/>
                  </a:lnTo>
                  <a:lnTo>
                    <a:pt x="7797" y="4127"/>
                  </a:lnTo>
                  <a:lnTo>
                    <a:pt x="9309" y="3251"/>
                  </a:lnTo>
                  <a:lnTo>
                    <a:pt x="10337" y="1727"/>
                  </a:lnTo>
                  <a:lnTo>
                    <a:pt x="1057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5840728" y="80057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5843776" y="80103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5842783" y="8008041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4" h="8254">
                  <a:moveTo>
                    <a:pt x="0" y="0"/>
                  </a:moveTo>
                  <a:lnTo>
                    <a:pt x="1600" y="1803"/>
                  </a:lnTo>
                  <a:lnTo>
                    <a:pt x="1854" y="4432"/>
                  </a:lnTo>
                  <a:lnTo>
                    <a:pt x="622" y="6515"/>
                  </a:lnTo>
                  <a:lnTo>
                    <a:pt x="8064" y="81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5819392" y="8010334"/>
              <a:ext cx="6350" cy="15240"/>
            </a:xfrm>
            <a:custGeom>
              <a:avLst/>
              <a:gdLst/>
              <a:ahLst/>
              <a:cxnLst/>
              <a:rect l="l" t="t" r="r" b="b"/>
              <a:pathLst>
                <a:path w="6350" h="15240">
                  <a:moveTo>
                    <a:pt x="6096" y="0"/>
                  </a:moveTo>
                  <a:lnTo>
                    <a:pt x="6096" y="15239"/>
                  </a:lnTo>
                  <a:lnTo>
                    <a:pt x="0" y="106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5827012" y="8019479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20" h="1904">
                  <a:moveTo>
                    <a:pt x="7620" y="152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5830060" y="8019478"/>
              <a:ext cx="1905" cy="12700"/>
            </a:xfrm>
            <a:custGeom>
              <a:avLst/>
              <a:gdLst/>
              <a:ahLst/>
              <a:cxnLst/>
              <a:rect l="l" t="t" r="r" b="b"/>
              <a:pathLst>
                <a:path w="1904" h="12700">
                  <a:moveTo>
                    <a:pt x="1524" y="121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5828226" y="8001043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39" h="2540">
                  <a:moveTo>
                    <a:pt x="15201" y="2006"/>
                  </a:moveTo>
                  <a:lnTo>
                    <a:pt x="10299" y="406"/>
                  </a:lnTo>
                  <a:lnTo>
                    <a:pt x="5092" y="0"/>
                  </a:lnTo>
                  <a:lnTo>
                    <a:pt x="0" y="8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5789784" y="8027459"/>
              <a:ext cx="23495" cy="10795"/>
            </a:xfrm>
            <a:custGeom>
              <a:avLst/>
              <a:gdLst/>
              <a:ahLst/>
              <a:cxnLst/>
              <a:rect l="l" t="t" r="r" b="b"/>
              <a:pathLst>
                <a:path w="23495" h="10795">
                  <a:moveTo>
                    <a:pt x="0" y="2984"/>
                  </a:moveTo>
                  <a:lnTo>
                    <a:pt x="4203" y="9029"/>
                  </a:lnTo>
                  <a:lnTo>
                    <a:pt x="12496" y="10515"/>
                  </a:lnTo>
                  <a:lnTo>
                    <a:pt x="18542" y="6311"/>
                  </a:lnTo>
                  <a:lnTo>
                    <a:pt x="20777" y="4762"/>
                  </a:lnTo>
                  <a:lnTo>
                    <a:pt x="22491" y="2552"/>
                  </a:lnTo>
                  <a:lnTo>
                    <a:pt x="234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5839068" y="8048317"/>
              <a:ext cx="11430" cy="3175"/>
            </a:xfrm>
            <a:custGeom>
              <a:avLst/>
              <a:gdLst/>
              <a:ahLst/>
              <a:cxnLst/>
              <a:rect l="l" t="t" r="r" b="b"/>
              <a:pathLst>
                <a:path w="11429" h="3175">
                  <a:moveTo>
                    <a:pt x="0" y="2870"/>
                  </a:moveTo>
                  <a:lnTo>
                    <a:pt x="3835" y="2578"/>
                  </a:lnTo>
                  <a:lnTo>
                    <a:pt x="7594" y="1612"/>
                  </a:lnTo>
                  <a:lnTo>
                    <a:pt x="1108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5846830" y="8035233"/>
              <a:ext cx="6985" cy="12065"/>
            </a:xfrm>
            <a:custGeom>
              <a:avLst/>
              <a:gdLst/>
              <a:ahLst/>
              <a:cxnLst/>
              <a:rect l="l" t="t" r="r" b="b"/>
              <a:pathLst>
                <a:path w="6985" h="12065">
                  <a:moveTo>
                    <a:pt x="0" y="11188"/>
                  </a:moveTo>
                  <a:lnTo>
                    <a:pt x="3136" y="11544"/>
                  </a:lnTo>
                  <a:lnTo>
                    <a:pt x="5956" y="9283"/>
                  </a:lnTo>
                  <a:lnTo>
                    <a:pt x="6311" y="6159"/>
                  </a:lnTo>
                  <a:lnTo>
                    <a:pt x="6629" y="3352"/>
                  </a:lnTo>
                  <a:lnTo>
                    <a:pt x="4851" y="736"/>
                  </a:lnTo>
                  <a:lnTo>
                    <a:pt x="213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5825488" y="8022526"/>
              <a:ext cx="9525" cy="13970"/>
            </a:xfrm>
            <a:custGeom>
              <a:avLst/>
              <a:gdLst/>
              <a:ahLst/>
              <a:cxnLst/>
              <a:rect l="l" t="t" r="r" b="b"/>
              <a:pathLst>
                <a:path w="9525" h="13970">
                  <a:moveTo>
                    <a:pt x="9144" y="137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5776241" y="7984233"/>
              <a:ext cx="13970" cy="47625"/>
            </a:xfrm>
            <a:custGeom>
              <a:avLst/>
              <a:gdLst/>
              <a:ahLst/>
              <a:cxnLst/>
              <a:rect l="l" t="t" r="r" b="b"/>
              <a:pathLst>
                <a:path w="13970" h="47625">
                  <a:moveTo>
                    <a:pt x="7458" y="0"/>
                  </a:moveTo>
                  <a:lnTo>
                    <a:pt x="1304" y="11276"/>
                  </a:lnTo>
                  <a:lnTo>
                    <a:pt x="0" y="23609"/>
                  </a:lnTo>
                  <a:lnTo>
                    <a:pt x="3414" y="35533"/>
                  </a:lnTo>
                  <a:lnTo>
                    <a:pt x="11420" y="45580"/>
                  </a:lnTo>
                  <a:lnTo>
                    <a:pt x="12207" y="46253"/>
                  </a:lnTo>
                  <a:lnTo>
                    <a:pt x="13033" y="46875"/>
                  </a:lnTo>
                  <a:lnTo>
                    <a:pt x="13896" y="474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5835223" y="8033747"/>
              <a:ext cx="13970" cy="17145"/>
            </a:xfrm>
            <a:custGeom>
              <a:avLst/>
              <a:gdLst/>
              <a:ahLst/>
              <a:cxnLst/>
              <a:rect l="l" t="t" r="r" b="b"/>
              <a:pathLst>
                <a:path w="13970" h="17145">
                  <a:moveTo>
                    <a:pt x="13944" y="0"/>
                  </a:moveTo>
                  <a:lnTo>
                    <a:pt x="8432" y="4914"/>
                  </a:lnTo>
                  <a:lnTo>
                    <a:pt x="3721" y="10668"/>
                  </a:lnTo>
                  <a:lnTo>
                    <a:pt x="0" y="1704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5794543" y="7946950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5626" y="0"/>
                  </a:moveTo>
                  <a:lnTo>
                    <a:pt x="2476" y="88"/>
                  </a:lnTo>
                  <a:lnTo>
                    <a:pt x="0" y="2717"/>
                  </a:lnTo>
                  <a:lnTo>
                    <a:pt x="88" y="5880"/>
                  </a:lnTo>
                  <a:lnTo>
                    <a:pt x="88" y="60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5783511" y="7954485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779" y="0"/>
                  </a:moveTo>
                  <a:lnTo>
                    <a:pt x="8851" y="2158"/>
                  </a:lnTo>
                  <a:lnTo>
                    <a:pt x="4216" y="4952"/>
                  </a:lnTo>
                  <a:lnTo>
                    <a:pt x="0" y="82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5755198" y="7960421"/>
              <a:ext cx="24765" cy="8890"/>
            </a:xfrm>
            <a:custGeom>
              <a:avLst/>
              <a:gdLst/>
              <a:ahLst/>
              <a:cxnLst/>
              <a:rect l="l" t="t" r="r" b="b"/>
              <a:pathLst>
                <a:path w="24764" h="8890">
                  <a:moveTo>
                    <a:pt x="0" y="8267"/>
                  </a:moveTo>
                  <a:lnTo>
                    <a:pt x="6477" y="7184"/>
                  </a:lnTo>
                  <a:lnTo>
                    <a:pt x="12788" y="5434"/>
                  </a:lnTo>
                  <a:lnTo>
                    <a:pt x="18880" y="3033"/>
                  </a:lnTo>
                  <a:lnTo>
                    <a:pt x="247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5756053" y="8015128"/>
              <a:ext cx="13970" cy="25400"/>
            </a:xfrm>
            <a:custGeom>
              <a:avLst/>
              <a:gdLst/>
              <a:ahLst/>
              <a:cxnLst/>
              <a:rect l="l" t="t" r="r" b="b"/>
              <a:pathLst>
                <a:path w="13970" h="25400">
                  <a:moveTo>
                    <a:pt x="0" y="0"/>
                  </a:moveTo>
                  <a:lnTo>
                    <a:pt x="1588" y="7155"/>
                  </a:lnTo>
                  <a:lnTo>
                    <a:pt x="4427" y="13844"/>
                  </a:lnTo>
                  <a:lnTo>
                    <a:pt x="8431" y="19907"/>
                  </a:lnTo>
                  <a:lnTo>
                    <a:pt x="13512" y="251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5767576" y="80408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4642864" y="3645598"/>
              <a:ext cx="90170" cy="0"/>
            </a:xfrm>
            <a:custGeom>
              <a:avLst/>
              <a:gdLst/>
              <a:ahLst/>
              <a:cxnLst/>
              <a:rect l="l" t="t" r="r" b="b"/>
              <a:pathLst>
                <a:path w="90170">
                  <a:moveTo>
                    <a:pt x="0" y="0"/>
                  </a:moveTo>
                  <a:lnTo>
                    <a:pt x="899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4275608" y="8365427"/>
              <a:ext cx="242570" cy="108585"/>
            </a:xfrm>
            <a:custGeom>
              <a:avLst/>
              <a:gdLst/>
              <a:ahLst/>
              <a:cxnLst/>
              <a:rect l="l" t="t" r="r" b="b"/>
              <a:pathLst>
                <a:path w="242570" h="108584">
                  <a:moveTo>
                    <a:pt x="242287" y="0"/>
                  </a:moveTo>
                  <a:lnTo>
                    <a:pt x="0" y="10820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2071162" y="8217598"/>
              <a:ext cx="574040" cy="256540"/>
            </a:xfrm>
            <a:custGeom>
              <a:avLst/>
              <a:gdLst/>
              <a:ahLst/>
              <a:cxnLst/>
              <a:rect l="l" t="t" r="r" b="b"/>
              <a:pathLst>
                <a:path w="574039" h="256540">
                  <a:moveTo>
                    <a:pt x="573738" y="0"/>
                  </a:moveTo>
                  <a:lnTo>
                    <a:pt x="0" y="2560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1828799" y="5468302"/>
              <a:ext cx="734060" cy="1143000"/>
            </a:xfrm>
            <a:custGeom>
              <a:avLst/>
              <a:gdLst/>
              <a:ahLst/>
              <a:cxnLst/>
              <a:rect l="l" t="t" r="r" b="b"/>
              <a:pathLst>
                <a:path w="734060" h="1143000">
                  <a:moveTo>
                    <a:pt x="0" y="1142435"/>
                  </a:moveTo>
                  <a:lnTo>
                    <a:pt x="227838" y="1040891"/>
                  </a:lnTo>
                  <a:lnTo>
                    <a:pt x="733806" y="341375"/>
                  </a:lnTo>
                  <a:lnTo>
                    <a:pt x="95250" y="0"/>
                  </a:lnTo>
                  <a:lnTo>
                    <a:pt x="0" y="3946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3777232" y="6695122"/>
              <a:ext cx="70485" cy="899160"/>
            </a:xfrm>
            <a:custGeom>
              <a:avLst/>
              <a:gdLst/>
              <a:ahLst/>
              <a:cxnLst/>
              <a:rect l="l" t="t" r="r" b="b"/>
              <a:pathLst>
                <a:path w="70485" h="899159">
                  <a:moveTo>
                    <a:pt x="70103" y="0"/>
                  </a:moveTo>
                  <a:lnTo>
                    <a:pt x="0" y="89915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2955796" y="7716203"/>
              <a:ext cx="810895" cy="425450"/>
            </a:xfrm>
            <a:custGeom>
              <a:avLst/>
              <a:gdLst/>
              <a:ahLst/>
              <a:cxnLst/>
              <a:rect l="l" t="t" r="r" b="b"/>
              <a:pathLst>
                <a:path w="810895" h="425450">
                  <a:moveTo>
                    <a:pt x="0" y="362711"/>
                  </a:moveTo>
                  <a:lnTo>
                    <a:pt x="777240" y="425195"/>
                  </a:lnTo>
                  <a:lnTo>
                    <a:pt x="810768" y="0"/>
                  </a:lnTo>
                  <a:lnTo>
                    <a:pt x="0" y="36271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3766564" y="6501574"/>
              <a:ext cx="8910955" cy="1303020"/>
            </a:xfrm>
            <a:custGeom>
              <a:avLst/>
              <a:gdLst/>
              <a:ahLst/>
              <a:cxnLst/>
              <a:rect l="l" t="t" r="r" b="b"/>
              <a:pathLst>
                <a:path w="8910955" h="1303020">
                  <a:moveTo>
                    <a:pt x="7516368" y="1173480"/>
                  </a:moveTo>
                  <a:lnTo>
                    <a:pt x="912876" y="1024128"/>
                  </a:lnTo>
                  <a:lnTo>
                    <a:pt x="914400" y="806196"/>
                  </a:lnTo>
                  <a:lnTo>
                    <a:pt x="0" y="1214628"/>
                  </a:lnTo>
                  <a:lnTo>
                    <a:pt x="8898636" y="1303020"/>
                  </a:lnTo>
                  <a:lnTo>
                    <a:pt x="8910828" y="21336"/>
                  </a:lnTo>
                  <a:lnTo>
                    <a:pt x="7517892" y="0"/>
                  </a:lnTo>
                  <a:lnTo>
                    <a:pt x="7516368" y="117348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1828800" y="5672518"/>
              <a:ext cx="2102485" cy="1102360"/>
            </a:xfrm>
            <a:custGeom>
              <a:avLst/>
              <a:gdLst/>
              <a:ahLst/>
              <a:cxnLst/>
              <a:rect l="l" t="t" r="r" b="b"/>
              <a:pathLst>
                <a:path w="2102485" h="1102359">
                  <a:moveTo>
                    <a:pt x="1844800" y="1101852"/>
                  </a:moveTo>
                  <a:lnTo>
                    <a:pt x="0" y="1083663"/>
                  </a:lnTo>
                </a:path>
                <a:path w="2102485" h="1102359">
                  <a:moveTo>
                    <a:pt x="0" y="938055"/>
                  </a:moveTo>
                  <a:lnTo>
                    <a:pt x="2102356" y="0"/>
                  </a:lnTo>
                  <a:lnTo>
                    <a:pt x="2013964" y="1024127"/>
                  </a:lnTo>
                  <a:lnTo>
                    <a:pt x="1844800" y="110185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6233463" y="8377161"/>
              <a:ext cx="120724" cy="10302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3747819" y="8203425"/>
              <a:ext cx="135026" cy="20208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3498340" y="8177974"/>
              <a:ext cx="3124200" cy="295910"/>
            </a:xfrm>
            <a:custGeom>
              <a:avLst/>
              <a:gdLst/>
              <a:ahLst/>
              <a:cxnLst/>
              <a:rect l="l" t="t" r="r" b="b"/>
              <a:pathLst>
                <a:path w="3124200" h="295909">
                  <a:moveTo>
                    <a:pt x="7620" y="0"/>
                  </a:moveTo>
                  <a:lnTo>
                    <a:pt x="3124200" y="249936"/>
                  </a:lnTo>
                  <a:lnTo>
                    <a:pt x="3118974" y="295656"/>
                  </a:lnTo>
                </a:path>
                <a:path w="3124200" h="295909">
                  <a:moveTo>
                    <a:pt x="2348325" y="295656"/>
                  </a:moveTo>
                  <a:lnTo>
                    <a:pt x="0" y="108204"/>
                  </a:lnTo>
                  <a:lnTo>
                    <a:pt x="76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1828799" y="1726501"/>
              <a:ext cx="3875404" cy="352425"/>
            </a:xfrm>
            <a:custGeom>
              <a:avLst/>
              <a:gdLst/>
              <a:ahLst/>
              <a:cxnLst/>
              <a:rect l="l" t="t" r="r" b="b"/>
              <a:pathLst>
                <a:path w="3875404" h="352425">
                  <a:moveTo>
                    <a:pt x="3874768" y="352424"/>
                  </a:moveTo>
                  <a:lnTo>
                    <a:pt x="3875327" y="0"/>
                  </a:lnTo>
                </a:path>
                <a:path w="3875404" h="352425">
                  <a:moveTo>
                    <a:pt x="0" y="327106"/>
                  </a:moveTo>
                  <a:lnTo>
                    <a:pt x="3874768" y="3524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1828799" y="5294207"/>
              <a:ext cx="8890" cy="15875"/>
            </a:xfrm>
            <a:custGeom>
              <a:avLst/>
              <a:gdLst/>
              <a:ahLst/>
              <a:cxnLst/>
              <a:rect l="l" t="t" r="r" b="b"/>
              <a:pathLst>
                <a:path w="8889" h="15875">
                  <a:moveTo>
                    <a:pt x="0" y="0"/>
                  </a:moveTo>
                  <a:lnTo>
                    <a:pt x="8381" y="1559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1866136" y="5358574"/>
              <a:ext cx="58419" cy="109855"/>
            </a:xfrm>
            <a:custGeom>
              <a:avLst/>
              <a:gdLst/>
              <a:ahLst/>
              <a:cxnLst/>
              <a:rect l="l" t="t" r="r" b="b"/>
              <a:pathLst>
                <a:path w="58419" h="109854">
                  <a:moveTo>
                    <a:pt x="0" y="0"/>
                  </a:moveTo>
                  <a:lnTo>
                    <a:pt x="57912" y="1097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1828799" y="5184197"/>
              <a:ext cx="95250" cy="323850"/>
            </a:xfrm>
            <a:custGeom>
              <a:avLst/>
              <a:gdLst/>
              <a:ahLst/>
              <a:cxnLst/>
              <a:rect l="l" t="t" r="r" b="b"/>
              <a:pathLst>
                <a:path w="95250" h="323850">
                  <a:moveTo>
                    <a:pt x="0" y="0"/>
                  </a:moveTo>
                  <a:lnTo>
                    <a:pt x="95249" y="284105"/>
                  </a:lnTo>
                  <a:lnTo>
                    <a:pt x="0" y="32357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13155927" y="70822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13114779" y="70730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13123923" y="7036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13155927" y="70822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13027912" y="699535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13067536" y="70044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13035531" y="69587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13005051" y="71340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13079727" y="713098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12988289" y="71538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13005051" y="71340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13079727" y="713098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13052298" y="70395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13116303" y="69633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12988289" y="71538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12160299" y="7160597"/>
              <a:ext cx="264567" cy="23297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3692955" y="5987529"/>
              <a:ext cx="557174" cy="55412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10299495" y="7892529"/>
              <a:ext cx="95402" cy="9540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2568320" y="8297990"/>
              <a:ext cx="135890" cy="6350"/>
            </a:xfrm>
            <a:custGeom>
              <a:avLst/>
              <a:gdLst/>
              <a:ahLst/>
              <a:cxnLst/>
              <a:rect l="l" t="t" r="r" b="b"/>
              <a:pathLst>
                <a:path w="135889" h="6350">
                  <a:moveTo>
                    <a:pt x="105155" y="0"/>
                  </a:moveTo>
                  <a:lnTo>
                    <a:pt x="0" y="4571"/>
                  </a:lnTo>
                  <a:lnTo>
                    <a:pt x="135636" y="6095"/>
                  </a:lnTo>
                  <a:lnTo>
                    <a:pt x="10515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2568700" y="8298370"/>
              <a:ext cx="135890" cy="6350"/>
            </a:xfrm>
            <a:custGeom>
              <a:avLst/>
              <a:gdLst/>
              <a:ahLst/>
              <a:cxnLst/>
              <a:rect l="l" t="t" r="r" b="b"/>
              <a:pathLst>
                <a:path w="135889" h="6350">
                  <a:moveTo>
                    <a:pt x="105156" y="0"/>
                  </a:moveTo>
                  <a:lnTo>
                    <a:pt x="135636" y="6096"/>
                  </a:lnTo>
                  <a:lnTo>
                    <a:pt x="0" y="4572"/>
                  </a:lnTo>
                  <a:lnTo>
                    <a:pt x="10515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2568320" y="8302557"/>
              <a:ext cx="215265" cy="10795"/>
            </a:xfrm>
            <a:custGeom>
              <a:avLst/>
              <a:gdLst/>
              <a:ahLst/>
              <a:cxnLst/>
              <a:rect l="l" t="t" r="r" b="b"/>
              <a:pathLst>
                <a:path w="215264" h="10795">
                  <a:moveTo>
                    <a:pt x="0" y="0"/>
                  </a:moveTo>
                  <a:lnTo>
                    <a:pt x="214883" y="10668"/>
                  </a:lnTo>
                  <a:lnTo>
                    <a:pt x="135635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2568700" y="8302942"/>
              <a:ext cx="215265" cy="10795"/>
            </a:xfrm>
            <a:custGeom>
              <a:avLst/>
              <a:gdLst/>
              <a:ahLst/>
              <a:cxnLst/>
              <a:rect l="l" t="t" r="r" b="b"/>
              <a:pathLst>
                <a:path w="215264" h="10795">
                  <a:moveTo>
                    <a:pt x="135636" y="1524"/>
                  </a:moveTo>
                  <a:lnTo>
                    <a:pt x="0" y="0"/>
                  </a:lnTo>
                  <a:lnTo>
                    <a:pt x="214884" y="10668"/>
                  </a:lnTo>
                  <a:lnTo>
                    <a:pt x="135636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2514977" y="8302565"/>
              <a:ext cx="268605" cy="10795"/>
            </a:xfrm>
            <a:custGeom>
              <a:avLst/>
              <a:gdLst/>
              <a:ahLst/>
              <a:cxnLst/>
              <a:rect l="l" t="t" r="r" b="b"/>
              <a:pathLst>
                <a:path w="268605" h="10795">
                  <a:moveTo>
                    <a:pt x="53340" y="0"/>
                  </a:moveTo>
                  <a:lnTo>
                    <a:pt x="0" y="7620"/>
                  </a:lnTo>
                  <a:lnTo>
                    <a:pt x="268224" y="10655"/>
                  </a:lnTo>
                  <a:lnTo>
                    <a:pt x="5334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2515360" y="8302942"/>
              <a:ext cx="268605" cy="10795"/>
            </a:xfrm>
            <a:custGeom>
              <a:avLst/>
              <a:gdLst/>
              <a:ahLst/>
              <a:cxnLst/>
              <a:rect l="l" t="t" r="r" b="b"/>
              <a:pathLst>
                <a:path w="268605" h="10795">
                  <a:moveTo>
                    <a:pt x="53339" y="0"/>
                  </a:moveTo>
                  <a:lnTo>
                    <a:pt x="268223" y="10668"/>
                  </a:lnTo>
                  <a:lnTo>
                    <a:pt x="0" y="7620"/>
                  </a:lnTo>
                  <a:lnTo>
                    <a:pt x="5333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2514977" y="8310190"/>
              <a:ext cx="306705" cy="12700"/>
            </a:xfrm>
            <a:custGeom>
              <a:avLst/>
              <a:gdLst/>
              <a:ahLst/>
              <a:cxnLst/>
              <a:rect l="l" t="t" r="r" b="b"/>
              <a:pathLst>
                <a:path w="306705" h="12700">
                  <a:moveTo>
                    <a:pt x="0" y="0"/>
                  </a:moveTo>
                  <a:lnTo>
                    <a:pt x="306324" y="12179"/>
                  </a:lnTo>
                  <a:lnTo>
                    <a:pt x="268224" y="3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2515360" y="8310562"/>
              <a:ext cx="306705" cy="12700"/>
            </a:xfrm>
            <a:custGeom>
              <a:avLst/>
              <a:gdLst/>
              <a:ahLst/>
              <a:cxnLst/>
              <a:rect l="l" t="t" r="r" b="b"/>
              <a:pathLst>
                <a:path w="306705" h="12700">
                  <a:moveTo>
                    <a:pt x="268224" y="3047"/>
                  </a:moveTo>
                  <a:lnTo>
                    <a:pt x="0" y="0"/>
                  </a:lnTo>
                  <a:lnTo>
                    <a:pt x="306324" y="12191"/>
                  </a:lnTo>
                  <a:lnTo>
                    <a:pt x="268224" y="304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2458592" y="8310190"/>
              <a:ext cx="363220" cy="12700"/>
            </a:xfrm>
            <a:custGeom>
              <a:avLst/>
              <a:gdLst/>
              <a:ahLst/>
              <a:cxnLst/>
              <a:rect l="l" t="t" r="r" b="b"/>
              <a:pathLst>
                <a:path w="363219" h="12700">
                  <a:moveTo>
                    <a:pt x="56388" y="0"/>
                  </a:moveTo>
                  <a:lnTo>
                    <a:pt x="0" y="7607"/>
                  </a:lnTo>
                  <a:lnTo>
                    <a:pt x="362712" y="12179"/>
                  </a:lnTo>
                  <a:lnTo>
                    <a:pt x="5638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2458973" y="8310562"/>
              <a:ext cx="363220" cy="12700"/>
            </a:xfrm>
            <a:custGeom>
              <a:avLst/>
              <a:gdLst/>
              <a:ahLst/>
              <a:cxnLst/>
              <a:rect l="l" t="t" r="r" b="b"/>
              <a:pathLst>
                <a:path w="363219" h="12700">
                  <a:moveTo>
                    <a:pt x="56387" y="0"/>
                  </a:moveTo>
                  <a:lnTo>
                    <a:pt x="362712" y="12192"/>
                  </a:lnTo>
                  <a:lnTo>
                    <a:pt x="0" y="7620"/>
                  </a:lnTo>
                  <a:lnTo>
                    <a:pt x="56387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2458592" y="8317801"/>
              <a:ext cx="431800" cy="22860"/>
            </a:xfrm>
            <a:custGeom>
              <a:avLst/>
              <a:gdLst/>
              <a:ahLst/>
              <a:cxnLst/>
              <a:rect l="l" t="t" r="r" b="b"/>
              <a:pathLst>
                <a:path w="431800" h="22859">
                  <a:moveTo>
                    <a:pt x="0" y="0"/>
                  </a:moveTo>
                  <a:lnTo>
                    <a:pt x="431292" y="22860"/>
                  </a:lnTo>
                  <a:lnTo>
                    <a:pt x="362712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2458972" y="8318182"/>
              <a:ext cx="431800" cy="22860"/>
            </a:xfrm>
            <a:custGeom>
              <a:avLst/>
              <a:gdLst/>
              <a:ahLst/>
              <a:cxnLst/>
              <a:rect l="l" t="t" r="r" b="b"/>
              <a:pathLst>
                <a:path w="431800" h="22859">
                  <a:moveTo>
                    <a:pt x="362712" y="4571"/>
                  </a:moveTo>
                  <a:lnTo>
                    <a:pt x="0" y="0"/>
                  </a:lnTo>
                  <a:lnTo>
                    <a:pt x="431292" y="22859"/>
                  </a:lnTo>
                  <a:lnTo>
                    <a:pt x="362712" y="457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2405252" y="8317801"/>
              <a:ext cx="485140" cy="22860"/>
            </a:xfrm>
            <a:custGeom>
              <a:avLst/>
              <a:gdLst/>
              <a:ahLst/>
              <a:cxnLst/>
              <a:rect l="l" t="t" r="r" b="b"/>
              <a:pathLst>
                <a:path w="485139" h="22859">
                  <a:moveTo>
                    <a:pt x="53339" y="0"/>
                  </a:moveTo>
                  <a:lnTo>
                    <a:pt x="0" y="15239"/>
                  </a:lnTo>
                  <a:lnTo>
                    <a:pt x="484631" y="22859"/>
                  </a:lnTo>
                  <a:lnTo>
                    <a:pt x="5333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2405632" y="8318182"/>
              <a:ext cx="485140" cy="22860"/>
            </a:xfrm>
            <a:custGeom>
              <a:avLst/>
              <a:gdLst/>
              <a:ahLst/>
              <a:cxnLst/>
              <a:rect l="l" t="t" r="r" b="b"/>
              <a:pathLst>
                <a:path w="485139" h="22859">
                  <a:moveTo>
                    <a:pt x="53339" y="0"/>
                  </a:moveTo>
                  <a:lnTo>
                    <a:pt x="484631" y="22859"/>
                  </a:lnTo>
                  <a:lnTo>
                    <a:pt x="0" y="15239"/>
                  </a:lnTo>
                  <a:lnTo>
                    <a:pt x="5333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2405252" y="8333041"/>
              <a:ext cx="525780" cy="20320"/>
            </a:xfrm>
            <a:custGeom>
              <a:avLst/>
              <a:gdLst/>
              <a:ahLst/>
              <a:cxnLst/>
              <a:rect l="l" t="t" r="r" b="b"/>
              <a:pathLst>
                <a:path w="525780" h="20320">
                  <a:moveTo>
                    <a:pt x="0" y="0"/>
                  </a:moveTo>
                  <a:lnTo>
                    <a:pt x="525780" y="19811"/>
                  </a:lnTo>
                  <a:lnTo>
                    <a:pt x="484631" y="7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2405632" y="8333422"/>
              <a:ext cx="525780" cy="20320"/>
            </a:xfrm>
            <a:custGeom>
              <a:avLst/>
              <a:gdLst/>
              <a:ahLst/>
              <a:cxnLst/>
              <a:rect l="l" t="t" r="r" b="b"/>
              <a:pathLst>
                <a:path w="525780" h="20320">
                  <a:moveTo>
                    <a:pt x="484631" y="7620"/>
                  </a:moveTo>
                  <a:lnTo>
                    <a:pt x="0" y="0"/>
                  </a:lnTo>
                  <a:lnTo>
                    <a:pt x="525780" y="19812"/>
                  </a:lnTo>
                  <a:lnTo>
                    <a:pt x="484631" y="76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2354960" y="8333041"/>
              <a:ext cx="576580" cy="20320"/>
            </a:xfrm>
            <a:custGeom>
              <a:avLst/>
              <a:gdLst/>
              <a:ahLst/>
              <a:cxnLst/>
              <a:rect l="l" t="t" r="r" b="b"/>
              <a:pathLst>
                <a:path w="576580" h="20320">
                  <a:moveTo>
                    <a:pt x="50292" y="0"/>
                  </a:moveTo>
                  <a:lnTo>
                    <a:pt x="0" y="16764"/>
                  </a:lnTo>
                  <a:lnTo>
                    <a:pt x="576072" y="19812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2355341" y="8333422"/>
              <a:ext cx="576580" cy="20320"/>
            </a:xfrm>
            <a:custGeom>
              <a:avLst/>
              <a:gdLst/>
              <a:ahLst/>
              <a:cxnLst/>
              <a:rect l="l" t="t" r="r" b="b"/>
              <a:pathLst>
                <a:path w="576580" h="20320">
                  <a:moveTo>
                    <a:pt x="50292" y="0"/>
                  </a:moveTo>
                  <a:lnTo>
                    <a:pt x="576072" y="19812"/>
                  </a:lnTo>
                  <a:lnTo>
                    <a:pt x="0" y="16764"/>
                  </a:lnTo>
                  <a:lnTo>
                    <a:pt x="5029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2355340" y="8350186"/>
              <a:ext cx="637540" cy="29209"/>
            </a:xfrm>
            <a:custGeom>
              <a:avLst/>
              <a:gdLst/>
              <a:ahLst/>
              <a:cxnLst/>
              <a:rect l="l" t="t" r="r" b="b"/>
              <a:pathLst>
                <a:path w="637539" h="29209">
                  <a:moveTo>
                    <a:pt x="576071" y="3047"/>
                  </a:moveTo>
                  <a:lnTo>
                    <a:pt x="0" y="0"/>
                  </a:lnTo>
                  <a:lnTo>
                    <a:pt x="637031" y="28955"/>
                  </a:lnTo>
                  <a:lnTo>
                    <a:pt x="576071" y="304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2300096" y="8349805"/>
              <a:ext cx="692150" cy="29209"/>
            </a:xfrm>
            <a:custGeom>
              <a:avLst/>
              <a:gdLst/>
              <a:ahLst/>
              <a:cxnLst/>
              <a:rect l="l" t="t" r="r" b="b"/>
              <a:pathLst>
                <a:path w="692150" h="29209">
                  <a:moveTo>
                    <a:pt x="54863" y="0"/>
                  </a:moveTo>
                  <a:lnTo>
                    <a:pt x="0" y="22859"/>
                  </a:lnTo>
                  <a:lnTo>
                    <a:pt x="691895" y="28955"/>
                  </a:lnTo>
                  <a:lnTo>
                    <a:pt x="5486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2300476" y="8350186"/>
              <a:ext cx="692150" cy="29209"/>
            </a:xfrm>
            <a:custGeom>
              <a:avLst/>
              <a:gdLst/>
              <a:ahLst/>
              <a:cxnLst/>
              <a:rect l="l" t="t" r="r" b="b"/>
              <a:pathLst>
                <a:path w="692150" h="29209">
                  <a:moveTo>
                    <a:pt x="54863" y="0"/>
                  </a:moveTo>
                  <a:lnTo>
                    <a:pt x="691895" y="28955"/>
                  </a:lnTo>
                  <a:lnTo>
                    <a:pt x="0" y="22859"/>
                  </a:lnTo>
                  <a:lnTo>
                    <a:pt x="5486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2300476" y="8373046"/>
              <a:ext cx="728980" cy="29209"/>
            </a:xfrm>
            <a:custGeom>
              <a:avLst/>
              <a:gdLst/>
              <a:ahLst/>
              <a:cxnLst/>
              <a:rect l="l" t="t" r="r" b="b"/>
              <a:pathLst>
                <a:path w="728980" h="29209">
                  <a:moveTo>
                    <a:pt x="691895" y="6096"/>
                  </a:moveTo>
                  <a:lnTo>
                    <a:pt x="0" y="0"/>
                  </a:lnTo>
                  <a:lnTo>
                    <a:pt x="728471" y="28956"/>
                  </a:lnTo>
                  <a:lnTo>
                    <a:pt x="691895" y="609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2255900" y="8372665"/>
              <a:ext cx="772795" cy="29209"/>
            </a:xfrm>
            <a:custGeom>
              <a:avLst/>
              <a:gdLst/>
              <a:ahLst/>
              <a:cxnLst/>
              <a:rect l="l" t="t" r="r" b="b"/>
              <a:pathLst>
                <a:path w="772794" h="29209">
                  <a:moveTo>
                    <a:pt x="44195" y="0"/>
                  </a:moveTo>
                  <a:lnTo>
                    <a:pt x="0" y="21336"/>
                  </a:lnTo>
                  <a:lnTo>
                    <a:pt x="772667" y="28956"/>
                  </a:lnTo>
                  <a:lnTo>
                    <a:pt x="4419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2256280" y="8373046"/>
              <a:ext cx="772795" cy="29209"/>
            </a:xfrm>
            <a:custGeom>
              <a:avLst/>
              <a:gdLst/>
              <a:ahLst/>
              <a:cxnLst/>
              <a:rect l="l" t="t" r="r" b="b"/>
              <a:pathLst>
                <a:path w="772794" h="29209">
                  <a:moveTo>
                    <a:pt x="44195" y="0"/>
                  </a:moveTo>
                  <a:lnTo>
                    <a:pt x="772667" y="28956"/>
                  </a:lnTo>
                  <a:lnTo>
                    <a:pt x="0" y="21336"/>
                  </a:lnTo>
                  <a:lnTo>
                    <a:pt x="441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2256280" y="8394382"/>
              <a:ext cx="829310" cy="40005"/>
            </a:xfrm>
            <a:custGeom>
              <a:avLst/>
              <a:gdLst/>
              <a:ahLst/>
              <a:cxnLst/>
              <a:rect l="l" t="t" r="r" b="b"/>
              <a:pathLst>
                <a:path w="829310" h="40004">
                  <a:moveTo>
                    <a:pt x="772668" y="7619"/>
                  </a:moveTo>
                  <a:lnTo>
                    <a:pt x="0" y="0"/>
                  </a:lnTo>
                  <a:lnTo>
                    <a:pt x="829056" y="39623"/>
                  </a:lnTo>
                  <a:lnTo>
                    <a:pt x="772668" y="761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2202560" y="8394001"/>
              <a:ext cx="882650" cy="40005"/>
            </a:xfrm>
            <a:custGeom>
              <a:avLst/>
              <a:gdLst/>
              <a:ahLst/>
              <a:cxnLst/>
              <a:rect l="l" t="t" r="r" b="b"/>
              <a:pathLst>
                <a:path w="882650" h="40004">
                  <a:moveTo>
                    <a:pt x="53339" y="0"/>
                  </a:moveTo>
                  <a:lnTo>
                    <a:pt x="0" y="32003"/>
                  </a:lnTo>
                  <a:lnTo>
                    <a:pt x="882395" y="39623"/>
                  </a:lnTo>
                  <a:lnTo>
                    <a:pt x="5333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2202940" y="8394382"/>
              <a:ext cx="882650" cy="40005"/>
            </a:xfrm>
            <a:custGeom>
              <a:avLst/>
              <a:gdLst/>
              <a:ahLst/>
              <a:cxnLst/>
              <a:rect l="l" t="t" r="r" b="b"/>
              <a:pathLst>
                <a:path w="882650" h="40004">
                  <a:moveTo>
                    <a:pt x="53339" y="0"/>
                  </a:moveTo>
                  <a:lnTo>
                    <a:pt x="882395" y="39623"/>
                  </a:lnTo>
                  <a:lnTo>
                    <a:pt x="0" y="32003"/>
                  </a:lnTo>
                  <a:lnTo>
                    <a:pt x="5333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2202940" y="8426386"/>
              <a:ext cx="919480" cy="35560"/>
            </a:xfrm>
            <a:custGeom>
              <a:avLst/>
              <a:gdLst/>
              <a:ahLst/>
              <a:cxnLst/>
              <a:rect l="l" t="t" r="r" b="b"/>
              <a:pathLst>
                <a:path w="919480" h="35559">
                  <a:moveTo>
                    <a:pt x="882395" y="7619"/>
                  </a:moveTo>
                  <a:lnTo>
                    <a:pt x="0" y="0"/>
                  </a:lnTo>
                  <a:lnTo>
                    <a:pt x="918971" y="35051"/>
                  </a:lnTo>
                  <a:lnTo>
                    <a:pt x="882395" y="761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2161412" y="8426005"/>
              <a:ext cx="960119" cy="35560"/>
            </a:xfrm>
            <a:custGeom>
              <a:avLst/>
              <a:gdLst/>
              <a:ahLst/>
              <a:cxnLst/>
              <a:rect l="l" t="t" r="r" b="b"/>
              <a:pathLst>
                <a:path w="960119" h="35559">
                  <a:moveTo>
                    <a:pt x="41148" y="0"/>
                  </a:moveTo>
                  <a:lnTo>
                    <a:pt x="0" y="25907"/>
                  </a:lnTo>
                  <a:lnTo>
                    <a:pt x="960120" y="35051"/>
                  </a:lnTo>
                  <a:lnTo>
                    <a:pt x="4114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2161792" y="8426386"/>
              <a:ext cx="960119" cy="35560"/>
            </a:xfrm>
            <a:custGeom>
              <a:avLst/>
              <a:gdLst/>
              <a:ahLst/>
              <a:cxnLst/>
              <a:rect l="l" t="t" r="r" b="b"/>
              <a:pathLst>
                <a:path w="960119" h="35559">
                  <a:moveTo>
                    <a:pt x="41148" y="0"/>
                  </a:moveTo>
                  <a:lnTo>
                    <a:pt x="960120" y="35051"/>
                  </a:lnTo>
                  <a:lnTo>
                    <a:pt x="0" y="25907"/>
                  </a:lnTo>
                  <a:lnTo>
                    <a:pt x="4114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2161411" y="8451917"/>
              <a:ext cx="977265" cy="22225"/>
            </a:xfrm>
            <a:custGeom>
              <a:avLst/>
              <a:gdLst/>
              <a:ahLst/>
              <a:cxnLst/>
              <a:rect l="l" t="t" r="r" b="b"/>
              <a:pathLst>
                <a:path w="977264" h="22225">
                  <a:moveTo>
                    <a:pt x="0" y="0"/>
                  </a:moveTo>
                  <a:lnTo>
                    <a:pt x="464502" y="21717"/>
                  </a:lnTo>
                  <a:lnTo>
                    <a:pt x="976718" y="21717"/>
                  </a:lnTo>
                  <a:lnTo>
                    <a:pt x="960119" y="9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2161792" y="8452296"/>
              <a:ext cx="976630" cy="21590"/>
            </a:xfrm>
            <a:custGeom>
              <a:avLst/>
              <a:gdLst/>
              <a:ahLst/>
              <a:cxnLst/>
              <a:rect l="l" t="t" r="r" b="b"/>
              <a:pathLst>
                <a:path w="976630" h="21590">
                  <a:moveTo>
                    <a:pt x="960119" y="9144"/>
                  </a:moveTo>
                  <a:lnTo>
                    <a:pt x="0" y="0"/>
                  </a:lnTo>
                  <a:lnTo>
                    <a:pt x="456288" y="21334"/>
                  </a:lnTo>
                </a:path>
                <a:path w="976630" h="21590">
                  <a:moveTo>
                    <a:pt x="976211" y="21334"/>
                  </a:moveTo>
                  <a:lnTo>
                    <a:pt x="960119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2133363" y="8451917"/>
              <a:ext cx="492759" cy="22225"/>
            </a:xfrm>
            <a:custGeom>
              <a:avLst/>
              <a:gdLst/>
              <a:ahLst/>
              <a:cxnLst/>
              <a:rect l="l" t="t" r="r" b="b"/>
              <a:pathLst>
                <a:path w="492760" h="22225">
                  <a:moveTo>
                    <a:pt x="28054" y="0"/>
                  </a:moveTo>
                  <a:lnTo>
                    <a:pt x="0" y="21717"/>
                  </a:lnTo>
                  <a:lnTo>
                    <a:pt x="492544" y="21717"/>
                  </a:lnTo>
                  <a:lnTo>
                    <a:pt x="2805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2134233" y="8452294"/>
              <a:ext cx="483870" cy="21590"/>
            </a:xfrm>
            <a:custGeom>
              <a:avLst/>
              <a:gdLst/>
              <a:ahLst/>
              <a:cxnLst/>
              <a:rect l="l" t="t" r="r" b="b"/>
              <a:pathLst>
                <a:path w="483869" h="21590">
                  <a:moveTo>
                    <a:pt x="27558" y="0"/>
                  </a:moveTo>
                  <a:lnTo>
                    <a:pt x="483872" y="21335"/>
                  </a:lnTo>
                </a:path>
                <a:path w="483869" h="21590">
                  <a:moveTo>
                    <a:pt x="0" y="21335"/>
                  </a:moveTo>
                  <a:lnTo>
                    <a:pt x="275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2134445" y="8298370"/>
              <a:ext cx="1010285" cy="175260"/>
            </a:xfrm>
            <a:custGeom>
              <a:avLst/>
              <a:gdLst/>
              <a:ahLst/>
              <a:cxnLst/>
              <a:rect l="l" t="t" r="r" b="b"/>
              <a:pathLst>
                <a:path w="1010285" h="175259">
                  <a:moveTo>
                    <a:pt x="1010242" y="175259"/>
                  </a:moveTo>
                  <a:lnTo>
                    <a:pt x="979836" y="152195"/>
                  </a:lnTo>
                  <a:lnTo>
                    <a:pt x="942625" y="127056"/>
                  </a:lnTo>
                  <a:lnTo>
                    <a:pt x="903995" y="103949"/>
                  </a:lnTo>
                  <a:lnTo>
                    <a:pt x="864023" y="82949"/>
                  </a:lnTo>
                  <a:lnTo>
                    <a:pt x="822786" y="64133"/>
                  </a:lnTo>
                  <a:lnTo>
                    <a:pt x="780359" y="47577"/>
                  </a:lnTo>
                  <a:lnTo>
                    <a:pt x="736821" y="33358"/>
                  </a:lnTo>
                  <a:lnTo>
                    <a:pt x="692246" y="21553"/>
                  </a:lnTo>
                  <a:lnTo>
                    <a:pt x="646713" y="12238"/>
                  </a:lnTo>
                  <a:lnTo>
                    <a:pt x="600296" y="5490"/>
                  </a:lnTo>
                  <a:lnTo>
                    <a:pt x="553073" y="1385"/>
                  </a:lnTo>
                  <a:lnTo>
                    <a:pt x="505121" y="0"/>
                  </a:lnTo>
                  <a:lnTo>
                    <a:pt x="457168" y="1385"/>
                  </a:lnTo>
                  <a:lnTo>
                    <a:pt x="409946" y="5490"/>
                  </a:lnTo>
                  <a:lnTo>
                    <a:pt x="363529" y="12238"/>
                  </a:lnTo>
                  <a:lnTo>
                    <a:pt x="317995" y="21553"/>
                  </a:lnTo>
                  <a:lnTo>
                    <a:pt x="273421" y="33358"/>
                  </a:lnTo>
                  <a:lnTo>
                    <a:pt x="229882" y="47577"/>
                  </a:lnTo>
                  <a:lnTo>
                    <a:pt x="187456" y="64133"/>
                  </a:lnTo>
                  <a:lnTo>
                    <a:pt x="146219" y="82949"/>
                  </a:lnTo>
                  <a:lnTo>
                    <a:pt x="106247" y="103949"/>
                  </a:lnTo>
                  <a:lnTo>
                    <a:pt x="67617" y="127056"/>
                  </a:lnTo>
                  <a:lnTo>
                    <a:pt x="30406" y="152195"/>
                  </a:lnTo>
                  <a:lnTo>
                    <a:pt x="0" y="17525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1828036" y="1726044"/>
              <a:ext cx="2630881" cy="560809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1896617" y="24477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2647948" y="20850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2541268" y="205759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2567176" y="20987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2647948" y="20850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2541268" y="205759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2567176" y="20987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2562605" y="20667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3268216" y="247669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3288028" y="24416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3254500" y="23959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3288028" y="24416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3268216" y="247669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3254500" y="23959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3405376" y="24355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5750812" y="5395150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20">
                  <a:moveTo>
                    <a:pt x="18287" y="9905"/>
                  </a:moveTo>
                  <a:lnTo>
                    <a:pt x="18287" y="4432"/>
                  </a:lnTo>
                  <a:lnTo>
                    <a:pt x="14198" y="0"/>
                  </a:lnTo>
                  <a:lnTo>
                    <a:pt x="9143" y="0"/>
                  </a:lnTo>
                  <a:lnTo>
                    <a:pt x="4089" y="0"/>
                  </a:lnTo>
                  <a:lnTo>
                    <a:pt x="0" y="4432"/>
                  </a:lnTo>
                  <a:lnTo>
                    <a:pt x="0" y="9905"/>
                  </a:lnTo>
                  <a:lnTo>
                    <a:pt x="0" y="15379"/>
                  </a:lnTo>
                  <a:lnTo>
                    <a:pt x="4089" y="19811"/>
                  </a:lnTo>
                  <a:lnTo>
                    <a:pt x="9143" y="19811"/>
                  </a:lnTo>
                  <a:lnTo>
                    <a:pt x="14198" y="19811"/>
                  </a:lnTo>
                  <a:lnTo>
                    <a:pt x="18287" y="15379"/>
                  </a:lnTo>
                  <a:lnTo>
                    <a:pt x="18287" y="990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5648704" y="53677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5639560" y="53219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5613652" y="53707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5677660" y="53235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5583172" y="529761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10091260" y="7968547"/>
              <a:ext cx="77939" cy="7578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9556282" y="7996091"/>
              <a:ext cx="79522" cy="7567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5865823" y="8075798"/>
              <a:ext cx="27940" cy="16510"/>
            </a:xfrm>
            <a:custGeom>
              <a:avLst/>
              <a:gdLst/>
              <a:ahLst/>
              <a:cxnLst/>
              <a:rect l="l" t="t" r="r" b="b"/>
              <a:pathLst>
                <a:path w="27939" h="16509">
                  <a:moveTo>
                    <a:pt x="27368" y="9271"/>
                  </a:moveTo>
                  <a:lnTo>
                    <a:pt x="22783" y="2425"/>
                  </a:lnTo>
                  <a:lnTo>
                    <a:pt x="13855" y="0"/>
                  </a:lnTo>
                  <a:lnTo>
                    <a:pt x="6438" y="3568"/>
                  </a:lnTo>
                  <a:lnTo>
                    <a:pt x="2311" y="6261"/>
                  </a:lnTo>
                  <a:lnTo>
                    <a:pt x="0" y="11010"/>
                  </a:lnTo>
                  <a:lnTo>
                    <a:pt x="444" y="1591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5748889" y="7945866"/>
              <a:ext cx="113373" cy="11381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5703188" y="6946201"/>
              <a:ext cx="5529580" cy="641985"/>
            </a:xfrm>
            <a:custGeom>
              <a:avLst/>
              <a:gdLst/>
              <a:ahLst/>
              <a:cxnLst/>
              <a:rect l="l" t="t" r="r" b="b"/>
              <a:pathLst>
                <a:path w="5529580" h="641984">
                  <a:moveTo>
                    <a:pt x="5158740" y="0"/>
                  </a:moveTo>
                  <a:lnTo>
                    <a:pt x="0" y="0"/>
                  </a:lnTo>
                  <a:lnTo>
                    <a:pt x="5529072" y="641603"/>
                  </a:lnTo>
                  <a:lnTo>
                    <a:pt x="515874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5703568" y="6946582"/>
              <a:ext cx="5529580" cy="641985"/>
            </a:xfrm>
            <a:custGeom>
              <a:avLst/>
              <a:gdLst/>
              <a:ahLst/>
              <a:cxnLst/>
              <a:rect l="l" t="t" r="r" b="b"/>
              <a:pathLst>
                <a:path w="5529580" h="641984">
                  <a:moveTo>
                    <a:pt x="5158740" y="0"/>
                  </a:moveTo>
                  <a:lnTo>
                    <a:pt x="5529072" y="641603"/>
                  </a:lnTo>
                  <a:lnTo>
                    <a:pt x="0" y="0"/>
                  </a:lnTo>
                  <a:lnTo>
                    <a:pt x="214884" y="0"/>
                  </a:lnTo>
                  <a:lnTo>
                    <a:pt x="515874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4697352" y="1726505"/>
              <a:ext cx="1005205" cy="360045"/>
            </a:xfrm>
            <a:custGeom>
              <a:avLst/>
              <a:gdLst/>
              <a:ahLst/>
              <a:cxnLst/>
              <a:rect l="l" t="t" r="r" b="b"/>
              <a:pathLst>
                <a:path w="1005204" h="360044">
                  <a:moveTo>
                    <a:pt x="1004874" y="0"/>
                  </a:moveTo>
                  <a:lnTo>
                    <a:pt x="369227" y="0"/>
                  </a:lnTo>
                  <a:lnTo>
                    <a:pt x="0" y="353568"/>
                  </a:lnTo>
                  <a:lnTo>
                    <a:pt x="1004303" y="359651"/>
                  </a:lnTo>
                  <a:lnTo>
                    <a:pt x="100487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4697728" y="1726501"/>
              <a:ext cx="1005205" cy="360045"/>
            </a:xfrm>
            <a:custGeom>
              <a:avLst/>
              <a:gdLst/>
              <a:ahLst/>
              <a:cxnLst/>
              <a:rect l="l" t="t" r="r" b="b"/>
              <a:pathLst>
                <a:path w="1005204" h="360044">
                  <a:moveTo>
                    <a:pt x="1004882" y="0"/>
                  </a:moveTo>
                  <a:lnTo>
                    <a:pt x="1004315" y="360045"/>
                  </a:lnTo>
                  <a:lnTo>
                    <a:pt x="0" y="353949"/>
                  </a:lnTo>
                  <a:lnTo>
                    <a:pt x="36963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4692775" y="2083118"/>
              <a:ext cx="1010919" cy="2796540"/>
            </a:xfrm>
            <a:custGeom>
              <a:avLst/>
              <a:gdLst/>
              <a:ahLst/>
              <a:cxnLst/>
              <a:rect l="l" t="t" r="r" b="b"/>
              <a:pathLst>
                <a:path w="1010920" h="2796540">
                  <a:moveTo>
                    <a:pt x="0" y="0"/>
                  </a:moveTo>
                  <a:lnTo>
                    <a:pt x="1005840" y="2796540"/>
                  </a:lnTo>
                  <a:lnTo>
                    <a:pt x="1010412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4693156" y="2083498"/>
              <a:ext cx="1010919" cy="2796540"/>
            </a:xfrm>
            <a:custGeom>
              <a:avLst/>
              <a:gdLst/>
              <a:ahLst/>
              <a:cxnLst/>
              <a:rect l="l" t="t" r="r" b="b"/>
              <a:pathLst>
                <a:path w="1010920" h="2796540">
                  <a:moveTo>
                    <a:pt x="1010412" y="1524"/>
                  </a:moveTo>
                  <a:lnTo>
                    <a:pt x="1005840" y="2796540"/>
                  </a:lnTo>
                  <a:lnTo>
                    <a:pt x="0" y="0"/>
                  </a:lnTo>
                  <a:lnTo>
                    <a:pt x="1010412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4686680" y="2083117"/>
              <a:ext cx="1012190" cy="3251200"/>
            </a:xfrm>
            <a:custGeom>
              <a:avLst/>
              <a:gdLst/>
              <a:ahLst/>
              <a:cxnLst/>
              <a:rect l="l" t="t" r="r" b="b"/>
              <a:pathLst>
                <a:path w="1012189" h="3251200">
                  <a:moveTo>
                    <a:pt x="6096" y="0"/>
                  </a:moveTo>
                  <a:lnTo>
                    <a:pt x="0" y="3250692"/>
                  </a:lnTo>
                  <a:lnTo>
                    <a:pt x="1011936" y="2796540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4687060" y="2083498"/>
              <a:ext cx="1012190" cy="3251200"/>
            </a:xfrm>
            <a:custGeom>
              <a:avLst/>
              <a:gdLst/>
              <a:ahLst/>
              <a:cxnLst/>
              <a:rect l="l" t="t" r="r" b="b"/>
              <a:pathLst>
                <a:path w="1012189" h="3251200">
                  <a:moveTo>
                    <a:pt x="0" y="3250692"/>
                  </a:moveTo>
                  <a:lnTo>
                    <a:pt x="6096" y="0"/>
                  </a:lnTo>
                  <a:lnTo>
                    <a:pt x="1011936" y="2796540"/>
                  </a:lnTo>
                  <a:lnTo>
                    <a:pt x="0" y="325069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4668392" y="4879657"/>
              <a:ext cx="1035050" cy="935990"/>
            </a:xfrm>
            <a:custGeom>
              <a:avLst/>
              <a:gdLst/>
              <a:ahLst/>
              <a:cxnLst/>
              <a:rect l="l" t="t" r="r" b="b"/>
              <a:pathLst>
                <a:path w="1035050" h="935989">
                  <a:moveTo>
                    <a:pt x="1030224" y="0"/>
                  </a:moveTo>
                  <a:lnTo>
                    <a:pt x="0" y="461772"/>
                  </a:lnTo>
                  <a:lnTo>
                    <a:pt x="1034796" y="935736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4668772" y="4880039"/>
              <a:ext cx="1035050" cy="935990"/>
            </a:xfrm>
            <a:custGeom>
              <a:avLst/>
              <a:gdLst/>
              <a:ahLst/>
              <a:cxnLst/>
              <a:rect l="l" t="t" r="r" b="b"/>
              <a:pathLst>
                <a:path w="1035050" h="935989">
                  <a:moveTo>
                    <a:pt x="1030224" y="0"/>
                  </a:moveTo>
                  <a:lnTo>
                    <a:pt x="1034796" y="935736"/>
                  </a:lnTo>
                  <a:lnTo>
                    <a:pt x="0" y="461772"/>
                  </a:lnTo>
                  <a:lnTo>
                    <a:pt x="10302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4672964" y="5342953"/>
              <a:ext cx="1030605" cy="472440"/>
            </a:xfrm>
            <a:custGeom>
              <a:avLst/>
              <a:gdLst/>
              <a:ahLst/>
              <a:cxnLst/>
              <a:rect l="l" t="t" r="r" b="b"/>
              <a:pathLst>
                <a:path w="1030604" h="472439">
                  <a:moveTo>
                    <a:pt x="0" y="0"/>
                  </a:moveTo>
                  <a:lnTo>
                    <a:pt x="7620" y="472440"/>
                  </a:lnTo>
                  <a:lnTo>
                    <a:pt x="1030224" y="472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4673344" y="5343334"/>
              <a:ext cx="1030605" cy="472440"/>
            </a:xfrm>
            <a:custGeom>
              <a:avLst/>
              <a:gdLst/>
              <a:ahLst/>
              <a:cxnLst/>
              <a:rect l="l" t="t" r="r" b="b"/>
              <a:pathLst>
                <a:path w="1030604" h="472439">
                  <a:moveTo>
                    <a:pt x="0" y="0"/>
                  </a:moveTo>
                  <a:lnTo>
                    <a:pt x="1030224" y="472440"/>
                  </a:lnTo>
                  <a:lnTo>
                    <a:pt x="7620" y="47244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1828799" y="4881562"/>
              <a:ext cx="3870325" cy="1727835"/>
            </a:xfrm>
            <a:custGeom>
              <a:avLst/>
              <a:gdLst/>
              <a:ahLst/>
              <a:cxnLst/>
              <a:rect l="l" t="t" r="r" b="b"/>
              <a:pathLst>
                <a:path w="3870325" h="1727834">
                  <a:moveTo>
                    <a:pt x="3870196" y="0"/>
                  </a:moveTo>
                  <a:lnTo>
                    <a:pt x="0" y="172720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4693156" y="2083498"/>
              <a:ext cx="1005840" cy="2798445"/>
            </a:xfrm>
            <a:custGeom>
              <a:avLst/>
              <a:gdLst/>
              <a:ahLst/>
              <a:cxnLst/>
              <a:rect l="l" t="t" r="r" b="b"/>
              <a:pathLst>
                <a:path w="1005839" h="2798445">
                  <a:moveTo>
                    <a:pt x="0" y="0"/>
                  </a:moveTo>
                  <a:lnTo>
                    <a:pt x="1005840" y="27980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4687060" y="2072830"/>
              <a:ext cx="18415" cy="3261360"/>
            </a:xfrm>
            <a:custGeom>
              <a:avLst/>
              <a:gdLst/>
              <a:ahLst/>
              <a:cxnLst/>
              <a:rect l="l" t="t" r="r" b="b"/>
              <a:pathLst>
                <a:path w="18414" h="3261360">
                  <a:moveTo>
                    <a:pt x="0" y="3261359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4705348" y="2072830"/>
              <a:ext cx="996950" cy="13970"/>
            </a:xfrm>
            <a:custGeom>
              <a:avLst/>
              <a:gdLst/>
              <a:ahLst/>
              <a:cxnLst/>
              <a:rect l="l" t="t" r="r" b="b"/>
              <a:pathLst>
                <a:path w="996950" h="13969">
                  <a:moveTo>
                    <a:pt x="0" y="0"/>
                  </a:moveTo>
                  <a:lnTo>
                    <a:pt x="996696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4682488" y="5815774"/>
              <a:ext cx="1021080" cy="506095"/>
            </a:xfrm>
            <a:custGeom>
              <a:avLst/>
              <a:gdLst/>
              <a:ahLst/>
              <a:cxnLst/>
              <a:rect l="l" t="t" r="r" b="b"/>
              <a:pathLst>
                <a:path w="1021079" h="506095">
                  <a:moveTo>
                    <a:pt x="0" y="505968"/>
                  </a:moveTo>
                  <a:lnTo>
                    <a:pt x="10210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4680964" y="6771322"/>
              <a:ext cx="1022985" cy="10795"/>
            </a:xfrm>
            <a:custGeom>
              <a:avLst/>
              <a:gdLst/>
              <a:ahLst/>
              <a:cxnLst/>
              <a:rect l="l" t="t" r="r" b="b"/>
              <a:pathLst>
                <a:path w="1022985" h="10795">
                  <a:moveTo>
                    <a:pt x="0" y="10667"/>
                  </a:moveTo>
                  <a:lnTo>
                    <a:pt x="10226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4680964" y="6771322"/>
              <a:ext cx="1022985" cy="536575"/>
            </a:xfrm>
            <a:custGeom>
              <a:avLst/>
              <a:gdLst/>
              <a:ahLst/>
              <a:cxnLst/>
              <a:rect l="l" t="t" r="r" b="b"/>
              <a:pathLst>
                <a:path w="1022985" h="536575">
                  <a:moveTo>
                    <a:pt x="0" y="536448"/>
                  </a:moveTo>
                  <a:lnTo>
                    <a:pt x="10226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4680964" y="5334190"/>
              <a:ext cx="6350" cy="1941830"/>
            </a:xfrm>
            <a:custGeom>
              <a:avLst/>
              <a:gdLst/>
              <a:ahLst/>
              <a:cxnLst/>
              <a:rect l="l" t="t" r="r" b="b"/>
              <a:pathLst>
                <a:path w="6350" h="1941829">
                  <a:moveTo>
                    <a:pt x="0" y="1941576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8474960" y="4486271"/>
              <a:ext cx="1737995" cy="2442845"/>
            </a:xfrm>
            <a:custGeom>
              <a:avLst/>
              <a:gdLst/>
              <a:ahLst/>
              <a:cxnLst/>
              <a:rect l="l" t="t" r="r" b="b"/>
              <a:pathLst>
                <a:path w="1737995" h="2442845">
                  <a:moveTo>
                    <a:pt x="1737461" y="0"/>
                  </a:moveTo>
                  <a:lnTo>
                    <a:pt x="0" y="241"/>
                  </a:lnTo>
                  <a:lnTo>
                    <a:pt x="12" y="127330"/>
                  </a:lnTo>
                  <a:lnTo>
                    <a:pt x="44528" y="152407"/>
                  </a:lnTo>
                  <a:lnTo>
                    <a:pt x="86290" y="180914"/>
                  </a:lnTo>
                  <a:lnTo>
                    <a:pt x="125157" y="212622"/>
                  </a:lnTo>
                  <a:lnTo>
                    <a:pt x="160988" y="247300"/>
                  </a:lnTo>
                  <a:lnTo>
                    <a:pt x="193642" y="284717"/>
                  </a:lnTo>
                  <a:lnTo>
                    <a:pt x="222977" y="324645"/>
                  </a:lnTo>
                  <a:lnTo>
                    <a:pt x="248853" y="366851"/>
                  </a:lnTo>
                  <a:lnTo>
                    <a:pt x="271128" y="411107"/>
                  </a:lnTo>
                  <a:lnTo>
                    <a:pt x="289661" y="457182"/>
                  </a:lnTo>
                  <a:lnTo>
                    <a:pt x="304312" y="504845"/>
                  </a:lnTo>
                  <a:lnTo>
                    <a:pt x="314939" y="553867"/>
                  </a:lnTo>
                  <a:lnTo>
                    <a:pt x="321401" y="604017"/>
                  </a:lnTo>
                  <a:lnTo>
                    <a:pt x="323557" y="655066"/>
                  </a:lnTo>
                  <a:lnTo>
                    <a:pt x="405549" y="655053"/>
                  </a:lnTo>
                  <a:lnTo>
                    <a:pt x="405790" y="2442705"/>
                  </a:lnTo>
                  <a:lnTo>
                    <a:pt x="1737791" y="2441905"/>
                  </a:lnTo>
                  <a:lnTo>
                    <a:pt x="17374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10248136" y="2545270"/>
              <a:ext cx="944880" cy="1367155"/>
            </a:xfrm>
            <a:custGeom>
              <a:avLst/>
              <a:gdLst/>
              <a:ahLst/>
              <a:cxnLst/>
              <a:rect l="l" t="t" r="r" b="b"/>
              <a:pathLst>
                <a:path w="944879" h="1367154">
                  <a:moveTo>
                    <a:pt x="1524" y="1071372"/>
                  </a:moveTo>
                  <a:lnTo>
                    <a:pt x="1524" y="1367028"/>
                  </a:lnTo>
                  <a:lnTo>
                    <a:pt x="944880" y="1367028"/>
                  </a:lnTo>
                  <a:lnTo>
                    <a:pt x="944880" y="0"/>
                  </a:lnTo>
                  <a:lnTo>
                    <a:pt x="0" y="0"/>
                  </a:lnTo>
                  <a:lnTo>
                    <a:pt x="0" y="185928"/>
                  </a:lnTo>
                  <a:lnTo>
                    <a:pt x="117348" y="185928"/>
                  </a:lnTo>
                  <a:lnTo>
                    <a:pt x="120396" y="187452"/>
                  </a:lnTo>
                  <a:lnTo>
                    <a:pt x="124968" y="187452"/>
                  </a:lnTo>
                  <a:lnTo>
                    <a:pt x="134112" y="192024"/>
                  </a:lnTo>
                  <a:lnTo>
                    <a:pt x="140208" y="196596"/>
                  </a:lnTo>
                  <a:lnTo>
                    <a:pt x="146304" y="202692"/>
                  </a:lnTo>
                  <a:lnTo>
                    <a:pt x="150876" y="210312"/>
                  </a:lnTo>
                  <a:lnTo>
                    <a:pt x="155448" y="219456"/>
                  </a:lnTo>
                  <a:lnTo>
                    <a:pt x="155448" y="224028"/>
                  </a:lnTo>
                  <a:lnTo>
                    <a:pt x="156972" y="227076"/>
                  </a:lnTo>
                  <a:lnTo>
                    <a:pt x="156972" y="473964"/>
                  </a:lnTo>
                  <a:lnTo>
                    <a:pt x="156972" y="481584"/>
                  </a:lnTo>
                  <a:lnTo>
                    <a:pt x="155448" y="489204"/>
                  </a:lnTo>
                  <a:lnTo>
                    <a:pt x="152400" y="495300"/>
                  </a:lnTo>
                  <a:lnTo>
                    <a:pt x="144780" y="507492"/>
                  </a:lnTo>
                  <a:lnTo>
                    <a:pt x="140208" y="512064"/>
                  </a:lnTo>
                  <a:lnTo>
                    <a:pt x="134112" y="515112"/>
                  </a:lnTo>
                  <a:lnTo>
                    <a:pt x="131064" y="518160"/>
                  </a:lnTo>
                  <a:lnTo>
                    <a:pt x="118872" y="521208"/>
                  </a:lnTo>
                  <a:lnTo>
                    <a:pt x="111252" y="522732"/>
                  </a:lnTo>
                  <a:lnTo>
                    <a:pt x="0" y="522732"/>
                  </a:lnTo>
                  <a:lnTo>
                    <a:pt x="0" y="736092"/>
                  </a:lnTo>
                  <a:lnTo>
                    <a:pt x="120396" y="736092"/>
                  </a:lnTo>
                  <a:lnTo>
                    <a:pt x="128016" y="737616"/>
                  </a:lnTo>
                  <a:lnTo>
                    <a:pt x="138684" y="743712"/>
                  </a:lnTo>
                  <a:lnTo>
                    <a:pt x="144780" y="749808"/>
                  </a:lnTo>
                  <a:lnTo>
                    <a:pt x="153924" y="765048"/>
                  </a:lnTo>
                  <a:lnTo>
                    <a:pt x="156972" y="775716"/>
                  </a:lnTo>
                  <a:lnTo>
                    <a:pt x="156972" y="1024128"/>
                  </a:lnTo>
                  <a:lnTo>
                    <a:pt x="156972" y="1033272"/>
                  </a:lnTo>
                  <a:lnTo>
                    <a:pt x="128016" y="1068324"/>
                  </a:lnTo>
                  <a:lnTo>
                    <a:pt x="117348" y="1071372"/>
                  </a:lnTo>
                  <a:lnTo>
                    <a:pt x="1524" y="10713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10212176" y="2731208"/>
              <a:ext cx="193040" cy="336550"/>
            </a:xfrm>
            <a:custGeom>
              <a:avLst/>
              <a:gdLst/>
              <a:ahLst/>
              <a:cxnLst/>
              <a:rect l="l" t="t" r="r" b="b"/>
              <a:pathLst>
                <a:path w="193040" h="336550">
                  <a:moveTo>
                    <a:pt x="155930" y="0"/>
                  </a:moveTo>
                  <a:lnTo>
                    <a:pt x="0" y="12"/>
                  </a:lnTo>
                  <a:lnTo>
                    <a:pt x="50" y="336118"/>
                  </a:lnTo>
                  <a:lnTo>
                    <a:pt x="155981" y="336092"/>
                  </a:lnTo>
                  <a:lnTo>
                    <a:pt x="191071" y="304520"/>
                  </a:lnTo>
                  <a:lnTo>
                    <a:pt x="193027" y="296659"/>
                  </a:lnTo>
                  <a:lnTo>
                    <a:pt x="192989" y="39420"/>
                  </a:lnTo>
                  <a:lnTo>
                    <a:pt x="191033" y="31559"/>
                  </a:lnTo>
                  <a:lnTo>
                    <a:pt x="183134" y="16827"/>
                  </a:lnTo>
                  <a:lnTo>
                    <a:pt x="177673" y="10947"/>
                  </a:lnTo>
                  <a:lnTo>
                    <a:pt x="170700" y="6616"/>
                  </a:lnTo>
                  <a:lnTo>
                    <a:pt x="163601" y="2197"/>
                  </a:lnTo>
                  <a:lnTo>
                    <a:pt x="1559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10212179" y="2731208"/>
              <a:ext cx="193040" cy="336550"/>
            </a:xfrm>
            <a:custGeom>
              <a:avLst/>
              <a:gdLst/>
              <a:ahLst/>
              <a:cxnLst/>
              <a:rect l="l" t="t" r="r" b="b"/>
              <a:pathLst>
                <a:path w="193040" h="336550">
                  <a:moveTo>
                    <a:pt x="170700" y="6616"/>
                  </a:moveTo>
                  <a:lnTo>
                    <a:pt x="163601" y="2197"/>
                  </a:lnTo>
                  <a:lnTo>
                    <a:pt x="155930" y="0"/>
                  </a:lnTo>
                  <a:lnTo>
                    <a:pt x="147688" y="0"/>
                  </a:lnTo>
                  <a:lnTo>
                    <a:pt x="0" y="12"/>
                  </a:lnTo>
                  <a:lnTo>
                    <a:pt x="38" y="336118"/>
                  </a:lnTo>
                  <a:lnTo>
                    <a:pt x="147739" y="336092"/>
                  </a:lnTo>
                  <a:lnTo>
                    <a:pt x="155981" y="336092"/>
                  </a:lnTo>
                  <a:lnTo>
                    <a:pt x="163652" y="333882"/>
                  </a:lnTo>
                  <a:lnTo>
                    <a:pt x="170738" y="329463"/>
                  </a:lnTo>
                  <a:lnTo>
                    <a:pt x="177711" y="325132"/>
                  </a:lnTo>
                  <a:lnTo>
                    <a:pt x="183184" y="319252"/>
                  </a:lnTo>
                  <a:lnTo>
                    <a:pt x="187159" y="311823"/>
                  </a:lnTo>
                  <a:lnTo>
                    <a:pt x="191071" y="304507"/>
                  </a:lnTo>
                  <a:lnTo>
                    <a:pt x="193027" y="296659"/>
                  </a:lnTo>
                  <a:lnTo>
                    <a:pt x="193027" y="288264"/>
                  </a:lnTo>
                  <a:lnTo>
                    <a:pt x="192989" y="47815"/>
                  </a:lnTo>
                  <a:lnTo>
                    <a:pt x="192989" y="39420"/>
                  </a:lnTo>
                  <a:lnTo>
                    <a:pt x="191033" y="31559"/>
                  </a:lnTo>
                  <a:lnTo>
                    <a:pt x="187121" y="24256"/>
                  </a:lnTo>
                  <a:lnTo>
                    <a:pt x="183134" y="16827"/>
                  </a:lnTo>
                  <a:lnTo>
                    <a:pt x="177660" y="10947"/>
                  </a:lnTo>
                  <a:lnTo>
                    <a:pt x="170700" y="66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5793484" y="4288727"/>
              <a:ext cx="1447800" cy="711835"/>
            </a:xfrm>
            <a:custGeom>
              <a:avLst/>
              <a:gdLst/>
              <a:ahLst/>
              <a:cxnLst/>
              <a:rect l="l" t="t" r="r" b="b"/>
              <a:pathLst>
                <a:path w="1447800" h="711835">
                  <a:moveTo>
                    <a:pt x="0" y="0"/>
                  </a:moveTo>
                  <a:lnTo>
                    <a:pt x="0" y="711708"/>
                  </a:lnTo>
                  <a:lnTo>
                    <a:pt x="1447800" y="711708"/>
                  </a:lnTo>
                  <a:lnTo>
                    <a:pt x="1447800" y="0"/>
                  </a:lnTo>
                  <a:lnTo>
                    <a:pt x="1161288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8475724" y="3686746"/>
              <a:ext cx="1170940" cy="0"/>
            </a:xfrm>
            <a:custGeom>
              <a:avLst/>
              <a:gdLst/>
              <a:ahLst/>
              <a:cxnLst/>
              <a:rect l="l" t="t" r="r" b="b"/>
              <a:pathLst>
                <a:path w="1170940">
                  <a:moveTo>
                    <a:pt x="0" y="0"/>
                  </a:moveTo>
                  <a:lnTo>
                    <a:pt x="401956" y="0"/>
                  </a:lnTo>
                </a:path>
                <a:path w="1170940">
                  <a:moveTo>
                    <a:pt x="1051178" y="0"/>
                  </a:moveTo>
                  <a:lnTo>
                    <a:pt x="11704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8475496" y="3670744"/>
              <a:ext cx="402590" cy="0"/>
            </a:xfrm>
            <a:custGeom>
              <a:avLst/>
              <a:gdLst/>
              <a:ahLst/>
              <a:cxnLst/>
              <a:rect l="l" t="t" r="r" b="b"/>
              <a:pathLst>
                <a:path w="402590">
                  <a:moveTo>
                    <a:pt x="0" y="0"/>
                  </a:moveTo>
                  <a:lnTo>
                    <a:pt x="4021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9526903" y="3670744"/>
              <a:ext cx="124460" cy="0"/>
            </a:xfrm>
            <a:custGeom>
              <a:avLst/>
              <a:gdLst/>
              <a:ahLst/>
              <a:cxnLst/>
              <a:rect l="l" t="t" r="r" b="b"/>
              <a:pathLst>
                <a:path w="124459">
                  <a:moveTo>
                    <a:pt x="0" y="0"/>
                  </a:moveTo>
                  <a:lnTo>
                    <a:pt x="12405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8475724" y="3605974"/>
              <a:ext cx="1187450" cy="48895"/>
            </a:xfrm>
            <a:custGeom>
              <a:avLst/>
              <a:gdLst/>
              <a:ahLst/>
              <a:cxnLst/>
              <a:rect l="l" t="t" r="r" b="b"/>
              <a:pathLst>
                <a:path w="1187450" h="48895">
                  <a:moveTo>
                    <a:pt x="0" y="48768"/>
                  </a:moveTo>
                  <a:lnTo>
                    <a:pt x="401956" y="48768"/>
                  </a:lnTo>
                </a:path>
                <a:path w="1187450" h="48895">
                  <a:moveTo>
                    <a:pt x="1051178" y="48768"/>
                  </a:moveTo>
                  <a:lnTo>
                    <a:pt x="1178052" y="48768"/>
                  </a:lnTo>
                </a:path>
                <a:path w="1187450" h="48895">
                  <a:moveTo>
                    <a:pt x="0" y="32005"/>
                  </a:moveTo>
                  <a:lnTo>
                    <a:pt x="401956" y="32005"/>
                  </a:lnTo>
                </a:path>
                <a:path w="1187450" h="48895">
                  <a:moveTo>
                    <a:pt x="1051178" y="32005"/>
                  </a:moveTo>
                  <a:lnTo>
                    <a:pt x="1181100" y="32005"/>
                  </a:lnTo>
                </a:path>
                <a:path w="1187450" h="48895">
                  <a:moveTo>
                    <a:pt x="0" y="16765"/>
                  </a:moveTo>
                  <a:lnTo>
                    <a:pt x="401956" y="16765"/>
                  </a:lnTo>
                </a:path>
                <a:path w="1187450" h="48895">
                  <a:moveTo>
                    <a:pt x="1051178" y="16765"/>
                  </a:moveTo>
                  <a:lnTo>
                    <a:pt x="1184148" y="16765"/>
                  </a:lnTo>
                </a:path>
                <a:path w="1187450" h="48895">
                  <a:moveTo>
                    <a:pt x="0" y="0"/>
                  </a:moveTo>
                  <a:lnTo>
                    <a:pt x="401956" y="0"/>
                  </a:lnTo>
                </a:path>
                <a:path w="1187450" h="48895">
                  <a:moveTo>
                    <a:pt x="1051178" y="0"/>
                  </a:moveTo>
                  <a:lnTo>
                    <a:pt x="11871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8475496" y="3589972"/>
              <a:ext cx="402590" cy="0"/>
            </a:xfrm>
            <a:custGeom>
              <a:avLst/>
              <a:gdLst/>
              <a:ahLst/>
              <a:cxnLst/>
              <a:rect l="l" t="t" r="r" b="b"/>
              <a:pathLst>
                <a:path w="402590">
                  <a:moveTo>
                    <a:pt x="0" y="0"/>
                  </a:moveTo>
                  <a:lnTo>
                    <a:pt x="4021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9526903" y="3589972"/>
              <a:ext cx="139700" cy="0"/>
            </a:xfrm>
            <a:custGeom>
              <a:avLst/>
              <a:gdLst/>
              <a:ahLst/>
              <a:cxnLst/>
              <a:rect l="l" t="t" r="r" b="b"/>
              <a:pathLst>
                <a:path w="139700">
                  <a:moveTo>
                    <a:pt x="0" y="0"/>
                  </a:moveTo>
                  <a:lnTo>
                    <a:pt x="139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8475724" y="3573970"/>
              <a:ext cx="1193800" cy="0"/>
            </a:xfrm>
            <a:custGeom>
              <a:avLst/>
              <a:gdLst/>
              <a:ahLst/>
              <a:cxnLst/>
              <a:rect l="l" t="t" r="r" b="b"/>
              <a:pathLst>
                <a:path w="1193800">
                  <a:moveTo>
                    <a:pt x="0" y="0"/>
                  </a:moveTo>
                  <a:lnTo>
                    <a:pt x="11932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8475724" y="3525204"/>
              <a:ext cx="1203960" cy="32384"/>
            </a:xfrm>
            <a:custGeom>
              <a:avLst/>
              <a:gdLst/>
              <a:ahLst/>
              <a:cxnLst/>
              <a:rect l="l" t="t" r="r" b="b"/>
              <a:pathLst>
                <a:path w="1203959" h="32385">
                  <a:moveTo>
                    <a:pt x="0" y="32002"/>
                  </a:moveTo>
                  <a:lnTo>
                    <a:pt x="8764" y="32002"/>
                  </a:lnTo>
                </a:path>
                <a:path w="1203959" h="32385">
                  <a:moveTo>
                    <a:pt x="296800" y="32002"/>
                  </a:moveTo>
                  <a:lnTo>
                    <a:pt x="1197864" y="32002"/>
                  </a:lnTo>
                </a:path>
                <a:path w="1203959" h="32385">
                  <a:moveTo>
                    <a:pt x="0" y="16763"/>
                  </a:moveTo>
                  <a:lnTo>
                    <a:pt x="8764" y="16763"/>
                  </a:lnTo>
                </a:path>
                <a:path w="1203959" h="32385">
                  <a:moveTo>
                    <a:pt x="296800" y="16763"/>
                  </a:moveTo>
                  <a:lnTo>
                    <a:pt x="1200912" y="16763"/>
                  </a:lnTo>
                </a:path>
                <a:path w="1203959" h="32385">
                  <a:moveTo>
                    <a:pt x="0" y="0"/>
                  </a:moveTo>
                  <a:lnTo>
                    <a:pt x="8764" y="0"/>
                  </a:lnTo>
                </a:path>
                <a:path w="1203959" h="32385">
                  <a:moveTo>
                    <a:pt x="296800" y="0"/>
                  </a:moveTo>
                  <a:lnTo>
                    <a:pt x="120395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8475496" y="3509200"/>
              <a:ext cx="1207770" cy="0"/>
            </a:xfrm>
            <a:custGeom>
              <a:avLst/>
              <a:gdLst/>
              <a:ahLst/>
              <a:cxnLst/>
              <a:rect l="l" t="t" r="r" b="b"/>
              <a:pathLst>
                <a:path w="1207770">
                  <a:moveTo>
                    <a:pt x="0" y="0"/>
                  </a:moveTo>
                  <a:lnTo>
                    <a:pt x="8992" y="0"/>
                  </a:lnTo>
                </a:path>
                <a:path w="1207770">
                  <a:moveTo>
                    <a:pt x="297028" y="0"/>
                  </a:moveTo>
                  <a:lnTo>
                    <a:pt x="12074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8475724" y="3282886"/>
              <a:ext cx="1252855" cy="210820"/>
            </a:xfrm>
            <a:custGeom>
              <a:avLst/>
              <a:gdLst/>
              <a:ahLst/>
              <a:cxnLst/>
              <a:rect l="l" t="t" r="r" b="b"/>
              <a:pathLst>
                <a:path w="1252854" h="210820">
                  <a:moveTo>
                    <a:pt x="0" y="210310"/>
                  </a:moveTo>
                  <a:lnTo>
                    <a:pt x="8764" y="210310"/>
                  </a:lnTo>
                </a:path>
                <a:path w="1252854" h="210820">
                  <a:moveTo>
                    <a:pt x="296800" y="210310"/>
                  </a:moveTo>
                  <a:lnTo>
                    <a:pt x="1210055" y="210310"/>
                  </a:lnTo>
                </a:path>
                <a:path w="1252854" h="210820">
                  <a:moveTo>
                    <a:pt x="0" y="193548"/>
                  </a:moveTo>
                  <a:lnTo>
                    <a:pt x="8764" y="193548"/>
                  </a:lnTo>
                </a:path>
                <a:path w="1252854" h="210820">
                  <a:moveTo>
                    <a:pt x="296800" y="193548"/>
                  </a:moveTo>
                  <a:lnTo>
                    <a:pt x="1213103" y="193548"/>
                  </a:lnTo>
                </a:path>
                <a:path w="1252854" h="210820">
                  <a:moveTo>
                    <a:pt x="0" y="178307"/>
                  </a:moveTo>
                  <a:lnTo>
                    <a:pt x="8764" y="178307"/>
                  </a:lnTo>
                </a:path>
                <a:path w="1252854" h="210820">
                  <a:moveTo>
                    <a:pt x="296800" y="178307"/>
                  </a:moveTo>
                  <a:lnTo>
                    <a:pt x="1216152" y="178307"/>
                  </a:lnTo>
                </a:path>
                <a:path w="1252854" h="210820">
                  <a:moveTo>
                    <a:pt x="0" y="161544"/>
                  </a:moveTo>
                  <a:lnTo>
                    <a:pt x="8764" y="161544"/>
                  </a:lnTo>
                </a:path>
                <a:path w="1252854" h="210820">
                  <a:moveTo>
                    <a:pt x="296800" y="161544"/>
                  </a:moveTo>
                  <a:lnTo>
                    <a:pt x="1220724" y="161544"/>
                  </a:lnTo>
                </a:path>
                <a:path w="1252854" h="210820">
                  <a:moveTo>
                    <a:pt x="0" y="144781"/>
                  </a:moveTo>
                  <a:lnTo>
                    <a:pt x="8764" y="144781"/>
                  </a:lnTo>
                </a:path>
                <a:path w="1252854" h="210820">
                  <a:moveTo>
                    <a:pt x="296800" y="144781"/>
                  </a:moveTo>
                  <a:lnTo>
                    <a:pt x="1223772" y="144781"/>
                  </a:lnTo>
                </a:path>
                <a:path w="1252854" h="210820">
                  <a:moveTo>
                    <a:pt x="0" y="129541"/>
                  </a:moveTo>
                  <a:lnTo>
                    <a:pt x="8762" y="129541"/>
                  </a:lnTo>
                </a:path>
                <a:path w="1252854" h="210820">
                  <a:moveTo>
                    <a:pt x="296798" y="129541"/>
                  </a:moveTo>
                  <a:lnTo>
                    <a:pt x="1226820" y="129541"/>
                  </a:lnTo>
                </a:path>
                <a:path w="1252854" h="210820">
                  <a:moveTo>
                    <a:pt x="0" y="112775"/>
                  </a:moveTo>
                  <a:lnTo>
                    <a:pt x="8762" y="112775"/>
                  </a:lnTo>
                </a:path>
                <a:path w="1252854" h="210820">
                  <a:moveTo>
                    <a:pt x="296798" y="112775"/>
                  </a:moveTo>
                  <a:lnTo>
                    <a:pt x="1229868" y="112775"/>
                  </a:lnTo>
                </a:path>
                <a:path w="1252854" h="210820">
                  <a:moveTo>
                    <a:pt x="0" y="97535"/>
                  </a:moveTo>
                  <a:lnTo>
                    <a:pt x="8762" y="97535"/>
                  </a:lnTo>
                </a:path>
                <a:path w="1252854" h="210820">
                  <a:moveTo>
                    <a:pt x="296798" y="97535"/>
                  </a:moveTo>
                  <a:lnTo>
                    <a:pt x="1232916" y="97535"/>
                  </a:lnTo>
                </a:path>
                <a:path w="1252854" h="210820">
                  <a:moveTo>
                    <a:pt x="0" y="80772"/>
                  </a:moveTo>
                  <a:lnTo>
                    <a:pt x="8762" y="80772"/>
                  </a:lnTo>
                </a:path>
                <a:path w="1252854" h="210820">
                  <a:moveTo>
                    <a:pt x="296798" y="80772"/>
                  </a:moveTo>
                  <a:lnTo>
                    <a:pt x="1235964" y="80772"/>
                  </a:lnTo>
                </a:path>
                <a:path w="1252854" h="210820">
                  <a:moveTo>
                    <a:pt x="0" y="64007"/>
                  </a:moveTo>
                  <a:lnTo>
                    <a:pt x="8762" y="64007"/>
                  </a:lnTo>
                </a:path>
                <a:path w="1252854" h="210820">
                  <a:moveTo>
                    <a:pt x="296798" y="64007"/>
                  </a:moveTo>
                  <a:lnTo>
                    <a:pt x="1239012" y="64007"/>
                  </a:lnTo>
                </a:path>
                <a:path w="1252854" h="210820">
                  <a:moveTo>
                    <a:pt x="0" y="48768"/>
                  </a:moveTo>
                  <a:lnTo>
                    <a:pt x="8762" y="48768"/>
                  </a:lnTo>
                </a:path>
                <a:path w="1252854" h="210820">
                  <a:moveTo>
                    <a:pt x="296798" y="48768"/>
                  </a:moveTo>
                  <a:lnTo>
                    <a:pt x="1243583" y="48768"/>
                  </a:lnTo>
                </a:path>
                <a:path w="1252854" h="210820">
                  <a:moveTo>
                    <a:pt x="0" y="32005"/>
                  </a:moveTo>
                  <a:lnTo>
                    <a:pt x="8762" y="32005"/>
                  </a:lnTo>
                </a:path>
                <a:path w="1252854" h="210820">
                  <a:moveTo>
                    <a:pt x="296798" y="32005"/>
                  </a:moveTo>
                  <a:lnTo>
                    <a:pt x="1246631" y="32005"/>
                  </a:lnTo>
                </a:path>
                <a:path w="1252854" h="210820">
                  <a:moveTo>
                    <a:pt x="0" y="16763"/>
                  </a:moveTo>
                  <a:lnTo>
                    <a:pt x="8762" y="16763"/>
                  </a:lnTo>
                </a:path>
                <a:path w="1252854" h="210820">
                  <a:moveTo>
                    <a:pt x="296798" y="16763"/>
                  </a:moveTo>
                  <a:lnTo>
                    <a:pt x="1249679" y="16763"/>
                  </a:lnTo>
                </a:path>
                <a:path w="1252854" h="210820">
                  <a:moveTo>
                    <a:pt x="0" y="0"/>
                  </a:moveTo>
                  <a:lnTo>
                    <a:pt x="8762" y="0"/>
                  </a:lnTo>
                </a:path>
                <a:path w="1252854" h="210820">
                  <a:moveTo>
                    <a:pt x="296798" y="0"/>
                  </a:moveTo>
                  <a:lnTo>
                    <a:pt x="125272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8475724" y="3266122"/>
              <a:ext cx="1256030" cy="0"/>
            </a:xfrm>
            <a:custGeom>
              <a:avLst/>
              <a:gdLst/>
              <a:ahLst/>
              <a:cxnLst/>
              <a:rect l="l" t="t" r="r" b="b"/>
              <a:pathLst>
                <a:path w="1256029">
                  <a:moveTo>
                    <a:pt x="0" y="0"/>
                  </a:moveTo>
                  <a:lnTo>
                    <a:pt x="12557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8475724" y="3250882"/>
              <a:ext cx="1259205" cy="0"/>
            </a:xfrm>
            <a:custGeom>
              <a:avLst/>
              <a:gdLst/>
              <a:ahLst/>
              <a:cxnLst/>
              <a:rect l="l" t="t" r="r" b="b"/>
              <a:pathLst>
                <a:path w="1259204">
                  <a:moveTo>
                    <a:pt x="0" y="0"/>
                  </a:moveTo>
                  <a:lnTo>
                    <a:pt x="12588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8475724" y="3234118"/>
              <a:ext cx="1262380" cy="0"/>
            </a:xfrm>
            <a:custGeom>
              <a:avLst/>
              <a:gdLst/>
              <a:ahLst/>
              <a:cxnLst/>
              <a:rect l="l" t="t" r="r" b="b"/>
              <a:pathLst>
                <a:path w="1262379">
                  <a:moveTo>
                    <a:pt x="0" y="0"/>
                  </a:moveTo>
                  <a:lnTo>
                    <a:pt x="12618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8475724" y="3217355"/>
              <a:ext cx="1264920" cy="1905"/>
            </a:xfrm>
            <a:custGeom>
              <a:avLst/>
              <a:gdLst/>
              <a:ahLst/>
              <a:cxnLst/>
              <a:rect l="l" t="t" r="r" b="b"/>
              <a:pathLst>
                <a:path w="1264920" h="1905">
                  <a:moveTo>
                    <a:pt x="0" y="1524"/>
                  </a:moveTo>
                  <a:lnTo>
                    <a:pt x="12649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8475724" y="3153346"/>
              <a:ext cx="1278890" cy="48895"/>
            </a:xfrm>
            <a:custGeom>
              <a:avLst/>
              <a:gdLst/>
              <a:ahLst/>
              <a:cxnLst/>
              <a:rect l="l" t="t" r="r" b="b"/>
              <a:pathLst>
                <a:path w="1278890" h="48894">
                  <a:moveTo>
                    <a:pt x="0" y="48769"/>
                  </a:moveTo>
                  <a:lnTo>
                    <a:pt x="664084" y="48769"/>
                  </a:lnTo>
                </a:path>
                <a:path w="1278890" h="48894">
                  <a:moveTo>
                    <a:pt x="952120" y="48769"/>
                  </a:moveTo>
                  <a:lnTo>
                    <a:pt x="1269492" y="48769"/>
                  </a:lnTo>
                </a:path>
                <a:path w="1278890" h="48894">
                  <a:moveTo>
                    <a:pt x="0" y="32003"/>
                  </a:moveTo>
                  <a:lnTo>
                    <a:pt x="664084" y="32003"/>
                  </a:lnTo>
                </a:path>
                <a:path w="1278890" h="48894">
                  <a:moveTo>
                    <a:pt x="952120" y="32003"/>
                  </a:moveTo>
                  <a:lnTo>
                    <a:pt x="1272540" y="32003"/>
                  </a:lnTo>
                </a:path>
                <a:path w="1278890" h="48894">
                  <a:moveTo>
                    <a:pt x="0" y="16764"/>
                  </a:moveTo>
                  <a:lnTo>
                    <a:pt x="664084" y="16764"/>
                  </a:lnTo>
                </a:path>
                <a:path w="1278890" h="48894">
                  <a:moveTo>
                    <a:pt x="952120" y="16764"/>
                  </a:moveTo>
                  <a:lnTo>
                    <a:pt x="1275587" y="16764"/>
                  </a:lnTo>
                </a:path>
                <a:path w="1278890" h="48894">
                  <a:moveTo>
                    <a:pt x="0" y="0"/>
                  </a:moveTo>
                  <a:lnTo>
                    <a:pt x="664084" y="0"/>
                  </a:lnTo>
                </a:path>
                <a:path w="1278890" h="48894">
                  <a:moveTo>
                    <a:pt x="952120" y="0"/>
                  </a:moveTo>
                  <a:lnTo>
                    <a:pt x="127863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8475496" y="3137344"/>
              <a:ext cx="1282700" cy="0"/>
            </a:xfrm>
            <a:custGeom>
              <a:avLst/>
              <a:gdLst/>
              <a:ahLst/>
              <a:cxnLst/>
              <a:rect l="l" t="t" r="r" b="b"/>
              <a:pathLst>
                <a:path w="1282700">
                  <a:moveTo>
                    <a:pt x="0" y="0"/>
                  </a:moveTo>
                  <a:lnTo>
                    <a:pt x="664312" y="0"/>
                  </a:lnTo>
                </a:path>
                <a:path w="1282700">
                  <a:moveTo>
                    <a:pt x="952348" y="0"/>
                  </a:moveTo>
                  <a:lnTo>
                    <a:pt x="12821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8475724" y="3089339"/>
              <a:ext cx="1292860" cy="32384"/>
            </a:xfrm>
            <a:custGeom>
              <a:avLst/>
              <a:gdLst/>
              <a:ahLst/>
              <a:cxnLst/>
              <a:rect l="l" t="t" r="r" b="b"/>
              <a:pathLst>
                <a:path w="1292859" h="32385">
                  <a:moveTo>
                    <a:pt x="0" y="32002"/>
                  </a:moveTo>
                  <a:lnTo>
                    <a:pt x="664084" y="32002"/>
                  </a:lnTo>
                </a:path>
                <a:path w="1292859" h="32385">
                  <a:moveTo>
                    <a:pt x="952120" y="32002"/>
                  </a:moveTo>
                  <a:lnTo>
                    <a:pt x="1284731" y="32002"/>
                  </a:lnTo>
                </a:path>
                <a:path w="1292859" h="32385">
                  <a:moveTo>
                    <a:pt x="0" y="15240"/>
                  </a:moveTo>
                  <a:lnTo>
                    <a:pt x="664084" y="15240"/>
                  </a:lnTo>
                </a:path>
                <a:path w="1292859" h="32385">
                  <a:moveTo>
                    <a:pt x="952120" y="15240"/>
                  </a:moveTo>
                  <a:lnTo>
                    <a:pt x="1287779" y="15240"/>
                  </a:lnTo>
                </a:path>
                <a:path w="1292859" h="32385">
                  <a:moveTo>
                    <a:pt x="0" y="0"/>
                  </a:moveTo>
                  <a:lnTo>
                    <a:pt x="664084" y="0"/>
                  </a:lnTo>
                </a:path>
                <a:path w="1292859" h="32385">
                  <a:moveTo>
                    <a:pt x="952120" y="0"/>
                  </a:moveTo>
                  <a:lnTo>
                    <a:pt x="1292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8475724" y="3072574"/>
              <a:ext cx="1295400" cy="0"/>
            </a:xfrm>
            <a:custGeom>
              <a:avLst/>
              <a:gdLst/>
              <a:ahLst/>
              <a:cxnLst/>
              <a:rect l="l" t="t" r="r" b="b"/>
              <a:pathLst>
                <a:path w="1295400">
                  <a:moveTo>
                    <a:pt x="0" y="0"/>
                  </a:moveTo>
                  <a:lnTo>
                    <a:pt x="12954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8475724" y="3055810"/>
              <a:ext cx="1298575" cy="1905"/>
            </a:xfrm>
            <a:custGeom>
              <a:avLst/>
              <a:gdLst/>
              <a:ahLst/>
              <a:cxnLst/>
              <a:rect l="l" t="t" r="r" b="b"/>
              <a:pathLst>
                <a:path w="1298575" h="1905">
                  <a:moveTo>
                    <a:pt x="0" y="1524"/>
                  </a:moveTo>
                  <a:lnTo>
                    <a:pt x="12984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8475724" y="3040570"/>
              <a:ext cx="1301750" cy="0"/>
            </a:xfrm>
            <a:custGeom>
              <a:avLst/>
              <a:gdLst/>
              <a:ahLst/>
              <a:cxnLst/>
              <a:rect l="l" t="t" r="r" b="b"/>
              <a:pathLst>
                <a:path w="1301750">
                  <a:moveTo>
                    <a:pt x="0" y="0"/>
                  </a:moveTo>
                  <a:lnTo>
                    <a:pt x="13014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8475724" y="3023806"/>
              <a:ext cx="1304925" cy="0"/>
            </a:xfrm>
            <a:custGeom>
              <a:avLst/>
              <a:gdLst/>
              <a:ahLst/>
              <a:cxnLst/>
              <a:rect l="l" t="t" r="r" b="b"/>
              <a:pathLst>
                <a:path w="1304925">
                  <a:moveTo>
                    <a:pt x="0" y="0"/>
                  </a:moveTo>
                  <a:lnTo>
                    <a:pt x="13045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8475724" y="3008567"/>
              <a:ext cx="1308100" cy="0"/>
            </a:xfrm>
            <a:custGeom>
              <a:avLst/>
              <a:gdLst/>
              <a:ahLst/>
              <a:cxnLst/>
              <a:rect l="l" t="t" r="r" b="b"/>
              <a:pathLst>
                <a:path w="1308100">
                  <a:moveTo>
                    <a:pt x="0" y="0"/>
                  </a:moveTo>
                  <a:lnTo>
                    <a:pt x="13075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8475724" y="2991803"/>
              <a:ext cx="1310640" cy="0"/>
            </a:xfrm>
            <a:custGeom>
              <a:avLst/>
              <a:gdLst/>
              <a:ahLst/>
              <a:cxnLst/>
              <a:rect l="l" t="t" r="r" b="b"/>
              <a:pathLst>
                <a:path w="1310640">
                  <a:moveTo>
                    <a:pt x="0" y="0"/>
                  </a:moveTo>
                  <a:lnTo>
                    <a:pt x="13106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8475496" y="2975800"/>
              <a:ext cx="1315720" cy="0"/>
            </a:xfrm>
            <a:custGeom>
              <a:avLst/>
              <a:gdLst/>
              <a:ahLst/>
              <a:cxnLst/>
              <a:rect l="l" t="t" r="r" b="b"/>
              <a:pathLst>
                <a:path w="1315720">
                  <a:moveTo>
                    <a:pt x="0" y="0"/>
                  </a:moveTo>
                  <a:lnTo>
                    <a:pt x="8992" y="0"/>
                  </a:lnTo>
                </a:path>
                <a:path w="1315720">
                  <a:moveTo>
                    <a:pt x="297028" y="0"/>
                  </a:moveTo>
                  <a:lnTo>
                    <a:pt x="131566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8475724" y="2781491"/>
              <a:ext cx="1353820" cy="178435"/>
            </a:xfrm>
            <a:custGeom>
              <a:avLst/>
              <a:gdLst/>
              <a:ahLst/>
              <a:cxnLst/>
              <a:rect l="l" t="t" r="r" b="b"/>
              <a:pathLst>
                <a:path w="1353820" h="178435">
                  <a:moveTo>
                    <a:pt x="0" y="178305"/>
                  </a:moveTo>
                  <a:lnTo>
                    <a:pt x="8764" y="178305"/>
                  </a:lnTo>
                </a:path>
                <a:path w="1353820" h="178435">
                  <a:moveTo>
                    <a:pt x="296800" y="178305"/>
                  </a:moveTo>
                  <a:lnTo>
                    <a:pt x="1318259" y="178305"/>
                  </a:lnTo>
                </a:path>
                <a:path w="1353820" h="178435">
                  <a:moveTo>
                    <a:pt x="0" y="161542"/>
                  </a:moveTo>
                  <a:lnTo>
                    <a:pt x="8764" y="161542"/>
                  </a:lnTo>
                </a:path>
                <a:path w="1353820" h="178435">
                  <a:moveTo>
                    <a:pt x="296800" y="161542"/>
                  </a:moveTo>
                  <a:lnTo>
                    <a:pt x="1321307" y="161542"/>
                  </a:lnTo>
                </a:path>
                <a:path w="1353820" h="178435">
                  <a:moveTo>
                    <a:pt x="0" y="146302"/>
                  </a:moveTo>
                  <a:lnTo>
                    <a:pt x="8764" y="146302"/>
                  </a:lnTo>
                </a:path>
                <a:path w="1353820" h="178435">
                  <a:moveTo>
                    <a:pt x="296800" y="146302"/>
                  </a:moveTo>
                  <a:lnTo>
                    <a:pt x="1324355" y="146302"/>
                  </a:lnTo>
                </a:path>
                <a:path w="1353820" h="178435">
                  <a:moveTo>
                    <a:pt x="0" y="129538"/>
                  </a:moveTo>
                  <a:lnTo>
                    <a:pt x="8764" y="129538"/>
                  </a:lnTo>
                </a:path>
                <a:path w="1353820" h="178435">
                  <a:moveTo>
                    <a:pt x="296800" y="129538"/>
                  </a:moveTo>
                  <a:lnTo>
                    <a:pt x="1327403" y="129538"/>
                  </a:lnTo>
                </a:path>
                <a:path w="1353820" h="178435">
                  <a:moveTo>
                    <a:pt x="0" y="112775"/>
                  </a:moveTo>
                  <a:lnTo>
                    <a:pt x="8764" y="112775"/>
                  </a:lnTo>
                </a:path>
                <a:path w="1353820" h="178435">
                  <a:moveTo>
                    <a:pt x="296800" y="112775"/>
                  </a:moveTo>
                  <a:lnTo>
                    <a:pt x="1330452" y="112775"/>
                  </a:lnTo>
                </a:path>
                <a:path w="1353820" h="178435">
                  <a:moveTo>
                    <a:pt x="0" y="97536"/>
                  </a:moveTo>
                  <a:lnTo>
                    <a:pt x="8764" y="97536"/>
                  </a:lnTo>
                </a:path>
                <a:path w="1353820" h="178435">
                  <a:moveTo>
                    <a:pt x="296800" y="97536"/>
                  </a:moveTo>
                  <a:lnTo>
                    <a:pt x="1333500" y="97536"/>
                  </a:lnTo>
                </a:path>
                <a:path w="1353820" h="178435">
                  <a:moveTo>
                    <a:pt x="0" y="80770"/>
                  </a:moveTo>
                  <a:lnTo>
                    <a:pt x="8764" y="80770"/>
                  </a:lnTo>
                </a:path>
                <a:path w="1353820" h="178435">
                  <a:moveTo>
                    <a:pt x="296800" y="80770"/>
                  </a:moveTo>
                  <a:lnTo>
                    <a:pt x="1338072" y="80770"/>
                  </a:lnTo>
                </a:path>
                <a:path w="1353820" h="178435">
                  <a:moveTo>
                    <a:pt x="0" y="65530"/>
                  </a:moveTo>
                  <a:lnTo>
                    <a:pt x="8764" y="65530"/>
                  </a:lnTo>
                </a:path>
                <a:path w="1353820" h="178435">
                  <a:moveTo>
                    <a:pt x="296800" y="65530"/>
                  </a:moveTo>
                  <a:lnTo>
                    <a:pt x="1341120" y="65530"/>
                  </a:lnTo>
                </a:path>
                <a:path w="1353820" h="178435">
                  <a:moveTo>
                    <a:pt x="0" y="48766"/>
                  </a:moveTo>
                  <a:lnTo>
                    <a:pt x="8764" y="48766"/>
                  </a:lnTo>
                </a:path>
                <a:path w="1353820" h="178435">
                  <a:moveTo>
                    <a:pt x="296800" y="48766"/>
                  </a:moveTo>
                  <a:lnTo>
                    <a:pt x="603124" y="48766"/>
                  </a:lnTo>
                </a:path>
                <a:path w="1353820" h="178435">
                  <a:moveTo>
                    <a:pt x="743332" y="48766"/>
                  </a:moveTo>
                  <a:lnTo>
                    <a:pt x="985648" y="48766"/>
                  </a:lnTo>
                </a:path>
                <a:path w="1353820" h="178435">
                  <a:moveTo>
                    <a:pt x="1125856" y="48766"/>
                  </a:moveTo>
                  <a:lnTo>
                    <a:pt x="1344168" y="48766"/>
                  </a:lnTo>
                </a:path>
                <a:path w="1353820" h="178435">
                  <a:moveTo>
                    <a:pt x="0" y="32002"/>
                  </a:moveTo>
                  <a:lnTo>
                    <a:pt x="8764" y="32002"/>
                  </a:lnTo>
                </a:path>
                <a:path w="1353820" h="178435">
                  <a:moveTo>
                    <a:pt x="296800" y="32002"/>
                  </a:moveTo>
                  <a:lnTo>
                    <a:pt x="603124" y="32002"/>
                  </a:lnTo>
                </a:path>
                <a:path w="1353820" h="178435">
                  <a:moveTo>
                    <a:pt x="743332" y="32002"/>
                  </a:moveTo>
                  <a:lnTo>
                    <a:pt x="985648" y="32002"/>
                  </a:lnTo>
                </a:path>
                <a:path w="1353820" h="178435">
                  <a:moveTo>
                    <a:pt x="1125856" y="32002"/>
                  </a:moveTo>
                  <a:lnTo>
                    <a:pt x="1347216" y="32002"/>
                  </a:lnTo>
                </a:path>
                <a:path w="1353820" h="178435">
                  <a:moveTo>
                    <a:pt x="0" y="16762"/>
                  </a:moveTo>
                  <a:lnTo>
                    <a:pt x="8764" y="16762"/>
                  </a:lnTo>
                </a:path>
                <a:path w="1353820" h="178435">
                  <a:moveTo>
                    <a:pt x="296800" y="16762"/>
                  </a:moveTo>
                  <a:lnTo>
                    <a:pt x="603124" y="16762"/>
                  </a:lnTo>
                </a:path>
                <a:path w="1353820" h="178435">
                  <a:moveTo>
                    <a:pt x="743332" y="16762"/>
                  </a:moveTo>
                  <a:lnTo>
                    <a:pt x="985648" y="16762"/>
                  </a:lnTo>
                </a:path>
                <a:path w="1353820" h="178435">
                  <a:moveTo>
                    <a:pt x="1125856" y="16762"/>
                  </a:moveTo>
                  <a:lnTo>
                    <a:pt x="1350264" y="16762"/>
                  </a:lnTo>
                </a:path>
                <a:path w="1353820" h="178435">
                  <a:moveTo>
                    <a:pt x="0" y="0"/>
                  </a:moveTo>
                  <a:lnTo>
                    <a:pt x="8764" y="0"/>
                  </a:lnTo>
                </a:path>
                <a:path w="1353820" h="178435">
                  <a:moveTo>
                    <a:pt x="296800" y="0"/>
                  </a:moveTo>
                  <a:lnTo>
                    <a:pt x="603124" y="0"/>
                  </a:lnTo>
                </a:path>
                <a:path w="1353820" h="178435">
                  <a:moveTo>
                    <a:pt x="743332" y="0"/>
                  </a:moveTo>
                  <a:lnTo>
                    <a:pt x="985648" y="0"/>
                  </a:lnTo>
                </a:path>
                <a:path w="1353820" h="178435">
                  <a:moveTo>
                    <a:pt x="1125856" y="0"/>
                  </a:moveTo>
                  <a:lnTo>
                    <a:pt x="13533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8475496" y="2765488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89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8772525" y="2765488"/>
              <a:ext cx="1059815" cy="0"/>
            </a:xfrm>
            <a:custGeom>
              <a:avLst/>
              <a:gdLst/>
              <a:ahLst/>
              <a:cxnLst/>
              <a:rect l="l" t="t" r="r" b="b"/>
              <a:pathLst>
                <a:path w="1059815">
                  <a:moveTo>
                    <a:pt x="0" y="0"/>
                  </a:moveTo>
                  <a:lnTo>
                    <a:pt x="306324" y="0"/>
                  </a:lnTo>
                </a:path>
                <a:path w="1059815">
                  <a:moveTo>
                    <a:pt x="446531" y="0"/>
                  </a:moveTo>
                  <a:lnTo>
                    <a:pt x="688848" y="0"/>
                  </a:lnTo>
                </a:path>
                <a:path w="1059815">
                  <a:moveTo>
                    <a:pt x="829055" y="0"/>
                  </a:moveTo>
                  <a:lnTo>
                    <a:pt x="10597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8475724" y="2700718"/>
              <a:ext cx="1370330" cy="48895"/>
            </a:xfrm>
            <a:custGeom>
              <a:avLst/>
              <a:gdLst/>
              <a:ahLst/>
              <a:cxnLst/>
              <a:rect l="l" t="t" r="r" b="b"/>
              <a:pathLst>
                <a:path w="1370329" h="48894">
                  <a:moveTo>
                    <a:pt x="0" y="48766"/>
                  </a:moveTo>
                  <a:lnTo>
                    <a:pt x="8764" y="48766"/>
                  </a:lnTo>
                </a:path>
                <a:path w="1370329" h="48894">
                  <a:moveTo>
                    <a:pt x="296800" y="48766"/>
                  </a:moveTo>
                  <a:lnTo>
                    <a:pt x="603124" y="48766"/>
                  </a:lnTo>
                </a:path>
                <a:path w="1370329" h="48894">
                  <a:moveTo>
                    <a:pt x="743332" y="48766"/>
                  </a:moveTo>
                  <a:lnTo>
                    <a:pt x="985648" y="48766"/>
                  </a:lnTo>
                </a:path>
                <a:path w="1370329" h="48894">
                  <a:moveTo>
                    <a:pt x="1125856" y="48766"/>
                  </a:moveTo>
                  <a:lnTo>
                    <a:pt x="1360931" y="48766"/>
                  </a:lnTo>
                </a:path>
                <a:path w="1370329" h="48894">
                  <a:moveTo>
                    <a:pt x="0" y="32003"/>
                  </a:moveTo>
                  <a:lnTo>
                    <a:pt x="8764" y="32003"/>
                  </a:lnTo>
                </a:path>
                <a:path w="1370329" h="48894">
                  <a:moveTo>
                    <a:pt x="296800" y="32003"/>
                  </a:moveTo>
                  <a:lnTo>
                    <a:pt x="603124" y="32003"/>
                  </a:lnTo>
                </a:path>
                <a:path w="1370329" h="48894">
                  <a:moveTo>
                    <a:pt x="743332" y="32003"/>
                  </a:moveTo>
                  <a:lnTo>
                    <a:pt x="985648" y="32003"/>
                  </a:lnTo>
                </a:path>
                <a:path w="1370329" h="48894">
                  <a:moveTo>
                    <a:pt x="1125856" y="32003"/>
                  </a:moveTo>
                  <a:lnTo>
                    <a:pt x="1363979" y="32003"/>
                  </a:lnTo>
                </a:path>
                <a:path w="1370329" h="48894">
                  <a:moveTo>
                    <a:pt x="0" y="16764"/>
                  </a:moveTo>
                  <a:lnTo>
                    <a:pt x="8764" y="16764"/>
                  </a:lnTo>
                </a:path>
                <a:path w="1370329" h="48894">
                  <a:moveTo>
                    <a:pt x="296800" y="16764"/>
                  </a:moveTo>
                  <a:lnTo>
                    <a:pt x="603124" y="16764"/>
                  </a:lnTo>
                </a:path>
                <a:path w="1370329" h="48894">
                  <a:moveTo>
                    <a:pt x="743332" y="16764"/>
                  </a:moveTo>
                  <a:lnTo>
                    <a:pt x="985648" y="16764"/>
                  </a:lnTo>
                </a:path>
                <a:path w="1370329" h="48894">
                  <a:moveTo>
                    <a:pt x="1125856" y="16764"/>
                  </a:moveTo>
                  <a:lnTo>
                    <a:pt x="1367027" y="16764"/>
                  </a:lnTo>
                </a:path>
                <a:path w="1370329" h="48894">
                  <a:moveTo>
                    <a:pt x="0" y="0"/>
                  </a:moveTo>
                  <a:lnTo>
                    <a:pt x="8764" y="0"/>
                  </a:lnTo>
                </a:path>
                <a:path w="1370329" h="48894">
                  <a:moveTo>
                    <a:pt x="296800" y="0"/>
                  </a:moveTo>
                  <a:lnTo>
                    <a:pt x="603124" y="0"/>
                  </a:lnTo>
                </a:path>
                <a:path w="1370329" h="48894">
                  <a:moveTo>
                    <a:pt x="743332" y="0"/>
                  </a:moveTo>
                  <a:lnTo>
                    <a:pt x="985648" y="0"/>
                  </a:lnTo>
                </a:path>
                <a:path w="1370329" h="48894">
                  <a:moveTo>
                    <a:pt x="1125856" y="0"/>
                  </a:moveTo>
                  <a:lnTo>
                    <a:pt x="13700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8475496" y="2684717"/>
              <a:ext cx="603885" cy="0"/>
            </a:xfrm>
            <a:custGeom>
              <a:avLst/>
              <a:gdLst/>
              <a:ahLst/>
              <a:cxnLst/>
              <a:rect l="l" t="t" r="r" b="b"/>
              <a:pathLst>
                <a:path w="603884">
                  <a:moveTo>
                    <a:pt x="0" y="0"/>
                  </a:moveTo>
                  <a:lnTo>
                    <a:pt x="603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9219056" y="2684717"/>
              <a:ext cx="630555" cy="0"/>
            </a:xfrm>
            <a:custGeom>
              <a:avLst/>
              <a:gdLst/>
              <a:ahLst/>
              <a:cxnLst/>
              <a:rect l="l" t="t" r="r" b="b"/>
              <a:pathLst>
                <a:path w="630554">
                  <a:moveTo>
                    <a:pt x="0" y="0"/>
                  </a:moveTo>
                  <a:lnTo>
                    <a:pt x="242316" y="0"/>
                  </a:lnTo>
                </a:path>
                <a:path w="630554">
                  <a:moveTo>
                    <a:pt x="382524" y="0"/>
                  </a:moveTo>
                  <a:lnTo>
                    <a:pt x="6300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8475724" y="2619946"/>
              <a:ext cx="1386840" cy="48895"/>
            </a:xfrm>
            <a:custGeom>
              <a:avLst/>
              <a:gdLst/>
              <a:ahLst/>
              <a:cxnLst/>
              <a:rect l="l" t="t" r="r" b="b"/>
              <a:pathLst>
                <a:path w="1386840" h="48894">
                  <a:moveTo>
                    <a:pt x="0" y="48769"/>
                  </a:moveTo>
                  <a:lnTo>
                    <a:pt x="603124" y="48769"/>
                  </a:lnTo>
                </a:path>
                <a:path w="1386840" h="48894">
                  <a:moveTo>
                    <a:pt x="743332" y="48769"/>
                  </a:moveTo>
                  <a:lnTo>
                    <a:pt x="985648" y="48769"/>
                  </a:lnTo>
                </a:path>
                <a:path w="1386840" h="48894">
                  <a:moveTo>
                    <a:pt x="1125856" y="48769"/>
                  </a:moveTo>
                  <a:lnTo>
                    <a:pt x="1376172" y="48769"/>
                  </a:lnTo>
                </a:path>
                <a:path w="1386840" h="48894">
                  <a:moveTo>
                    <a:pt x="0" y="32003"/>
                  </a:moveTo>
                  <a:lnTo>
                    <a:pt x="603124" y="32003"/>
                  </a:lnTo>
                </a:path>
                <a:path w="1386840" h="48894">
                  <a:moveTo>
                    <a:pt x="743332" y="32003"/>
                  </a:moveTo>
                  <a:lnTo>
                    <a:pt x="985648" y="32003"/>
                  </a:lnTo>
                </a:path>
                <a:path w="1386840" h="48894">
                  <a:moveTo>
                    <a:pt x="1125856" y="32003"/>
                  </a:moveTo>
                  <a:lnTo>
                    <a:pt x="1379220" y="32003"/>
                  </a:lnTo>
                </a:path>
                <a:path w="1386840" h="48894">
                  <a:moveTo>
                    <a:pt x="0" y="16764"/>
                  </a:moveTo>
                  <a:lnTo>
                    <a:pt x="603124" y="16764"/>
                  </a:lnTo>
                </a:path>
                <a:path w="1386840" h="48894">
                  <a:moveTo>
                    <a:pt x="743332" y="16764"/>
                  </a:moveTo>
                  <a:lnTo>
                    <a:pt x="985648" y="16764"/>
                  </a:lnTo>
                </a:path>
                <a:path w="1386840" h="48894">
                  <a:moveTo>
                    <a:pt x="1125856" y="16764"/>
                  </a:moveTo>
                  <a:lnTo>
                    <a:pt x="1382268" y="16764"/>
                  </a:lnTo>
                </a:path>
                <a:path w="1386840" h="48894">
                  <a:moveTo>
                    <a:pt x="0" y="0"/>
                  </a:moveTo>
                  <a:lnTo>
                    <a:pt x="603124" y="0"/>
                  </a:lnTo>
                </a:path>
                <a:path w="1386840" h="48894">
                  <a:moveTo>
                    <a:pt x="743332" y="0"/>
                  </a:moveTo>
                  <a:lnTo>
                    <a:pt x="985648" y="0"/>
                  </a:lnTo>
                </a:path>
                <a:path w="1386840" h="48894">
                  <a:moveTo>
                    <a:pt x="1125856" y="0"/>
                  </a:moveTo>
                  <a:lnTo>
                    <a:pt x="13868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8475496" y="2603944"/>
              <a:ext cx="603885" cy="0"/>
            </a:xfrm>
            <a:custGeom>
              <a:avLst/>
              <a:gdLst/>
              <a:ahLst/>
              <a:cxnLst/>
              <a:rect l="l" t="t" r="r" b="b"/>
              <a:pathLst>
                <a:path w="603884">
                  <a:moveTo>
                    <a:pt x="0" y="0"/>
                  </a:moveTo>
                  <a:lnTo>
                    <a:pt x="6033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9219056" y="2603944"/>
              <a:ext cx="647065" cy="0"/>
            </a:xfrm>
            <a:custGeom>
              <a:avLst/>
              <a:gdLst/>
              <a:ahLst/>
              <a:cxnLst/>
              <a:rect l="l" t="t" r="r" b="b"/>
              <a:pathLst>
                <a:path w="647065">
                  <a:moveTo>
                    <a:pt x="0" y="0"/>
                  </a:moveTo>
                  <a:lnTo>
                    <a:pt x="242316" y="0"/>
                  </a:lnTo>
                </a:path>
                <a:path w="647065">
                  <a:moveTo>
                    <a:pt x="382524" y="0"/>
                  </a:moveTo>
                  <a:lnTo>
                    <a:pt x="6467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8475724" y="2555938"/>
              <a:ext cx="1399540" cy="32384"/>
            </a:xfrm>
            <a:custGeom>
              <a:avLst/>
              <a:gdLst/>
              <a:ahLst/>
              <a:cxnLst/>
              <a:rect l="l" t="t" r="r" b="b"/>
              <a:pathLst>
                <a:path w="1399540" h="32385">
                  <a:moveTo>
                    <a:pt x="0" y="32003"/>
                  </a:moveTo>
                  <a:lnTo>
                    <a:pt x="603124" y="32003"/>
                  </a:lnTo>
                </a:path>
                <a:path w="1399540" h="32385">
                  <a:moveTo>
                    <a:pt x="743332" y="32003"/>
                  </a:moveTo>
                  <a:lnTo>
                    <a:pt x="985648" y="32003"/>
                  </a:lnTo>
                </a:path>
                <a:path w="1399540" h="32385">
                  <a:moveTo>
                    <a:pt x="1125856" y="32003"/>
                  </a:moveTo>
                  <a:lnTo>
                    <a:pt x="1392935" y="32003"/>
                  </a:lnTo>
                </a:path>
                <a:path w="1399540" h="32385">
                  <a:moveTo>
                    <a:pt x="0" y="15240"/>
                  </a:moveTo>
                  <a:lnTo>
                    <a:pt x="603124" y="15240"/>
                  </a:lnTo>
                </a:path>
                <a:path w="1399540" h="32385">
                  <a:moveTo>
                    <a:pt x="743332" y="15240"/>
                  </a:moveTo>
                  <a:lnTo>
                    <a:pt x="985648" y="15240"/>
                  </a:lnTo>
                </a:path>
                <a:path w="1399540" h="32385">
                  <a:moveTo>
                    <a:pt x="1125856" y="15240"/>
                  </a:moveTo>
                  <a:lnTo>
                    <a:pt x="1395983" y="15240"/>
                  </a:lnTo>
                </a:path>
                <a:path w="1399540" h="32385">
                  <a:moveTo>
                    <a:pt x="0" y="0"/>
                  </a:moveTo>
                  <a:lnTo>
                    <a:pt x="603124" y="0"/>
                  </a:lnTo>
                </a:path>
                <a:path w="1399540" h="32385">
                  <a:moveTo>
                    <a:pt x="743332" y="0"/>
                  </a:moveTo>
                  <a:lnTo>
                    <a:pt x="985648" y="0"/>
                  </a:lnTo>
                </a:path>
                <a:path w="1399540" h="32385">
                  <a:moveTo>
                    <a:pt x="1125856" y="0"/>
                  </a:moveTo>
                  <a:lnTo>
                    <a:pt x="139903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9833608" y="254527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426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9696448" y="25452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9449560" y="2544813"/>
              <a:ext cx="137160" cy="288290"/>
            </a:xfrm>
            <a:custGeom>
              <a:avLst/>
              <a:gdLst/>
              <a:ahLst/>
              <a:cxnLst/>
              <a:rect l="l" t="t" r="r" b="b"/>
              <a:pathLst>
                <a:path w="137159" h="288289">
                  <a:moveTo>
                    <a:pt x="137159" y="0"/>
                  </a:moveTo>
                  <a:lnTo>
                    <a:pt x="137159" y="288112"/>
                  </a:lnTo>
                </a:path>
                <a:path w="137159" h="288289">
                  <a:moveTo>
                    <a:pt x="137159" y="288112"/>
                  </a:moveTo>
                  <a:lnTo>
                    <a:pt x="137159" y="914"/>
                  </a:lnTo>
                </a:path>
                <a:path w="137159" h="288289">
                  <a:moveTo>
                    <a:pt x="0" y="0"/>
                  </a:moveTo>
                  <a:lnTo>
                    <a:pt x="0" y="288112"/>
                  </a:lnTo>
                </a:path>
                <a:path w="137159" h="288289">
                  <a:moveTo>
                    <a:pt x="0" y="288112"/>
                  </a:moveTo>
                  <a:lnTo>
                    <a:pt x="0" y="914"/>
                  </a:lnTo>
                </a:path>
              </a:pathLst>
            </a:custGeom>
            <a:ln w="548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9284968" y="25452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9175240" y="2545727"/>
              <a:ext cx="0" cy="287655"/>
            </a:xfrm>
            <a:custGeom>
              <a:avLst/>
              <a:gdLst/>
              <a:ahLst/>
              <a:cxnLst/>
              <a:rect l="l" t="t" r="r" b="b"/>
              <a:pathLst>
                <a:path h="287655">
                  <a:moveTo>
                    <a:pt x="0" y="287197"/>
                  </a:moveTo>
                  <a:lnTo>
                    <a:pt x="0" y="0"/>
                  </a:lnTo>
                </a:path>
              </a:pathLst>
            </a:custGeom>
            <a:ln w="548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9010648" y="25452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8873488" y="25452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8736328" y="25452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8599168" y="25452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8474200" y="254527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426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8474239" y="2545270"/>
              <a:ext cx="0" cy="1149350"/>
            </a:xfrm>
            <a:custGeom>
              <a:avLst/>
              <a:gdLst/>
              <a:ahLst/>
              <a:cxnLst/>
              <a:rect l="l" t="t" r="r" b="b"/>
              <a:pathLst>
                <a:path h="1149350">
                  <a:moveTo>
                    <a:pt x="0" y="0"/>
                  </a:moveTo>
                  <a:lnTo>
                    <a:pt x="0" y="53340"/>
                  </a:lnTo>
                </a:path>
                <a:path h="1149350">
                  <a:moveTo>
                    <a:pt x="0" y="135636"/>
                  </a:moveTo>
                  <a:lnTo>
                    <a:pt x="0" y="190500"/>
                  </a:lnTo>
                </a:path>
                <a:path h="1149350">
                  <a:moveTo>
                    <a:pt x="0" y="272797"/>
                  </a:moveTo>
                  <a:lnTo>
                    <a:pt x="0" y="327661"/>
                  </a:lnTo>
                </a:path>
                <a:path h="1149350">
                  <a:moveTo>
                    <a:pt x="0" y="409957"/>
                  </a:moveTo>
                  <a:lnTo>
                    <a:pt x="0" y="464821"/>
                  </a:lnTo>
                </a:path>
                <a:path h="1149350">
                  <a:moveTo>
                    <a:pt x="0" y="547114"/>
                  </a:moveTo>
                  <a:lnTo>
                    <a:pt x="0" y="601978"/>
                  </a:lnTo>
                </a:path>
                <a:path h="1149350">
                  <a:moveTo>
                    <a:pt x="0" y="684276"/>
                  </a:moveTo>
                  <a:lnTo>
                    <a:pt x="0" y="739140"/>
                  </a:lnTo>
                </a:path>
                <a:path h="1149350">
                  <a:moveTo>
                    <a:pt x="0" y="821436"/>
                  </a:moveTo>
                  <a:lnTo>
                    <a:pt x="0" y="876300"/>
                  </a:lnTo>
                </a:path>
                <a:path h="1149350">
                  <a:moveTo>
                    <a:pt x="0" y="958597"/>
                  </a:moveTo>
                  <a:lnTo>
                    <a:pt x="0" y="1013461"/>
                  </a:lnTo>
                </a:path>
                <a:path h="1149350">
                  <a:moveTo>
                    <a:pt x="0" y="1130427"/>
                  </a:moveTo>
                  <a:lnTo>
                    <a:pt x="0" y="1149097"/>
                  </a:lnTo>
                </a:path>
                <a:path h="1149350">
                  <a:moveTo>
                    <a:pt x="0" y="1095757"/>
                  </a:moveTo>
                  <a:lnTo>
                    <a:pt x="0" y="11304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8474200" y="3694367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855802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869518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883234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896950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910666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924382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938098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951814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9641584" y="3694367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9661396" y="3560254"/>
              <a:ext cx="10795" cy="53340"/>
            </a:xfrm>
            <a:custGeom>
              <a:avLst/>
              <a:gdLst/>
              <a:ahLst/>
              <a:cxnLst/>
              <a:rect l="l" t="t" r="r" b="b"/>
              <a:pathLst>
                <a:path w="10795" h="53339">
                  <a:moveTo>
                    <a:pt x="0" y="53340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9687305" y="3426142"/>
              <a:ext cx="12700" cy="53340"/>
            </a:xfrm>
            <a:custGeom>
              <a:avLst/>
              <a:gdLst/>
              <a:ahLst/>
              <a:cxnLst/>
              <a:rect l="l" t="t" r="r" b="b"/>
              <a:pathLst>
                <a:path w="12700" h="53339">
                  <a:moveTo>
                    <a:pt x="0" y="53340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9714736" y="3290506"/>
              <a:ext cx="10795" cy="55244"/>
            </a:xfrm>
            <a:custGeom>
              <a:avLst/>
              <a:gdLst/>
              <a:ahLst/>
              <a:cxnLst/>
              <a:rect l="l" t="t" r="r" b="b"/>
              <a:pathLst>
                <a:path w="10795" h="55245">
                  <a:moveTo>
                    <a:pt x="0" y="54864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9742168" y="3156394"/>
              <a:ext cx="10795" cy="53340"/>
            </a:xfrm>
            <a:custGeom>
              <a:avLst/>
              <a:gdLst/>
              <a:ahLst/>
              <a:cxnLst/>
              <a:rect l="l" t="t" r="r" b="b"/>
              <a:pathLst>
                <a:path w="10795" h="53339">
                  <a:moveTo>
                    <a:pt x="0" y="53340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9769600" y="3022282"/>
              <a:ext cx="10795" cy="53340"/>
            </a:xfrm>
            <a:custGeom>
              <a:avLst/>
              <a:gdLst/>
              <a:ahLst/>
              <a:cxnLst/>
              <a:rect l="l" t="t" r="r" b="b"/>
              <a:pathLst>
                <a:path w="10795" h="53339">
                  <a:moveTo>
                    <a:pt x="0" y="53340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9797032" y="2888170"/>
              <a:ext cx="10795" cy="53340"/>
            </a:xfrm>
            <a:custGeom>
              <a:avLst/>
              <a:gdLst/>
              <a:ahLst/>
              <a:cxnLst/>
              <a:rect l="l" t="t" r="r" b="b"/>
              <a:pathLst>
                <a:path w="10795" h="53339">
                  <a:moveTo>
                    <a:pt x="0" y="53340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9822940" y="2752533"/>
              <a:ext cx="10795" cy="55244"/>
            </a:xfrm>
            <a:custGeom>
              <a:avLst/>
              <a:gdLst/>
              <a:ahLst/>
              <a:cxnLst/>
              <a:rect l="l" t="t" r="r" b="b"/>
              <a:pathLst>
                <a:path w="10795" h="55244">
                  <a:moveTo>
                    <a:pt x="0" y="54864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9850372" y="2618422"/>
              <a:ext cx="10795" cy="53340"/>
            </a:xfrm>
            <a:custGeom>
              <a:avLst/>
              <a:gdLst/>
              <a:ahLst/>
              <a:cxnLst/>
              <a:rect l="l" t="t" r="r" b="b"/>
              <a:pathLst>
                <a:path w="10795" h="53339">
                  <a:moveTo>
                    <a:pt x="0" y="53340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9876280" y="2545270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9644251" y="2544890"/>
              <a:ext cx="250190" cy="1150620"/>
            </a:xfrm>
            <a:custGeom>
              <a:avLst/>
              <a:gdLst/>
              <a:ahLst/>
              <a:cxnLst/>
              <a:rect l="l" t="t" r="r" b="b"/>
              <a:pathLst>
                <a:path w="250190" h="1150620">
                  <a:moveTo>
                    <a:pt x="249936" y="0"/>
                  </a:moveTo>
                  <a:lnTo>
                    <a:pt x="231648" y="0"/>
                  </a:lnTo>
                  <a:lnTo>
                    <a:pt x="0" y="1147572"/>
                  </a:lnTo>
                  <a:lnTo>
                    <a:pt x="18288" y="1150620"/>
                  </a:lnTo>
                  <a:lnTo>
                    <a:pt x="2499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9662920" y="2545270"/>
              <a:ext cx="231775" cy="1150620"/>
            </a:xfrm>
            <a:custGeom>
              <a:avLst/>
              <a:gdLst/>
              <a:ahLst/>
              <a:cxnLst/>
              <a:rect l="l" t="t" r="r" b="b"/>
              <a:pathLst>
                <a:path w="231775" h="1150620">
                  <a:moveTo>
                    <a:pt x="231648" y="0"/>
                  </a:moveTo>
                  <a:lnTo>
                    <a:pt x="0" y="1150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9644632" y="2545270"/>
              <a:ext cx="231775" cy="1148080"/>
            </a:xfrm>
            <a:custGeom>
              <a:avLst/>
              <a:gdLst/>
              <a:ahLst/>
              <a:cxnLst/>
              <a:rect l="l" t="t" r="r" b="b"/>
              <a:pathLst>
                <a:path w="231775" h="1148079">
                  <a:moveTo>
                    <a:pt x="231648" y="0"/>
                  </a:moveTo>
                  <a:lnTo>
                    <a:pt x="0" y="1147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8457436" y="3694367"/>
              <a:ext cx="1205865" cy="576580"/>
            </a:xfrm>
            <a:custGeom>
              <a:avLst/>
              <a:gdLst/>
              <a:ahLst/>
              <a:cxnLst/>
              <a:rect l="l" t="t" r="r" b="b"/>
              <a:pathLst>
                <a:path w="1205865" h="576579">
                  <a:moveTo>
                    <a:pt x="0" y="0"/>
                  </a:moveTo>
                  <a:lnTo>
                    <a:pt x="0" y="576072"/>
                  </a:lnTo>
                  <a:lnTo>
                    <a:pt x="1089660" y="576072"/>
                  </a:lnTo>
                  <a:lnTo>
                    <a:pt x="1205484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9038212" y="3712363"/>
              <a:ext cx="595630" cy="540385"/>
            </a:xfrm>
            <a:custGeom>
              <a:avLst/>
              <a:gdLst/>
              <a:ahLst/>
              <a:cxnLst/>
              <a:rect l="l" t="t" r="r" b="b"/>
              <a:pathLst>
                <a:path w="595629" h="540385">
                  <a:moveTo>
                    <a:pt x="76" y="540067"/>
                  </a:moveTo>
                  <a:lnTo>
                    <a:pt x="494106" y="540003"/>
                  </a:lnTo>
                  <a:lnTo>
                    <a:pt x="593636" y="42875"/>
                  </a:lnTo>
                  <a:lnTo>
                    <a:pt x="595083" y="35217"/>
                  </a:lnTo>
                  <a:lnTo>
                    <a:pt x="593737" y="28079"/>
                  </a:lnTo>
                  <a:lnTo>
                    <a:pt x="565378" y="1917"/>
                  </a:lnTo>
                  <a:lnTo>
                    <a:pt x="557631" y="0"/>
                  </a:lnTo>
                  <a:lnTo>
                    <a:pt x="549325" y="0"/>
                  </a:lnTo>
                  <a:lnTo>
                    <a:pt x="46481" y="76"/>
                  </a:lnTo>
                  <a:lnTo>
                    <a:pt x="38176" y="76"/>
                  </a:lnTo>
                  <a:lnTo>
                    <a:pt x="6235" y="21513"/>
                  </a:lnTo>
                  <a:lnTo>
                    <a:pt x="0" y="35305"/>
                  </a:lnTo>
                  <a:lnTo>
                    <a:pt x="12" y="42964"/>
                  </a:lnTo>
                  <a:lnTo>
                    <a:pt x="76" y="5400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5701664" y="3159061"/>
              <a:ext cx="91440" cy="3770629"/>
            </a:xfrm>
            <a:custGeom>
              <a:avLst/>
              <a:gdLst/>
              <a:ahLst/>
              <a:cxnLst/>
              <a:rect l="l" t="t" r="r" b="b"/>
              <a:pathLst>
                <a:path w="91439" h="3770629">
                  <a:moveTo>
                    <a:pt x="91440" y="0"/>
                  </a:moveTo>
                  <a:lnTo>
                    <a:pt x="0" y="0"/>
                  </a:lnTo>
                  <a:lnTo>
                    <a:pt x="1524" y="3770376"/>
                  </a:lnTo>
                  <a:lnTo>
                    <a:pt x="91440" y="3770376"/>
                  </a:lnTo>
                  <a:lnTo>
                    <a:pt x="914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5793484" y="3159442"/>
              <a:ext cx="0" cy="3770629"/>
            </a:xfrm>
            <a:custGeom>
              <a:avLst/>
              <a:gdLst/>
              <a:ahLst/>
              <a:cxnLst/>
              <a:rect l="l" t="t" r="r" b="b"/>
              <a:pathLst>
                <a:path h="3770629">
                  <a:moveTo>
                    <a:pt x="0" y="0"/>
                  </a:moveTo>
                  <a:lnTo>
                    <a:pt x="0" y="37703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5702044" y="3159442"/>
              <a:ext cx="1905" cy="3770629"/>
            </a:xfrm>
            <a:custGeom>
              <a:avLst/>
              <a:gdLst/>
              <a:ahLst/>
              <a:cxnLst/>
              <a:rect l="l" t="t" r="r" b="b"/>
              <a:pathLst>
                <a:path w="1904" h="3770629">
                  <a:moveTo>
                    <a:pt x="0" y="0"/>
                  </a:moveTo>
                  <a:lnTo>
                    <a:pt x="1524" y="37703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5793484" y="5038534"/>
              <a:ext cx="1447800" cy="664845"/>
            </a:xfrm>
            <a:custGeom>
              <a:avLst/>
              <a:gdLst/>
              <a:ahLst/>
              <a:cxnLst/>
              <a:rect l="l" t="t" r="r" b="b"/>
              <a:pathLst>
                <a:path w="1447800" h="664845">
                  <a:moveTo>
                    <a:pt x="0" y="1524"/>
                  </a:moveTo>
                  <a:lnTo>
                    <a:pt x="0" y="664464"/>
                  </a:lnTo>
                  <a:lnTo>
                    <a:pt x="1447800" y="664464"/>
                  </a:lnTo>
                  <a:lnTo>
                    <a:pt x="1447800" y="0"/>
                  </a:lnTo>
                  <a:lnTo>
                    <a:pt x="0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5793484" y="3706558"/>
              <a:ext cx="1164590" cy="559435"/>
            </a:xfrm>
            <a:custGeom>
              <a:avLst/>
              <a:gdLst/>
              <a:ahLst/>
              <a:cxnLst/>
              <a:rect l="l" t="t" r="r" b="b"/>
              <a:pathLst>
                <a:path w="1164590" h="559435">
                  <a:moveTo>
                    <a:pt x="0" y="0"/>
                  </a:moveTo>
                  <a:lnTo>
                    <a:pt x="0" y="559308"/>
                  </a:lnTo>
                  <a:lnTo>
                    <a:pt x="1164336" y="559308"/>
                  </a:lnTo>
                  <a:lnTo>
                    <a:pt x="1164336" y="0"/>
                  </a:lnTo>
                  <a:lnTo>
                    <a:pt x="27889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5793105" y="5720905"/>
              <a:ext cx="1447800" cy="1209040"/>
            </a:xfrm>
            <a:custGeom>
              <a:avLst/>
              <a:gdLst/>
              <a:ahLst/>
              <a:cxnLst/>
              <a:rect l="l" t="t" r="r" b="b"/>
              <a:pathLst>
                <a:path w="1447800" h="1209040">
                  <a:moveTo>
                    <a:pt x="1447800" y="0"/>
                  </a:moveTo>
                  <a:lnTo>
                    <a:pt x="0" y="0"/>
                  </a:lnTo>
                  <a:lnTo>
                    <a:pt x="0" y="1208532"/>
                  </a:lnTo>
                  <a:lnTo>
                    <a:pt x="1447800" y="1207008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5793484" y="5721286"/>
              <a:ext cx="1447800" cy="1209040"/>
            </a:xfrm>
            <a:custGeom>
              <a:avLst/>
              <a:gdLst/>
              <a:ahLst/>
              <a:cxnLst/>
              <a:rect l="l" t="t" r="r" b="b"/>
              <a:pathLst>
                <a:path w="1447800" h="1209040">
                  <a:moveTo>
                    <a:pt x="1447800" y="0"/>
                  </a:moveTo>
                  <a:lnTo>
                    <a:pt x="0" y="0"/>
                  </a:lnTo>
                  <a:lnTo>
                    <a:pt x="0" y="1208532"/>
                  </a:lnTo>
                  <a:lnTo>
                    <a:pt x="1447800" y="1207008"/>
                  </a:lnTo>
                  <a:lnTo>
                    <a:pt x="1447800" y="416052"/>
                  </a:lnTo>
                  <a:lnTo>
                    <a:pt x="144780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7619719" y="4549674"/>
              <a:ext cx="1179195" cy="1182370"/>
            </a:xfrm>
            <a:custGeom>
              <a:avLst/>
              <a:gdLst/>
              <a:ahLst/>
              <a:cxnLst/>
              <a:rect l="l" t="t" r="r" b="b"/>
              <a:pathLst>
                <a:path w="1179195" h="1182370">
                  <a:moveTo>
                    <a:pt x="571919" y="0"/>
                  </a:moveTo>
                  <a:lnTo>
                    <a:pt x="523705" y="3197"/>
                  </a:lnTo>
                  <a:lnTo>
                    <a:pt x="476509" y="10217"/>
                  </a:lnTo>
                  <a:lnTo>
                    <a:pt x="430502" y="20914"/>
                  </a:lnTo>
                  <a:lnTo>
                    <a:pt x="385857" y="35143"/>
                  </a:lnTo>
                  <a:lnTo>
                    <a:pt x="342745" y="52761"/>
                  </a:lnTo>
                  <a:lnTo>
                    <a:pt x="301339" y="73621"/>
                  </a:lnTo>
                  <a:lnTo>
                    <a:pt x="261809" y="97580"/>
                  </a:lnTo>
                  <a:lnTo>
                    <a:pt x="224328" y="124492"/>
                  </a:lnTo>
                  <a:lnTo>
                    <a:pt x="189068" y="154212"/>
                  </a:lnTo>
                  <a:lnTo>
                    <a:pt x="156200" y="186597"/>
                  </a:lnTo>
                  <a:lnTo>
                    <a:pt x="125896" y="221500"/>
                  </a:lnTo>
                  <a:lnTo>
                    <a:pt x="98328" y="258777"/>
                  </a:lnTo>
                  <a:lnTo>
                    <a:pt x="73668" y="298283"/>
                  </a:lnTo>
                  <a:lnTo>
                    <a:pt x="52088" y="339874"/>
                  </a:lnTo>
                  <a:lnTo>
                    <a:pt x="33759" y="383405"/>
                  </a:lnTo>
                  <a:lnTo>
                    <a:pt x="18853" y="428731"/>
                  </a:lnTo>
                  <a:lnTo>
                    <a:pt x="7543" y="475706"/>
                  </a:lnTo>
                  <a:lnTo>
                    <a:pt x="0" y="524187"/>
                  </a:lnTo>
                  <a:lnTo>
                    <a:pt x="12" y="658223"/>
                  </a:lnTo>
                  <a:lnTo>
                    <a:pt x="7569" y="706703"/>
                  </a:lnTo>
                  <a:lnTo>
                    <a:pt x="18893" y="753676"/>
                  </a:lnTo>
                  <a:lnTo>
                    <a:pt x="33812" y="798999"/>
                  </a:lnTo>
                  <a:lnTo>
                    <a:pt x="52153" y="842525"/>
                  </a:lnTo>
                  <a:lnTo>
                    <a:pt x="73745" y="884111"/>
                  </a:lnTo>
                  <a:lnTo>
                    <a:pt x="98416" y="923611"/>
                  </a:lnTo>
                  <a:lnTo>
                    <a:pt x="125994" y="960881"/>
                  </a:lnTo>
                  <a:lnTo>
                    <a:pt x="156307" y="995776"/>
                  </a:lnTo>
                  <a:lnTo>
                    <a:pt x="189184" y="1028151"/>
                  </a:lnTo>
                  <a:lnTo>
                    <a:pt x="224452" y="1057862"/>
                  </a:lnTo>
                  <a:lnTo>
                    <a:pt x="261941" y="1084763"/>
                  </a:lnTo>
                  <a:lnTo>
                    <a:pt x="301477" y="1108710"/>
                  </a:lnTo>
                  <a:lnTo>
                    <a:pt x="342889" y="1129558"/>
                  </a:lnTo>
                  <a:lnTo>
                    <a:pt x="386005" y="1147162"/>
                  </a:lnTo>
                  <a:lnTo>
                    <a:pt x="430653" y="1161378"/>
                  </a:lnTo>
                  <a:lnTo>
                    <a:pt x="476661" y="1172061"/>
                  </a:lnTo>
                  <a:lnTo>
                    <a:pt x="523859" y="1179066"/>
                  </a:lnTo>
                  <a:lnTo>
                    <a:pt x="572072" y="1182248"/>
                  </a:lnTo>
                  <a:lnTo>
                    <a:pt x="621131" y="1181463"/>
                  </a:lnTo>
                  <a:lnTo>
                    <a:pt x="669963" y="1176670"/>
                  </a:lnTo>
                  <a:lnTo>
                    <a:pt x="717505" y="1168031"/>
                  </a:lnTo>
                  <a:lnTo>
                    <a:pt x="763602" y="1155710"/>
                  </a:lnTo>
                  <a:lnTo>
                    <a:pt x="808100" y="1139869"/>
                  </a:lnTo>
                  <a:lnTo>
                    <a:pt x="850845" y="1120673"/>
                  </a:lnTo>
                  <a:lnTo>
                    <a:pt x="891682" y="1098284"/>
                  </a:lnTo>
                  <a:lnTo>
                    <a:pt x="930458" y="1072866"/>
                  </a:lnTo>
                  <a:lnTo>
                    <a:pt x="967018" y="1044583"/>
                  </a:lnTo>
                  <a:lnTo>
                    <a:pt x="1001207" y="1013597"/>
                  </a:lnTo>
                  <a:lnTo>
                    <a:pt x="1032872" y="980071"/>
                  </a:lnTo>
                  <a:lnTo>
                    <a:pt x="1061858" y="944171"/>
                  </a:lnTo>
                  <a:lnTo>
                    <a:pt x="1088010" y="906057"/>
                  </a:lnTo>
                  <a:lnTo>
                    <a:pt x="1111175" y="865895"/>
                  </a:lnTo>
                  <a:lnTo>
                    <a:pt x="1131199" y="823847"/>
                  </a:lnTo>
                  <a:lnTo>
                    <a:pt x="1147926" y="780077"/>
                  </a:lnTo>
                  <a:lnTo>
                    <a:pt x="1161203" y="734747"/>
                  </a:lnTo>
                  <a:lnTo>
                    <a:pt x="1170875" y="688023"/>
                  </a:lnTo>
                  <a:lnTo>
                    <a:pt x="1176788" y="640066"/>
                  </a:lnTo>
                  <a:lnTo>
                    <a:pt x="1178788" y="591040"/>
                  </a:lnTo>
                  <a:lnTo>
                    <a:pt x="1176774" y="542016"/>
                  </a:lnTo>
                  <a:lnTo>
                    <a:pt x="1170847" y="494062"/>
                  </a:lnTo>
                  <a:lnTo>
                    <a:pt x="1161162" y="447342"/>
                  </a:lnTo>
                  <a:lnTo>
                    <a:pt x="1147872" y="402017"/>
                  </a:lnTo>
                  <a:lnTo>
                    <a:pt x="1131132" y="358252"/>
                  </a:lnTo>
                  <a:lnTo>
                    <a:pt x="1111097" y="316210"/>
                  </a:lnTo>
                  <a:lnTo>
                    <a:pt x="1087921" y="276055"/>
                  </a:lnTo>
                  <a:lnTo>
                    <a:pt x="1061758" y="237949"/>
                  </a:lnTo>
                  <a:lnTo>
                    <a:pt x="1032762" y="202056"/>
                  </a:lnTo>
                  <a:lnTo>
                    <a:pt x="1001088" y="168539"/>
                  </a:lnTo>
                  <a:lnTo>
                    <a:pt x="966891" y="137562"/>
                  </a:lnTo>
                  <a:lnTo>
                    <a:pt x="930324" y="109288"/>
                  </a:lnTo>
                  <a:lnTo>
                    <a:pt x="891542" y="83880"/>
                  </a:lnTo>
                  <a:lnTo>
                    <a:pt x="850700" y="61502"/>
                  </a:lnTo>
                  <a:lnTo>
                    <a:pt x="807951" y="42316"/>
                  </a:lnTo>
                  <a:lnTo>
                    <a:pt x="763450" y="26487"/>
                  </a:lnTo>
                  <a:lnTo>
                    <a:pt x="717351" y="14177"/>
                  </a:lnTo>
                  <a:lnTo>
                    <a:pt x="669809" y="5550"/>
                  </a:lnTo>
                  <a:lnTo>
                    <a:pt x="620979" y="769"/>
                  </a:lnTo>
                  <a:lnTo>
                    <a:pt x="5719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7619706" y="4549676"/>
              <a:ext cx="1179195" cy="1182370"/>
            </a:xfrm>
            <a:custGeom>
              <a:avLst/>
              <a:gdLst/>
              <a:ahLst/>
              <a:cxnLst/>
              <a:rect l="l" t="t" r="r" b="b"/>
              <a:pathLst>
                <a:path w="1179195" h="1182370">
                  <a:moveTo>
                    <a:pt x="25" y="658223"/>
                  </a:moveTo>
                  <a:lnTo>
                    <a:pt x="0" y="524187"/>
                  </a:lnTo>
                  <a:lnTo>
                    <a:pt x="7545" y="475706"/>
                  </a:lnTo>
                  <a:lnTo>
                    <a:pt x="18857" y="428731"/>
                  </a:lnTo>
                  <a:lnTo>
                    <a:pt x="33764" y="383405"/>
                  </a:lnTo>
                  <a:lnTo>
                    <a:pt x="52094" y="339874"/>
                  </a:lnTo>
                  <a:lnTo>
                    <a:pt x="73676" y="298283"/>
                  </a:lnTo>
                  <a:lnTo>
                    <a:pt x="98337" y="258777"/>
                  </a:lnTo>
                  <a:lnTo>
                    <a:pt x="125905" y="221500"/>
                  </a:lnTo>
                  <a:lnTo>
                    <a:pt x="156210" y="186597"/>
                  </a:lnTo>
                  <a:lnTo>
                    <a:pt x="189078" y="154212"/>
                  </a:lnTo>
                  <a:lnTo>
                    <a:pt x="224339" y="124492"/>
                  </a:lnTo>
                  <a:lnTo>
                    <a:pt x="261821" y="97580"/>
                  </a:lnTo>
                  <a:lnTo>
                    <a:pt x="301351" y="73621"/>
                  </a:lnTo>
                  <a:lnTo>
                    <a:pt x="342758" y="52761"/>
                  </a:lnTo>
                  <a:lnTo>
                    <a:pt x="385869" y="35143"/>
                  </a:lnTo>
                  <a:lnTo>
                    <a:pt x="430515" y="20914"/>
                  </a:lnTo>
                  <a:lnTo>
                    <a:pt x="476521" y="10217"/>
                  </a:lnTo>
                  <a:lnTo>
                    <a:pt x="523717" y="3197"/>
                  </a:lnTo>
                  <a:lnTo>
                    <a:pt x="571931" y="0"/>
                  </a:lnTo>
                  <a:lnTo>
                    <a:pt x="620991" y="769"/>
                  </a:lnTo>
                  <a:lnTo>
                    <a:pt x="669822" y="5550"/>
                  </a:lnTo>
                  <a:lnTo>
                    <a:pt x="717364" y="14177"/>
                  </a:lnTo>
                  <a:lnTo>
                    <a:pt x="763462" y="26487"/>
                  </a:lnTo>
                  <a:lnTo>
                    <a:pt x="807963" y="42316"/>
                  </a:lnTo>
                  <a:lnTo>
                    <a:pt x="850712" y="61502"/>
                  </a:lnTo>
                  <a:lnTo>
                    <a:pt x="891555" y="83880"/>
                  </a:lnTo>
                  <a:lnTo>
                    <a:pt x="930337" y="109288"/>
                  </a:lnTo>
                  <a:lnTo>
                    <a:pt x="966904" y="137562"/>
                  </a:lnTo>
                  <a:lnTo>
                    <a:pt x="1001101" y="168539"/>
                  </a:lnTo>
                  <a:lnTo>
                    <a:pt x="1032775" y="202056"/>
                  </a:lnTo>
                  <a:lnTo>
                    <a:pt x="1061771" y="237949"/>
                  </a:lnTo>
                  <a:lnTo>
                    <a:pt x="1087934" y="276055"/>
                  </a:lnTo>
                  <a:lnTo>
                    <a:pt x="1111110" y="316210"/>
                  </a:lnTo>
                  <a:lnTo>
                    <a:pt x="1131145" y="358252"/>
                  </a:lnTo>
                  <a:lnTo>
                    <a:pt x="1147885" y="402017"/>
                  </a:lnTo>
                  <a:lnTo>
                    <a:pt x="1161174" y="447342"/>
                  </a:lnTo>
                  <a:lnTo>
                    <a:pt x="1170860" y="494062"/>
                  </a:lnTo>
                  <a:lnTo>
                    <a:pt x="1176787" y="542016"/>
                  </a:lnTo>
                  <a:lnTo>
                    <a:pt x="1178801" y="591040"/>
                  </a:lnTo>
                  <a:lnTo>
                    <a:pt x="1176801" y="640066"/>
                  </a:lnTo>
                  <a:lnTo>
                    <a:pt x="1170888" y="688023"/>
                  </a:lnTo>
                  <a:lnTo>
                    <a:pt x="1161215" y="734747"/>
                  </a:lnTo>
                  <a:lnTo>
                    <a:pt x="1147938" y="780077"/>
                  </a:lnTo>
                  <a:lnTo>
                    <a:pt x="1131211" y="823847"/>
                  </a:lnTo>
                  <a:lnTo>
                    <a:pt x="1111188" y="865895"/>
                  </a:lnTo>
                  <a:lnTo>
                    <a:pt x="1088023" y="906057"/>
                  </a:lnTo>
                  <a:lnTo>
                    <a:pt x="1061870" y="944171"/>
                  </a:lnTo>
                  <a:lnTo>
                    <a:pt x="1032885" y="980071"/>
                  </a:lnTo>
                  <a:lnTo>
                    <a:pt x="1001220" y="1013597"/>
                  </a:lnTo>
                  <a:lnTo>
                    <a:pt x="967031" y="1044583"/>
                  </a:lnTo>
                  <a:lnTo>
                    <a:pt x="930471" y="1072866"/>
                  </a:lnTo>
                  <a:lnTo>
                    <a:pt x="891695" y="1098284"/>
                  </a:lnTo>
                  <a:lnTo>
                    <a:pt x="850858" y="1120673"/>
                  </a:lnTo>
                  <a:lnTo>
                    <a:pt x="808113" y="1139869"/>
                  </a:lnTo>
                  <a:lnTo>
                    <a:pt x="763615" y="1155710"/>
                  </a:lnTo>
                  <a:lnTo>
                    <a:pt x="717517" y="1168031"/>
                  </a:lnTo>
                  <a:lnTo>
                    <a:pt x="669976" y="1176670"/>
                  </a:lnTo>
                  <a:lnTo>
                    <a:pt x="621144" y="1181463"/>
                  </a:lnTo>
                  <a:lnTo>
                    <a:pt x="572085" y="1182248"/>
                  </a:lnTo>
                  <a:lnTo>
                    <a:pt x="523871" y="1179066"/>
                  </a:lnTo>
                  <a:lnTo>
                    <a:pt x="476674" y="1172061"/>
                  </a:lnTo>
                  <a:lnTo>
                    <a:pt x="430666" y="1161378"/>
                  </a:lnTo>
                  <a:lnTo>
                    <a:pt x="386017" y="1147162"/>
                  </a:lnTo>
                  <a:lnTo>
                    <a:pt x="342901" y="1129558"/>
                  </a:lnTo>
                  <a:lnTo>
                    <a:pt x="301489" y="1108710"/>
                  </a:lnTo>
                  <a:lnTo>
                    <a:pt x="261953" y="1084763"/>
                  </a:lnTo>
                  <a:lnTo>
                    <a:pt x="224465" y="1057862"/>
                  </a:lnTo>
                  <a:lnTo>
                    <a:pt x="189197" y="1028151"/>
                  </a:lnTo>
                  <a:lnTo>
                    <a:pt x="156320" y="995776"/>
                  </a:lnTo>
                  <a:lnTo>
                    <a:pt x="126006" y="960881"/>
                  </a:lnTo>
                  <a:lnTo>
                    <a:pt x="98428" y="923611"/>
                  </a:lnTo>
                  <a:lnTo>
                    <a:pt x="73757" y="884111"/>
                  </a:lnTo>
                  <a:lnTo>
                    <a:pt x="52165" y="842525"/>
                  </a:lnTo>
                  <a:lnTo>
                    <a:pt x="33824" y="798999"/>
                  </a:lnTo>
                  <a:lnTo>
                    <a:pt x="18906" y="753676"/>
                  </a:lnTo>
                  <a:lnTo>
                    <a:pt x="7582" y="706703"/>
                  </a:lnTo>
                  <a:lnTo>
                    <a:pt x="25" y="6582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7635908" y="4565858"/>
              <a:ext cx="1146810" cy="1149985"/>
            </a:xfrm>
            <a:custGeom>
              <a:avLst/>
              <a:gdLst/>
              <a:ahLst/>
              <a:cxnLst/>
              <a:rect l="l" t="t" r="r" b="b"/>
              <a:pathLst>
                <a:path w="1146809" h="1149985">
                  <a:moveTo>
                    <a:pt x="556640" y="0"/>
                  </a:moveTo>
                  <a:lnTo>
                    <a:pt x="509770" y="3066"/>
                  </a:lnTo>
                  <a:lnTo>
                    <a:pt x="463885" y="9847"/>
                  </a:lnTo>
                  <a:lnTo>
                    <a:pt x="419153" y="20202"/>
                  </a:lnTo>
                  <a:lnTo>
                    <a:pt x="375740" y="33990"/>
                  </a:lnTo>
                  <a:lnTo>
                    <a:pt x="333813" y="51073"/>
                  </a:lnTo>
                  <a:lnTo>
                    <a:pt x="293540" y="71308"/>
                  </a:lnTo>
                  <a:lnTo>
                    <a:pt x="255086" y="94555"/>
                  </a:lnTo>
                  <a:lnTo>
                    <a:pt x="218620" y="120674"/>
                  </a:lnTo>
                  <a:lnTo>
                    <a:pt x="184309" y="149525"/>
                  </a:lnTo>
                  <a:lnTo>
                    <a:pt x="152319" y="180967"/>
                  </a:lnTo>
                  <a:lnTo>
                    <a:pt x="122816" y="214860"/>
                  </a:lnTo>
                  <a:lnTo>
                    <a:pt x="95970" y="251062"/>
                  </a:lnTo>
                  <a:lnTo>
                    <a:pt x="71945" y="289435"/>
                  </a:lnTo>
                  <a:lnTo>
                    <a:pt x="50909" y="329837"/>
                  </a:lnTo>
                  <a:lnTo>
                    <a:pt x="33030" y="372127"/>
                  </a:lnTo>
                  <a:lnTo>
                    <a:pt x="18474" y="416167"/>
                  </a:lnTo>
                  <a:lnTo>
                    <a:pt x="7408" y="461814"/>
                  </a:lnTo>
                  <a:lnTo>
                    <a:pt x="0" y="508928"/>
                  </a:lnTo>
                  <a:lnTo>
                    <a:pt x="25" y="641110"/>
                  </a:lnTo>
                  <a:lnTo>
                    <a:pt x="7446" y="688223"/>
                  </a:lnTo>
                  <a:lnTo>
                    <a:pt x="18523" y="733868"/>
                  </a:lnTo>
                  <a:lnTo>
                    <a:pt x="33090" y="777904"/>
                  </a:lnTo>
                  <a:lnTo>
                    <a:pt x="50981" y="820190"/>
                  </a:lnTo>
                  <a:lnTo>
                    <a:pt x="72027" y="860586"/>
                  </a:lnTo>
                  <a:lnTo>
                    <a:pt x="96061" y="898952"/>
                  </a:lnTo>
                  <a:lnTo>
                    <a:pt x="122918" y="935147"/>
                  </a:lnTo>
                  <a:lnTo>
                    <a:pt x="152429" y="969031"/>
                  </a:lnTo>
                  <a:lnTo>
                    <a:pt x="184427" y="1000464"/>
                  </a:lnTo>
                  <a:lnTo>
                    <a:pt x="218746" y="1029304"/>
                  </a:lnTo>
                  <a:lnTo>
                    <a:pt x="255219" y="1055413"/>
                  </a:lnTo>
                  <a:lnTo>
                    <a:pt x="293678" y="1078649"/>
                  </a:lnTo>
                  <a:lnTo>
                    <a:pt x="333957" y="1098873"/>
                  </a:lnTo>
                  <a:lnTo>
                    <a:pt x="375888" y="1115943"/>
                  </a:lnTo>
                  <a:lnTo>
                    <a:pt x="419304" y="1129720"/>
                  </a:lnTo>
                  <a:lnTo>
                    <a:pt x="464038" y="1140063"/>
                  </a:lnTo>
                  <a:lnTo>
                    <a:pt x="509924" y="1146831"/>
                  </a:lnTo>
                  <a:lnTo>
                    <a:pt x="556794" y="1149885"/>
                  </a:lnTo>
                  <a:lnTo>
                    <a:pt x="604481" y="1149084"/>
                  </a:lnTo>
                  <a:lnTo>
                    <a:pt x="651943" y="1144388"/>
                  </a:lnTo>
                  <a:lnTo>
                    <a:pt x="698150" y="1135957"/>
                  </a:lnTo>
                  <a:lnTo>
                    <a:pt x="742950" y="1123949"/>
                  </a:lnTo>
                  <a:lnTo>
                    <a:pt x="786196" y="1108522"/>
                  </a:lnTo>
                  <a:lnTo>
                    <a:pt x="827736" y="1089836"/>
                  </a:lnTo>
                  <a:lnTo>
                    <a:pt x="867422" y="1068050"/>
                  </a:lnTo>
                  <a:lnTo>
                    <a:pt x="905102" y="1043321"/>
                  </a:lnTo>
                  <a:lnTo>
                    <a:pt x="940629" y="1015809"/>
                  </a:lnTo>
                  <a:lnTo>
                    <a:pt x="973851" y="985673"/>
                  </a:lnTo>
                  <a:lnTo>
                    <a:pt x="1004620" y="953070"/>
                  </a:lnTo>
                  <a:lnTo>
                    <a:pt x="1032785" y="918161"/>
                  </a:lnTo>
                  <a:lnTo>
                    <a:pt x="1058196" y="881102"/>
                  </a:lnTo>
                  <a:lnTo>
                    <a:pt x="1080705" y="842054"/>
                  </a:lnTo>
                  <a:lnTo>
                    <a:pt x="1100160" y="801175"/>
                  </a:lnTo>
                  <a:lnTo>
                    <a:pt x="1116413" y="758623"/>
                  </a:lnTo>
                  <a:lnTo>
                    <a:pt x="1129314" y="714558"/>
                  </a:lnTo>
                  <a:lnTo>
                    <a:pt x="1138712" y="669138"/>
                  </a:lnTo>
                  <a:lnTo>
                    <a:pt x="1144458" y="622521"/>
                  </a:lnTo>
                  <a:lnTo>
                    <a:pt x="1146403" y="574866"/>
                  </a:lnTo>
                  <a:lnTo>
                    <a:pt x="1144446" y="527213"/>
                  </a:lnTo>
                  <a:lnTo>
                    <a:pt x="1138688" y="480597"/>
                  </a:lnTo>
                  <a:lnTo>
                    <a:pt x="1129278" y="435180"/>
                  </a:lnTo>
                  <a:lnTo>
                    <a:pt x="1116366" y="391118"/>
                  </a:lnTo>
                  <a:lnTo>
                    <a:pt x="1100102" y="348570"/>
                  </a:lnTo>
                  <a:lnTo>
                    <a:pt x="1080635" y="307696"/>
                  </a:lnTo>
                  <a:lnTo>
                    <a:pt x="1058116" y="268654"/>
                  </a:lnTo>
                  <a:lnTo>
                    <a:pt x="1032694" y="231602"/>
                  </a:lnTo>
                  <a:lnTo>
                    <a:pt x="1004520" y="196700"/>
                  </a:lnTo>
                  <a:lnTo>
                    <a:pt x="973742" y="164106"/>
                  </a:lnTo>
                  <a:lnTo>
                    <a:pt x="940511" y="133978"/>
                  </a:lnTo>
                  <a:lnTo>
                    <a:pt x="904977" y="106475"/>
                  </a:lnTo>
                  <a:lnTo>
                    <a:pt x="867290" y="81756"/>
                  </a:lnTo>
                  <a:lnTo>
                    <a:pt x="827598" y="59980"/>
                  </a:lnTo>
                  <a:lnTo>
                    <a:pt x="786053" y="41305"/>
                  </a:lnTo>
                  <a:lnTo>
                    <a:pt x="742803" y="25889"/>
                  </a:lnTo>
                  <a:lnTo>
                    <a:pt x="698000" y="13892"/>
                  </a:lnTo>
                  <a:lnTo>
                    <a:pt x="651792" y="5472"/>
                  </a:lnTo>
                  <a:lnTo>
                    <a:pt x="604329" y="788"/>
                  </a:lnTo>
                  <a:lnTo>
                    <a:pt x="556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7635919" y="4565858"/>
              <a:ext cx="1146810" cy="1149985"/>
            </a:xfrm>
            <a:custGeom>
              <a:avLst/>
              <a:gdLst/>
              <a:ahLst/>
              <a:cxnLst/>
              <a:rect l="l" t="t" r="r" b="b"/>
              <a:pathLst>
                <a:path w="1146809" h="1149985">
                  <a:moveTo>
                    <a:pt x="12" y="641110"/>
                  </a:moveTo>
                  <a:lnTo>
                    <a:pt x="0" y="508928"/>
                  </a:lnTo>
                  <a:lnTo>
                    <a:pt x="7406" y="461814"/>
                  </a:lnTo>
                  <a:lnTo>
                    <a:pt x="18471" y="416167"/>
                  </a:lnTo>
                  <a:lnTo>
                    <a:pt x="33025" y="372127"/>
                  </a:lnTo>
                  <a:lnTo>
                    <a:pt x="50903" y="329837"/>
                  </a:lnTo>
                  <a:lnTo>
                    <a:pt x="71937" y="289435"/>
                  </a:lnTo>
                  <a:lnTo>
                    <a:pt x="95961" y="251062"/>
                  </a:lnTo>
                  <a:lnTo>
                    <a:pt x="122807" y="214860"/>
                  </a:lnTo>
                  <a:lnTo>
                    <a:pt x="152308" y="180967"/>
                  </a:lnTo>
                  <a:lnTo>
                    <a:pt x="184298" y="149525"/>
                  </a:lnTo>
                  <a:lnTo>
                    <a:pt x="218609" y="120674"/>
                  </a:lnTo>
                  <a:lnTo>
                    <a:pt x="255075" y="94555"/>
                  </a:lnTo>
                  <a:lnTo>
                    <a:pt x="293527" y="71308"/>
                  </a:lnTo>
                  <a:lnTo>
                    <a:pt x="333801" y="51073"/>
                  </a:lnTo>
                  <a:lnTo>
                    <a:pt x="375727" y="33990"/>
                  </a:lnTo>
                  <a:lnTo>
                    <a:pt x="419140" y="20202"/>
                  </a:lnTo>
                  <a:lnTo>
                    <a:pt x="463873" y="9847"/>
                  </a:lnTo>
                  <a:lnTo>
                    <a:pt x="509758" y="3066"/>
                  </a:lnTo>
                  <a:lnTo>
                    <a:pt x="556628" y="0"/>
                  </a:lnTo>
                  <a:lnTo>
                    <a:pt x="604316" y="788"/>
                  </a:lnTo>
                  <a:lnTo>
                    <a:pt x="651779" y="5472"/>
                  </a:lnTo>
                  <a:lnTo>
                    <a:pt x="697987" y="13892"/>
                  </a:lnTo>
                  <a:lnTo>
                    <a:pt x="742791" y="25889"/>
                  </a:lnTo>
                  <a:lnTo>
                    <a:pt x="786040" y="41305"/>
                  </a:lnTo>
                  <a:lnTo>
                    <a:pt x="827586" y="59980"/>
                  </a:lnTo>
                  <a:lnTo>
                    <a:pt x="867277" y="81756"/>
                  </a:lnTo>
                  <a:lnTo>
                    <a:pt x="904965" y="106475"/>
                  </a:lnTo>
                  <a:lnTo>
                    <a:pt x="940499" y="133978"/>
                  </a:lnTo>
                  <a:lnTo>
                    <a:pt x="973729" y="164106"/>
                  </a:lnTo>
                  <a:lnTo>
                    <a:pt x="1004507" y="196700"/>
                  </a:lnTo>
                  <a:lnTo>
                    <a:pt x="1032682" y="231602"/>
                  </a:lnTo>
                  <a:lnTo>
                    <a:pt x="1058103" y="268654"/>
                  </a:lnTo>
                  <a:lnTo>
                    <a:pt x="1080622" y="307696"/>
                  </a:lnTo>
                  <a:lnTo>
                    <a:pt x="1100089" y="348570"/>
                  </a:lnTo>
                  <a:lnTo>
                    <a:pt x="1116353" y="391118"/>
                  </a:lnTo>
                  <a:lnTo>
                    <a:pt x="1129265" y="435180"/>
                  </a:lnTo>
                  <a:lnTo>
                    <a:pt x="1138675" y="480597"/>
                  </a:lnTo>
                  <a:lnTo>
                    <a:pt x="1144434" y="527213"/>
                  </a:lnTo>
                  <a:lnTo>
                    <a:pt x="1146390" y="574866"/>
                  </a:lnTo>
                  <a:lnTo>
                    <a:pt x="1144447" y="622521"/>
                  </a:lnTo>
                  <a:lnTo>
                    <a:pt x="1138702" y="669137"/>
                  </a:lnTo>
                  <a:lnTo>
                    <a:pt x="1129305" y="714557"/>
                  </a:lnTo>
                  <a:lnTo>
                    <a:pt x="1116405" y="758622"/>
                  </a:lnTo>
                  <a:lnTo>
                    <a:pt x="1100153" y="801173"/>
                  </a:lnTo>
                  <a:lnTo>
                    <a:pt x="1080698" y="842052"/>
                  </a:lnTo>
                  <a:lnTo>
                    <a:pt x="1058189" y="881099"/>
                  </a:lnTo>
                  <a:lnTo>
                    <a:pt x="1032778" y="918157"/>
                  </a:lnTo>
                  <a:lnTo>
                    <a:pt x="1004612" y="953066"/>
                  </a:lnTo>
                  <a:lnTo>
                    <a:pt x="973843" y="985668"/>
                  </a:lnTo>
                  <a:lnTo>
                    <a:pt x="940620" y="1015804"/>
                  </a:lnTo>
                  <a:lnTo>
                    <a:pt x="905093" y="1043316"/>
                  </a:lnTo>
                  <a:lnTo>
                    <a:pt x="867412" y="1068044"/>
                  </a:lnTo>
                  <a:lnTo>
                    <a:pt x="827725" y="1089831"/>
                  </a:lnTo>
                  <a:lnTo>
                    <a:pt x="786185" y="1108517"/>
                  </a:lnTo>
                  <a:lnTo>
                    <a:pt x="742939" y="1123944"/>
                  </a:lnTo>
                  <a:lnTo>
                    <a:pt x="698137" y="1135954"/>
                  </a:lnTo>
                  <a:lnTo>
                    <a:pt x="651931" y="1144387"/>
                  </a:lnTo>
                  <a:lnTo>
                    <a:pt x="604469" y="1149084"/>
                  </a:lnTo>
                  <a:lnTo>
                    <a:pt x="556782" y="1149885"/>
                  </a:lnTo>
                  <a:lnTo>
                    <a:pt x="509911" y="1146831"/>
                  </a:lnTo>
                  <a:lnTo>
                    <a:pt x="464026" y="1140063"/>
                  </a:lnTo>
                  <a:lnTo>
                    <a:pt x="419291" y="1129720"/>
                  </a:lnTo>
                  <a:lnTo>
                    <a:pt x="375875" y="1115943"/>
                  </a:lnTo>
                  <a:lnTo>
                    <a:pt x="333944" y="1098873"/>
                  </a:lnTo>
                  <a:lnTo>
                    <a:pt x="293665" y="1078649"/>
                  </a:lnTo>
                  <a:lnTo>
                    <a:pt x="255206" y="1055413"/>
                  </a:lnTo>
                  <a:lnTo>
                    <a:pt x="218734" y="1029304"/>
                  </a:lnTo>
                  <a:lnTo>
                    <a:pt x="184415" y="1000464"/>
                  </a:lnTo>
                  <a:lnTo>
                    <a:pt x="152416" y="969031"/>
                  </a:lnTo>
                  <a:lnTo>
                    <a:pt x="122905" y="935147"/>
                  </a:lnTo>
                  <a:lnTo>
                    <a:pt x="96049" y="898952"/>
                  </a:lnTo>
                  <a:lnTo>
                    <a:pt x="72014" y="860586"/>
                  </a:lnTo>
                  <a:lnTo>
                    <a:pt x="50968" y="820190"/>
                  </a:lnTo>
                  <a:lnTo>
                    <a:pt x="33078" y="777904"/>
                  </a:lnTo>
                  <a:lnTo>
                    <a:pt x="18510" y="733868"/>
                  </a:lnTo>
                  <a:lnTo>
                    <a:pt x="7433" y="688223"/>
                  </a:lnTo>
                  <a:lnTo>
                    <a:pt x="12" y="6411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10248138" y="3948874"/>
              <a:ext cx="944880" cy="957580"/>
            </a:xfrm>
            <a:custGeom>
              <a:avLst/>
              <a:gdLst/>
              <a:ahLst/>
              <a:cxnLst/>
              <a:rect l="l" t="t" r="r" b="b"/>
              <a:pathLst>
                <a:path w="944879" h="957579">
                  <a:moveTo>
                    <a:pt x="0" y="0"/>
                  </a:moveTo>
                  <a:lnTo>
                    <a:pt x="944879" y="0"/>
                  </a:lnTo>
                  <a:lnTo>
                    <a:pt x="944879" y="303275"/>
                  </a:lnTo>
                  <a:lnTo>
                    <a:pt x="0" y="303275"/>
                  </a:lnTo>
                  <a:lnTo>
                    <a:pt x="0" y="0"/>
                  </a:lnTo>
                  <a:close/>
                </a:path>
                <a:path w="944879" h="957579">
                  <a:moveTo>
                    <a:pt x="0" y="339852"/>
                  </a:moveTo>
                  <a:lnTo>
                    <a:pt x="422148" y="339852"/>
                  </a:lnTo>
                  <a:lnTo>
                    <a:pt x="422148" y="957072"/>
                  </a:lnTo>
                  <a:lnTo>
                    <a:pt x="0" y="957072"/>
                  </a:lnTo>
                  <a:lnTo>
                    <a:pt x="0" y="33985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10247756" y="5877877"/>
              <a:ext cx="944880" cy="1460500"/>
            </a:xfrm>
            <a:custGeom>
              <a:avLst/>
              <a:gdLst/>
              <a:ahLst/>
              <a:cxnLst/>
              <a:rect l="l" t="t" r="r" b="b"/>
              <a:pathLst>
                <a:path w="944879" h="1460500">
                  <a:moveTo>
                    <a:pt x="944880" y="0"/>
                  </a:moveTo>
                  <a:lnTo>
                    <a:pt x="0" y="0"/>
                  </a:lnTo>
                  <a:lnTo>
                    <a:pt x="0" y="978408"/>
                  </a:lnTo>
                  <a:lnTo>
                    <a:pt x="665988" y="978408"/>
                  </a:lnTo>
                  <a:lnTo>
                    <a:pt x="944880" y="1459992"/>
                  </a:lnTo>
                  <a:lnTo>
                    <a:pt x="9448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10248136" y="5878258"/>
              <a:ext cx="944880" cy="1460500"/>
            </a:xfrm>
            <a:custGeom>
              <a:avLst/>
              <a:gdLst/>
              <a:ahLst/>
              <a:cxnLst/>
              <a:rect l="l" t="t" r="r" b="b"/>
              <a:pathLst>
                <a:path w="944879" h="1460500">
                  <a:moveTo>
                    <a:pt x="0" y="0"/>
                  </a:moveTo>
                  <a:lnTo>
                    <a:pt x="0" y="978408"/>
                  </a:lnTo>
                  <a:lnTo>
                    <a:pt x="665988" y="978408"/>
                  </a:lnTo>
                  <a:lnTo>
                    <a:pt x="944880" y="1459992"/>
                  </a:lnTo>
                  <a:lnTo>
                    <a:pt x="9448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28" name="object 1528"/>
          <p:cNvSpPr txBox="1"/>
          <p:nvPr/>
        </p:nvSpPr>
        <p:spPr>
          <a:xfrm>
            <a:off x="10744960" y="5206561"/>
            <a:ext cx="195580" cy="115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sz="800" dirty="0">
                <a:latin typeface="Arial Narrow"/>
                <a:cs typeface="Arial Narrow"/>
              </a:rPr>
              <a:t>BIN</a:t>
            </a:r>
            <a:r>
              <a:rPr sz="800" spc="-5" dirty="0">
                <a:latin typeface="Arial Narrow"/>
                <a:cs typeface="Arial Narrow"/>
              </a:rPr>
              <a:t>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29" name="object 1529"/>
          <p:cNvSpPr txBox="1"/>
          <p:nvPr/>
        </p:nvSpPr>
        <p:spPr>
          <a:xfrm>
            <a:off x="5950458" y="2829074"/>
            <a:ext cx="5250180" cy="4559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20260">
              <a:lnSpc>
                <a:spcPts val="665"/>
              </a:lnSpc>
            </a:pPr>
            <a:r>
              <a:rPr sz="600" dirty="0">
                <a:latin typeface="Arial Narrow"/>
                <a:cs typeface="Arial Narrow"/>
              </a:rPr>
              <a:t>ESB</a:t>
            </a:r>
            <a:r>
              <a:rPr sz="600" spc="45" dirty="0">
                <a:latin typeface="Arial Narrow"/>
                <a:cs typeface="Arial Narrow"/>
              </a:rPr>
              <a:t> </a:t>
            </a:r>
            <a:r>
              <a:rPr sz="600" spc="-10" dirty="0">
                <a:latin typeface="Arial Narrow"/>
                <a:cs typeface="Arial Narrow"/>
              </a:rPr>
              <a:t>SUBSTATION</a:t>
            </a:r>
            <a:endParaRPr sz="600">
              <a:latin typeface="Arial Narrow"/>
              <a:cs typeface="Arial Narrow"/>
            </a:endParaRPr>
          </a:p>
          <a:p>
            <a:pPr marL="4620260">
              <a:lnSpc>
                <a:spcPts val="700"/>
              </a:lnSpc>
            </a:pPr>
            <a:r>
              <a:rPr sz="600" spc="-5" dirty="0">
                <a:latin typeface="Arial Narrow"/>
                <a:cs typeface="Arial Narrow"/>
              </a:rPr>
              <a:t>4x3.5m</a:t>
            </a:r>
            <a:endParaRPr sz="600">
              <a:latin typeface="Arial Narrow"/>
              <a:cs typeface="Arial Narrow"/>
            </a:endParaRPr>
          </a:p>
          <a:p>
            <a:pPr marL="170180">
              <a:lnSpc>
                <a:spcPts val="700"/>
              </a:lnSpc>
              <a:spcBef>
                <a:spcPts val="70"/>
              </a:spcBef>
            </a:pPr>
            <a:r>
              <a:rPr sz="600" spc="-5" dirty="0">
                <a:latin typeface="Arial Narrow"/>
                <a:cs typeface="Arial Narrow"/>
              </a:rPr>
              <a:t>PLANT </a:t>
            </a:r>
            <a:r>
              <a:rPr sz="600" dirty="0">
                <a:latin typeface="Arial Narrow"/>
                <a:cs typeface="Arial Narrow"/>
              </a:rPr>
              <a:t>ROOM</a:t>
            </a:r>
            <a:endParaRPr sz="600">
              <a:latin typeface="Arial Narrow"/>
              <a:cs typeface="Arial Narrow"/>
            </a:endParaRPr>
          </a:p>
          <a:p>
            <a:pPr marL="170180">
              <a:lnSpc>
                <a:spcPts val="665"/>
              </a:lnSpc>
            </a:pPr>
            <a:r>
              <a:rPr sz="600" dirty="0">
                <a:latin typeface="Arial Narrow"/>
                <a:cs typeface="Arial Narrow"/>
              </a:rPr>
              <a:t>37 </a:t>
            </a:r>
            <a:r>
              <a:rPr sz="600" spc="-5" dirty="0">
                <a:latin typeface="Arial Narrow"/>
                <a:cs typeface="Arial Narrow"/>
              </a:rPr>
              <a:t>sq.</a:t>
            </a:r>
            <a:r>
              <a:rPr sz="600" spc="-10" dirty="0">
                <a:latin typeface="Arial Narrow"/>
                <a:cs typeface="Arial Narrow"/>
              </a:rPr>
              <a:t> </a:t>
            </a:r>
            <a:r>
              <a:rPr sz="600" dirty="0"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  <a:p>
            <a:pPr marL="3016885">
              <a:lnSpc>
                <a:spcPts val="685"/>
              </a:lnSpc>
            </a:pPr>
            <a:r>
              <a:rPr sz="600" dirty="0">
                <a:latin typeface="Arial Narrow"/>
                <a:cs typeface="Arial Narrow"/>
              </a:rPr>
              <a:t>7.</a:t>
            </a:r>
            <a:endParaRPr sz="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7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700">
              <a:latin typeface="Arial Narrow"/>
              <a:cs typeface="Arial Narrow"/>
            </a:endParaRPr>
          </a:p>
          <a:p>
            <a:pPr marL="4638675">
              <a:lnSpc>
                <a:spcPts val="700"/>
              </a:lnSpc>
              <a:spcBef>
                <a:spcPts val="520"/>
              </a:spcBef>
            </a:pPr>
            <a:r>
              <a:rPr sz="600" spc="-5" dirty="0">
                <a:latin typeface="Arial Narrow"/>
                <a:cs typeface="Arial Narrow"/>
              </a:rPr>
              <a:t>SWITCHROOM</a:t>
            </a:r>
            <a:endParaRPr sz="600">
              <a:latin typeface="Arial Narrow"/>
              <a:cs typeface="Arial Narrow"/>
            </a:endParaRPr>
          </a:p>
          <a:p>
            <a:pPr marL="4638675">
              <a:lnSpc>
                <a:spcPts val="625"/>
              </a:lnSpc>
            </a:pPr>
            <a:r>
              <a:rPr sz="600" spc="-5" dirty="0">
                <a:latin typeface="Arial Narrow"/>
                <a:cs typeface="Arial Narrow"/>
              </a:rPr>
              <a:t>3x3.5m</a:t>
            </a:r>
            <a:endParaRPr sz="600">
              <a:latin typeface="Arial Narrow"/>
              <a:cs typeface="Arial Narrow"/>
            </a:endParaRPr>
          </a:p>
          <a:p>
            <a:pPr marL="1851660">
              <a:lnSpc>
                <a:spcPts val="625"/>
              </a:lnSpc>
            </a:pPr>
            <a:r>
              <a:rPr sz="600" spc="-5" dirty="0">
                <a:latin typeface="Arial Narrow"/>
                <a:cs typeface="Arial Narrow"/>
              </a:rPr>
              <a:t>STORAGE</a:t>
            </a:r>
            <a:endParaRPr sz="600">
              <a:latin typeface="Arial Narrow"/>
              <a:cs typeface="Arial Narrow"/>
            </a:endParaRPr>
          </a:p>
          <a:p>
            <a:pPr marL="1851660">
              <a:lnSpc>
                <a:spcPts val="700"/>
              </a:lnSpc>
            </a:pPr>
            <a:r>
              <a:rPr sz="600" dirty="0">
                <a:latin typeface="Arial Narrow"/>
                <a:cs typeface="Arial Narrow"/>
              </a:rPr>
              <a:t>5 </a:t>
            </a:r>
            <a:r>
              <a:rPr sz="600" spc="-5" dirty="0">
                <a:latin typeface="Arial Narrow"/>
                <a:cs typeface="Arial Narrow"/>
              </a:rPr>
              <a:t>sq.</a:t>
            </a:r>
            <a:r>
              <a:rPr sz="600" spc="-15" dirty="0">
                <a:latin typeface="Arial Narrow"/>
                <a:cs typeface="Arial Narrow"/>
              </a:rPr>
              <a:t> </a:t>
            </a:r>
            <a:r>
              <a:rPr sz="600" dirty="0"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600" spc="-5" dirty="0">
                <a:latin typeface="Arial Narrow"/>
                <a:cs typeface="Arial Narrow"/>
              </a:rPr>
              <a:t>COMMS </a:t>
            </a:r>
            <a:r>
              <a:rPr sz="600" dirty="0">
                <a:latin typeface="Arial Narrow"/>
                <a:cs typeface="Arial Narrow"/>
              </a:rPr>
              <a:t>ROOM/SWITCH</a:t>
            </a:r>
            <a:endParaRPr sz="600">
              <a:latin typeface="Arial Narrow"/>
              <a:cs typeface="Arial Narrow"/>
            </a:endParaRPr>
          </a:p>
          <a:p>
            <a:pPr>
              <a:lnSpc>
                <a:spcPts val="700"/>
              </a:lnSpc>
              <a:spcBef>
                <a:spcPts val="345"/>
              </a:spcBef>
              <a:tabLst>
                <a:tab pos="3808095" algn="l"/>
                <a:tab pos="4675505" algn="l"/>
              </a:tabLst>
            </a:pPr>
            <a:r>
              <a:rPr sz="900" baseline="37037" dirty="0">
                <a:latin typeface="Arial Narrow"/>
                <a:cs typeface="Arial Narrow"/>
              </a:rPr>
              <a:t>23</a:t>
            </a:r>
            <a:r>
              <a:rPr sz="900" spc="-7" baseline="37037" dirty="0">
                <a:latin typeface="Arial Narrow"/>
                <a:cs typeface="Arial Narrow"/>
              </a:rPr>
              <a:t> sq.</a:t>
            </a:r>
            <a:r>
              <a:rPr sz="900" baseline="37037" dirty="0">
                <a:latin typeface="Arial Narrow"/>
                <a:cs typeface="Arial Narrow"/>
              </a:rPr>
              <a:t> m	</a:t>
            </a:r>
            <a:r>
              <a:rPr sz="600" spc="-5" dirty="0">
                <a:latin typeface="Arial Narrow"/>
                <a:cs typeface="Arial Narrow"/>
              </a:rPr>
              <a:t>TOWNHALL	</a:t>
            </a:r>
            <a:r>
              <a:rPr sz="900" spc="-7" baseline="-27777" dirty="0">
                <a:latin typeface="Arial Narrow"/>
                <a:cs typeface="Arial Narrow"/>
              </a:rPr>
              <a:t>STORAGE</a:t>
            </a:r>
            <a:endParaRPr sz="900" baseline="-27777">
              <a:latin typeface="Arial Narrow"/>
              <a:cs typeface="Arial Narrow"/>
            </a:endParaRPr>
          </a:p>
          <a:p>
            <a:pPr marR="361950" algn="r">
              <a:lnSpc>
                <a:spcPts val="700"/>
              </a:lnSpc>
              <a:tabLst>
                <a:tab pos="866775" algn="l"/>
              </a:tabLst>
            </a:pPr>
            <a:r>
              <a:rPr sz="600" dirty="0">
                <a:latin typeface="Arial Narrow"/>
                <a:cs typeface="Arial Narrow"/>
              </a:rPr>
              <a:t>37</a:t>
            </a:r>
            <a:r>
              <a:rPr sz="600" spc="-5" dirty="0">
                <a:latin typeface="Arial Narrow"/>
                <a:cs typeface="Arial Narrow"/>
              </a:rPr>
              <a:t> sq.</a:t>
            </a:r>
            <a:r>
              <a:rPr sz="600" dirty="0">
                <a:latin typeface="Arial Narrow"/>
                <a:cs typeface="Arial Narrow"/>
              </a:rPr>
              <a:t> m	</a:t>
            </a:r>
            <a:r>
              <a:rPr sz="900" baseline="-27777" dirty="0">
                <a:latin typeface="Arial Narrow"/>
                <a:cs typeface="Arial Narrow"/>
              </a:rPr>
              <a:t>9 </a:t>
            </a:r>
            <a:r>
              <a:rPr sz="900" spc="-7" baseline="-27777" dirty="0">
                <a:latin typeface="Arial Narrow"/>
                <a:cs typeface="Arial Narrow"/>
              </a:rPr>
              <a:t>sq.</a:t>
            </a:r>
            <a:r>
              <a:rPr sz="900" spc="-157" baseline="-27777" dirty="0">
                <a:latin typeface="Arial Narrow"/>
                <a:cs typeface="Arial Narrow"/>
              </a:rPr>
              <a:t> </a:t>
            </a:r>
            <a:r>
              <a:rPr sz="900" baseline="-27777" dirty="0">
                <a:latin typeface="Arial Narrow"/>
                <a:cs typeface="Arial Narrow"/>
              </a:rPr>
              <a:t>m</a:t>
            </a:r>
            <a:endParaRPr sz="900" baseline="-27777">
              <a:latin typeface="Arial Narrow"/>
              <a:cs typeface="Arial Narrow"/>
            </a:endParaRPr>
          </a:p>
          <a:p>
            <a:pPr marR="141605" algn="r">
              <a:lnSpc>
                <a:spcPct val="100000"/>
              </a:lnSpc>
              <a:spcBef>
                <a:spcPts val="690"/>
              </a:spcBef>
            </a:pPr>
            <a:r>
              <a:rPr sz="450" dirty="0">
                <a:latin typeface="Arial"/>
                <a:cs typeface="Arial"/>
              </a:rPr>
              <a:t>RISER</a:t>
            </a:r>
            <a:endParaRPr sz="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600">
              <a:latin typeface="Arial"/>
              <a:cs typeface="Arial"/>
            </a:endParaRPr>
          </a:p>
          <a:p>
            <a:pPr marR="694055" algn="r">
              <a:lnSpc>
                <a:spcPct val="100000"/>
              </a:lnSpc>
            </a:pPr>
            <a:r>
              <a:rPr sz="600" dirty="0">
                <a:latin typeface="Arial Narrow"/>
                <a:cs typeface="Arial Narrow"/>
              </a:rPr>
              <a:t>POST</a:t>
            </a:r>
            <a:endParaRPr sz="600">
              <a:latin typeface="Arial Narrow"/>
              <a:cs typeface="Arial Narrow"/>
            </a:endParaRPr>
          </a:p>
          <a:p>
            <a:pPr marL="798195">
              <a:lnSpc>
                <a:spcPts val="700"/>
              </a:lnSpc>
              <a:spcBef>
                <a:spcPts val="155"/>
              </a:spcBef>
              <a:tabLst>
                <a:tab pos="4376420" algn="l"/>
              </a:tabLst>
            </a:pPr>
            <a:r>
              <a:rPr sz="600" dirty="0">
                <a:latin typeface="Arial Narrow"/>
                <a:cs typeface="Arial Narrow"/>
              </a:rPr>
              <a:t>CHANGING	</a:t>
            </a:r>
            <a:r>
              <a:rPr sz="900" baseline="18518" dirty="0">
                <a:latin typeface="Arial Narrow"/>
                <a:cs typeface="Arial Narrow"/>
              </a:rPr>
              <a:t>8 </a:t>
            </a:r>
            <a:r>
              <a:rPr sz="900" spc="-7" baseline="18518" dirty="0">
                <a:latin typeface="Arial Narrow"/>
                <a:cs typeface="Arial Narrow"/>
              </a:rPr>
              <a:t>sq.</a:t>
            </a:r>
            <a:r>
              <a:rPr sz="900" spc="-157" baseline="18518" dirty="0">
                <a:latin typeface="Arial Narrow"/>
                <a:cs typeface="Arial Narrow"/>
              </a:rPr>
              <a:t> </a:t>
            </a:r>
            <a:r>
              <a:rPr sz="900" baseline="18518" dirty="0">
                <a:latin typeface="Arial Narrow"/>
                <a:cs typeface="Arial Narrow"/>
              </a:rPr>
              <a:t>m</a:t>
            </a:r>
            <a:endParaRPr sz="900" baseline="18518">
              <a:latin typeface="Arial Narrow"/>
              <a:cs typeface="Arial Narrow"/>
            </a:endParaRPr>
          </a:p>
          <a:p>
            <a:pPr marL="798195">
              <a:lnSpc>
                <a:spcPts val="700"/>
              </a:lnSpc>
            </a:pPr>
            <a:r>
              <a:rPr sz="600" dirty="0">
                <a:latin typeface="Arial Narrow"/>
                <a:cs typeface="Arial Narrow"/>
              </a:rPr>
              <a:t>30 </a:t>
            </a:r>
            <a:r>
              <a:rPr sz="600" spc="-5" dirty="0">
                <a:latin typeface="Arial Narrow"/>
                <a:cs typeface="Arial Narrow"/>
              </a:rPr>
              <a:t>sq.</a:t>
            </a:r>
            <a:r>
              <a:rPr sz="600" spc="-10" dirty="0">
                <a:latin typeface="Arial Narrow"/>
                <a:cs typeface="Arial Narrow"/>
              </a:rPr>
              <a:t> </a:t>
            </a:r>
            <a:r>
              <a:rPr sz="600" dirty="0"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7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700">
              <a:latin typeface="Arial Narrow"/>
              <a:cs typeface="Arial Narrow"/>
            </a:endParaRPr>
          </a:p>
          <a:p>
            <a:pPr marL="2016125">
              <a:lnSpc>
                <a:spcPts val="690"/>
              </a:lnSpc>
              <a:spcBef>
                <a:spcPts val="409"/>
              </a:spcBef>
              <a:tabLst>
                <a:tab pos="5074920" algn="l"/>
              </a:tabLst>
            </a:pPr>
            <a:r>
              <a:rPr sz="900" baseline="4629" dirty="0">
                <a:latin typeface="Arial Narrow"/>
                <a:cs typeface="Arial Narrow"/>
              </a:rPr>
              <a:t>MEETING</a:t>
            </a:r>
            <a:r>
              <a:rPr sz="900" spc="-7" baseline="4629" dirty="0">
                <a:latin typeface="Arial Narrow"/>
                <a:cs typeface="Arial Narrow"/>
              </a:rPr>
              <a:t> </a:t>
            </a:r>
            <a:r>
              <a:rPr sz="900" baseline="4629" dirty="0">
                <a:latin typeface="Arial Narrow"/>
                <a:cs typeface="Arial Narrow"/>
              </a:rPr>
              <a:t>ROOM	</a:t>
            </a:r>
            <a:r>
              <a:rPr sz="900" spc="-277" baseline="-18518" dirty="0">
                <a:latin typeface="Arial Narrow"/>
                <a:cs typeface="Arial Narrow"/>
              </a:rPr>
              <a:t>(EXTERNAL</a:t>
            </a:r>
            <a:r>
              <a:rPr sz="900" spc="-284" baseline="-18518" dirty="0">
                <a:latin typeface="Arial Narrow"/>
                <a:cs typeface="Arial Narrow"/>
              </a:rPr>
              <a:t>)</a:t>
            </a:r>
            <a:r>
              <a:rPr sz="600" spc="-185" dirty="0"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  <a:p>
            <a:pPr marL="2016125">
              <a:lnSpc>
                <a:spcPts val="114"/>
              </a:lnSpc>
              <a:tabLst>
                <a:tab pos="5074920" algn="l"/>
              </a:tabLst>
            </a:pPr>
            <a:r>
              <a:rPr sz="600" dirty="0">
                <a:latin typeface="Arial Narrow"/>
                <a:cs typeface="Arial Narrow"/>
              </a:rPr>
              <a:t>32</a:t>
            </a:r>
            <a:r>
              <a:rPr sz="600" spc="-5" dirty="0">
                <a:latin typeface="Arial Narrow"/>
                <a:cs typeface="Arial Narrow"/>
              </a:rPr>
              <a:t> s</a:t>
            </a:r>
            <a:r>
              <a:rPr sz="600" dirty="0">
                <a:latin typeface="Arial Narrow"/>
                <a:cs typeface="Arial Narrow"/>
              </a:rPr>
              <a:t>q. m	</a:t>
            </a:r>
            <a:r>
              <a:rPr sz="900" spc="-82" baseline="-74074" dirty="0">
                <a:latin typeface="Arial Narrow"/>
                <a:cs typeface="Arial Narrow"/>
              </a:rPr>
              <a:t>BIN</a:t>
            </a:r>
            <a:r>
              <a:rPr sz="900" spc="-89" baseline="-74074" dirty="0">
                <a:latin typeface="Arial Narrow"/>
                <a:cs typeface="Arial Narrow"/>
              </a:rPr>
              <a:t>S</a:t>
            </a:r>
            <a:r>
              <a:rPr sz="900" spc="-89" baseline="-13888" dirty="0">
                <a:latin typeface="Arial Narrow"/>
                <a:cs typeface="Arial Narrow"/>
              </a:rPr>
              <a:t>sq</a:t>
            </a:r>
            <a:endParaRPr sz="900" baseline="-13888">
              <a:latin typeface="Arial Narrow"/>
              <a:cs typeface="Arial Narrow"/>
            </a:endParaRPr>
          </a:p>
          <a:p>
            <a:pPr marL="5161915">
              <a:lnSpc>
                <a:spcPts val="305"/>
              </a:lnSpc>
            </a:pPr>
            <a:r>
              <a:rPr sz="600" dirty="0">
                <a:latin typeface="Arial Narrow"/>
                <a:cs typeface="Arial Narrow"/>
              </a:rPr>
              <a:t>.</a:t>
            </a:r>
            <a:endParaRPr sz="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">
              <a:latin typeface="Arial Narrow"/>
              <a:cs typeface="Arial Narrow"/>
            </a:endParaRPr>
          </a:p>
          <a:p>
            <a:pPr marL="5161915">
              <a:lnSpc>
                <a:spcPct val="100000"/>
              </a:lnSpc>
              <a:spcBef>
                <a:spcPts val="5"/>
              </a:spcBef>
            </a:pPr>
            <a:r>
              <a:rPr sz="600" dirty="0">
                <a:latin typeface="Arial Narrow"/>
                <a:cs typeface="Arial Narrow"/>
              </a:rPr>
              <a:t>15</a:t>
            </a:r>
            <a:endParaRPr sz="600">
              <a:latin typeface="Arial Narrow"/>
              <a:cs typeface="Arial Narrow"/>
            </a:endParaRPr>
          </a:p>
          <a:p>
            <a:pPr marL="107950">
              <a:lnSpc>
                <a:spcPts val="700"/>
              </a:lnSpc>
              <a:spcBef>
                <a:spcPts val="335"/>
              </a:spcBef>
            </a:pPr>
            <a:r>
              <a:rPr sz="600" spc="-5" dirty="0">
                <a:latin typeface="Arial Narrow"/>
                <a:cs typeface="Arial Narrow"/>
              </a:rPr>
              <a:t>STAFF OFFICE/MANAGEMENT</a:t>
            </a:r>
            <a:endParaRPr sz="600">
              <a:latin typeface="Arial Narrow"/>
              <a:cs typeface="Arial Narrow"/>
            </a:endParaRPr>
          </a:p>
          <a:p>
            <a:pPr marL="107950">
              <a:lnSpc>
                <a:spcPts val="700"/>
              </a:lnSpc>
            </a:pPr>
            <a:r>
              <a:rPr sz="600" dirty="0">
                <a:latin typeface="Arial Narrow"/>
                <a:cs typeface="Arial Narrow"/>
              </a:rPr>
              <a:t>29 </a:t>
            </a:r>
            <a:r>
              <a:rPr sz="600" spc="-5" dirty="0">
                <a:latin typeface="Arial Narrow"/>
                <a:cs typeface="Arial Narrow"/>
              </a:rPr>
              <a:t>sq.</a:t>
            </a:r>
            <a:r>
              <a:rPr sz="600" spc="-10" dirty="0">
                <a:latin typeface="Arial Narrow"/>
                <a:cs typeface="Arial Narrow"/>
              </a:rPr>
              <a:t> </a:t>
            </a:r>
            <a:r>
              <a:rPr sz="600" dirty="0"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7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7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7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7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Arial Narrow"/>
              <a:cs typeface="Arial Narrow"/>
            </a:endParaRPr>
          </a:p>
          <a:p>
            <a:pPr marL="3163570">
              <a:lnSpc>
                <a:spcPts val="700"/>
              </a:lnSpc>
            </a:pPr>
            <a:r>
              <a:rPr sz="600" spc="-5" dirty="0">
                <a:latin typeface="Arial Narrow"/>
                <a:cs typeface="Arial Narrow"/>
              </a:rPr>
              <a:t>CAFE</a:t>
            </a:r>
            <a:endParaRPr sz="600">
              <a:latin typeface="Arial Narrow"/>
              <a:cs typeface="Arial Narrow"/>
            </a:endParaRPr>
          </a:p>
          <a:p>
            <a:pPr marL="3163570">
              <a:lnSpc>
                <a:spcPts val="700"/>
              </a:lnSpc>
            </a:pPr>
            <a:r>
              <a:rPr sz="600" spc="-5" dirty="0">
                <a:latin typeface="Arial Narrow"/>
                <a:cs typeface="Arial Narrow"/>
              </a:rPr>
              <a:t>103 sq.</a:t>
            </a:r>
            <a:r>
              <a:rPr sz="600" dirty="0">
                <a:latin typeface="Arial Narrow"/>
                <a:cs typeface="Arial Narrow"/>
              </a:rPr>
              <a:t> m</a:t>
            </a:r>
            <a:endParaRPr sz="600">
              <a:latin typeface="Arial Narrow"/>
              <a:cs typeface="Arial Narrow"/>
            </a:endParaRPr>
          </a:p>
          <a:p>
            <a:pPr marL="78740">
              <a:lnSpc>
                <a:spcPts val="700"/>
              </a:lnSpc>
              <a:spcBef>
                <a:spcPts val="170"/>
              </a:spcBef>
              <a:tabLst>
                <a:tab pos="2047875" algn="l"/>
                <a:tab pos="4608195" algn="l"/>
              </a:tabLst>
            </a:pPr>
            <a:r>
              <a:rPr sz="600" spc="-5" dirty="0">
                <a:latin typeface="Arial Narrow"/>
                <a:cs typeface="Arial Narrow"/>
              </a:rPr>
              <a:t>FLEXIBLE</a:t>
            </a:r>
            <a:r>
              <a:rPr sz="600" spc="5" dirty="0">
                <a:latin typeface="Arial Narrow"/>
                <a:cs typeface="Arial Narrow"/>
              </a:rPr>
              <a:t> </a:t>
            </a:r>
            <a:r>
              <a:rPr sz="600" spc="-5" dirty="0">
                <a:latin typeface="Arial Narrow"/>
                <a:cs typeface="Arial Narrow"/>
              </a:rPr>
              <a:t>MEETING</a:t>
            </a:r>
            <a:r>
              <a:rPr sz="600" dirty="0">
                <a:latin typeface="Arial Narrow"/>
                <a:cs typeface="Arial Narrow"/>
              </a:rPr>
              <a:t> </a:t>
            </a:r>
            <a:r>
              <a:rPr sz="600" spc="-5" dirty="0">
                <a:latin typeface="Arial Narrow"/>
                <a:cs typeface="Arial Narrow"/>
              </a:rPr>
              <a:t>ROOMS	RECEPTION	</a:t>
            </a:r>
            <a:r>
              <a:rPr sz="900" baseline="13888" dirty="0">
                <a:latin typeface="Arial Narrow"/>
                <a:cs typeface="Arial Narrow"/>
              </a:rPr>
              <a:t>KITCHEN</a:t>
            </a:r>
            <a:endParaRPr sz="900" baseline="13888">
              <a:latin typeface="Arial Narrow"/>
              <a:cs typeface="Arial Narrow"/>
            </a:endParaRPr>
          </a:p>
          <a:p>
            <a:pPr marR="393700" algn="r">
              <a:lnSpc>
                <a:spcPts val="700"/>
              </a:lnSpc>
              <a:tabLst>
                <a:tab pos="1968500" algn="l"/>
                <a:tab pos="4528820" algn="l"/>
              </a:tabLst>
            </a:pPr>
            <a:r>
              <a:rPr sz="600" dirty="0">
                <a:latin typeface="Arial Narrow"/>
                <a:cs typeface="Arial Narrow"/>
              </a:rPr>
              <a:t>54</a:t>
            </a:r>
            <a:r>
              <a:rPr sz="600" spc="-5" dirty="0">
                <a:latin typeface="Arial Narrow"/>
                <a:cs typeface="Arial Narrow"/>
              </a:rPr>
              <a:t> sq.</a:t>
            </a:r>
            <a:r>
              <a:rPr sz="600" dirty="0">
                <a:latin typeface="Arial Narrow"/>
                <a:cs typeface="Arial Narrow"/>
              </a:rPr>
              <a:t> m	73 </a:t>
            </a:r>
            <a:r>
              <a:rPr sz="600" spc="-5" dirty="0">
                <a:latin typeface="Arial Narrow"/>
                <a:cs typeface="Arial Narrow"/>
              </a:rPr>
              <a:t>sq.</a:t>
            </a:r>
            <a:r>
              <a:rPr sz="600" dirty="0">
                <a:latin typeface="Arial Narrow"/>
                <a:cs typeface="Arial Narrow"/>
              </a:rPr>
              <a:t> m	</a:t>
            </a:r>
            <a:r>
              <a:rPr sz="900" baseline="13888" dirty="0">
                <a:latin typeface="Arial Narrow"/>
                <a:cs typeface="Arial Narrow"/>
              </a:rPr>
              <a:t>30 </a:t>
            </a:r>
            <a:r>
              <a:rPr sz="900" spc="-7" baseline="13888" dirty="0">
                <a:latin typeface="Arial Narrow"/>
                <a:cs typeface="Arial Narrow"/>
              </a:rPr>
              <a:t>sq.</a:t>
            </a:r>
            <a:r>
              <a:rPr sz="900" spc="-142" baseline="13888" dirty="0">
                <a:latin typeface="Arial Narrow"/>
                <a:cs typeface="Arial Narrow"/>
              </a:rPr>
              <a:t> </a:t>
            </a:r>
            <a:r>
              <a:rPr sz="900" baseline="13888" dirty="0">
                <a:latin typeface="Arial Narrow"/>
                <a:cs typeface="Arial Narrow"/>
              </a:rPr>
              <a:t>m</a:t>
            </a:r>
            <a:endParaRPr sz="900" baseline="13888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>
              <a:latin typeface="Arial Narrow"/>
              <a:cs typeface="Arial Narrow"/>
            </a:endParaRPr>
          </a:p>
          <a:p>
            <a:pPr marL="3050540">
              <a:lnSpc>
                <a:spcPct val="100000"/>
              </a:lnSpc>
            </a:pPr>
            <a:r>
              <a:rPr sz="600" spc="-5" dirty="0">
                <a:latin typeface="Arial Narrow"/>
                <a:cs typeface="Arial Narrow"/>
              </a:rPr>
              <a:t>CAFE</a:t>
            </a:r>
            <a:r>
              <a:rPr sz="600" dirty="0">
                <a:latin typeface="Arial Narrow"/>
                <a:cs typeface="Arial Narrow"/>
              </a:rPr>
              <a:t> TERRACE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1530" name="object 1530"/>
          <p:cNvGrpSpPr/>
          <p:nvPr/>
        </p:nvGrpSpPr>
        <p:grpSpPr>
          <a:xfrm>
            <a:off x="5701409" y="2342121"/>
            <a:ext cx="5626735" cy="5334000"/>
            <a:chOff x="5701409" y="2342121"/>
            <a:chExt cx="5626735" cy="5334000"/>
          </a:xfrm>
        </p:grpSpPr>
        <p:sp>
          <p:nvSpPr>
            <p:cNvPr id="1531" name="object 1531"/>
            <p:cNvSpPr/>
            <p:nvPr/>
          </p:nvSpPr>
          <p:spPr>
            <a:xfrm>
              <a:off x="10212692" y="4251769"/>
              <a:ext cx="980440" cy="1625600"/>
            </a:xfrm>
            <a:custGeom>
              <a:avLst/>
              <a:gdLst/>
              <a:ahLst/>
              <a:cxnLst/>
              <a:rect l="l" t="t" r="r" b="b"/>
              <a:pathLst>
                <a:path w="980440" h="1625600">
                  <a:moveTo>
                    <a:pt x="979932" y="0"/>
                  </a:moveTo>
                  <a:lnTo>
                    <a:pt x="431292" y="0"/>
                  </a:lnTo>
                  <a:lnTo>
                    <a:pt x="431292" y="690880"/>
                  </a:lnTo>
                  <a:lnTo>
                    <a:pt x="0" y="690880"/>
                  </a:lnTo>
                  <a:lnTo>
                    <a:pt x="0" y="1625600"/>
                  </a:lnTo>
                  <a:lnTo>
                    <a:pt x="979932" y="1625600"/>
                  </a:lnTo>
                  <a:lnTo>
                    <a:pt x="979932" y="690880"/>
                  </a:lnTo>
                  <a:lnTo>
                    <a:pt x="9799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10213084" y="4252150"/>
              <a:ext cx="980440" cy="1626235"/>
            </a:xfrm>
            <a:custGeom>
              <a:avLst/>
              <a:gdLst/>
              <a:ahLst/>
              <a:cxnLst/>
              <a:rect l="l" t="t" r="r" b="b"/>
              <a:pathLst>
                <a:path w="980440" h="1626235">
                  <a:moveTo>
                    <a:pt x="979931" y="0"/>
                  </a:moveTo>
                  <a:lnTo>
                    <a:pt x="431291" y="0"/>
                  </a:lnTo>
                  <a:lnTo>
                    <a:pt x="431291" y="690372"/>
                  </a:lnTo>
                  <a:lnTo>
                    <a:pt x="0" y="690372"/>
                  </a:lnTo>
                  <a:lnTo>
                    <a:pt x="0" y="1626108"/>
                  </a:lnTo>
                  <a:lnTo>
                    <a:pt x="979931" y="1626108"/>
                  </a:lnTo>
                  <a:lnTo>
                    <a:pt x="979931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5702033" y="2454909"/>
              <a:ext cx="2007235" cy="90170"/>
            </a:xfrm>
            <a:custGeom>
              <a:avLst/>
              <a:gdLst/>
              <a:ahLst/>
              <a:cxnLst/>
              <a:rect l="l" t="t" r="r" b="b"/>
              <a:pathLst>
                <a:path w="2007234" h="90169">
                  <a:moveTo>
                    <a:pt x="89547" y="0"/>
                  </a:moveTo>
                  <a:lnTo>
                    <a:pt x="0" y="0"/>
                  </a:lnTo>
                  <a:lnTo>
                    <a:pt x="0" y="89979"/>
                  </a:lnTo>
                  <a:lnTo>
                    <a:pt x="89547" y="89979"/>
                  </a:lnTo>
                  <a:lnTo>
                    <a:pt x="89547" y="0"/>
                  </a:lnTo>
                  <a:close/>
                </a:path>
                <a:path w="2007234" h="90169">
                  <a:moveTo>
                    <a:pt x="1497723" y="215"/>
                  </a:moveTo>
                  <a:lnTo>
                    <a:pt x="351663" y="215"/>
                  </a:lnTo>
                  <a:lnTo>
                    <a:pt x="351663" y="89763"/>
                  </a:lnTo>
                  <a:lnTo>
                    <a:pt x="1497723" y="89763"/>
                  </a:lnTo>
                  <a:lnTo>
                    <a:pt x="1497723" y="215"/>
                  </a:lnTo>
                  <a:close/>
                </a:path>
                <a:path w="2007234" h="90169">
                  <a:moveTo>
                    <a:pt x="2006739" y="0"/>
                  </a:moveTo>
                  <a:lnTo>
                    <a:pt x="1543443" y="0"/>
                  </a:lnTo>
                  <a:lnTo>
                    <a:pt x="1543443" y="89979"/>
                  </a:lnTo>
                  <a:lnTo>
                    <a:pt x="2006739" y="89979"/>
                  </a:lnTo>
                  <a:lnTo>
                    <a:pt x="20067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8473820" y="2499893"/>
              <a:ext cx="2809240" cy="0"/>
            </a:xfrm>
            <a:custGeom>
              <a:avLst/>
              <a:gdLst/>
              <a:ahLst/>
              <a:cxnLst/>
              <a:rect l="l" t="t" r="r" b="b"/>
              <a:pathLst>
                <a:path w="2809240">
                  <a:moveTo>
                    <a:pt x="0" y="0"/>
                  </a:moveTo>
                  <a:lnTo>
                    <a:pt x="2809111" y="0"/>
                  </a:lnTo>
                </a:path>
              </a:pathLst>
            </a:custGeom>
            <a:ln w="899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5702033" y="2455367"/>
              <a:ext cx="2007235" cy="90170"/>
            </a:xfrm>
            <a:custGeom>
              <a:avLst/>
              <a:gdLst/>
              <a:ahLst/>
              <a:cxnLst/>
              <a:rect l="l" t="t" r="r" b="b"/>
              <a:pathLst>
                <a:path w="2007234" h="90169">
                  <a:moveTo>
                    <a:pt x="89547" y="0"/>
                  </a:moveTo>
                  <a:lnTo>
                    <a:pt x="0" y="0"/>
                  </a:lnTo>
                  <a:lnTo>
                    <a:pt x="0" y="89979"/>
                  </a:lnTo>
                  <a:lnTo>
                    <a:pt x="89547" y="89979"/>
                  </a:lnTo>
                  <a:lnTo>
                    <a:pt x="89547" y="0"/>
                  </a:lnTo>
                  <a:close/>
                </a:path>
                <a:path w="2007234" h="90169">
                  <a:moveTo>
                    <a:pt x="1497723" y="215"/>
                  </a:moveTo>
                  <a:lnTo>
                    <a:pt x="351663" y="215"/>
                  </a:lnTo>
                  <a:lnTo>
                    <a:pt x="351663" y="89763"/>
                  </a:lnTo>
                  <a:lnTo>
                    <a:pt x="1497723" y="89763"/>
                  </a:lnTo>
                  <a:lnTo>
                    <a:pt x="1497723" y="215"/>
                  </a:lnTo>
                  <a:close/>
                </a:path>
                <a:path w="2007234" h="90169">
                  <a:moveTo>
                    <a:pt x="2006739" y="0"/>
                  </a:moveTo>
                  <a:lnTo>
                    <a:pt x="1543443" y="0"/>
                  </a:lnTo>
                  <a:lnTo>
                    <a:pt x="1543443" y="89979"/>
                  </a:lnTo>
                  <a:lnTo>
                    <a:pt x="2006739" y="89979"/>
                  </a:lnTo>
                  <a:lnTo>
                    <a:pt x="20067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9894189" y="2500350"/>
              <a:ext cx="1388745" cy="0"/>
            </a:xfrm>
            <a:custGeom>
              <a:avLst/>
              <a:gdLst/>
              <a:ahLst/>
              <a:cxnLst/>
              <a:rect l="l" t="t" r="r" b="b"/>
              <a:pathLst>
                <a:path w="1388745">
                  <a:moveTo>
                    <a:pt x="0" y="0"/>
                  </a:moveTo>
                  <a:lnTo>
                    <a:pt x="1388743" y="0"/>
                  </a:lnTo>
                </a:path>
              </a:pathLst>
            </a:custGeom>
            <a:ln w="899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5791960" y="2544851"/>
              <a:ext cx="1407795" cy="635"/>
            </a:xfrm>
            <a:custGeom>
              <a:avLst/>
              <a:gdLst/>
              <a:ahLst/>
              <a:cxnLst/>
              <a:rect l="l" t="t" r="r" b="b"/>
              <a:pathLst>
                <a:path w="1407795" h="635">
                  <a:moveTo>
                    <a:pt x="0" y="0"/>
                  </a:moveTo>
                  <a:lnTo>
                    <a:pt x="1407796" y="0"/>
                  </a:lnTo>
                </a:path>
                <a:path w="1407795" h="635">
                  <a:moveTo>
                    <a:pt x="0" y="457"/>
                  </a:moveTo>
                  <a:lnTo>
                    <a:pt x="1407796" y="4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7768208" y="2544851"/>
              <a:ext cx="3425190" cy="635"/>
            </a:xfrm>
            <a:custGeom>
              <a:avLst/>
              <a:gdLst/>
              <a:ahLst/>
              <a:cxnLst/>
              <a:rect l="l" t="t" r="r" b="b"/>
              <a:pathLst>
                <a:path w="3425190" h="635">
                  <a:moveTo>
                    <a:pt x="0" y="0"/>
                  </a:moveTo>
                  <a:lnTo>
                    <a:pt x="705612" y="0"/>
                  </a:lnTo>
                </a:path>
                <a:path w="3425190" h="635">
                  <a:moveTo>
                    <a:pt x="2125980" y="0"/>
                  </a:moveTo>
                  <a:lnTo>
                    <a:pt x="3424807" y="0"/>
                  </a:lnTo>
                </a:path>
                <a:path w="3425190" h="635">
                  <a:moveTo>
                    <a:pt x="0" y="457"/>
                  </a:moveTo>
                  <a:lnTo>
                    <a:pt x="667512" y="457"/>
                  </a:lnTo>
                </a:path>
                <a:path w="3425190" h="635">
                  <a:moveTo>
                    <a:pt x="705612" y="457"/>
                  </a:moveTo>
                  <a:lnTo>
                    <a:pt x="1310640" y="457"/>
                  </a:lnTo>
                </a:path>
                <a:path w="3425190" h="635">
                  <a:moveTo>
                    <a:pt x="1450848" y="457"/>
                  </a:moveTo>
                  <a:lnTo>
                    <a:pt x="1693164" y="457"/>
                  </a:lnTo>
                </a:path>
                <a:path w="3425190" h="635">
                  <a:moveTo>
                    <a:pt x="1833372" y="457"/>
                  </a:moveTo>
                  <a:lnTo>
                    <a:pt x="2659378" y="457"/>
                  </a:lnTo>
                </a:path>
                <a:path w="3425190" h="635">
                  <a:moveTo>
                    <a:pt x="2705098" y="457"/>
                  </a:moveTo>
                  <a:lnTo>
                    <a:pt x="3424807" y="4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7222997" y="2523934"/>
              <a:ext cx="523240" cy="1405255"/>
            </a:xfrm>
            <a:custGeom>
              <a:avLst/>
              <a:gdLst/>
              <a:ahLst/>
              <a:cxnLst/>
              <a:rect l="l" t="t" r="r" b="b"/>
              <a:pathLst>
                <a:path w="523240" h="1405254">
                  <a:moveTo>
                    <a:pt x="0" y="0"/>
                  </a:moveTo>
                  <a:lnTo>
                    <a:pt x="522731" y="0"/>
                  </a:lnTo>
                  <a:lnTo>
                    <a:pt x="522731" y="1405127"/>
                  </a:lnTo>
                  <a:lnTo>
                    <a:pt x="0" y="14051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7475980" y="2786062"/>
              <a:ext cx="17145" cy="647700"/>
            </a:xfrm>
            <a:custGeom>
              <a:avLst/>
              <a:gdLst/>
              <a:ahLst/>
              <a:cxnLst/>
              <a:rect l="l" t="t" r="r" b="b"/>
              <a:pathLst>
                <a:path w="17145" h="647700">
                  <a:moveTo>
                    <a:pt x="16764" y="0"/>
                  </a:moveTo>
                  <a:lnTo>
                    <a:pt x="16764" y="647319"/>
                  </a:lnTo>
                </a:path>
                <a:path w="17145" h="647700">
                  <a:moveTo>
                    <a:pt x="0" y="337947"/>
                  </a:moveTo>
                  <a:lnTo>
                    <a:pt x="0" y="6473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7722489" y="2523553"/>
              <a:ext cx="45720" cy="1405255"/>
            </a:xfrm>
            <a:custGeom>
              <a:avLst/>
              <a:gdLst/>
              <a:ahLst/>
              <a:cxnLst/>
              <a:rect l="l" t="t" r="r" b="b"/>
              <a:pathLst>
                <a:path w="45720" h="1405254">
                  <a:moveTo>
                    <a:pt x="45720" y="0"/>
                  </a:moveTo>
                  <a:lnTo>
                    <a:pt x="0" y="0"/>
                  </a:lnTo>
                  <a:lnTo>
                    <a:pt x="0" y="1405127"/>
                  </a:lnTo>
                  <a:lnTo>
                    <a:pt x="45720" y="1405127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7722411" y="2544889"/>
              <a:ext cx="46355" cy="1384300"/>
            </a:xfrm>
            <a:custGeom>
              <a:avLst/>
              <a:gdLst/>
              <a:ahLst/>
              <a:cxnLst/>
              <a:rect l="l" t="t" r="r" b="b"/>
              <a:pathLst>
                <a:path w="46354" h="1384300">
                  <a:moveTo>
                    <a:pt x="0" y="1383982"/>
                  </a:moveTo>
                  <a:lnTo>
                    <a:pt x="914" y="1383982"/>
                  </a:lnTo>
                </a:path>
                <a:path w="46354" h="1384300">
                  <a:moveTo>
                    <a:pt x="457" y="0"/>
                  </a:moveTo>
                  <a:lnTo>
                    <a:pt x="457" y="1338072"/>
                  </a:lnTo>
                </a:path>
                <a:path w="46354" h="1384300">
                  <a:moveTo>
                    <a:pt x="46177" y="0"/>
                  </a:moveTo>
                  <a:lnTo>
                    <a:pt x="46177" y="10012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7241284" y="3928643"/>
              <a:ext cx="36830" cy="635"/>
            </a:xfrm>
            <a:custGeom>
              <a:avLst/>
              <a:gdLst/>
              <a:ahLst/>
              <a:cxnLst/>
              <a:rect l="l" t="t" r="r" b="b"/>
              <a:pathLst>
                <a:path w="36829" h="635">
                  <a:moveTo>
                    <a:pt x="0" y="0"/>
                  </a:moveTo>
                  <a:lnTo>
                    <a:pt x="36575" y="0"/>
                  </a:lnTo>
                </a:path>
                <a:path w="36829" h="635">
                  <a:moveTo>
                    <a:pt x="0" y="457"/>
                  </a:moveTo>
                  <a:lnTo>
                    <a:pt x="36575" y="4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7245477" y="3883342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>
                  <a:moveTo>
                    <a:pt x="0" y="0"/>
                  </a:moveTo>
                  <a:lnTo>
                    <a:pt x="323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7439025" y="3882961"/>
              <a:ext cx="288290" cy="45720"/>
            </a:xfrm>
            <a:custGeom>
              <a:avLst/>
              <a:gdLst/>
              <a:ahLst/>
              <a:cxnLst/>
              <a:rect l="l" t="t" r="r" b="b"/>
              <a:pathLst>
                <a:path w="288290" h="45720">
                  <a:moveTo>
                    <a:pt x="288035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288035" y="45720"/>
                  </a:lnTo>
                  <a:lnTo>
                    <a:pt x="2880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7439404" y="3929062"/>
              <a:ext cx="288290" cy="0"/>
            </a:xfrm>
            <a:custGeom>
              <a:avLst/>
              <a:gdLst/>
              <a:ahLst/>
              <a:cxnLst/>
              <a:rect l="l" t="t" r="r" b="b"/>
              <a:pathLst>
                <a:path w="288290">
                  <a:moveTo>
                    <a:pt x="2880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7439404" y="3883342"/>
              <a:ext cx="288290" cy="0"/>
            </a:xfrm>
            <a:custGeom>
              <a:avLst/>
              <a:gdLst/>
              <a:ahLst/>
              <a:cxnLst/>
              <a:rect l="l" t="t" r="r" b="b"/>
              <a:pathLst>
                <a:path w="288290">
                  <a:moveTo>
                    <a:pt x="2880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7277403" y="3748026"/>
              <a:ext cx="162459" cy="18149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7709152" y="3488628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7706104" y="3509962"/>
              <a:ext cx="3175" cy="21590"/>
            </a:xfrm>
            <a:custGeom>
              <a:avLst/>
              <a:gdLst/>
              <a:ahLst/>
              <a:cxnLst/>
              <a:rect l="l" t="t" r="r" b="b"/>
              <a:pathLst>
                <a:path w="3175" h="21589">
                  <a:moveTo>
                    <a:pt x="3048" y="0"/>
                  </a:moveTo>
                  <a:lnTo>
                    <a:pt x="0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7703056" y="3531298"/>
              <a:ext cx="3175" cy="12700"/>
            </a:xfrm>
            <a:custGeom>
              <a:avLst/>
              <a:gdLst/>
              <a:ahLst/>
              <a:cxnLst/>
              <a:rect l="l" t="t" r="r" b="b"/>
              <a:pathLst>
                <a:path w="3175" h="12700">
                  <a:moveTo>
                    <a:pt x="3048" y="0"/>
                  </a:moveTo>
                  <a:lnTo>
                    <a:pt x="0" y="121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7692388" y="3557206"/>
              <a:ext cx="6350" cy="17145"/>
            </a:xfrm>
            <a:custGeom>
              <a:avLst/>
              <a:gdLst/>
              <a:ahLst/>
              <a:cxnLst/>
              <a:rect l="l" t="t" r="r" b="b"/>
              <a:pathLst>
                <a:path w="6350" h="17145">
                  <a:moveTo>
                    <a:pt x="6096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7683244" y="3573970"/>
              <a:ext cx="9525" cy="20320"/>
            </a:xfrm>
            <a:custGeom>
              <a:avLst/>
              <a:gdLst/>
              <a:ahLst/>
              <a:cxnLst/>
              <a:rect l="l" t="t" r="r" b="b"/>
              <a:pathLst>
                <a:path w="9525" h="20320">
                  <a:moveTo>
                    <a:pt x="9144" y="0"/>
                  </a:moveTo>
                  <a:lnTo>
                    <a:pt x="0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7675624" y="3593782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7620" y="0"/>
                  </a:moveTo>
                  <a:lnTo>
                    <a:pt x="0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7658860" y="3619692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9144" y="0"/>
                  </a:moveTo>
                  <a:lnTo>
                    <a:pt x="0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7643620" y="3630358"/>
              <a:ext cx="15240" cy="17145"/>
            </a:xfrm>
            <a:custGeom>
              <a:avLst/>
              <a:gdLst/>
              <a:ahLst/>
              <a:cxnLst/>
              <a:rect l="l" t="t" r="r" b="b"/>
              <a:pathLst>
                <a:path w="15240" h="17145">
                  <a:moveTo>
                    <a:pt x="1524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7629904" y="3647122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13716" y="0"/>
                  </a:moveTo>
                  <a:lnTo>
                    <a:pt x="0" y="121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7610092" y="3668458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9144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7590280" y="3676080"/>
              <a:ext cx="20320" cy="10795"/>
            </a:xfrm>
            <a:custGeom>
              <a:avLst/>
              <a:gdLst/>
              <a:ahLst/>
              <a:cxnLst/>
              <a:rect l="l" t="t" r="r" b="b"/>
              <a:pathLst>
                <a:path w="20320" h="10795">
                  <a:moveTo>
                    <a:pt x="19811" y="0"/>
                  </a:moveTo>
                  <a:lnTo>
                    <a:pt x="0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7571992" y="3686746"/>
              <a:ext cx="18415" cy="9525"/>
            </a:xfrm>
            <a:custGeom>
              <a:avLst/>
              <a:gdLst/>
              <a:ahLst/>
              <a:cxnLst/>
              <a:rect l="l" t="t" r="r" b="b"/>
              <a:pathLst>
                <a:path w="18415" h="9525">
                  <a:moveTo>
                    <a:pt x="18288" y="0"/>
                  </a:moveTo>
                  <a:lnTo>
                    <a:pt x="0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7550656" y="3700462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14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7527796" y="3703509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22859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7506460" y="3709606"/>
              <a:ext cx="21590" cy="3175"/>
            </a:xfrm>
            <a:custGeom>
              <a:avLst/>
              <a:gdLst/>
              <a:ahLst/>
              <a:cxnLst/>
              <a:rect l="l" t="t" r="r" b="b"/>
              <a:pathLst>
                <a:path w="21590" h="3175">
                  <a:moveTo>
                    <a:pt x="21335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7485124" y="3712654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7462264" y="371265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228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7440928" y="3709606"/>
              <a:ext cx="21590" cy="3175"/>
            </a:xfrm>
            <a:custGeom>
              <a:avLst/>
              <a:gdLst/>
              <a:ahLst/>
              <a:cxnLst/>
              <a:rect l="l" t="t" r="r" b="b"/>
              <a:pathLst>
                <a:path w="21590" h="3175">
                  <a:moveTo>
                    <a:pt x="21335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7437880" y="370808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7419592" y="3703510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4">
                  <a:moveTo>
                    <a:pt x="6096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7398256" y="3695889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20">
                  <a:moveTo>
                    <a:pt x="21335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7378444" y="3686748"/>
              <a:ext cx="20320" cy="9525"/>
            </a:xfrm>
            <a:custGeom>
              <a:avLst/>
              <a:gdLst/>
              <a:ahLst/>
              <a:cxnLst/>
              <a:rect l="l" t="t" r="r" b="b"/>
              <a:pathLst>
                <a:path w="20320" h="9525">
                  <a:moveTo>
                    <a:pt x="19811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7375396" y="36852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7358632" y="3676080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4">
                  <a:moveTo>
                    <a:pt x="4572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7341868" y="3662364"/>
              <a:ext cx="17145" cy="13970"/>
            </a:xfrm>
            <a:custGeom>
              <a:avLst/>
              <a:gdLst/>
              <a:ahLst/>
              <a:cxnLst/>
              <a:rect l="l" t="t" r="r" b="b"/>
              <a:pathLst>
                <a:path w="17145" h="13970">
                  <a:moveTo>
                    <a:pt x="16764" y="137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7325104" y="3647122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16764" y="152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7320532" y="36425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4572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7309864" y="363035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7297672" y="3613594"/>
              <a:ext cx="12700" cy="17145"/>
            </a:xfrm>
            <a:custGeom>
              <a:avLst/>
              <a:gdLst/>
              <a:ahLst/>
              <a:cxnLst/>
              <a:rect l="l" t="t" r="r" b="b"/>
              <a:pathLst>
                <a:path w="12700" h="17145">
                  <a:moveTo>
                    <a:pt x="12192" y="167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7285480" y="3593782"/>
              <a:ext cx="12700" cy="20320"/>
            </a:xfrm>
            <a:custGeom>
              <a:avLst/>
              <a:gdLst/>
              <a:ahLst/>
              <a:cxnLst/>
              <a:rect l="l" t="t" r="r" b="b"/>
              <a:pathLst>
                <a:path w="12700" h="20320">
                  <a:moveTo>
                    <a:pt x="12192" y="198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7282432" y="3587686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3048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7268716" y="3554158"/>
              <a:ext cx="7620" cy="20320"/>
            </a:xfrm>
            <a:custGeom>
              <a:avLst/>
              <a:gdLst/>
              <a:ahLst/>
              <a:cxnLst/>
              <a:rect l="l" t="t" r="r" b="b"/>
              <a:pathLst>
                <a:path w="7620" h="20320">
                  <a:moveTo>
                    <a:pt x="7620" y="198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7264144" y="3531298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60">
                  <a:moveTo>
                    <a:pt x="4572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7262620" y="3520630"/>
              <a:ext cx="1905" cy="10795"/>
            </a:xfrm>
            <a:custGeom>
              <a:avLst/>
              <a:gdLst/>
              <a:ahLst/>
              <a:cxnLst/>
              <a:rect l="l" t="t" r="r" b="b"/>
              <a:pathLst>
                <a:path w="1904" h="10795">
                  <a:moveTo>
                    <a:pt x="1524" y="10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7259154" y="348862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7259572" y="2763202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7259572" y="2741868"/>
              <a:ext cx="3175" cy="21590"/>
            </a:xfrm>
            <a:custGeom>
              <a:avLst/>
              <a:gdLst/>
              <a:ahLst/>
              <a:cxnLst/>
              <a:rect l="l" t="t" r="r" b="b"/>
              <a:pathLst>
                <a:path w="3175" h="21589">
                  <a:moveTo>
                    <a:pt x="0" y="21335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7262620" y="2731200"/>
              <a:ext cx="3175" cy="10795"/>
            </a:xfrm>
            <a:custGeom>
              <a:avLst/>
              <a:gdLst/>
              <a:ahLst/>
              <a:cxnLst/>
              <a:rect l="l" t="t" r="r" b="b"/>
              <a:pathLst>
                <a:path w="3175" h="10794">
                  <a:moveTo>
                    <a:pt x="0" y="10668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7270240" y="2699194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0" y="18288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7276336" y="2679382"/>
              <a:ext cx="9525" cy="20320"/>
            </a:xfrm>
            <a:custGeom>
              <a:avLst/>
              <a:gdLst/>
              <a:ahLst/>
              <a:cxnLst/>
              <a:rect l="l" t="t" r="r" b="b"/>
              <a:pathLst>
                <a:path w="9525" h="20319">
                  <a:moveTo>
                    <a:pt x="0" y="19811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7285480" y="2667190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0" y="12192"/>
                  </a:moveTo>
                  <a:lnTo>
                    <a:pt x="76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7300720" y="2642806"/>
              <a:ext cx="9525" cy="13970"/>
            </a:xfrm>
            <a:custGeom>
              <a:avLst/>
              <a:gdLst/>
              <a:ahLst/>
              <a:cxnLst/>
              <a:rect l="l" t="t" r="r" b="b"/>
              <a:pathLst>
                <a:path w="9525" h="13969">
                  <a:moveTo>
                    <a:pt x="0" y="13716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7309864" y="2626042"/>
              <a:ext cx="15240" cy="17145"/>
            </a:xfrm>
            <a:custGeom>
              <a:avLst/>
              <a:gdLst/>
              <a:ahLst/>
              <a:cxnLst/>
              <a:rect l="l" t="t" r="r" b="b"/>
              <a:pathLst>
                <a:path w="15240" h="17144">
                  <a:moveTo>
                    <a:pt x="0" y="16764"/>
                  </a:moveTo>
                  <a:lnTo>
                    <a:pt x="15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7325104" y="2615374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4">
                  <a:moveTo>
                    <a:pt x="0" y="10668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7347964" y="2598610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0" y="9144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7358632" y="2587942"/>
              <a:ext cx="20320" cy="10795"/>
            </a:xfrm>
            <a:custGeom>
              <a:avLst/>
              <a:gdLst/>
              <a:ahLst/>
              <a:cxnLst/>
              <a:rect l="l" t="t" r="r" b="b"/>
              <a:pathLst>
                <a:path w="20320" h="10794">
                  <a:moveTo>
                    <a:pt x="0" y="10668"/>
                  </a:moveTo>
                  <a:lnTo>
                    <a:pt x="198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7378444" y="2578798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5" h="9525">
                  <a:moveTo>
                    <a:pt x="0" y="9144"/>
                  </a:moveTo>
                  <a:lnTo>
                    <a:pt x="167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7407400" y="2569654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80">
                  <a:moveTo>
                    <a:pt x="0" y="4572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7419592" y="2565082"/>
              <a:ext cx="21590" cy="5080"/>
            </a:xfrm>
            <a:custGeom>
              <a:avLst/>
              <a:gdLst/>
              <a:ahLst/>
              <a:cxnLst/>
              <a:rect l="l" t="t" r="r" b="b"/>
              <a:pathLst>
                <a:path w="21590" h="5080">
                  <a:moveTo>
                    <a:pt x="0" y="4572"/>
                  </a:moveTo>
                  <a:lnTo>
                    <a:pt x="213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7440928" y="2562034"/>
              <a:ext cx="20320" cy="3175"/>
            </a:xfrm>
            <a:custGeom>
              <a:avLst/>
              <a:gdLst/>
              <a:ahLst/>
              <a:cxnLst/>
              <a:rect l="l" t="t" r="r" b="b"/>
              <a:pathLst>
                <a:path w="20320" h="3175">
                  <a:moveTo>
                    <a:pt x="0" y="3048"/>
                  </a:moveTo>
                  <a:lnTo>
                    <a:pt x="198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7483600" y="2560510"/>
              <a:ext cx="22860" cy="1905"/>
            </a:xfrm>
            <a:custGeom>
              <a:avLst/>
              <a:gdLst/>
              <a:ahLst/>
              <a:cxnLst/>
              <a:rect l="l" t="t" r="r" b="b"/>
              <a:pathLst>
                <a:path w="22859" h="1905">
                  <a:moveTo>
                    <a:pt x="-457" y="762"/>
                  </a:moveTo>
                  <a:lnTo>
                    <a:pt x="2331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7506460" y="2562034"/>
              <a:ext cx="21590" cy="3175"/>
            </a:xfrm>
            <a:custGeom>
              <a:avLst/>
              <a:gdLst/>
              <a:ahLst/>
              <a:cxnLst/>
              <a:rect l="l" t="t" r="r" b="b"/>
              <a:pathLst>
                <a:path w="21590" h="3175">
                  <a:moveTo>
                    <a:pt x="0" y="0"/>
                  </a:moveTo>
                  <a:lnTo>
                    <a:pt x="21336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7527796" y="256508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7543036" y="2568130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0" y="0"/>
                  </a:moveTo>
                  <a:lnTo>
                    <a:pt x="6096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7549132" y="2569654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19">
                  <a:moveTo>
                    <a:pt x="0" y="0"/>
                  </a:moveTo>
                  <a:lnTo>
                    <a:pt x="21336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7570468" y="2577274"/>
              <a:ext cx="20320" cy="10795"/>
            </a:xfrm>
            <a:custGeom>
              <a:avLst/>
              <a:gdLst/>
              <a:ahLst/>
              <a:cxnLst/>
              <a:rect l="l" t="t" r="r" b="b"/>
              <a:pathLst>
                <a:path w="20320" h="10794">
                  <a:moveTo>
                    <a:pt x="0" y="0"/>
                  </a:moveTo>
                  <a:lnTo>
                    <a:pt x="19812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7590280" y="258794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7605520" y="2595562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0" y="0"/>
                  </a:moveTo>
                  <a:lnTo>
                    <a:pt x="4572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7610092" y="2598610"/>
              <a:ext cx="17145" cy="13970"/>
            </a:xfrm>
            <a:custGeom>
              <a:avLst/>
              <a:gdLst/>
              <a:ahLst/>
              <a:cxnLst/>
              <a:rect l="l" t="t" r="r" b="b"/>
              <a:pathLst>
                <a:path w="17145" h="13969">
                  <a:moveTo>
                    <a:pt x="0" y="0"/>
                  </a:moveTo>
                  <a:lnTo>
                    <a:pt x="16764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7626856" y="2612326"/>
              <a:ext cx="17145" cy="13970"/>
            </a:xfrm>
            <a:custGeom>
              <a:avLst/>
              <a:gdLst/>
              <a:ahLst/>
              <a:cxnLst/>
              <a:rect l="l" t="t" r="r" b="b"/>
              <a:pathLst>
                <a:path w="17145" h="13969">
                  <a:moveTo>
                    <a:pt x="0" y="0"/>
                  </a:moveTo>
                  <a:lnTo>
                    <a:pt x="16764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7643620" y="262604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0"/>
                  </a:moveTo>
                  <a:lnTo>
                    <a:pt x="4572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7657336" y="26412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7658860" y="2642806"/>
              <a:ext cx="12700" cy="18415"/>
            </a:xfrm>
            <a:custGeom>
              <a:avLst/>
              <a:gdLst/>
              <a:ahLst/>
              <a:cxnLst/>
              <a:rect l="l" t="t" r="r" b="b"/>
              <a:pathLst>
                <a:path w="12700" h="18414">
                  <a:moveTo>
                    <a:pt x="0" y="0"/>
                  </a:moveTo>
                  <a:lnTo>
                    <a:pt x="12192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7671052" y="2661094"/>
              <a:ext cx="12700" cy="18415"/>
            </a:xfrm>
            <a:custGeom>
              <a:avLst/>
              <a:gdLst/>
              <a:ahLst/>
              <a:cxnLst/>
              <a:rect l="l" t="t" r="r" b="b"/>
              <a:pathLst>
                <a:path w="12700" h="18414">
                  <a:moveTo>
                    <a:pt x="0" y="0"/>
                  </a:moveTo>
                  <a:lnTo>
                    <a:pt x="12192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7683244" y="2679382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19">
                  <a:moveTo>
                    <a:pt x="0" y="0"/>
                  </a:moveTo>
                  <a:lnTo>
                    <a:pt x="3048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7692388" y="2699194"/>
              <a:ext cx="7620" cy="21590"/>
            </a:xfrm>
            <a:custGeom>
              <a:avLst/>
              <a:gdLst/>
              <a:ahLst/>
              <a:cxnLst/>
              <a:rect l="l" t="t" r="r" b="b"/>
              <a:pathLst>
                <a:path w="7620" h="21589">
                  <a:moveTo>
                    <a:pt x="0" y="0"/>
                  </a:moveTo>
                  <a:lnTo>
                    <a:pt x="7620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7700008" y="2720530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0"/>
                  </a:moveTo>
                  <a:lnTo>
                    <a:pt x="6096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7706104" y="2741868"/>
              <a:ext cx="1905" cy="10795"/>
            </a:xfrm>
            <a:custGeom>
              <a:avLst/>
              <a:gdLst/>
              <a:ahLst/>
              <a:cxnLst/>
              <a:rect l="l" t="t" r="r" b="b"/>
              <a:pathLst>
                <a:path w="1904" h="10794">
                  <a:moveTo>
                    <a:pt x="0" y="0"/>
                  </a:moveTo>
                  <a:lnTo>
                    <a:pt x="1524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7709152" y="276625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19">
                  <a:moveTo>
                    <a:pt x="0" y="0"/>
                  </a:moveTo>
                  <a:lnTo>
                    <a:pt x="0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7259572" y="3110674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7259572" y="3055810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7259572" y="3002470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7259572" y="2947606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7259572" y="2894268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7259572" y="2839404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7259572" y="278606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7367776" y="2786062"/>
              <a:ext cx="0" cy="338455"/>
            </a:xfrm>
            <a:custGeom>
              <a:avLst/>
              <a:gdLst/>
              <a:ahLst/>
              <a:cxnLst/>
              <a:rect l="l" t="t" r="r" b="b"/>
              <a:pathLst>
                <a:path h="338455">
                  <a:moveTo>
                    <a:pt x="0" y="0"/>
                  </a:moveTo>
                  <a:lnTo>
                    <a:pt x="0" y="3379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7338820" y="3441384"/>
              <a:ext cx="56515" cy="47625"/>
            </a:xfrm>
            <a:custGeom>
              <a:avLst/>
              <a:gdLst/>
              <a:ahLst/>
              <a:cxnLst/>
              <a:rect l="l" t="t" r="r" b="b"/>
              <a:pathLst>
                <a:path w="56515" h="47625">
                  <a:moveTo>
                    <a:pt x="28955" y="47244"/>
                  </a:moveTo>
                  <a:lnTo>
                    <a:pt x="56387" y="0"/>
                  </a:lnTo>
                </a:path>
                <a:path w="56515" h="47625">
                  <a:moveTo>
                    <a:pt x="28955" y="47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7240905" y="2454973"/>
              <a:ext cx="486409" cy="90170"/>
            </a:xfrm>
            <a:custGeom>
              <a:avLst/>
              <a:gdLst/>
              <a:ahLst/>
              <a:cxnLst/>
              <a:rect l="l" t="t" r="r" b="b"/>
              <a:pathLst>
                <a:path w="486409" h="90169">
                  <a:moveTo>
                    <a:pt x="198120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198120" y="89916"/>
                  </a:lnTo>
                  <a:lnTo>
                    <a:pt x="198120" y="0"/>
                  </a:lnTo>
                  <a:close/>
                </a:path>
                <a:path w="486409" h="90169">
                  <a:moveTo>
                    <a:pt x="486156" y="0"/>
                  </a:moveTo>
                  <a:lnTo>
                    <a:pt x="251460" y="0"/>
                  </a:lnTo>
                  <a:lnTo>
                    <a:pt x="251460" y="89916"/>
                  </a:lnTo>
                  <a:lnTo>
                    <a:pt x="486156" y="89916"/>
                  </a:lnTo>
                  <a:lnTo>
                    <a:pt x="4861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7241273" y="2454909"/>
              <a:ext cx="486409" cy="90805"/>
            </a:xfrm>
            <a:custGeom>
              <a:avLst/>
              <a:gdLst/>
              <a:ahLst/>
              <a:cxnLst/>
              <a:rect l="l" t="t" r="r" b="b"/>
              <a:pathLst>
                <a:path w="486409" h="90805">
                  <a:moveTo>
                    <a:pt x="486156" y="0"/>
                  </a:moveTo>
                  <a:lnTo>
                    <a:pt x="0" y="0"/>
                  </a:lnTo>
                  <a:lnTo>
                    <a:pt x="0" y="457"/>
                  </a:lnTo>
                  <a:lnTo>
                    <a:pt x="0" y="89979"/>
                  </a:lnTo>
                  <a:lnTo>
                    <a:pt x="0" y="90436"/>
                  </a:lnTo>
                  <a:lnTo>
                    <a:pt x="486156" y="90436"/>
                  </a:lnTo>
                  <a:lnTo>
                    <a:pt x="486156" y="89979"/>
                  </a:lnTo>
                  <a:lnTo>
                    <a:pt x="486156" y="457"/>
                  </a:lnTo>
                  <a:lnTo>
                    <a:pt x="4861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7241284" y="2544851"/>
              <a:ext cx="486409" cy="635"/>
            </a:xfrm>
            <a:custGeom>
              <a:avLst/>
              <a:gdLst/>
              <a:ahLst/>
              <a:cxnLst/>
              <a:rect l="l" t="t" r="r" b="b"/>
              <a:pathLst>
                <a:path w="486409" h="635">
                  <a:moveTo>
                    <a:pt x="0" y="0"/>
                  </a:moveTo>
                  <a:lnTo>
                    <a:pt x="486155" y="0"/>
                  </a:lnTo>
                </a:path>
                <a:path w="486409" h="635">
                  <a:moveTo>
                    <a:pt x="0" y="457"/>
                  </a:moveTo>
                  <a:lnTo>
                    <a:pt x="486155" y="4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7492733" y="3433317"/>
              <a:ext cx="216535" cy="122555"/>
            </a:xfrm>
            <a:custGeom>
              <a:avLst/>
              <a:gdLst/>
              <a:ahLst/>
              <a:cxnLst/>
              <a:rect l="l" t="t" r="r" b="b"/>
              <a:pathLst>
                <a:path w="216534" h="122554">
                  <a:moveTo>
                    <a:pt x="216408" y="0"/>
                  </a:moveTo>
                  <a:lnTo>
                    <a:pt x="0" y="0"/>
                  </a:lnTo>
                  <a:lnTo>
                    <a:pt x="0" y="444"/>
                  </a:lnTo>
                  <a:lnTo>
                    <a:pt x="0" y="121996"/>
                  </a:lnTo>
                  <a:lnTo>
                    <a:pt x="0" y="122440"/>
                  </a:lnTo>
                  <a:lnTo>
                    <a:pt x="216408" y="122440"/>
                  </a:lnTo>
                  <a:lnTo>
                    <a:pt x="216408" y="121996"/>
                  </a:lnTo>
                  <a:lnTo>
                    <a:pt x="216408" y="444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7492744" y="338042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7492744" y="3325558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7492744" y="3272218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7492744" y="3217354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7492744" y="3164016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7492744" y="2947606"/>
              <a:ext cx="169545" cy="0"/>
            </a:xfrm>
            <a:custGeom>
              <a:avLst/>
              <a:gdLst/>
              <a:ahLst/>
              <a:cxnLst/>
              <a:rect l="l" t="t" r="r" b="b"/>
              <a:pathLst>
                <a:path w="169545">
                  <a:moveTo>
                    <a:pt x="0" y="0"/>
                  </a:moveTo>
                  <a:lnTo>
                    <a:pt x="1691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7492744" y="2894268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7492744" y="2839404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1639"/>
            <p:cNvSpPr/>
            <p:nvPr/>
          </p:nvSpPr>
          <p:spPr>
            <a:xfrm>
              <a:off x="7492744" y="278606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7600948" y="3042094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5">
                  <a:moveTo>
                    <a:pt x="0" y="391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7492744" y="2785605"/>
              <a:ext cx="216865" cy="32552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11192635" y="2454975"/>
              <a:ext cx="90170" cy="5219700"/>
            </a:xfrm>
            <a:custGeom>
              <a:avLst/>
              <a:gdLst/>
              <a:ahLst/>
              <a:cxnLst/>
              <a:rect l="l" t="t" r="r" b="b"/>
              <a:pathLst>
                <a:path w="90170" h="5219700">
                  <a:moveTo>
                    <a:pt x="89916" y="0"/>
                  </a:moveTo>
                  <a:lnTo>
                    <a:pt x="0" y="89916"/>
                  </a:lnTo>
                  <a:lnTo>
                    <a:pt x="0" y="5129784"/>
                  </a:lnTo>
                  <a:lnTo>
                    <a:pt x="89916" y="521970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11282932" y="2455354"/>
              <a:ext cx="0" cy="5219700"/>
            </a:xfrm>
            <a:custGeom>
              <a:avLst/>
              <a:gdLst/>
              <a:ahLst/>
              <a:cxnLst/>
              <a:rect l="l" t="t" r="r" b="b"/>
              <a:pathLst>
                <a:path h="5219700">
                  <a:moveTo>
                    <a:pt x="0" y="0"/>
                  </a:moveTo>
                  <a:lnTo>
                    <a:pt x="0" y="5219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11193016" y="2545270"/>
              <a:ext cx="0" cy="5039995"/>
            </a:xfrm>
            <a:custGeom>
              <a:avLst/>
              <a:gdLst/>
              <a:ahLst/>
              <a:cxnLst/>
              <a:rect l="l" t="t" r="r" b="b"/>
              <a:pathLst>
                <a:path h="5039995">
                  <a:moveTo>
                    <a:pt x="0" y="3332607"/>
                  </a:moveTo>
                  <a:lnTo>
                    <a:pt x="0" y="5039868"/>
                  </a:lnTo>
                </a:path>
                <a:path h="5039995">
                  <a:moveTo>
                    <a:pt x="0" y="1861947"/>
                  </a:moveTo>
                  <a:lnTo>
                    <a:pt x="0" y="1889379"/>
                  </a:lnTo>
                </a:path>
                <a:path h="5039995">
                  <a:moveTo>
                    <a:pt x="0" y="1744599"/>
                  </a:moveTo>
                  <a:lnTo>
                    <a:pt x="0" y="1816227"/>
                  </a:lnTo>
                </a:path>
                <a:path h="5039995">
                  <a:moveTo>
                    <a:pt x="0" y="0"/>
                  </a:moveTo>
                  <a:lnTo>
                    <a:pt x="0" y="170497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11201780" y="6200965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1627" y="251460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7038594" y="6201346"/>
              <a:ext cx="4235450" cy="253365"/>
            </a:xfrm>
            <a:custGeom>
              <a:avLst/>
              <a:gdLst/>
              <a:ahLst/>
              <a:cxnLst/>
              <a:rect l="l" t="t" r="r" b="b"/>
              <a:pathLst>
                <a:path w="4235450" h="253364">
                  <a:moveTo>
                    <a:pt x="4163567" y="0"/>
                  </a:moveTo>
                  <a:lnTo>
                    <a:pt x="4235195" y="0"/>
                  </a:lnTo>
                  <a:lnTo>
                    <a:pt x="4235195" y="251460"/>
                  </a:lnTo>
                  <a:lnTo>
                    <a:pt x="4163567" y="251460"/>
                  </a:lnTo>
                  <a:lnTo>
                    <a:pt x="4163567" y="0"/>
                  </a:lnTo>
                  <a:close/>
                </a:path>
                <a:path w="4235450" h="253364">
                  <a:moveTo>
                    <a:pt x="0" y="0"/>
                  </a:moveTo>
                  <a:lnTo>
                    <a:pt x="71627" y="0"/>
                  </a:lnTo>
                  <a:lnTo>
                    <a:pt x="71627" y="252984"/>
                  </a:lnTo>
                  <a:lnTo>
                    <a:pt x="0" y="2529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11201780" y="2721673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71627" y="251459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11202161" y="2722054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7" y="0"/>
                  </a:lnTo>
                  <a:lnTo>
                    <a:pt x="71627" y="251459"/>
                  </a:lnTo>
                  <a:lnTo>
                    <a:pt x="0" y="25145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8881108" y="427044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6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9006076" y="427044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9143236" y="427044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9280396" y="427044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9417556" y="427044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9554716" y="427044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9691876" y="427044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9829036" y="4270440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9870184" y="427044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9870184" y="43664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9870184" y="45036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9870184" y="464077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9870184" y="47779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9870184" y="4915092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9870184" y="50522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9870184" y="51894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9870184" y="532657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9870184" y="54637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9870184" y="560089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9870184" y="57380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9870184" y="585692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9827512" y="585997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426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969035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955319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941603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927887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914171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900455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8881108" y="5859970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411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8881108" y="5846254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7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8881108" y="570909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8881108" y="557193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8881108" y="543477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8881108" y="529761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8881108" y="516045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30099"/>
                  </a:lnTo>
                </a:path>
                <a:path h="55245">
                  <a:moveTo>
                    <a:pt x="0" y="30099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8881147" y="502329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8881108" y="488613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2958"/>
                  </a:moveTo>
                  <a:lnTo>
                    <a:pt x="0" y="54863"/>
                  </a:lnTo>
                </a:path>
                <a:path h="55245">
                  <a:moveTo>
                    <a:pt x="0" y="0"/>
                  </a:moveTo>
                  <a:lnTo>
                    <a:pt x="0" y="5295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8881108" y="474897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8881108" y="4611815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8881108" y="447465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8881108" y="433749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8881108" y="4270438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5701665" y="2454973"/>
              <a:ext cx="91440" cy="5219700"/>
            </a:xfrm>
            <a:custGeom>
              <a:avLst/>
              <a:gdLst/>
              <a:ahLst/>
              <a:cxnLst/>
              <a:rect l="l" t="t" r="r" b="b"/>
              <a:pathLst>
                <a:path w="91439" h="5219700">
                  <a:moveTo>
                    <a:pt x="0" y="0"/>
                  </a:moveTo>
                  <a:lnTo>
                    <a:pt x="1523" y="5219700"/>
                  </a:lnTo>
                  <a:lnTo>
                    <a:pt x="91439" y="5129784"/>
                  </a:lnTo>
                  <a:lnTo>
                    <a:pt x="89915" y="89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5702044" y="2455354"/>
              <a:ext cx="1905" cy="5219700"/>
            </a:xfrm>
            <a:custGeom>
              <a:avLst/>
              <a:gdLst/>
              <a:ahLst/>
              <a:cxnLst/>
              <a:rect l="l" t="t" r="r" b="b"/>
              <a:pathLst>
                <a:path w="1904" h="5219700">
                  <a:moveTo>
                    <a:pt x="1524" y="52197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5791960" y="2545270"/>
              <a:ext cx="1905" cy="5039995"/>
            </a:xfrm>
            <a:custGeom>
              <a:avLst/>
              <a:gdLst/>
              <a:ahLst/>
              <a:cxnLst/>
              <a:rect l="l" t="t" r="r" b="b"/>
              <a:pathLst>
                <a:path w="1904" h="5039995">
                  <a:moveTo>
                    <a:pt x="1524" y="50398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8836533" y="6200965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71627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71627" y="252984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8836914" y="6201346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0" y="0"/>
                  </a:moveTo>
                  <a:lnTo>
                    <a:pt x="71627" y="0"/>
                  </a:lnTo>
                  <a:lnTo>
                    <a:pt x="71627" y="252984"/>
                  </a:lnTo>
                  <a:lnTo>
                    <a:pt x="0" y="2529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10930509" y="4661725"/>
              <a:ext cx="18415" cy="864235"/>
            </a:xfrm>
            <a:custGeom>
              <a:avLst/>
              <a:gdLst/>
              <a:ahLst/>
              <a:cxnLst/>
              <a:rect l="l" t="t" r="r" b="b"/>
              <a:pathLst>
                <a:path w="18415" h="864235">
                  <a:moveTo>
                    <a:pt x="18288" y="0"/>
                  </a:moveTo>
                  <a:lnTo>
                    <a:pt x="0" y="0"/>
                  </a:lnTo>
                  <a:lnTo>
                    <a:pt x="1524" y="864108"/>
                  </a:lnTo>
                  <a:lnTo>
                    <a:pt x="18288" y="86410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10930888" y="4662106"/>
              <a:ext cx="1905" cy="864235"/>
            </a:xfrm>
            <a:custGeom>
              <a:avLst/>
              <a:gdLst/>
              <a:ahLst/>
              <a:cxnLst/>
              <a:rect l="l" t="t" r="r" b="b"/>
              <a:pathLst>
                <a:path w="1904" h="864235">
                  <a:moveTo>
                    <a:pt x="1524" y="8641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10932412" y="5526214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0" y="0"/>
                  </a:moveTo>
                  <a:lnTo>
                    <a:pt x="7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10621136" y="4251769"/>
              <a:ext cx="45720" cy="1248410"/>
            </a:xfrm>
            <a:custGeom>
              <a:avLst/>
              <a:gdLst/>
              <a:ahLst/>
              <a:cxnLst/>
              <a:rect l="l" t="t" r="r" b="b"/>
              <a:pathLst>
                <a:path w="45720" h="1248410">
                  <a:moveTo>
                    <a:pt x="45720" y="0"/>
                  </a:moveTo>
                  <a:lnTo>
                    <a:pt x="0" y="0"/>
                  </a:lnTo>
                  <a:lnTo>
                    <a:pt x="0" y="1248155"/>
                  </a:lnTo>
                  <a:lnTo>
                    <a:pt x="45720" y="1248155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10621516" y="4288345"/>
              <a:ext cx="45720" cy="1212215"/>
            </a:xfrm>
            <a:custGeom>
              <a:avLst/>
              <a:gdLst/>
              <a:ahLst/>
              <a:cxnLst/>
              <a:rect l="l" t="t" r="r" b="b"/>
              <a:pathLst>
                <a:path w="45720" h="1212214">
                  <a:moveTo>
                    <a:pt x="45720" y="1188720"/>
                  </a:moveTo>
                  <a:lnTo>
                    <a:pt x="45720" y="1211961"/>
                  </a:lnTo>
                </a:path>
                <a:path w="45720" h="1212214">
                  <a:moveTo>
                    <a:pt x="45720" y="118872"/>
                  </a:moveTo>
                  <a:lnTo>
                    <a:pt x="45720" y="1188720"/>
                  </a:lnTo>
                </a:path>
                <a:path w="45720" h="1212214">
                  <a:moveTo>
                    <a:pt x="45720" y="1524"/>
                  </a:moveTo>
                  <a:lnTo>
                    <a:pt x="45720" y="73152"/>
                  </a:lnTo>
                </a:path>
                <a:path w="45720" h="1212214">
                  <a:moveTo>
                    <a:pt x="0" y="676656"/>
                  </a:moveTo>
                  <a:lnTo>
                    <a:pt x="0" y="1188720"/>
                  </a:lnTo>
                </a:path>
                <a:path w="45720" h="1212214">
                  <a:moveTo>
                    <a:pt x="0" y="0"/>
                  </a:moveTo>
                  <a:lnTo>
                    <a:pt x="0" y="6309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10212704" y="5832157"/>
              <a:ext cx="1069975" cy="45720"/>
            </a:xfrm>
            <a:custGeom>
              <a:avLst/>
              <a:gdLst/>
              <a:ahLst/>
              <a:cxnLst/>
              <a:rect l="l" t="t" r="r" b="b"/>
              <a:pathLst>
                <a:path w="1069975" h="45720">
                  <a:moveTo>
                    <a:pt x="1069848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069848" y="44196"/>
                  </a:lnTo>
                  <a:lnTo>
                    <a:pt x="1069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10212627" y="5877077"/>
              <a:ext cx="1071245" cy="0"/>
            </a:xfrm>
            <a:custGeom>
              <a:avLst/>
              <a:gdLst/>
              <a:ahLst/>
              <a:cxnLst/>
              <a:rect l="l" t="t" r="r" b="b"/>
              <a:pathLst>
                <a:path w="1071245">
                  <a:moveTo>
                    <a:pt x="0" y="0"/>
                  </a:moveTo>
                  <a:lnTo>
                    <a:pt x="818465" y="0"/>
                  </a:lnTo>
                </a:path>
                <a:path w="1071245">
                  <a:moveTo>
                    <a:pt x="980009" y="0"/>
                  </a:moveTo>
                  <a:lnTo>
                    <a:pt x="10707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10212627" y="5877687"/>
              <a:ext cx="1071245" cy="1270"/>
            </a:xfrm>
            <a:custGeom>
              <a:avLst/>
              <a:gdLst/>
              <a:ahLst/>
              <a:cxnLst/>
              <a:rect l="l" t="t" r="r" b="b"/>
              <a:pathLst>
                <a:path w="1071245" h="1270">
                  <a:moveTo>
                    <a:pt x="0" y="0"/>
                  </a:moveTo>
                  <a:lnTo>
                    <a:pt x="1070762" y="0"/>
                  </a:lnTo>
                </a:path>
                <a:path w="1071245" h="1270">
                  <a:moveTo>
                    <a:pt x="0" y="800"/>
                  </a:moveTo>
                  <a:lnTo>
                    <a:pt x="44273" y="800"/>
                  </a:lnTo>
                </a:path>
                <a:path w="1071245" h="1270">
                  <a:moveTo>
                    <a:pt x="152477" y="800"/>
                  </a:moveTo>
                  <a:lnTo>
                    <a:pt x="1070762" y="8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10256901" y="5832538"/>
              <a:ext cx="683260" cy="0"/>
            </a:xfrm>
            <a:custGeom>
              <a:avLst/>
              <a:gdLst/>
              <a:ahLst/>
              <a:cxnLst/>
              <a:rect l="l" t="t" r="r" b="b"/>
              <a:pathLst>
                <a:path w="683259">
                  <a:moveTo>
                    <a:pt x="0" y="0"/>
                  </a:moveTo>
                  <a:lnTo>
                    <a:pt x="68275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11282876" y="583208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11192636" y="5367337"/>
              <a:ext cx="90170" cy="492759"/>
            </a:xfrm>
            <a:custGeom>
              <a:avLst/>
              <a:gdLst/>
              <a:ahLst/>
              <a:cxnLst/>
              <a:rect l="l" t="t" r="r" b="b"/>
              <a:pathLst>
                <a:path w="90170" h="492760">
                  <a:moveTo>
                    <a:pt x="89916" y="0"/>
                  </a:moveTo>
                  <a:lnTo>
                    <a:pt x="0" y="0"/>
                  </a:lnTo>
                  <a:lnTo>
                    <a:pt x="0" y="492251"/>
                  </a:lnTo>
                  <a:lnTo>
                    <a:pt x="89916" y="492251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11193055" y="5841301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0" y="0"/>
                  </a:moveTo>
                  <a:lnTo>
                    <a:pt x="0" y="18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11282932" y="5367718"/>
              <a:ext cx="0" cy="492759"/>
            </a:xfrm>
            <a:custGeom>
              <a:avLst/>
              <a:gdLst/>
              <a:ahLst/>
              <a:cxnLst/>
              <a:rect l="l" t="t" r="r" b="b"/>
              <a:pathLst>
                <a:path h="492760">
                  <a:moveTo>
                    <a:pt x="0" y="0"/>
                  </a:moveTo>
                  <a:lnTo>
                    <a:pt x="0" y="473583"/>
                  </a:lnTo>
                </a:path>
                <a:path h="492760">
                  <a:moveTo>
                    <a:pt x="0" y="473583"/>
                  </a:moveTo>
                  <a:lnTo>
                    <a:pt x="0" y="4922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11192636" y="4288345"/>
              <a:ext cx="90170" cy="1079500"/>
            </a:xfrm>
            <a:custGeom>
              <a:avLst/>
              <a:gdLst/>
              <a:ahLst/>
              <a:cxnLst/>
              <a:rect l="l" t="t" r="r" b="b"/>
              <a:pathLst>
                <a:path w="90170" h="1079500">
                  <a:moveTo>
                    <a:pt x="89916" y="0"/>
                  </a:moveTo>
                  <a:lnTo>
                    <a:pt x="0" y="0"/>
                  </a:lnTo>
                  <a:lnTo>
                    <a:pt x="0" y="1078991"/>
                  </a:lnTo>
                  <a:lnTo>
                    <a:pt x="89916" y="1078991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11193016" y="4288726"/>
              <a:ext cx="90170" cy="1079500"/>
            </a:xfrm>
            <a:custGeom>
              <a:avLst/>
              <a:gdLst/>
              <a:ahLst/>
              <a:cxnLst/>
              <a:rect l="l" t="t" r="r" b="b"/>
              <a:pathLst>
                <a:path w="90170" h="1079500">
                  <a:moveTo>
                    <a:pt x="0" y="118491"/>
                  </a:moveTo>
                  <a:lnTo>
                    <a:pt x="0" y="145923"/>
                  </a:lnTo>
                </a:path>
                <a:path w="90170" h="1079500">
                  <a:moveTo>
                    <a:pt x="0" y="0"/>
                  </a:moveTo>
                  <a:lnTo>
                    <a:pt x="0" y="72771"/>
                  </a:lnTo>
                </a:path>
                <a:path w="90170" h="1079500">
                  <a:moveTo>
                    <a:pt x="89916" y="145923"/>
                  </a:moveTo>
                  <a:lnTo>
                    <a:pt x="89916" y="1078991"/>
                  </a:lnTo>
                </a:path>
                <a:path w="90170" h="1079500">
                  <a:moveTo>
                    <a:pt x="89916" y="0"/>
                  </a:moveTo>
                  <a:lnTo>
                    <a:pt x="89916" y="1459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11040616" y="5480494"/>
              <a:ext cx="62865" cy="45720"/>
            </a:xfrm>
            <a:custGeom>
              <a:avLst/>
              <a:gdLst/>
              <a:ahLst/>
              <a:cxnLst/>
              <a:rect l="l" t="t" r="r" b="b"/>
              <a:pathLst>
                <a:path w="62865" h="45720">
                  <a:moveTo>
                    <a:pt x="30479" y="45720"/>
                  </a:moveTo>
                  <a:lnTo>
                    <a:pt x="0" y="0"/>
                  </a:lnTo>
                </a:path>
                <a:path w="62865" h="45720">
                  <a:moveTo>
                    <a:pt x="30479" y="45720"/>
                  </a:moveTo>
                  <a:lnTo>
                    <a:pt x="624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11040616" y="4940998"/>
              <a:ext cx="62865" cy="45720"/>
            </a:xfrm>
            <a:custGeom>
              <a:avLst/>
              <a:gdLst/>
              <a:ahLst/>
              <a:cxnLst/>
              <a:rect l="l" t="t" r="r" b="b"/>
              <a:pathLst>
                <a:path w="62865" h="45720">
                  <a:moveTo>
                    <a:pt x="30479" y="45720"/>
                  </a:moveTo>
                  <a:lnTo>
                    <a:pt x="0" y="0"/>
                  </a:lnTo>
                </a:path>
                <a:path w="62865" h="45720">
                  <a:moveTo>
                    <a:pt x="30479" y="45720"/>
                  </a:moveTo>
                  <a:lnTo>
                    <a:pt x="624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10680952" y="5419534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10680952" y="5364670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10680952" y="5311330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10680952" y="5256466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10680952" y="5203126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10680952" y="5148262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10735816" y="4933380"/>
              <a:ext cx="196850" cy="0"/>
            </a:xfrm>
            <a:custGeom>
              <a:avLst/>
              <a:gdLst/>
              <a:ahLst/>
              <a:cxnLst/>
              <a:rect l="l" t="t" r="r" b="b"/>
              <a:pathLst>
                <a:path w="196850">
                  <a:moveTo>
                    <a:pt x="1965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10680952" y="4878515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10680952" y="4825174"/>
              <a:ext cx="250190" cy="0"/>
            </a:xfrm>
            <a:custGeom>
              <a:avLst/>
              <a:gdLst/>
              <a:ahLst/>
              <a:cxnLst/>
              <a:rect l="l" t="t" r="r" b="b"/>
              <a:pathLst>
                <a:path w="250190">
                  <a:moveTo>
                    <a:pt x="2499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10680952" y="4770310"/>
              <a:ext cx="250190" cy="0"/>
            </a:xfrm>
            <a:custGeom>
              <a:avLst/>
              <a:gdLst/>
              <a:ahLst/>
              <a:cxnLst/>
              <a:rect l="l" t="t" r="r" b="b"/>
              <a:pathLst>
                <a:path w="250190">
                  <a:moveTo>
                    <a:pt x="2499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10680952" y="4716970"/>
              <a:ext cx="250190" cy="0"/>
            </a:xfrm>
            <a:custGeom>
              <a:avLst/>
              <a:gdLst/>
              <a:ahLst/>
              <a:cxnLst/>
              <a:rect l="l" t="t" r="r" b="b"/>
              <a:pathLst>
                <a:path w="250190">
                  <a:moveTo>
                    <a:pt x="2499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10680952" y="4662106"/>
              <a:ext cx="250190" cy="0"/>
            </a:xfrm>
            <a:custGeom>
              <a:avLst/>
              <a:gdLst/>
              <a:ahLst/>
              <a:cxnLst/>
              <a:rect l="l" t="t" r="r" b="b"/>
              <a:pathLst>
                <a:path w="250190">
                  <a:moveTo>
                    <a:pt x="2499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10805920" y="5148262"/>
              <a:ext cx="0" cy="271780"/>
            </a:xfrm>
            <a:custGeom>
              <a:avLst/>
              <a:gdLst/>
              <a:ahLst/>
              <a:cxnLst/>
              <a:rect l="l" t="t" r="r" b="b"/>
              <a:pathLst>
                <a:path h="271779">
                  <a:moveTo>
                    <a:pt x="0" y="2712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10680495" y="4907013"/>
              <a:ext cx="246278" cy="17769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10773916" y="5148262"/>
              <a:ext cx="64135" cy="47625"/>
            </a:xfrm>
            <a:custGeom>
              <a:avLst/>
              <a:gdLst/>
              <a:ahLst/>
              <a:cxnLst/>
              <a:rect l="l" t="t" r="r" b="b"/>
              <a:pathLst>
                <a:path w="64134" h="47625">
                  <a:moveTo>
                    <a:pt x="32003" y="0"/>
                  </a:moveTo>
                  <a:lnTo>
                    <a:pt x="64007" y="47244"/>
                  </a:lnTo>
                </a:path>
                <a:path w="64134" h="47625">
                  <a:moveTo>
                    <a:pt x="32003" y="0"/>
                  </a:moveTo>
                  <a:lnTo>
                    <a:pt x="0" y="472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10805920" y="4662106"/>
              <a:ext cx="0" cy="304800"/>
            </a:xfrm>
            <a:custGeom>
              <a:avLst/>
              <a:gdLst/>
              <a:ahLst/>
              <a:cxnLst/>
              <a:rect l="l" t="t" r="r" b="b"/>
              <a:pathLst>
                <a:path h="304800">
                  <a:moveTo>
                    <a:pt x="0" y="3048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10773916" y="4662106"/>
              <a:ext cx="64135" cy="47625"/>
            </a:xfrm>
            <a:custGeom>
              <a:avLst/>
              <a:gdLst/>
              <a:ahLst/>
              <a:cxnLst/>
              <a:rect l="l" t="t" r="r" b="b"/>
              <a:pathLst>
                <a:path w="64134" h="47625">
                  <a:moveTo>
                    <a:pt x="32003" y="0"/>
                  </a:moveTo>
                  <a:lnTo>
                    <a:pt x="64007" y="47244"/>
                  </a:lnTo>
                </a:path>
                <a:path w="64134" h="47625">
                  <a:moveTo>
                    <a:pt x="32003" y="0"/>
                  </a:moveTo>
                  <a:lnTo>
                    <a:pt x="0" y="472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10848592" y="4986718"/>
              <a:ext cx="83820" cy="0"/>
            </a:xfrm>
            <a:custGeom>
              <a:avLst/>
              <a:gdLst/>
              <a:ahLst/>
              <a:cxnLst/>
              <a:rect l="l" t="t" r="r" b="b"/>
              <a:pathLst>
                <a:path w="83820">
                  <a:moveTo>
                    <a:pt x="838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11201780" y="3675697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71627" y="251459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11202161" y="3676078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7" y="0"/>
                  </a:lnTo>
                  <a:lnTo>
                    <a:pt x="71627" y="251459"/>
                  </a:lnTo>
                  <a:lnTo>
                    <a:pt x="0" y="25145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8402192" y="3675697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71627" y="0"/>
                  </a:moveTo>
                  <a:lnTo>
                    <a:pt x="0" y="0"/>
                  </a:lnTo>
                  <a:lnTo>
                    <a:pt x="0" y="252983"/>
                  </a:lnTo>
                  <a:lnTo>
                    <a:pt x="71627" y="252983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5711190" y="3676078"/>
              <a:ext cx="2763520" cy="253365"/>
            </a:xfrm>
            <a:custGeom>
              <a:avLst/>
              <a:gdLst/>
              <a:ahLst/>
              <a:cxnLst/>
              <a:rect l="l" t="t" r="r" b="b"/>
              <a:pathLst>
                <a:path w="2763520" h="253364">
                  <a:moveTo>
                    <a:pt x="2691384" y="0"/>
                  </a:moveTo>
                  <a:lnTo>
                    <a:pt x="2763012" y="0"/>
                  </a:lnTo>
                  <a:lnTo>
                    <a:pt x="2763012" y="252983"/>
                  </a:lnTo>
                  <a:lnTo>
                    <a:pt x="2691384" y="252983"/>
                  </a:lnTo>
                  <a:lnTo>
                    <a:pt x="2691384" y="0"/>
                  </a:lnTo>
                  <a:close/>
                </a:path>
                <a:path w="2763520" h="253364">
                  <a:moveTo>
                    <a:pt x="0" y="1523"/>
                  </a:moveTo>
                  <a:lnTo>
                    <a:pt x="73151" y="1523"/>
                  </a:lnTo>
                  <a:lnTo>
                    <a:pt x="73151" y="252983"/>
                  </a:lnTo>
                  <a:lnTo>
                    <a:pt x="0" y="252983"/>
                  </a:lnTo>
                  <a:lnTo>
                    <a:pt x="0" y="15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10212704" y="4905565"/>
              <a:ext cx="35560" cy="71755"/>
            </a:xfrm>
            <a:custGeom>
              <a:avLst/>
              <a:gdLst/>
              <a:ahLst/>
              <a:cxnLst/>
              <a:rect l="l" t="t" r="r" b="b"/>
              <a:pathLst>
                <a:path w="35559" h="71754">
                  <a:moveTo>
                    <a:pt x="35051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35051" y="71627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10247679" y="4965001"/>
              <a:ext cx="1270" cy="12700"/>
            </a:xfrm>
            <a:custGeom>
              <a:avLst/>
              <a:gdLst/>
              <a:ahLst/>
              <a:cxnLst/>
              <a:rect l="l" t="t" r="r" b="b"/>
              <a:pathLst>
                <a:path w="1270" h="12700">
                  <a:moveTo>
                    <a:pt x="0" y="12382"/>
                  </a:moveTo>
                  <a:lnTo>
                    <a:pt x="914" y="12382"/>
                  </a:lnTo>
                </a:path>
                <a:path w="1270" h="12700">
                  <a:moveTo>
                    <a:pt x="457" y="0"/>
                  </a:moveTo>
                  <a:lnTo>
                    <a:pt x="457" y="1219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10248136" y="490594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333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10213084" y="49059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6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10212627" y="5481637"/>
              <a:ext cx="180747" cy="360044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10229469" y="5477065"/>
              <a:ext cx="437515" cy="45720"/>
            </a:xfrm>
            <a:custGeom>
              <a:avLst/>
              <a:gdLst/>
              <a:ahLst/>
              <a:cxnLst/>
              <a:rect l="l" t="t" r="r" b="b"/>
              <a:pathLst>
                <a:path w="437515" h="45720">
                  <a:moveTo>
                    <a:pt x="437388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437388" y="45720"/>
                  </a:lnTo>
                  <a:lnTo>
                    <a:pt x="437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10229848" y="5477446"/>
              <a:ext cx="437515" cy="0"/>
            </a:xfrm>
            <a:custGeom>
              <a:avLst/>
              <a:gdLst/>
              <a:ahLst/>
              <a:cxnLst/>
              <a:rect l="l" t="t" r="r" b="b"/>
              <a:pathLst>
                <a:path w="437515">
                  <a:moveTo>
                    <a:pt x="0" y="0"/>
                  </a:moveTo>
                  <a:lnTo>
                    <a:pt x="4373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10229848" y="5523166"/>
              <a:ext cx="437515" cy="0"/>
            </a:xfrm>
            <a:custGeom>
              <a:avLst/>
              <a:gdLst/>
              <a:ahLst/>
              <a:cxnLst/>
              <a:rect l="l" t="t" r="r" b="b"/>
              <a:pathLst>
                <a:path w="437515">
                  <a:moveTo>
                    <a:pt x="0" y="0"/>
                  </a:moveTo>
                  <a:lnTo>
                    <a:pt x="4373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10212704" y="4919281"/>
              <a:ext cx="431800" cy="45720"/>
            </a:xfrm>
            <a:custGeom>
              <a:avLst/>
              <a:gdLst/>
              <a:ahLst/>
              <a:cxnLst/>
              <a:rect l="l" t="t" r="r" b="b"/>
              <a:pathLst>
                <a:path w="431800" h="45720">
                  <a:moveTo>
                    <a:pt x="431292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431292" y="45720"/>
                  </a:lnTo>
                  <a:lnTo>
                    <a:pt x="431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10213084" y="4965382"/>
              <a:ext cx="431800" cy="0"/>
            </a:xfrm>
            <a:custGeom>
              <a:avLst/>
              <a:gdLst/>
              <a:ahLst/>
              <a:cxnLst/>
              <a:rect l="l" t="t" r="r" b="b"/>
              <a:pathLst>
                <a:path w="431800">
                  <a:moveTo>
                    <a:pt x="43129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10213084" y="4919662"/>
              <a:ext cx="431800" cy="0"/>
            </a:xfrm>
            <a:custGeom>
              <a:avLst/>
              <a:gdLst/>
              <a:ahLst/>
              <a:cxnLst/>
              <a:rect l="l" t="t" r="r" b="b"/>
              <a:pathLst>
                <a:path w="431800">
                  <a:moveTo>
                    <a:pt x="43129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10248138" y="4979098"/>
              <a:ext cx="360045" cy="486409"/>
            </a:xfrm>
            <a:custGeom>
              <a:avLst/>
              <a:gdLst/>
              <a:ahLst/>
              <a:cxnLst/>
              <a:rect l="l" t="t" r="r" b="b"/>
              <a:pathLst>
                <a:path w="360045" h="486410">
                  <a:moveTo>
                    <a:pt x="359664" y="486156"/>
                  </a:moveTo>
                  <a:lnTo>
                    <a:pt x="0" y="486156"/>
                  </a:lnTo>
                  <a:lnTo>
                    <a:pt x="0" y="0"/>
                  </a:lnTo>
                  <a:lnTo>
                    <a:pt x="359664" y="0"/>
                  </a:lnTo>
                  <a:lnTo>
                    <a:pt x="359664" y="4861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10248136" y="4979098"/>
              <a:ext cx="360045" cy="486409"/>
            </a:xfrm>
            <a:custGeom>
              <a:avLst/>
              <a:gdLst/>
              <a:ahLst/>
              <a:cxnLst/>
              <a:rect l="l" t="t" r="r" b="b"/>
              <a:pathLst>
                <a:path w="360045" h="486410">
                  <a:moveTo>
                    <a:pt x="0" y="486156"/>
                  </a:moveTo>
                  <a:lnTo>
                    <a:pt x="3596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10248136" y="4979098"/>
              <a:ext cx="360045" cy="486409"/>
            </a:xfrm>
            <a:custGeom>
              <a:avLst/>
              <a:gdLst/>
              <a:ahLst/>
              <a:cxnLst/>
              <a:rect l="l" t="t" r="r" b="b"/>
              <a:pathLst>
                <a:path w="360045" h="486410">
                  <a:moveTo>
                    <a:pt x="359664" y="486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10212704" y="4977193"/>
              <a:ext cx="35560" cy="70485"/>
            </a:xfrm>
            <a:custGeom>
              <a:avLst/>
              <a:gdLst/>
              <a:ahLst/>
              <a:cxnLst/>
              <a:rect l="l" t="t" r="r" b="b"/>
              <a:pathLst>
                <a:path w="35559" h="70485">
                  <a:moveTo>
                    <a:pt x="35051" y="0"/>
                  </a:moveTo>
                  <a:lnTo>
                    <a:pt x="0" y="0"/>
                  </a:lnTo>
                  <a:lnTo>
                    <a:pt x="0" y="70103"/>
                  </a:lnTo>
                  <a:lnTo>
                    <a:pt x="35051" y="70103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10248136" y="4977574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10213084" y="4977574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8836533" y="7154989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5">
                  <a:moveTo>
                    <a:pt x="71627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71627" y="252984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8836914" y="7155370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5">
                  <a:moveTo>
                    <a:pt x="0" y="0"/>
                  </a:moveTo>
                  <a:lnTo>
                    <a:pt x="71627" y="0"/>
                  </a:lnTo>
                  <a:lnTo>
                    <a:pt x="71627" y="252984"/>
                  </a:lnTo>
                  <a:lnTo>
                    <a:pt x="0" y="2529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7556373" y="7154989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5">
                  <a:moveTo>
                    <a:pt x="71627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71627" y="252984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7556754" y="7155370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5">
                  <a:moveTo>
                    <a:pt x="0" y="0"/>
                  </a:moveTo>
                  <a:lnTo>
                    <a:pt x="71627" y="0"/>
                  </a:lnTo>
                  <a:lnTo>
                    <a:pt x="71627" y="252984"/>
                  </a:lnTo>
                  <a:lnTo>
                    <a:pt x="0" y="2529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9869804" y="7154989"/>
              <a:ext cx="73660" cy="253365"/>
            </a:xfrm>
            <a:custGeom>
              <a:avLst/>
              <a:gdLst/>
              <a:ahLst/>
              <a:cxnLst/>
              <a:rect l="l" t="t" r="r" b="b"/>
              <a:pathLst>
                <a:path w="73659" h="253365">
                  <a:moveTo>
                    <a:pt x="73151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73151" y="252984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9870185" y="7155370"/>
              <a:ext cx="73660" cy="253365"/>
            </a:xfrm>
            <a:custGeom>
              <a:avLst/>
              <a:gdLst/>
              <a:ahLst/>
              <a:cxnLst/>
              <a:rect l="l" t="t" r="r" b="b"/>
              <a:pathLst>
                <a:path w="73659" h="253365">
                  <a:moveTo>
                    <a:pt x="0" y="0"/>
                  </a:moveTo>
                  <a:lnTo>
                    <a:pt x="73151" y="0"/>
                  </a:lnTo>
                  <a:lnTo>
                    <a:pt x="73151" y="252984"/>
                  </a:lnTo>
                  <a:lnTo>
                    <a:pt x="0" y="2529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5703187" y="7584757"/>
              <a:ext cx="5579745" cy="90170"/>
            </a:xfrm>
            <a:custGeom>
              <a:avLst/>
              <a:gdLst/>
              <a:ahLst/>
              <a:cxnLst/>
              <a:rect l="l" t="t" r="r" b="b"/>
              <a:pathLst>
                <a:path w="5579745" h="90170">
                  <a:moveTo>
                    <a:pt x="5489448" y="0"/>
                  </a:moveTo>
                  <a:lnTo>
                    <a:pt x="89915" y="0"/>
                  </a:lnTo>
                  <a:lnTo>
                    <a:pt x="0" y="89915"/>
                  </a:lnTo>
                  <a:lnTo>
                    <a:pt x="5579364" y="89915"/>
                  </a:lnTo>
                  <a:lnTo>
                    <a:pt x="54894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5703568" y="7675054"/>
              <a:ext cx="5579745" cy="0"/>
            </a:xfrm>
            <a:custGeom>
              <a:avLst/>
              <a:gdLst/>
              <a:ahLst/>
              <a:cxnLst/>
              <a:rect l="l" t="t" r="r" b="b"/>
              <a:pathLst>
                <a:path w="5579745">
                  <a:moveTo>
                    <a:pt x="55793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5793484" y="7585138"/>
              <a:ext cx="5400040" cy="0"/>
            </a:xfrm>
            <a:custGeom>
              <a:avLst/>
              <a:gdLst/>
              <a:ahLst/>
              <a:cxnLst/>
              <a:rect l="l" t="t" r="r" b="b"/>
              <a:pathLst>
                <a:path w="5400040">
                  <a:moveTo>
                    <a:pt x="539953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8402573" y="2722054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0" y="0"/>
                  </a:moveTo>
                  <a:lnTo>
                    <a:pt x="71627" y="0"/>
                  </a:lnTo>
                  <a:lnTo>
                    <a:pt x="71627" y="252983"/>
                  </a:lnTo>
                  <a:lnTo>
                    <a:pt x="0" y="25298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8457057" y="2523553"/>
              <a:ext cx="17145" cy="1396365"/>
            </a:xfrm>
            <a:custGeom>
              <a:avLst/>
              <a:gdLst/>
              <a:ahLst/>
              <a:cxnLst/>
              <a:rect l="l" t="t" r="r" b="b"/>
              <a:pathLst>
                <a:path w="17145" h="1396364">
                  <a:moveTo>
                    <a:pt x="16764" y="0"/>
                  </a:moveTo>
                  <a:lnTo>
                    <a:pt x="0" y="0"/>
                  </a:lnTo>
                  <a:lnTo>
                    <a:pt x="0" y="1395983"/>
                  </a:lnTo>
                  <a:lnTo>
                    <a:pt x="16764" y="1395983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8473782" y="2523934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5">
                  <a:moveTo>
                    <a:pt x="0" y="0"/>
                  </a:moveTo>
                  <a:lnTo>
                    <a:pt x="0" y="209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8474239" y="2544889"/>
              <a:ext cx="0" cy="1375410"/>
            </a:xfrm>
            <a:custGeom>
              <a:avLst/>
              <a:gdLst/>
              <a:ahLst/>
              <a:cxnLst/>
              <a:rect l="l" t="t" r="r" b="b"/>
              <a:pathLst>
                <a:path h="1375410">
                  <a:moveTo>
                    <a:pt x="0" y="0"/>
                  </a:moveTo>
                  <a:lnTo>
                    <a:pt x="0" y="13750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7742301" y="3890581"/>
              <a:ext cx="265430" cy="38100"/>
            </a:xfrm>
            <a:custGeom>
              <a:avLst/>
              <a:gdLst/>
              <a:ahLst/>
              <a:cxnLst/>
              <a:rect l="l" t="t" r="r" b="b"/>
              <a:pathLst>
                <a:path w="265429" h="38100">
                  <a:moveTo>
                    <a:pt x="265175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65175" y="38100"/>
                  </a:lnTo>
                  <a:lnTo>
                    <a:pt x="265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7742680" y="3889440"/>
              <a:ext cx="475615" cy="40005"/>
            </a:xfrm>
            <a:custGeom>
              <a:avLst/>
              <a:gdLst/>
              <a:ahLst/>
              <a:cxnLst/>
              <a:rect l="l" t="t" r="r" b="b"/>
              <a:pathLst>
                <a:path w="475615" h="40004">
                  <a:moveTo>
                    <a:pt x="0" y="1522"/>
                  </a:moveTo>
                  <a:lnTo>
                    <a:pt x="0" y="20953"/>
                  </a:lnTo>
                </a:path>
                <a:path w="475615" h="40004">
                  <a:moveTo>
                    <a:pt x="0" y="1522"/>
                  </a:moveTo>
                  <a:lnTo>
                    <a:pt x="8764" y="1522"/>
                  </a:lnTo>
                </a:path>
                <a:path w="475615" h="40004">
                  <a:moveTo>
                    <a:pt x="472060" y="39622"/>
                  </a:moveTo>
                  <a:lnTo>
                    <a:pt x="475488" y="39622"/>
                  </a:lnTo>
                </a:path>
                <a:path w="475615" h="40004">
                  <a:moveTo>
                    <a:pt x="472060" y="0"/>
                  </a:moveTo>
                  <a:lnTo>
                    <a:pt x="4754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8379333" y="3889057"/>
              <a:ext cx="82550" cy="40005"/>
            </a:xfrm>
            <a:custGeom>
              <a:avLst/>
              <a:gdLst/>
              <a:ahLst/>
              <a:cxnLst/>
              <a:rect l="l" t="t" r="r" b="b"/>
              <a:pathLst>
                <a:path w="82550" h="40004">
                  <a:moveTo>
                    <a:pt x="82296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82296" y="39624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8379712" y="3928643"/>
              <a:ext cx="82550" cy="635"/>
            </a:xfrm>
            <a:custGeom>
              <a:avLst/>
              <a:gdLst/>
              <a:ahLst/>
              <a:cxnLst/>
              <a:rect l="l" t="t" r="r" b="b"/>
              <a:pathLst>
                <a:path w="82550" h="635">
                  <a:moveTo>
                    <a:pt x="0" y="0"/>
                  </a:moveTo>
                  <a:lnTo>
                    <a:pt x="82296" y="0"/>
                  </a:lnTo>
                </a:path>
                <a:path w="82550" h="635">
                  <a:moveTo>
                    <a:pt x="0" y="457"/>
                  </a:moveTo>
                  <a:lnTo>
                    <a:pt x="82296" y="4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8379712" y="3889440"/>
              <a:ext cx="56515" cy="0"/>
            </a:xfrm>
            <a:custGeom>
              <a:avLst/>
              <a:gdLst/>
              <a:ahLst/>
              <a:cxnLst/>
              <a:rect l="l" t="t" r="r" b="b"/>
              <a:pathLst>
                <a:path w="56515">
                  <a:moveTo>
                    <a:pt x="0" y="0"/>
                  </a:moveTo>
                  <a:lnTo>
                    <a:pt x="560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8014332" y="3918563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59" h="162560">
                  <a:moveTo>
                    <a:pt x="0" y="0"/>
                  </a:moveTo>
                  <a:lnTo>
                    <a:pt x="5793" y="43065"/>
                  </a:lnTo>
                  <a:lnTo>
                    <a:pt x="22129" y="81761"/>
                  </a:lnTo>
                  <a:lnTo>
                    <a:pt x="47466" y="114544"/>
                  </a:lnTo>
                  <a:lnTo>
                    <a:pt x="80257" y="139870"/>
                  </a:lnTo>
                  <a:lnTo>
                    <a:pt x="118959" y="156195"/>
                  </a:lnTo>
                  <a:lnTo>
                    <a:pt x="162026" y="16197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8218168" y="390925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8379712" y="390925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8218168" y="3889438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8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8379712" y="3889438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8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8379712" y="390010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8218168" y="390010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8371713" y="3899725"/>
              <a:ext cx="7620" cy="18415"/>
            </a:xfrm>
            <a:custGeom>
              <a:avLst/>
              <a:gdLst/>
              <a:ahLst/>
              <a:cxnLst/>
              <a:rect l="l" t="t" r="r" b="b"/>
              <a:pathLst>
                <a:path w="7620" h="18414">
                  <a:moveTo>
                    <a:pt x="762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7620" y="18288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8372094" y="3900106"/>
              <a:ext cx="7620" cy="18415"/>
            </a:xfrm>
            <a:custGeom>
              <a:avLst/>
              <a:gdLst/>
              <a:ahLst/>
              <a:cxnLst/>
              <a:rect l="l" t="t" r="r" b="b"/>
              <a:pathLst>
                <a:path w="7620" h="18414">
                  <a:moveTo>
                    <a:pt x="762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7620" y="18288"/>
                  </a:lnTo>
                  <a:lnTo>
                    <a:pt x="762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8217789" y="3899725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6096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6096" y="18288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8218170" y="3900106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6096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6096" y="18288"/>
                  </a:lnTo>
                  <a:lnTo>
                    <a:pt x="60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8372092" y="3900106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8218168" y="390010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8372092" y="3918394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8218168" y="391839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8372092" y="390010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8224264" y="390010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8224056" y="3751834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149225" h="149225">
                  <a:moveTo>
                    <a:pt x="148653" y="0"/>
                  </a:moveTo>
                  <a:lnTo>
                    <a:pt x="101658" y="7586"/>
                  </a:lnTo>
                  <a:lnTo>
                    <a:pt x="60848" y="28699"/>
                  </a:lnTo>
                  <a:lnTo>
                    <a:pt x="28670" y="60888"/>
                  </a:lnTo>
                  <a:lnTo>
                    <a:pt x="7571" y="101706"/>
                  </a:lnTo>
                  <a:lnTo>
                    <a:pt x="0" y="1487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8364092" y="3751897"/>
              <a:ext cx="7620" cy="147955"/>
            </a:xfrm>
            <a:custGeom>
              <a:avLst/>
              <a:gdLst/>
              <a:ahLst/>
              <a:cxnLst/>
              <a:rect l="l" t="t" r="r" b="b"/>
              <a:pathLst>
                <a:path w="7620" h="147954">
                  <a:moveTo>
                    <a:pt x="7620" y="0"/>
                  </a:moveTo>
                  <a:lnTo>
                    <a:pt x="0" y="0"/>
                  </a:lnTo>
                  <a:lnTo>
                    <a:pt x="0" y="147827"/>
                  </a:lnTo>
                  <a:lnTo>
                    <a:pt x="7620" y="147827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8364473" y="3752278"/>
              <a:ext cx="7620" cy="147955"/>
            </a:xfrm>
            <a:custGeom>
              <a:avLst/>
              <a:gdLst/>
              <a:ahLst/>
              <a:cxnLst/>
              <a:rect l="l" t="t" r="r" b="b"/>
              <a:pathLst>
                <a:path w="7620" h="147954">
                  <a:moveTo>
                    <a:pt x="7620" y="0"/>
                  </a:moveTo>
                  <a:lnTo>
                    <a:pt x="0" y="0"/>
                  </a:lnTo>
                  <a:lnTo>
                    <a:pt x="0" y="147827"/>
                  </a:lnTo>
                  <a:lnTo>
                    <a:pt x="7620" y="147827"/>
                  </a:lnTo>
                  <a:lnTo>
                    <a:pt x="762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8372092" y="3752278"/>
              <a:ext cx="0" cy="147955"/>
            </a:xfrm>
            <a:custGeom>
              <a:avLst/>
              <a:gdLst/>
              <a:ahLst/>
              <a:cxnLst/>
              <a:rect l="l" t="t" r="r" b="b"/>
              <a:pathLst>
                <a:path h="147954">
                  <a:moveTo>
                    <a:pt x="0" y="1478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8364472" y="3752278"/>
              <a:ext cx="0" cy="147955"/>
            </a:xfrm>
            <a:custGeom>
              <a:avLst/>
              <a:gdLst/>
              <a:ahLst/>
              <a:cxnLst/>
              <a:rect l="l" t="t" r="r" b="b"/>
              <a:pathLst>
                <a:path h="147954">
                  <a:moveTo>
                    <a:pt x="0" y="1478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8364472" y="3752280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8364472" y="3900106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8218168" y="3889440"/>
              <a:ext cx="161925" cy="0"/>
            </a:xfrm>
            <a:custGeom>
              <a:avLst/>
              <a:gdLst/>
              <a:ahLst/>
              <a:cxnLst/>
              <a:rect l="l" t="t" r="r" b="b"/>
              <a:pathLst>
                <a:path w="161925">
                  <a:moveTo>
                    <a:pt x="16154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8218168" y="3929062"/>
              <a:ext cx="161925" cy="0"/>
            </a:xfrm>
            <a:custGeom>
              <a:avLst/>
              <a:gdLst/>
              <a:ahLst/>
              <a:cxnLst/>
              <a:rect l="l" t="t" r="r" b="b"/>
              <a:pathLst>
                <a:path w="161925">
                  <a:moveTo>
                    <a:pt x="16154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7708773" y="2454973"/>
              <a:ext cx="765175" cy="90170"/>
            </a:xfrm>
            <a:custGeom>
              <a:avLst/>
              <a:gdLst/>
              <a:ahLst/>
              <a:cxnLst/>
              <a:rect l="l" t="t" r="r" b="b"/>
              <a:pathLst>
                <a:path w="765175" h="90169">
                  <a:moveTo>
                    <a:pt x="765048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765048" y="89916"/>
                  </a:lnTo>
                  <a:lnTo>
                    <a:pt x="7650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7709152" y="2455354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0" y="0"/>
                  </a:moveTo>
                  <a:lnTo>
                    <a:pt x="765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7709152" y="3915727"/>
              <a:ext cx="765175" cy="9525"/>
            </a:xfrm>
            <a:custGeom>
              <a:avLst/>
              <a:gdLst/>
              <a:ahLst/>
              <a:cxnLst/>
              <a:rect l="l" t="t" r="r" b="b"/>
              <a:pathLst>
                <a:path w="765175" h="9525">
                  <a:moveTo>
                    <a:pt x="0" y="9144"/>
                  </a:moveTo>
                  <a:lnTo>
                    <a:pt x="467488" y="9144"/>
                  </a:lnTo>
                </a:path>
                <a:path w="765175" h="9525">
                  <a:moveTo>
                    <a:pt x="505588" y="9144"/>
                  </a:moveTo>
                  <a:lnTo>
                    <a:pt x="765048" y="9144"/>
                  </a:lnTo>
                </a:path>
                <a:path w="765175" h="9525">
                  <a:moveTo>
                    <a:pt x="0" y="0"/>
                  </a:moveTo>
                  <a:lnTo>
                    <a:pt x="42292" y="0"/>
                  </a:lnTo>
                </a:path>
                <a:path w="765175" h="9525">
                  <a:moveTo>
                    <a:pt x="505588" y="0"/>
                  </a:moveTo>
                  <a:lnTo>
                    <a:pt x="765048" y="0"/>
                  </a:lnTo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8091676" y="2544813"/>
              <a:ext cx="0" cy="1001394"/>
            </a:xfrm>
            <a:custGeom>
              <a:avLst/>
              <a:gdLst/>
              <a:ahLst/>
              <a:cxnLst/>
              <a:rect l="l" t="t" r="r" b="b"/>
              <a:pathLst>
                <a:path h="1001395">
                  <a:moveTo>
                    <a:pt x="0" y="0"/>
                  </a:moveTo>
                  <a:lnTo>
                    <a:pt x="0" y="100134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7709152" y="3915727"/>
              <a:ext cx="765175" cy="9525"/>
            </a:xfrm>
            <a:custGeom>
              <a:avLst/>
              <a:gdLst/>
              <a:ahLst/>
              <a:cxnLst/>
              <a:rect l="l" t="t" r="r" b="b"/>
              <a:pathLst>
                <a:path w="765175" h="9525">
                  <a:moveTo>
                    <a:pt x="0" y="9144"/>
                  </a:moveTo>
                  <a:lnTo>
                    <a:pt x="467488" y="9144"/>
                  </a:lnTo>
                </a:path>
                <a:path w="765175" h="9525">
                  <a:moveTo>
                    <a:pt x="505588" y="9144"/>
                  </a:moveTo>
                  <a:lnTo>
                    <a:pt x="765048" y="9144"/>
                  </a:lnTo>
                </a:path>
                <a:path w="765175" h="9525">
                  <a:moveTo>
                    <a:pt x="0" y="0"/>
                  </a:moveTo>
                  <a:lnTo>
                    <a:pt x="42292" y="0"/>
                  </a:lnTo>
                </a:path>
                <a:path w="765175" h="9525">
                  <a:moveTo>
                    <a:pt x="505588" y="0"/>
                  </a:moveTo>
                  <a:lnTo>
                    <a:pt x="765048" y="0"/>
                  </a:lnTo>
                </a:path>
              </a:pathLst>
            </a:custGeom>
            <a:ln w="76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8091676" y="2545727"/>
              <a:ext cx="0" cy="1000760"/>
            </a:xfrm>
            <a:custGeom>
              <a:avLst/>
              <a:gdLst/>
              <a:ahLst/>
              <a:cxnLst/>
              <a:rect l="l" t="t" r="r" b="b"/>
              <a:pathLst>
                <a:path h="1000760">
                  <a:moveTo>
                    <a:pt x="0" y="0"/>
                  </a:moveTo>
                  <a:lnTo>
                    <a:pt x="0" y="1000429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5712714" y="4939474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7" y="0"/>
                  </a:lnTo>
                  <a:lnTo>
                    <a:pt x="71627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7199757" y="2454973"/>
              <a:ext cx="45720" cy="1473835"/>
            </a:xfrm>
            <a:custGeom>
              <a:avLst/>
              <a:gdLst/>
              <a:ahLst/>
              <a:cxnLst/>
              <a:rect l="l" t="t" r="r" b="b"/>
              <a:pathLst>
                <a:path w="45720" h="1473835">
                  <a:moveTo>
                    <a:pt x="45720" y="818388"/>
                  </a:moveTo>
                  <a:lnTo>
                    <a:pt x="0" y="818388"/>
                  </a:lnTo>
                  <a:lnTo>
                    <a:pt x="0" y="1473708"/>
                  </a:lnTo>
                  <a:lnTo>
                    <a:pt x="45720" y="1473708"/>
                  </a:lnTo>
                  <a:lnTo>
                    <a:pt x="45720" y="818388"/>
                  </a:lnTo>
                  <a:close/>
                </a:path>
                <a:path w="45720" h="1473835">
                  <a:moveTo>
                    <a:pt x="45720" y="0"/>
                  </a:moveTo>
                  <a:lnTo>
                    <a:pt x="0" y="0"/>
                  </a:lnTo>
                  <a:lnTo>
                    <a:pt x="0" y="728472"/>
                  </a:lnTo>
                  <a:lnTo>
                    <a:pt x="45720" y="728472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7245856" y="2455354"/>
              <a:ext cx="0" cy="1473835"/>
            </a:xfrm>
            <a:custGeom>
              <a:avLst/>
              <a:gdLst/>
              <a:ahLst/>
              <a:cxnLst/>
              <a:rect l="l" t="t" r="r" b="b"/>
              <a:pathLst>
                <a:path h="1473835">
                  <a:moveTo>
                    <a:pt x="0" y="0"/>
                  </a:moveTo>
                  <a:lnTo>
                    <a:pt x="0" y="14737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7200136" y="2455354"/>
              <a:ext cx="0" cy="1473835"/>
            </a:xfrm>
            <a:custGeom>
              <a:avLst/>
              <a:gdLst/>
              <a:ahLst/>
              <a:cxnLst/>
              <a:rect l="l" t="t" r="r" b="b"/>
              <a:pathLst>
                <a:path h="1473835">
                  <a:moveTo>
                    <a:pt x="0" y="0"/>
                  </a:moveTo>
                  <a:lnTo>
                    <a:pt x="0" y="14737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7743825" y="3386137"/>
              <a:ext cx="460375" cy="6350"/>
            </a:xfrm>
            <a:custGeom>
              <a:avLst/>
              <a:gdLst/>
              <a:ahLst/>
              <a:cxnLst/>
              <a:rect l="l" t="t" r="r" b="b"/>
              <a:pathLst>
                <a:path w="460375" h="6350">
                  <a:moveTo>
                    <a:pt x="46024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460248" y="6096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7744204" y="3386518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0" y="0"/>
                  </a:moveTo>
                  <a:lnTo>
                    <a:pt x="4602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7744204" y="3392616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0" y="0"/>
                  </a:moveTo>
                  <a:lnTo>
                    <a:pt x="4602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8199690" y="355674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508"/>
                  </a:lnTo>
                </a:path>
              </a:pathLst>
            </a:custGeom>
            <a:ln w="95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7744193" y="3557206"/>
              <a:ext cx="460375" cy="44450"/>
            </a:xfrm>
            <a:custGeom>
              <a:avLst/>
              <a:gdLst/>
              <a:ahLst/>
              <a:cxnLst/>
              <a:rect l="l" t="t" r="r" b="b"/>
              <a:pathLst>
                <a:path w="460375" h="44450">
                  <a:moveTo>
                    <a:pt x="460248" y="0"/>
                  </a:moveTo>
                  <a:lnTo>
                    <a:pt x="0" y="0"/>
                  </a:lnTo>
                  <a:lnTo>
                    <a:pt x="0" y="16357"/>
                  </a:lnTo>
                  <a:lnTo>
                    <a:pt x="0" y="16802"/>
                  </a:lnTo>
                  <a:lnTo>
                    <a:pt x="0" y="27051"/>
                  </a:lnTo>
                  <a:lnTo>
                    <a:pt x="0" y="43853"/>
                  </a:lnTo>
                  <a:lnTo>
                    <a:pt x="460248" y="43865"/>
                  </a:lnTo>
                  <a:lnTo>
                    <a:pt x="460248" y="27051"/>
                  </a:lnTo>
                  <a:lnTo>
                    <a:pt x="460248" y="16802"/>
                  </a:lnTo>
                  <a:lnTo>
                    <a:pt x="460248" y="16357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7743825" y="3047809"/>
              <a:ext cx="460375" cy="6350"/>
            </a:xfrm>
            <a:custGeom>
              <a:avLst/>
              <a:gdLst/>
              <a:ahLst/>
              <a:cxnLst/>
              <a:rect l="l" t="t" r="r" b="b"/>
              <a:pathLst>
                <a:path w="460375" h="6350">
                  <a:moveTo>
                    <a:pt x="46024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460248" y="6096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7744204" y="3048192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0" y="0"/>
                  </a:moveTo>
                  <a:lnTo>
                    <a:pt x="4602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7744204" y="3054285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0" y="0"/>
                  </a:moveTo>
                  <a:lnTo>
                    <a:pt x="4602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7743825" y="2878645"/>
              <a:ext cx="460375" cy="5080"/>
            </a:xfrm>
            <a:custGeom>
              <a:avLst/>
              <a:gdLst/>
              <a:ahLst/>
              <a:cxnLst/>
              <a:rect l="l" t="t" r="r" b="b"/>
              <a:pathLst>
                <a:path w="460375" h="5080">
                  <a:moveTo>
                    <a:pt x="460248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460248" y="4572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7744204" y="2879028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0" y="0"/>
                  </a:moveTo>
                  <a:lnTo>
                    <a:pt x="4602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7744204" y="2883597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0" y="0"/>
                  </a:moveTo>
                  <a:lnTo>
                    <a:pt x="4602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7743825" y="2709481"/>
              <a:ext cx="460375" cy="5080"/>
            </a:xfrm>
            <a:custGeom>
              <a:avLst/>
              <a:gdLst/>
              <a:ahLst/>
              <a:cxnLst/>
              <a:rect l="l" t="t" r="r" b="b"/>
              <a:pathLst>
                <a:path w="460375" h="5080">
                  <a:moveTo>
                    <a:pt x="460248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460248" y="4572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7744204" y="2709862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0" y="0"/>
                  </a:moveTo>
                  <a:lnTo>
                    <a:pt x="4602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7744204" y="2714434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0" y="0"/>
                  </a:moveTo>
                  <a:lnTo>
                    <a:pt x="4602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7781391" y="3402368"/>
              <a:ext cx="132755" cy="14356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7974329" y="3392614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20">
                  <a:moveTo>
                    <a:pt x="0" y="0"/>
                  </a:moveTo>
                  <a:lnTo>
                    <a:pt x="89916" y="0"/>
                  </a:lnTo>
                  <a:lnTo>
                    <a:pt x="89916" y="57911"/>
                  </a:lnTo>
                  <a:lnTo>
                    <a:pt x="0" y="57911"/>
                  </a:lnTo>
                  <a:lnTo>
                    <a:pt x="0" y="0"/>
                  </a:lnTo>
                  <a:close/>
                </a:path>
                <a:path w="90170" h="58420">
                  <a:moveTo>
                    <a:pt x="10668" y="51816"/>
                  </a:moveTo>
                  <a:lnTo>
                    <a:pt x="80772" y="51816"/>
                  </a:lnTo>
                  <a:lnTo>
                    <a:pt x="80772" y="6096"/>
                  </a:lnTo>
                  <a:lnTo>
                    <a:pt x="10668" y="6096"/>
                  </a:lnTo>
                  <a:lnTo>
                    <a:pt x="10668" y="5181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8015260" y="340518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359" y="4622"/>
                  </a:moveTo>
                  <a:lnTo>
                    <a:pt x="9359" y="5448"/>
                  </a:lnTo>
                  <a:lnTo>
                    <a:pt x="9156" y="6223"/>
                  </a:lnTo>
                  <a:lnTo>
                    <a:pt x="8737" y="6934"/>
                  </a:lnTo>
                  <a:lnTo>
                    <a:pt x="8318" y="7645"/>
                  </a:lnTo>
                  <a:lnTo>
                    <a:pt x="7746" y="8204"/>
                  </a:lnTo>
                  <a:lnTo>
                    <a:pt x="7023" y="8623"/>
                  </a:lnTo>
                  <a:lnTo>
                    <a:pt x="6299" y="9042"/>
                  </a:lnTo>
                  <a:lnTo>
                    <a:pt x="5511" y="9245"/>
                  </a:lnTo>
                  <a:lnTo>
                    <a:pt x="4686" y="9245"/>
                  </a:lnTo>
                  <a:lnTo>
                    <a:pt x="3848" y="9245"/>
                  </a:lnTo>
                  <a:lnTo>
                    <a:pt x="3060" y="9042"/>
                  </a:lnTo>
                  <a:lnTo>
                    <a:pt x="2336" y="8623"/>
                  </a:lnTo>
                  <a:lnTo>
                    <a:pt x="1612" y="8216"/>
                  </a:lnTo>
                  <a:lnTo>
                    <a:pt x="1041" y="7645"/>
                  </a:lnTo>
                  <a:lnTo>
                    <a:pt x="634" y="6934"/>
                  </a:lnTo>
                  <a:lnTo>
                    <a:pt x="215" y="6223"/>
                  </a:lnTo>
                  <a:lnTo>
                    <a:pt x="0" y="5448"/>
                  </a:lnTo>
                  <a:lnTo>
                    <a:pt x="0" y="4622"/>
                  </a:lnTo>
                  <a:lnTo>
                    <a:pt x="0" y="3797"/>
                  </a:lnTo>
                  <a:lnTo>
                    <a:pt x="215" y="3035"/>
                  </a:lnTo>
                  <a:lnTo>
                    <a:pt x="634" y="2311"/>
                  </a:lnTo>
                  <a:lnTo>
                    <a:pt x="1041" y="1600"/>
                  </a:lnTo>
                  <a:lnTo>
                    <a:pt x="1612" y="1041"/>
                  </a:lnTo>
                  <a:lnTo>
                    <a:pt x="2336" y="622"/>
                  </a:lnTo>
                  <a:lnTo>
                    <a:pt x="3060" y="215"/>
                  </a:lnTo>
                  <a:lnTo>
                    <a:pt x="3848" y="0"/>
                  </a:lnTo>
                  <a:lnTo>
                    <a:pt x="4686" y="0"/>
                  </a:lnTo>
                  <a:lnTo>
                    <a:pt x="5511" y="0"/>
                  </a:lnTo>
                  <a:lnTo>
                    <a:pt x="8737" y="2311"/>
                  </a:lnTo>
                  <a:lnTo>
                    <a:pt x="9156" y="3022"/>
                  </a:lnTo>
                  <a:lnTo>
                    <a:pt x="9359" y="3797"/>
                  </a:lnTo>
                  <a:lnTo>
                    <a:pt x="9359" y="46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7781391" y="3233204"/>
              <a:ext cx="132732" cy="14356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7974329" y="3223450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20">
                  <a:moveTo>
                    <a:pt x="0" y="0"/>
                  </a:moveTo>
                  <a:lnTo>
                    <a:pt x="89916" y="0"/>
                  </a:lnTo>
                  <a:lnTo>
                    <a:pt x="89916" y="57911"/>
                  </a:lnTo>
                  <a:lnTo>
                    <a:pt x="0" y="57911"/>
                  </a:lnTo>
                  <a:lnTo>
                    <a:pt x="0" y="0"/>
                  </a:lnTo>
                  <a:close/>
                </a:path>
                <a:path w="90170" h="58420">
                  <a:moveTo>
                    <a:pt x="10668" y="51816"/>
                  </a:moveTo>
                  <a:lnTo>
                    <a:pt x="80772" y="51816"/>
                  </a:lnTo>
                  <a:lnTo>
                    <a:pt x="80772" y="6096"/>
                  </a:lnTo>
                  <a:lnTo>
                    <a:pt x="10668" y="6096"/>
                  </a:lnTo>
                  <a:lnTo>
                    <a:pt x="10668" y="5181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8015239" y="323573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359" y="4622"/>
                  </a:moveTo>
                  <a:lnTo>
                    <a:pt x="9359" y="5448"/>
                  </a:lnTo>
                  <a:lnTo>
                    <a:pt x="9156" y="6223"/>
                  </a:lnTo>
                  <a:lnTo>
                    <a:pt x="8737" y="6934"/>
                  </a:lnTo>
                  <a:lnTo>
                    <a:pt x="8318" y="7645"/>
                  </a:lnTo>
                  <a:lnTo>
                    <a:pt x="7746" y="8216"/>
                  </a:lnTo>
                  <a:lnTo>
                    <a:pt x="7023" y="8623"/>
                  </a:lnTo>
                  <a:lnTo>
                    <a:pt x="6299" y="9042"/>
                  </a:lnTo>
                  <a:lnTo>
                    <a:pt x="5511" y="9245"/>
                  </a:lnTo>
                  <a:lnTo>
                    <a:pt x="4686" y="9245"/>
                  </a:lnTo>
                  <a:lnTo>
                    <a:pt x="3848" y="9245"/>
                  </a:lnTo>
                  <a:lnTo>
                    <a:pt x="3060" y="9042"/>
                  </a:lnTo>
                  <a:lnTo>
                    <a:pt x="2336" y="8623"/>
                  </a:lnTo>
                  <a:lnTo>
                    <a:pt x="1612" y="8216"/>
                  </a:lnTo>
                  <a:lnTo>
                    <a:pt x="1041" y="7645"/>
                  </a:lnTo>
                  <a:lnTo>
                    <a:pt x="622" y="6934"/>
                  </a:lnTo>
                  <a:lnTo>
                    <a:pt x="215" y="6223"/>
                  </a:lnTo>
                  <a:lnTo>
                    <a:pt x="0" y="5448"/>
                  </a:lnTo>
                  <a:lnTo>
                    <a:pt x="0" y="4622"/>
                  </a:lnTo>
                  <a:lnTo>
                    <a:pt x="0" y="3797"/>
                  </a:lnTo>
                  <a:lnTo>
                    <a:pt x="3848" y="0"/>
                  </a:lnTo>
                  <a:lnTo>
                    <a:pt x="4673" y="0"/>
                  </a:lnTo>
                  <a:lnTo>
                    <a:pt x="5511" y="0"/>
                  </a:lnTo>
                  <a:lnTo>
                    <a:pt x="9359" y="3797"/>
                  </a:lnTo>
                  <a:lnTo>
                    <a:pt x="9359" y="46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7781391" y="3064040"/>
              <a:ext cx="132709" cy="14356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7974329" y="3054286"/>
              <a:ext cx="90170" cy="56515"/>
            </a:xfrm>
            <a:custGeom>
              <a:avLst/>
              <a:gdLst/>
              <a:ahLst/>
              <a:cxnLst/>
              <a:rect l="l" t="t" r="r" b="b"/>
              <a:pathLst>
                <a:path w="90170" h="56514">
                  <a:moveTo>
                    <a:pt x="0" y="0"/>
                  </a:moveTo>
                  <a:lnTo>
                    <a:pt x="89916" y="0"/>
                  </a:lnTo>
                  <a:lnTo>
                    <a:pt x="89916" y="56388"/>
                  </a:lnTo>
                  <a:lnTo>
                    <a:pt x="0" y="56388"/>
                  </a:lnTo>
                  <a:lnTo>
                    <a:pt x="0" y="0"/>
                  </a:lnTo>
                  <a:close/>
                </a:path>
                <a:path w="90170" h="56514">
                  <a:moveTo>
                    <a:pt x="10668" y="51815"/>
                  </a:moveTo>
                  <a:lnTo>
                    <a:pt x="80772" y="51815"/>
                  </a:lnTo>
                  <a:lnTo>
                    <a:pt x="80772" y="4571"/>
                  </a:lnTo>
                  <a:lnTo>
                    <a:pt x="10668" y="4571"/>
                  </a:lnTo>
                  <a:lnTo>
                    <a:pt x="10668" y="5181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8015216" y="306629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359" y="4622"/>
                  </a:moveTo>
                  <a:lnTo>
                    <a:pt x="9359" y="5448"/>
                  </a:lnTo>
                  <a:lnTo>
                    <a:pt x="9143" y="6223"/>
                  </a:lnTo>
                  <a:lnTo>
                    <a:pt x="8737" y="6934"/>
                  </a:lnTo>
                  <a:lnTo>
                    <a:pt x="8318" y="7645"/>
                  </a:lnTo>
                  <a:lnTo>
                    <a:pt x="7746" y="8204"/>
                  </a:lnTo>
                  <a:lnTo>
                    <a:pt x="7023" y="8623"/>
                  </a:lnTo>
                  <a:lnTo>
                    <a:pt x="6299" y="9042"/>
                  </a:lnTo>
                  <a:lnTo>
                    <a:pt x="5511" y="9245"/>
                  </a:lnTo>
                  <a:lnTo>
                    <a:pt x="4673" y="9245"/>
                  </a:lnTo>
                  <a:lnTo>
                    <a:pt x="3848" y="9245"/>
                  </a:lnTo>
                  <a:lnTo>
                    <a:pt x="3060" y="9042"/>
                  </a:lnTo>
                  <a:lnTo>
                    <a:pt x="2336" y="8623"/>
                  </a:lnTo>
                  <a:lnTo>
                    <a:pt x="1612" y="8216"/>
                  </a:lnTo>
                  <a:lnTo>
                    <a:pt x="1041" y="7645"/>
                  </a:lnTo>
                  <a:lnTo>
                    <a:pt x="622" y="6934"/>
                  </a:lnTo>
                  <a:lnTo>
                    <a:pt x="203" y="6223"/>
                  </a:lnTo>
                  <a:lnTo>
                    <a:pt x="0" y="5448"/>
                  </a:lnTo>
                  <a:lnTo>
                    <a:pt x="0" y="4622"/>
                  </a:lnTo>
                  <a:lnTo>
                    <a:pt x="0" y="3797"/>
                  </a:lnTo>
                  <a:lnTo>
                    <a:pt x="203" y="3022"/>
                  </a:lnTo>
                  <a:lnTo>
                    <a:pt x="622" y="2311"/>
                  </a:lnTo>
                  <a:lnTo>
                    <a:pt x="1041" y="1600"/>
                  </a:lnTo>
                  <a:lnTo>
                    <a:pt x="1612" y="1041"/>
                  </a:lnTo>
                  <a:lnTo>
                    <a:pt x="2336" y="622"/>
                  </a:lnTo>
                  <a:lnTo>
                    <a:pt x="3060" y="215"/>
                  </a:lnTo>
                  <a:lnTo>
                    <a:pt x="3835" y="0"/>
                  </a:lnTo>
                  <a:lnTo>
                    <a:pt x="4673" y="0"/>
                  </a:lnTo>
                  <a:lnTo>
                    <a:pt x="5511" y="0"/>
                  </a:lnTo>
                  <a:lnTo>
                    <a:pt x="9359" y="3797"/>
                  </a:lnTo>
                  <a:lnTo>
                    <a:pt x="9359" y="46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7781391" y="2894876"/>
              <a:ext cx="132685" cy="14356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7974329" y="2883598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19">
                  <a:moveTo>
                    <a:pt x="0" y="0"/>
                  </a:moveTo>
                  <a:lnTo>
                    <a:pt x="89916" y="0"/>
                  </a:lnTo>
                  <a:lnTo>
                    <a:pt x="89916" y="57911"/>
                  </a:lnTo>
                  <a:lnTo>
                    <a:pt x="0" y="57911"/>
                  </a:lnTo>
                  <a:lnTo>
                    <a:pt x="0" y="0"/>
                  </a:lnTo>
                  <a:close/>
                </a:path>
                <a:path w="90170" h="58419">
                  <a:moveTo>
                    <a:pt x="10668" y="51816"/>
                  </a:moveTo>
                  <a:lnTo>
                    <a:pt x="80772" y="51816"/>
                  </a:lnTo>
                  <a:lnTo>
                    <a:pt x="80772" y="6096"/>
                  </a:lnTo>
                  <a:lnTo>
                    <a:pt x="10668" y="6096"/>
                  </a:lnTo>
                  <a:lnTo>
                    <a:pt x="10668" y="5181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8015192" y="289684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359" y="4622"/>
                  </a:moveTo>
                  <a:lnTo>
                    <a:pt x="9359" y="5448"/>
                  </a:lnTo>
                  <a:lnTo>
                    <a:pt x="9156" y="6223"/>
                  </a:lnTo>
                  <a:lnTo>
                    <a:pt x="8737" y="6934"/>
                  </a:lnTo>
                  <a:lnTo>
                    <a:pt x="8318" y="7645"/>
                  </a:lnTo>
                  <a:lnTo>
                    <a:pt x="7746" y="8216"/>
                  </a:lnTo>
                  <a:lnTo>
                    <a:pt x="7023" y="8623"/>
                  </a:lnTo>
                  <a:lnTo>
                    <a:pt x="6299" y="9042"/>
                  </a:lnTo>
                  <a:lnTo>
                    <a:pt x="5511" y="9245"/>
                  </a:lnTo>
                  <a:lnTo>
                    <a:pt x="4686" y="9245"/>
                  </a:lnTo>
                  <a:lnTo>
                    <a:pt x="3848" y="9245"/>
                  </a:lnTo>
                  <a:lnTo>
                    <a:pt x="3060" y="9042"/>
                  </a:lnTo>
                  <a:lnTo>
                    <a:pt x="2336" y="8623"/>
                  </a:lnTo>
                  <a:lnTo>
                    <a:pt x="1612" y="8216"/>
                  </a:lnTo>
                  <a:lnTo>
                    <a:pt x="1041" y="7645"/>
                  </a:lnTo>
                  <a:lnTo>
                    <a:pt x="622" y="6934"/>
                  </a:lnTo>
                  <a:lnTo>
                    <a:pt x="215" y="6223"/>
                  </a:lnTo>
                  <a:lnTo>
                    <a:pt x="0" y="5448"/>
                  </a:lnTo>
                  <a:lnTo>
                    <a:pt x="0" y="4622"/>
                  </a:lnTo>
                  <a:lnTo>
                    <a:pt x="0" y="3797"/>
                  </a:lnTo>
                  <a:lnTo>
                    <a:pt x="3848" y="0"/>
                  </a:lnTo>
                  <a:lnTo>
                    <a:pt x="4673" y="0"/>
                  </a:lnTo>
                  <a:lnTo>
                    <a:pt x="5511" y="0"/>
                  </a:lnTo>
                  <a:lnTo>
                    <a:pt x="9359" y="3797"/>
                  </a:lnTo>
                  <a:lnTo>
                    <a:pt x="9359" y="46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7781391" y="2725712"/>
              <a:ext cx="132662" cy="142036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7974329" y="2714434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19">
                  <a:moveTo>
                    <a:pt x="0" y="0"/>
                  </a:moveTo>
                  <a:lnTo>
                    <a:pt x="89916" y="0"/>
                  </a:lnTo>
                  <a:lnTo>
                    <a:pt x="89916" y="57911"/>
                  </a:lnTo>
                  <a:lnTo>
                    <a:pt x="0" y="57911"/>
                  </a:lnTo>
                  <a:lnTo>
                    <a:pt x="0" y="0"/>
                  </a:lnTo>
                  <a:close/>
                </a:path>
                <a:path w="90170" h="58419">
                  <a:moveTo>
                    <a:pt x="10668" y="51815"/>
                  </a:moveTo>
                  <a:lnTo>
                    <a:pt x="80772" y="51815"/>
                  </a:lnTo>
                  <a:lnTo>
                    <a:pt x="80772" y="6095"/>
                  </a:lnTo>
                  <a:lnTo>
                    <a:pt x="10668" y="6095"/>
                  </a:lnTo>
                  <a:lnTo>
                    <a:pt x="10668" y="5181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8015168" y="272740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359" y="4622"/>
                  </a:moveTo>
                  <a:lnTo>
                    <a:pt x="9359" y="5448"/>
                  </a:lnTo>
                  <a:lnTo>
                    <a:pt x="9156" y="6210"/>
                  </a:lnTo>
                  <a:lnTo>
                    <a:pt x="5511" y="9245"/>
                  </a:lnTo>
                  <a:lnTo>
                    <a:pt x="4686" y="9245"/>
                  </a:lnTo>
                  <a:lnTo>
                    <a:pt x="3848" y="9245"/>
                  </a:lnTo>
                  <a:lnTo>
                    <a:pt x="634" y="6934"/>
                  </a:lnTo>
                  <a:lnTo>
                    <a:pt x="215" y="6223"/>
                  </a:lnTo>
                  <a:lnTo>
                    <a:pt x="0" y="5448"/>
                  </a:lnTo>
                  <a:lnTo>
                    <a:pt x="0" y="4622"/>
                  </a:lnTo>
                  <a:lnTo>
                    <a:pt x="0" y="3797"/>
                  </a:lnTo>
                  <a:lnTo>
                    <a:pt x="3848" y="0"/>
                  </a:lnTo>
                  <a:lnTo>
                    <a:pt x="4686" y="0"/>
                  </a:lnTo>
                  <a:lnTo>
                    <a:pt x="5511" y="0"/>
                  </a:lnTo>
                  <a:lnTo>
                    <a:pt x="6299" y="203"/>
                  </a:lnTo>
                  <a:lnTo>
                    <a:pt x="7023" y="622"/>
                  </a:lnTo>
                  <a:lnTo>
                    <a:pt x="7746" y="1028"/>
                  </a:lnTo>
                  <a:lnTo>
                    <a:pt x="8318" y="1600"/>
                  </a:lnTo>
                  <a:lnTo>
                    <a:pt x="8737" y="2311"/>
                  </a:lnTo>
                  <a:lnTo>
                    <a:pt x="9156" y="3022"/>
                  </a:lnTo>
                  <a:lnTo>
                    <a:pt x="9359" y="3797"/>
                  </a:lnTo>
                  <a:lnTo>
                    <a:pt x="9359" y="46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7781391" y="2555024"/>
              <a:ext cx="132640" cy="143560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7974329" y="2545270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19">
                  <a:moveTo>
                    <a:pt x="0" y="0"/>
                  </a:moveTo>
                  <a:lnTo>
                    <a:pt x="89916" y="0"/>
                  </a:lnTo>
                  <a:lnTo>
                    <a:pt x="89916" y="57911"/>
                  </a:lnTo>
                  <a:lnTo>
                    <a:pt x="0" y="57911"/>
                  </a:lnTo>
                  <a:lnTo>
                    <a:pt x="0" y="0"/>
                  </a:lnTo>
                  <a:close/>
                </a:path>
                <a:path w="90170" h="58419">
                  <a:moveTo>
                    <a:pt x="10668" y="51816"/>
                  </a:moveTo>
                  <a:lnTo>
                    <a:pt x="80772" y="51816"/>
                  </a:lnTo>
                  <a:lnTo>
                    <a:pt x="80772" y="6096"/>
                  </a:lnTo>
                  <a:lnTo>
                    <a:pt x="10668" y="6096"/>
                  </a:lnTo>
                  <a:lnTo>
                    <a:pt x="10668" y="5181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8015146" y="255795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359" y="4622"/>
                  </a:moveTo>
                  <a:lnTo>
                    <a:pt x="9359" y="5448"/>
                  </a:lnTo>
                  <a:lnTo>
                    <a:pt x="9156" y="6223"/>
                  </a:lnTo>
                  <a:lnTo>
                    <a:pt x="8737" y="6934"/>
                  </a:lnTo>
                  <a:lnTo>
                    <a:pt x="8318" y="7645"/>
                  </a:lnTo>
                  <a:lnTo>
                    <a:pt x="7746" y="8216"/>
                  </a:lnTo>
                  <a:lnTo>
                    <a:pt x="7023" y="8623"/>
                  </a:lnTo>
                  <a:lnTo>
                    <a:pt x="6299" y="9042"/>
                  </a:lnTo>
                  <a:lnTo>
                    <a:pt x="5511" y="9245"/>
                  </a:lnTo>
                  <a:lnTo>
                    <a:pt x="4686" y="9245"/>
                  </a:lnTo>
                  <a:lnTo>
                    <a:pt x="3848" y="9245"/>
                  </a:lnTo>
                  <a:lnTo>
                    <a:pt x="3060" y="9042"/>
                  </a:lnTo>
                  <a:lnTo>
                    <a:pt x="2336" y="8623"/>
                  </a:lnTo>
                  <a:lnTo>
                    <a:pt x="1612" y="8216"/>
                  </a:lnTo>
                  <a:lnTo>
                    <a:pt x="1041" y="7645"/>
                  </a:lnTo>
                  <a:lnTo>
                    <a:pt x="622" y="6934"/>
                  </a:lnTo>
                  <a:lnTo>
                    <a:pt x="203" y="6223"/>
                  </a:lnTo>
                  <a:lnTo>
                    <a:pt x="0" y="5448"/>
                  </a:lnTo>
                  <a:lnTo>
                    <a:pt x="0" y="4622"/>
                  </a:lnTo>
                  <a:lnTo>
                    <a:pt x="0" y="3797"/>
                  </a:lnTo>
                  <a:lnTo>
                    <a:pt x="3848" y="0"/>
                  </a:lnTo>
                  <a:lnTo>
                    <a:pt x="4673" y="0"/>
                  </a:lnTo>
                  <a:lnTo>
                    <a:pt x="5511" y="0"/>
                  </a:lnTo>
                  <a:lnTo>
                    <a:pt x="8737" y="2311"/>
                  </a:lnTo>
                  <a:lnTo>
                    <a:pt x="9156" y="3022"/>
                  </a:lnTo>
                  <a:lnTo>
                    <a:pt x="9359" y="3797"/>
                  </a:lnTo>
                  <a:lnTo>
                    <a:pt x="9359" y="46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8194929" y="3389185"/>
              <a:ext cx="9525" cy="44450"/>
            </a:xfrm>
            <a:custGeom>
              <a:avLst/>
              <a:gdLst/>
              <a:ahLst/>
              <a:cxnLst/>
              <a:rect l="l" t="t" r="r" b="b"/>
              <a:pathLst>
                <a:path w="9525" h="44450">
                  <a:moveTo>
                    <a:pt x="9144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9144" y="44196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8195308" y="3389566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8204452" y="3389566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8194929" y="354768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9144"/>
                  </a:moveTo>
                  <a:lnTo>
                    <a:pt x="9144" y="9144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8195347" y="354806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8204452" y="354806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7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8199880" y="343376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8199880" y="354806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8195308" y="343376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8195308" y="354806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8194929" y="3548062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0" y="0"/>
                  </a:moveTo>
                  <a:lnTo>
                    <a:pt x="1409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8190736" y="343376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8190052" y="3543719"/>
              <a:ext cx="19685" cy="3810"/>
            </a:xfrm>
            <a:custGeom>
              <a:avLst/>
              <a:gdLst/>
              <a:ahLst/>
              <a:cxnLst/>
              <a:rect l="l" t="t" r="r" b="b"/>
              <a:pathLst>
                <a:path w="19684" h="3810">
                  <a:moveTo>
                    <a:pt x="0" y="3733"/>
                  </a:moveTo>
                  <a:lnTo>
                    <a:pt x="19659" y="3733"/>
                  </a:lnTo>
                </a:path>
                <a:path w="19684" h="3810">
                  <a:moveTo>
                    <a:pt x="0" y="0"/>
                  </a:moveTo>
                  <a:lnTo>
                    <a:pt x="1965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8190738" y="3433762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8190736" y="3541966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0"/>
                  </a:moveTo>
                  <a:lnTo>
                    <a:pt x="0" y="419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8190736" y="34337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8209024" y="35419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8209024" y="34337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8190736" y="354196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8190736" y="343985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8089449" y="3439654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5">
                  <a:moveTo>
                    <a:pt x="101866" y="0"/>
                  </a:moveTo>
                  <a:lnTo>
                    <a:pt x="62214" y="8014"/>
                  </a:lnTo>
                  <a:lnTo>
                    <a:pt x="29835" y="29852"/>
                  </a:lnTo>
                  <a:lnTo>
                    <a:pt x="8004" y="62238"/>
                  </a:lnTo>
                  <a:lnTo>
                    <a:pt x="0" y="10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8089773" y="3532441"/>
              <a:ext cx="100965" cy="9525"/>
            </a:xfrm>
            <a:custGeom>
              <a:avLst/>
              <a:gdLst/>
              <a:ahLst/>
              <a:cxnLst/>
              <a:rect l="l" t="t" r="r" b="b"/>
              <a:pathLst>
                <a:path w="100965" h="9525">
                  <a:moveTo>
                    <a:pt x="10058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00583" y="9144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8090154" y="3532822"/>
              <a:ext cx="100965" cy="9525"/>
            </a:xfrm>
            <a:custGeom>
              <a:avLst/>
              <a:gdLst/>
              <a:ahLst/>
              <a:cxnLst/>
              <a:rect l="l" t="t" r="r" b="b"/>
              <a:pathLst>
                <a:path w="100965" h="9525">
                  <a:moveTo>
                    <a:pt x="100583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100583" y="0"/>
                  </a:lnTo>
                  <a:lnTo>
                    <a:pt x="100583" y="91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8090152" y="3541968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1005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8090152" y="3532822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1005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8090152" y="3532824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8190736" y="3532824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8195308" y="3433762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2395"/>
                  </a:moveTo>
                  <a:lnTo>
                    <a:pt x="0" y="114300"/>
                  </a:lnTo>
                </a:path>
                <a:path h="114300">
                  <a:moveTo>
                    <a:pt x="0" y="0"/>
                  </a:moveTo>
                  <a:lnTo>
                    <a:pt x="0" y="11239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8204452" y="3433762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8194929" y="3220021"/>
              <a:ext cx="9525" cy="44450"/>
            </a:xfrm>
            <a:custGeom>
              <a:avLst/>
              <a:gdLst/>
              <a:ahLst/>
              <a:cxnLst/>
              <a:rect l="l" t="t" r="r" b="b"/>
              <a:pathLst>
                <a:path w="9525" h="44450">
                  <a:moveTo>
                    <a:pt x="9144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9144" y="44196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8195308" y="3220401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8204452" y="3220401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8194929" y="3378517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9144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9144" y="10668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8195308" y="3378900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10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8204452" y="3378900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10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8199880" y="3264597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8199880" y="3378897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8195308" y="3264597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8195308" y="3378897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8190736" y="3378897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8190736" y="3264597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8190738" y="3264598"/>
              <a:ext cx="18415" cy="114300"/>
            </a:xfrm>
            <a:custGeom>
              <a:avLst/>
              <a:gdLst/>
              <a:ahLst/>
              <a:cxnLst/>
              <a:rect l="l" t="t" r="r" b="b"/>
              <a:pathLst>
                <a:path w="18415" h="114300">
                  <a:moveTo>
                    <a:pt x="0" y="108203"/>
                  </a:moveTo>
                  <a:lnTo>
                    <a:pt x="18288" y="108203"/>
                  </a:lnTo>
                  <a:lnTo>
                    <a:pt x="18288" y="114300"/>
                  </a:lnTo>
                  <a:lnTo>
                    <a:pt x="0" y="114300"/>
                  </a:lnTo>
                  <a:lnTo>
                    <a:pt x="0" y="108203"/>
                  </a:lnTo>
                  <a:close/>
                </a:path>
                <a:path w="18415" h="11430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8190736" y="33728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8190736" y="32645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8209024" y="33728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8209024" y="32645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8190736" y="3372804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8190736" y="3270694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8089425" y="3270207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5">
                  <a:moveTo>
                    <a:pt x="101866" y="0"/>
                  </a:moveTo>
                  <a:lnTo>
                    <a:pt x="62214" y="8014"/>
                  </a:lnTo>
                  <a:lnTo>
                    <a:pt x="29835" y="29852"/>
                  </a:lnTo>
                  <a:lnTo>
                    <a:pt x="8004" y="62238"/>
                  </a:lnTo>
                  <a:lnTo>
                    <a:pt x="0" y="10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8089773" y="3363277"/>
              <a:ext cx="100965" cy="9525"/>
            </a:xfrm>
            <a:custGeom>
              <a:avLst/>
              <a:gdLst/>
              <a:ahLst/>
              <a:cxnLst/>
              <a:rect l="l" t="t" r="r" b="b"/>
              <a:pathLst>
                <a:path w="100965" h="9525">
                  <a:moveTo>
                    <a:pt x="10058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00583" y="9144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8090154" y="3363658"/>
              <a:ext cx="100965" cy="9525"/>
            </a:xfrm>
            <a:custGeom>
              <a:avLst/>
              <a:gdLst/>
              <a:ahLst/>
              <a:cxnLst/>
              <a:rect l="l" t="t" r="r" b="b"/>
              <a:pathLst>
                <a:path w="100965" h="9525">
                  <a:moveTo>
                    <a:pt x="100583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100583" y="0"/>
                  </a:lnTo>
                  <a:lnTo>
                    <a:pt x="100583" y="91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8090152" y="3372804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1005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8090152" y="3363658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1005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8090152" y="3363659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8190736" y="3363659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8195308" y="3264597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8204452" y="3264597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8194929" y="3050857"/>
              <a:ext cx="9525" cy="43180"/>
            </a:xfrm>
            <a:custGeom>
              <a:avLst/>
              <a:gdLst/>
              <a:ahLst/>
              <a:cxnLst/>
              <a:rect l="l" t="t" r="r" b="b"/>
              <a:pathLst>
                <a:path w="9525" h="43180">
                  <a:moveTo>
                    <a:pt x="9144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" y="4267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8195308" y="3051238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80">
                  <a:moveTo>
                    <a:pt x="0" y="426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8204452" y="3051238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80">
                  <a:moveTo>
                    <a:pt x="0" y="426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8194929" y="3207829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9144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9144" y="1219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8195308" y="3208212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8204452" y="3208212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8199880" y="3093910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8199880" y="3208209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8195308" y="3093910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8195308" y="3208209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8190736" y="320820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8190736" y="309391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8190738" y="3093910"/>
              <a:ext cx="18415" cy="114300"/>
            </a:xfrm>
            <a:custGeom>
              <a:avLst/>
              <a:gdLst/>
              <a:ahLst/>
              <a:cxnLst/>
              <a:rect l="l" t="t" r="r" b="b"/>
              <a:pathLst>
                <a:path w="18415" h="114300">
                  <a:moveTo>
                    <a:pt x="0" y="108203"/>
                  </a:moveTo>
                  <a:lnTo>
                    <a:pt x="18288" y="108203"/>
                  </a:lnTo>
                  <a:lnTo>
                    <a:pt x="18288" y="114300"/>
                  </a:lnTo>
                  <a:lnTo>
                    <a:pt x="0" y="114300"/>
                  </a:lnTo>
                  <a:lnTo>
                    <a:pt x="0" y="108203"/>
                  </a:lnTo>
                  <a:close/>
                </a:path>
                <a:path w="18415" h="11430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8190736" y="320211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8190736" y="309391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8209024" y="320211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8209024" y="309391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8190736" y="320211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8190736" y="310000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8089402" y="3100762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5">
                  <a:moveTo>
                    <a:pt x="101866" y="0"/>
                  </a:moveTo>
                  <a:lnTo>
                    <a:pt x="62213" y="8014"/>
                  </a:lnTo>
                  <a:lnTo>
                    <a:pt x="29830" y="29852"/>
                  </a:lnTo>
                  <a:lnTo>
                    <a:pt x="7999" y="62238"/>
                  </a:lnTo>
                  <a:lnTo>
                    <a:pt x="0" y="10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8090154" y="3194494"/>
              <a:ext cx="100965" cy="7620"/>
            </a:xfrm>
            <a:custGeom>
              <a:avLst/>
              <a:gdLst/>
              <a:ahLst/>
              <a:cxnLst/>
              <a:rect l="l" t="t" r="r" b="b"/>
              <a:pathLst>
                <a:path w="100965" h="7619">
                  <a:moveTo>
                    <a:pt x="100583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100583" y="0"/>
                  </a:lnTo>
                  <a:lnTo>
                    <a:pt x="100583" y="76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8090152" y="3202116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1005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8090152" y="3194494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1005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8090152" y="3194495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8190736" y="3194495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8195308" y="3093909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8204452" y="3093909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8194929" y="2881693"/>
              <a:ext cx="9525" cy="43180"/>
            </a:xfrm>
            <a:custGeom>
              <a:avLst/>
              <a:gdLst/>
              <a:ahLst/>
              <a:cxnLst/>
              <a:rect l="l" t="t" r="r" b="b"/>
              <a:pathLst>
                <a:path w="9525" h="43180">
                  <a:moveTo>
                    <a:pt x="9144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" y="4267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8195308" y="2882074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80">
                  <a:moveTo>
                    <a:pt x="0" y="426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8204452" y="2882074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80">
                  <a:moveTo>
                    <a:pt x="0" y="426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8194929" y="3038665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9144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9144" y="1219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8195308" y="3039048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8204452" y="3039048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8199880" y="2924746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8199880" y="3039046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8195308" y="2924746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8195308" y="3039046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8190736" y="303904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8190736" y="292474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8190738" y="2924746"/>
              <a:ext cx="18415" cy="114300"/>
            </a:xfrm>
            <a:custGeom>
              <a:avLst/>
              <a:gdLst/>
              <a:ahLst/>
              <a:cxnLst/>
              <a:rect l="l" t="t" r="r" b="b"/>
              <a:pathLst>
                <a:path w="18415" h="114300">
                  <a:moveTo>
                    <a:pt x="0" y="108203"/>
                  </a:moveTo>
                  <a:lnTo>
                    <a:pt x="18288" y="108203"/>
                  </a:lnTo>
                  <a:lnTo>
                    <a:pt x="18288" y="114300"/>
                  </a:lnTo>
                  <a:lnTo>
                    <a:pt x="0" y="114300"/>
                  </a:lnTo>
                  <a:lnTo>
                    <a:pt x="0" y="108203"/>
                  </a:lnTo>
                  <a:close/>
                </a:path>
                <a:path w="18415" h="11430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8190736" y="30329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8190736" y="292474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8209024" y="30329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8209024" y="292474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8190736" y="30329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8190736" y="293084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8089379" y="2931319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5">
                  <a:moveTo>
                    <a:pt x="101866" y="0"/>
                  </a:moveTo>
                  <a:lnTo>
                    <a:pt x="62213" y="8014"/>
                  </a:lnTo>
                  <a:lnTo>
                    <a:pt x="29830" y="29852"/>
                  </a:lnTo>
                  <a:lnTo>
                    <a:pt x="7999" y="62238"/>
                  </a:lnTo>
                  <a:lnTo>
                    <a:pt x="0" y="10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8088248" y="3024949"/>
              <a:ext cx="102235" cy="7620"/>
            </a:xfrm>
            <a:custGeom>
              <a:avLst/>
              <a:gdLst/>
              <a:ahLst/>
              <a:cxnLst/>
              <a:rect l="l" t="t" r="r" b="b"/>
              <a:pathLst>
                <a:path w="102234" h="7619">
                  <a:moveTo>
                    <a:pt x="102107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02107" y="7620"/>
                  </a:lnTo>
                  <a:lnTo>
                    <a:pt x="102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8088629" y="3025330"/>
              <a:ext cx="102235" cy="7620"/>
            </a:xfrm>
            <a:custGeom>
              <a:avLst/>
              <a:gdLst/>
              <a:ahLst/>
              <a:cxnLst/>
              <a:rect l="l" t="t" r="r" b="b"/>
              <a:pathLst>
                <a:path w="102234" h="7619">
                  <a:moveTo>
                    <a:pt x="10210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102107" y="0"/>
                  </a:lnTo>
                  <a:lnTo>
                    <a:pt x="102107" y="76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8088628" y="3032950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4">
                  <a:moveTo>
                    <a:pt x="1021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8088628" y="3025330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4">
                  <a:moveTo>
                    <a:pt x="1021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8088628" y="3025330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8190736" y="3025330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8195308" y="2924746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8204452" y="2924746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8194929" y="2711005"/>
              <a:ext cx="9525" cy="44450"/>
            </a:xfrm>
            <a:custGeom>
              <a:avLst/>
              <a:gdLst/>
              <a:ahLst/>
              <a:cxnLst/>
              <a:rect l="l" t="t" r="r" b="b"/>
              <a:pathLst>
                <a:path w="9525" h="44450">
                  <a:moveTo>
                    <a:pt x="9144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9144" y="44196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8195308" y="2711386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8204452" y="2711386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8194929" y="2869501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9144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9144" y="1219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8195308" y="2869882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8204452" y="2869882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8199880" y="275558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8199880" y="286988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8195308" y="275558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8195308" y="286988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8190736" y="286988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8190736" y="275558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8190738" y="2755582"/>
              <a:ext cx="18415" cy="114300"/>
            </a:xfrm>
            <a:custGeom>
              <a:avLst/>
              <a:gdLst/>
              <a:ahLst/>
              <a:cxnLst/>
              <a:rect l="l" t="t" r="r" b="b"/>
              <a:pathLst>
                <a:path w="18415" h="114300">
                  <a:moveTo>
                    <a:pt x="0" y="108203"/>
                  </a:moveTo>
                  <a:lnTo>
                    <a:pt x="18288" y="108203"/>
                  </a:lnTo>
                  <a:lnTo>
                    <a:pt x="18288" y="114300"/>
                  </a:lnTo>
                  <a:lnTo>
                    <a:pt x="0" y="114300"/>
                  </a:lnTo>
                  <a:lnTo>
                    <a:pt x="0" y="108203"/>
                  </a:lnTo>
                  <a:close/>
                </a:path>
                <a:path w="18415" h="11430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8190736" y="286378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8190736" y="27555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8209024" y="286378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8209024" y="27555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8190736" y="286378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8190736" y="276168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8089355" y="2761873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5">
                  <a:moveTo>
                    <a:pt x="101866" y="0"/>
                  </a:moveTo>
                  <a:lnTo>
                    <a:pt x="62214" y="8014"/>
                  </a:lnTo>
                  <a:lnTo>
                    <a:pt x="29835" y="29852"/>
                  </a:lnTo>
                  <a:lnTo>
                    <a:pt x="8004" y="62238"/>
                  </a:lnTo>
                  <a:lnTo>
                    <a:pt x="0" y="10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8088248" y="2855785"/>
              <a:ext cx="102235" cy="7620"/>
            </a:xfrm>
            <a:custGeom>
              <a:avLst/>
              <a:gdLst/>
              <a:ahLst/>
              <a:cxnLst/>
              <a:rect l="l" t="t" r="r" b="b"/>
              <a:pathLst>
                <a:path w="102234" h="7619">
                  <a:moveTo>
                    <a:pt x="102107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02107" y="7620"/>
                  </a:lnTo>
                  <a:lnTo>
                    <a:pt x="102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8088629" y="2856166"/>
              <a:ext cx="102235" cy="7620"/>
            </a:xfrm>
            <a:custGeom>
              <a:avLst/>
              <a:gdLst/>
              <a:ahLst/>
              <a:cxnLst/>
              <a:rect l="l" t="t" r="r" b="b"/>
              <a:pathLst>
                <a:path w="102234" h="7619">
                  <a:moveTo>
                    <a:pt x="10210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102107" y="0"/>
                  </a:lnTo>
                  <a:lnTo>
                    <a:pt x="102107" y="76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8088628" y="2863785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4">
                  <a:moveTo>
                    <a:pt x="1021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8088628" y="2856168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4">
                  <a:moveTo>
                    <a:pt x="1021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8088628" y="2856165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8190736" y="2856165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8195308" y="2755582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8204452" y="2755582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8194929" y="2541841"/>
              <a:ext cx="9525" cy="44450"/>
            </a:xfrm>
            <a:custGeom>
              <a:avLst/>
              <a:gdLst/>
              <a:ahLst/>
              <a:cxnLst/>
              <a:rect l="l" t="t" r="r" b="b"/>
              <a:pathLst>
                <a:path w="9525" h="44450">
                  <a:moveTo>
                    <a:pt x="9144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9144" y="44196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8195308" y="2542222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8204452" y="2542222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8194929" y="2700337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9144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9144" y="1219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8195308" y="2700718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8204452" y="2700718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8199880" y="2586418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8199880" y="2700718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8195308" y="2586418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8195308" y="2700718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8190736" y="27007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8190736" y="25864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8190738" y="2586418"/>
              <a:ext cx="18415" cy="114300"/>
            </a:xfrm>
            <a:custGeom>
              <a:avLst/>
              <a:gdLst/>
              <a:ahLst/>
              <a:cxnLst/>
              <a:rect l="l" t="t" r="r" b="b"/>
              <a:pathLst>
                <a:path w="18415" h="114300">
                  <a:moveTo>
                    <a:pt x="0" y="108203"/>
                  </a:moveTo>
                  <a:lnTo>
                    <a:pt x="18288" y="108203"/>
                  </a:lnTo>
                  <a:lnTo>
                    <a:pt x="18288" y="114300"/>
                  </a:lnTo>
                  <a:lnTo>
                    <a:pt x="0" y="114300"/>
                  </a:lnTo>
                  <a:lnTo>
                    <a:pt x="0" y="108203"/>
                  </a:lnTo>
                  <a:close/>
                </a:path>
                <a:path w="18415" h="11430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8190736" y="26946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8190736" y="258641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8209024" y="26946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8209024" y="258641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8190736" y="269462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8190736" y="2592514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8089332" y="2592621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5">
                  <a:moveTo>
                    <a:pt x="101866" y="0"/>
                  </a:moveTo>
                  <a:lnTo>
                    <a:pt x="62213" y="8014"/>
                  </a:lnTo>
                  <a:lnTo>
                    <a:pt x="29830" y="29852"/>
                  </a:lnTo>
                  <a:lnTo>
                    <a:pt x="7999" y="62238"/>
                  </a:lnTo>
                  <a:lnTo>
                    <a:pt x="0" y="10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8088248" y="2686621"/>
              <a:ext cx="102235" cy="7620"/>
            </a:xfrm>
            <a:custGeom>
              <a:avLst/>
              <a:gdLst/>
              <a:ahLst/>
              <a:cxnLst/>
              <a:rect l="l" t="t" r="r" b="b"/>
              <a:pathLst>
                <a:path w="102234" h="7619">
                  <a:moveTo>
                    <a:pt x="102107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02107" y="7620"/>
                  </a:lnTo>
                  <a:lnTo>
                    <a:pt x="102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8088629" y="2687002"/>
              <a:ext cx="102235" cy="7620"/>
            </a:xfrm>
            <a:custGeom>
              <a:avLst/>
              <a:gdLst/>
              <a:ahLst/>
              <a:cxnLst/>
              <a:rect l="l" t="t" r="r" b="b"/>
              <a:pathLst>
                <a:path w="102234" h="7619">
                  <a:moveTo>
                    <a:pt x="10210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102107" y="0"/>
                  </a:lnTo>
                  <a:lnTo>
                    <a:pt x="102107" y="76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8088628" y="2694622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4">
                  <a:moveTo>
                    <a:pt x="1021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8088628" y="2687004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4">
                  <a:moveTo>
                    <a:pt x="1021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8088628" y="2687002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8190736" y="2687002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8195308" y="2586418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8204452" y="2586418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8807576" y="4939093"/>
              <a:ext cx="73660" cy="251460"/>
            </a:xfrm>
            <a:custGeom>
              <a:avLst/>
              <a:gdLst/>
              <a:ahLst/>
              <a:cxnLst/>
              <a:rect l="l" t="t" r="r" b="b"/>
              <a:pathLst>
                <a:path w="73659" h="251460">
                  <a:moveTo>
                    <a:pt x="73151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3151" y="251460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8807958" y="4939474"/>
              <a:ext cx="73660" cy="251460"/>
            </a:xfrm>
            <a:custGeom>
              <a:avLst/>
              <a:gdLst/>
              <a:ahLst/>
              <a:cxnLst/>
              <a:rect l="l" t="t" r="r" b="b"/>
              <a:pathLst>
                <a:path w="73659" h="251460">
                  <a:moveTo>
                    <a:pt x="0" y="0"/>
                  </a:moveTo>
                  <a:lnTo>
                    <a:pt x="73151" y="0"/>
                  </a:lnTo>
                  <a:lnTo>
                    <a:pt x="73151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7898128" y="3621216"/>
              <a:ext cx="269875" cy="269875"/>
            </a:xfrm>
            <a:custGeom>
              <a:avLst/>
              <a:gdLst/>
              <a:ahLst/>
              <a:cxnLst/>
              <a:rect l="l" t="t" r="r" b="b"/>
              <a:pathLst>
                <a:path w="269875" h="269875">
                  <a:moveTo>
                    <a:pt x="269748" y="134874"/>
                  </a:moveTo>
                  <a:lnTo>
                    <a:pt x="262871" y="92244"/>
                  </a:lnTo>
                  <a:lnTo>
                    <a:pt x="243724" y="55220"/>
                  </a:lnTo>
                  <a:lnTo>
                    <a:pt x="214527" y="26023"/>
                  </a:lnTo>
                  <a:lnTo>
                    <a:pt x="177503" y="6876"/>
                  </a:lnTo>
                  <a:lnTo>
                    <a:pt x="134874" y="0"/>
                  </a:lnTo>
                  <a:lnTo>
                    <a:pt x="92244" y="6876"/>
                  </a:lnTo>
                  <a:lnTo>
                    <a:pt x="55220" y="26023"/>
                  </a:lnTo>
                  <a:lnTo>
                    <a:pt x="26023" y="55220"/>
                  </a:lnTo>
                  <a:lnTo>
                    <a:pt x="6876" y="92244"/>
                  </a:lnTo>
                  <a:lnTo>
                    <a:pt x="0" y="134874"/>
                  </a:lnTo>
                  <a:lnTo>
                    <a:pt x="6876" y="177503"/>
                  </a:lnTo>
                  <a:lnTo>
                    <a:pt x="26023" y="214527"/>
                  </a:lnTo>
                  <a:lnTo>
                    <a:pt x="55220" y="243724"/>
                  </a:lnTo>
                  <a:lnTo>
                    <a:pt x="92244" y="262871"/>
                  </a:lnTo>
                  <a:lnTo>
                    <a:pt x="134874" y="269748"/>
                  </a:lnTo>
                  <a:lnTo>
                    <a:pt x="177503" y="262871"/>
                  </a:lnTo>
                  <a:lnTo>
                    <a:pt x="214527" y="243724"/>
                  </a:lnTo>
                  <a:lnTo>
                    <a:pt x="243724" y="214527"/>
                  </a:lnTo>
                  <a:lnTo>
                    <a:pt x="262871" y="177503"/>
                  </a:lnTo>
                  <a:lnTo>
                    <a:pt x="269748" y="1348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8054892" y="3735077"/>
              <a:ext cx="12700" cy="9525"/>
            </a:xfrm>
            <a:custGeom>
              <a:avLst/>
              <a:gdLst/>
              <a:ahLst/>
              <a:cxnLst/>
              <a:rect l="l" t="t" r="r" b="b"/>
              <a:pathLst>
                <a:path w="12700" h="9525">
                  <a:moveTo>
                    <a:pt x="0" y="0"/>
                  </a:moveTo>
                  <a:lnTo>
                    <a:pt x="101" y="4965"/>
                  </a:lnTo>
                  <a:lnTo>
                    <a:pt x="4203" y="8915"/>
                  </a:lnTo>
                  <a:lnTo>
                    <a:pt x="9182" y="8813"/>
                  </a:lnTo>
                  <a:lnTo>
                    <a:pt x="10287" y="8801"/>
                  </a:lnTo>
                  <a:lnTo>
                    <a:pt x="11379" y="8572"/>
                  </a:lnTo>
                  <a:lnTo>
                    <a:pt x="12407" y="81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8061853" y="3726069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90" h="3175">
                  <a:moveTo>
                    <a:pt x="8496" y="2971"/>
                  </a:moveTo>
                  <a:lnTo>
                    <a:pt x="5867" y="1485"/>
                  </a:lnTo>
                  <a:lnTo>
                    <a:pt x="2984" y="48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8040467" y="3781187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12573" y="2819"/>
                  </a:moveTo>
                  <a:lnTo>
                    <a:pt x="9131" y="0"/>
                  </a:lnTo>
                  <a:lnTo>
                    <a:pt x="4064" y="507"/>
                  </a:lnTo>
                  <a:lnTo>
                    <a:pt x="1244" y="3949"/>
                  </a:lnTo>
                  <a:lnTo>
                    <a:pt x="723" y="4584"/>
                  </a:lnTo>
                  <a:lnTo>
                    <a:pt x="304" y="5295"/>
                  </a:lnTo>
                  <a:lnTo>
                    <a:pt x="0" y="60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8014647" y="3793810"/>
              <a:ext cx="31115" cy="7620"/>
            </a:xfrm>
            <a:custGeom>
              <a:avLst/>
              <a:gdLst/>
              <a:ahLst/>
              <a:cxnLst/>
              <a:rect l="l" t="t" r="r" b="b"/>
              <a:pathLst>
                <a:path w="31115" h="7620">
                  <a:moveTo>
                    <a:pt x="30835" y="902"/>
                  </a:moveTo>
                  <a:lnTo>
                    <a:pt x="22747" y="0"/>
                  </a:lnTo>
                  <a:lnTo>
                    <a:pt x="14736" y="799"/>
                  </a:lnTo>
                  <a:lnTo>
                    <a:pt x="7066" y="3243"/>
                  </a:lnTo>
                  <a:lnTo>
                    <a:pt x="0" y="72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8036812" y="3793426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8032240" y="3755328"/>
              <a:ext cx="27940" cy="26034"/>
            </a:xfrm>
            <a:custGeom>
              <a:avLst/>
              <a:gdLst/>
              <a:ahLst/>
              <a:cxnLst/>
              <a:rect l="l" t="t" r="r" b="b"/>
              <a:pathLst>
                <a:path w="27940" h="26035">
                  <a:moveTo>
                    <a:pt x="0" y="0"/>
                  </a:moveTo>
                  <a:lnTo>
                    <a:pt x="27432" y="259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8015476" y="3801046"/>
              <a:ext cx="33655" cy="10795"/>
            </a:xfrm>
            <a:custGeom>
              <a:avLst/>
              <a:gdLst/>
              <a:ahLst/>
              <a:cxnLst/>
              <a:rect l="l" t="t" r="r" b="b"/>
              <a:pathLst>
                <a:path w="33654" h="10795">
                  <a:moveTo>
                    <a:pt x="0" y="0"/>
                  </a:moveTo>
                  <a:lnTo>
                    <a:pt x="33528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8045956" y="3711130"/>
              <a:ext cx="33655" cy="12700"/>
            </a:xfrm>
            <a:custGeom>
              <a:avLst/>
              <a:gdLst/>
              <a:ahLst/>
              <a:cxnLst/>
              <a:rect l="l" t="t" r="r" b="b"/>
              <a:pathLst>
                <a:path w="33654" h="12700">
                  <a:moveTo>
                    <a:pt x="0" y="0"/>
                  </a:moveTo>
                  <a:lnTo>
                    <a:pt x="33528" y="121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8038336" y="3708082"/>
              <a:ext cx="43180" cy="13970"/>
            </a:xfrm>
            <a:custGeom>
              <a:avLst/>
              <a:gdLst/>
              <a:ahLst/>
              <a:cxnLst/>
              <a:rect l="l" t="t" r="r" b="b"/>
              <a:pathLst>
                <a:path w="43179" h="13970">
                  <a:moveTo>
                    <a:pt x="0" y="0"/>
                  </a:moveTo>
                  <a:lnTo>
                    <a:pt x="42672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8012428" y="3801046"/>
              <a:ext cx="36830" cy="12700"/>
            </a:xfrm>
            <a:custGeom>
              <a:avLst/>
              <a:gdLst/>
              <a:ahLst/>
              <a:cxnLst/>
              <a:rect l="l" t="t" r="r" b="b"/>
              <a:pathLst>
                <a:path w="36829" h="12700">
                  <a:moveTo>
                    <a:pt x="0" y="0"/>
                  </a:moveTo>
                  <a:lnTo>
                    <a:pt x="36576" y="121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8062720" y="3740086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0" y="0"/>
                  </a:moveTo>
                  <a:lnTo>
                    <a:pt x="4572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8061196" y="3737040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0"/>
                  </a:moveTo>
                  <a:lnTo>
                    <a:pt x="1524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8061196" y="373399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8064244" y="373399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8067381" y="3737536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0"/>
                  </a:moveTo>
                  <a:lnTo>
                    <a:pt x="1168" y="4114"/>
                  </a:lnTo>
                  <a:lnTo>
                    <a:pt x="4330" y="7378"/>
                  </a:lnTo>
                  <a:lnTo>
                    <a:pt x="8407" y="866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8049004" y="3784282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4">
                  <a:moveTo>
                    <a:pt x="0" y="1524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8049004" y="3787330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4">
                  <a:moveTo>
                    <a:pt x="4572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8053550" y="3783455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5" h="5079">
                  <a:moveTo>
                    <a:pt x="5181" y="634"/>
                  </a:moveTo>
                  <a:lnTo>
                    <a:pt x="3048" y="0"/>
                  </a:lnTo>
                  <a:lnTo>
                    <a:pt x="812" y="1206"/>
                  </a:lnTo>
                  <a:lnTo>
                    <a:pt x="165" y="3327"/>
                  </a:lnTo>
                  <a:lnTo>
                    <a:pt x="50" y="3721"/>
                  </a:lnTo>
                  <a:lnTo>
                    <a:pt x="0" y="4140"/>
                  </a:lnTo>
                  <a:lnTo>
                    <a:pt x="0" y="454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8057460" y="3784087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0" y="9093"/>
                  </a:moveTo>
                  <a:lnTo>
                    <a:pt x="2552" y="6756"/>
                  </a:lnTo>
                  <a:lnTo>
                    <a:pt x="3086" y="2946"/>
                  </a:lnTo>
                  <a:lnTo>
                    <a:pt x="12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8045482" y="3793176"/>
              <a:ext cx="12065" cy="4445"/>
            </a:xfrm>
            <a:custGeom>
              <a:avLst/>
              <a:gdLst/>
              <a:ahLst/>
              <a:cxnLst/>
              <a:rect l="l" t="t" r="r" b="b"/>
              <a:pathLst>
                <a:path w="12065" h="4445">
                  <a:moveTo>
                    <a:pt x="0" y="1536"/>
                  </a:moveTo>
                  <a:lnTo>
                    <a:pt x="3797" y="4178"/>
                  </a:lnTo>
                  <a:lnTo>
                    <a:pt x="8966" y="3517"/>
                  </a:lnTo>
                  <a:lnTo>
                    <a:pt x="119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8070019" y="3749812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39">
                  <a:moveTo>
                    <a:pt x="0" y="1993"/>
                  </a:moveTo>
                  <a:lnTo>
                    <a:pt x="1079" y="1473"/>
                  </a:lnTo>
                  <a:lnTo>
                    <a:pt x="2082" y="800"/>
                  </a:lnTo>
                  <a:lnTo>
                    <a:pt x="297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8045993" y="3797956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70">
                  <a:moveTo>
                    <a:pt x="0" y="749"/>
                  </a:moveTo>
                  <a:lnTo>
                    <a:pt x="1689" y="800"/>
                  </a:lnTo>
                  <a:lnTo>
                    <a:pt x="3365" y="546"/>
                  </a:lnTo>
                  <a:lnTo>
                    <a:pt x="496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8059672" y="3779709"/>
              <a:ext cx="26034" cy="15240"/>
            </a:xfrm>
            <a:custGeom>
              <a:avLst/>
              <a:gdLst/>
              <a:ahLst/>
              <a:cxnLst/>
              <a:rect l="l" t="t" r="r" b="b"/>
              <a:pathLst>
                <a:path w="26034" h="15239">
                  <a:moveTo>
                    <a:pt x="0" y="0"/>
                  </a:moveTo>
                  <a:lnTo>
                    <a:pt x="25908" y="15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8047480" y="3797998"/>
              <a:ext cx="32384" cy="13970"/>
            </a:xfrm>
            <a:custGeom>
              <a:avLst/>
              <a:gdLst/>
              <a:ahLst/>
              <a:cxnLst/>
              <a:rect l="l" t="t" r="r" b="b"/>
              <a:pathLst>
                <a:path w="32384" h="13970">
                  <a:moveTo>
                    <a:pt x="0" y="0"/>
                  </a:moveTo>
                  <a:lnTo>
                    <a:pt x="32004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8070340" y="3729418"/>
              <a:ext cx="35560" cy="9525"/>
            </a:xfrm>
            <a:custGeom>
              <a:avLst/>
              <a:gdLst/>
              <a:ahLst/>
              <a:cxnLst/>
              <a:rect l="l" t="t" r="r" b="b"/>
              <a:pathLst>
                <a:path w="35559" h="9525">
                  <a:moveTo>
                    <a:pt x="0" y="0"/>
                  </a:moveTo>
                  <a:lnTo>
                    <a:pt x="35052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8100791" y="3737875"/>
              <a:ext cx="7620" cy="15875"/>
            </a:xfrm>
            <a:custGeom>
              <a:avLst/>
              <a:gdLst/>
              <a:ahLst/>
              <a:cxnLst/>
              <a:rect l="l" t="t" r="r" b="b"/>
              <a:pathLst>
                <a:path w="7620" h="15875">
                  <a:moveTo>
                    <a:pt x="0" y="15290"/>
                  </a:moveTo>
                  <a:lnTo>
                    <a:pt x="5219" y="12128"/>
                  </a:lnTo>
                  <a:lnTo>
                    <a:pt x="7454" y="5714"/>
                  </a:lnTo>
                  <a:lnTo>
                    <a:pt x="534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8070345" y="3729040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90" h="17779">
                  <a:moveTo>
                    <a:pt x="5448" y="17157"/>
                  </a:moveTo>
                  <a:lnTo>
                    <a:pt x="8686" y="10921"/>
                  </a:lnTo>
                  <a:lnTo>
                    <a:pt x="6248" y="323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8059914" y="378069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520" y="2717"/>
                  </a:moveTo>
                  <a:lnTo>
                    <a:pt x="431" y="1790"/>
                  </a:lnTo>
                  <a:lnTo>
                    <a:pt x="266" y="88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8049004" y="3799524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79" h="13970">
                  <a:moveTo>
                    <a:pt x="0" y="13716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8076436" y="3813238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0" y="6096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8103868" y="3802572"/>
              <a:ext cx="9525" cy="27940"/>
            </a:xfrm>
            <a:custGeom>
              <a:avLst/>
              <a:gdLst/>
              <a:ahLst/>
              <a:cxnLst/>
              <a:rect l="l" t="t" r="r" b="b"/>
              <a:pathLst>
                <a:path w="9525" h="27939">
                  <a:moveTo>
                    <a:pt x="0" y="27431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8049004" y="3810192"/>
              <a:ext cx="55244" cy="20320"/>
            </a:xfrm>
            <a:custGeom>
              <a:avLst/>
              <a:gdLst/>
              <a:ahLst/>
              <a:cxnLst/>
              <a:rect l="l" t="t" r="r" b="b"/>
              <a:pathLst>
                <a:path w="55245" h="20320">
                  <a:moveTo>
                    <a:pt x="0" y="0"/>
                  </a:moveTo>
                  <a:lnTo>
                    <a:pt x="54864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8050528" y="3807142"/>
              <a:ext cx="27940" cy="9525"/>
            </a:xfrm>
            <a:custGeom>
              <a:avLst/>
              <a:gdLst/>
              <a:ahLst/>
              <a:cxnLst/>
              <a:rect l="l" t="t" r="r" b="b"/>
              <a:pathLst>
                <a:path w="27940" h="9525">
                  <a:moveTo>
                    <a:pt x="0" y="0"/>
                  </a:moveTo>
                  <a:lnTo>
                    <a:pt x="27432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8079484" y="3724846"/>
              <a:ext cx="55244" cy="20320"/>
            </a:xfrm>
            <a:custGeom>
              <a:avLst/>
              <a:gdLst/>
              <a:ahLst/>
              <a:cxnLst/>
              <a:rect l="l" t="t" r="r" b="b"/>
              <a:pathLst>
                <a:path w="55245" h="20320">
                  <a:moveTo>
                    <a:pt x="0" y="0"/>
                  </a:moveTo>
                  <a:lnTo>
                    <a:pt x="54864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8077960" y="3729418"/>
              <a:ext cx="27940" cy="9525"/>
            </a:xfrm>
            <a:custGeom>
              <a:avLst/>
              <a:gdLst/>
              <a:ahLst/>
              <a:cxnLst/>
              <a:rect l="l" t="t" r="r" b="b"/>
              <a:pathLst>
                <a:path w="27940" h="9525">
                  <a:moveTo>
                    <a:pt x="0" y="0"/>
                  </a:moveTo>
                  <a:lnTo>
                    <a:pt x="27432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8059672" y="3752277"/>
              <a:ext cx="10795" cy="27940"/>
            </a:xfrm>
            <a:custGeom>
              <a:avLst/>
              <a:gdLst/>
              <a:ahLst/>
              <a:cxnLst/>
              <a:rect l="l" t="t" r="r" b="b"/>
              <a:pathLst>
                <a:path w="10795" h="27939">
                  <a:moveTo>
                    <a:pt x="0" y="27431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8077960" y="3721798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0" y="914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8085580" y="379190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8105392" y="373551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8097772" y="3761422"/>
              <a:ext cx="26034" cy="10795"/>
            </a:xfrm>
            <a:custGeom>
              <a:avLst/>
              <a:gdLst/>
              <a:ahLst/>
              <a:cxnLst/>
              <a:rect l="l" t="t" r="r" b="b"/>
              <a:pathLst>
                <a:path w="26034" h="10795">
                  <a:moveTo>
                    <a:pt x="0" y="0"/>
                  </a:moveTo>
                  <a:lnTo>
                    <a:pt x="25908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8087104" y="3791902"/>
              <a:ext cx="26034" cy="10795"/>
            </a:xfrm>
            <a:custGeom>
              <a:avLst/>
              <a:gdLst/>
              <a:ahLst/>
              <a:cxnLst/>
              <a:rect l="l" t="t" r="r" b="b"/>
              <a:pathLst>
                <a:path w="26034" h="10795">
                  <a:moveTo>
                    <a:pt x="25907" y="10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8097772" y="3752278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0" y="914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8123680" y="3744659"/>
              <a:ext cx="10795" cy="27940"/>
            </a:xfrm>
            <a:custGeom>
              <a:avLst/>
              <a:gdLst/>
              <a:ahLst/>
              <a:cxnLst/>
              <a:rect l="l" t="t" r="r" b="b"/>
              <a:pathLst>
                <a:path w="10795" h="27939">
                  <a:moveTo>
                    <a:pt x="0" y="27431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8079431" y="3794978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90" h="17779">
                  <a:moveTo>
                    <a:pt x="0" y="17513"/>
                  </a:moveTo>
                  <a:lnTo>
                    <a:pt x="5803" y="13766"/>
                  </a:lnTo>
                  <a:lnTo>
                    <a:pt x="8331" y="6553"/>
                  </a:lnTo>
                  <a:lnTo>
                    <a:pt x="61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8100029" y="3753577"/>
              <a:ext cx="22860" cy="8255"/>
            </a:xfrm>
            <a:custGeom>
              <a:avLst/>
              <a:gdLst/>
              <a:ahLst/>
              <a:cxnLst/>
              <a:rect l="l" t="t" r="r" b="b"/>
              <a:pathLst>
                <a:path w="22859" h="8254">
                  <a:moveTo>
                    <a:pt x="0" y="0"/>
                  </a:moveTo>
                  <a:lnTo>
                    <a:pt x="6108" y="5626"/>
                  </a:lnTo>
                  <a:lnTo>
                    <a:pt x="14592" y="7874"/>
                  </a:lnTo>
                  <a:lnTo>
                    <a:pt x="22682" y="60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8122712" y="3746595"/>
              <a:ext cx="8255" cy="13335"/>
            </a:xfrm>
            <a:custGeom>
              <a:avLst/>
              <a:gdLst/>
              <a:ahLst/>
              <a:cxnLst/>
              <a:rect l="l" t="t" r="r" b="b"/>
              <a:pathLst>
                <a:path w="8254" h="13335">
                  <a:moveTo>
                    <a:pt x="0" y="13004"/>
                  </a:moveTo>
                  <a:lnTo>
                    <a:pt x="4902" y="12153"/>
                  </a:lnTo>
                  <a:lnTo>
                    <a:pt x="8178" y="7493"/>
                  </a:lnTo>
                  <a:lnTo>
                    <a:pt x="7327" y="2590"/>
                  </a:lnTo>
                  <a:lnTo>
                    <a:pt x="7162" y="1689"/>
                  </a:lnTo>
                  <a:lnTo>
                    <a:pt x="6870" y="812"/>
                  </a:lnTo>
                  <a:lnTo>
                    <a:pt x="645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8105380" y="3736773"/>
              <a:ext cx="24130" cy="10160"/>
            </a:xfrm>
            <a:custGeom>
              <a:avLst/>
              <a:gdLst/>
              <a:ahLst/>
              <a:cxnLst/>
              <a:rect l="l" t="t" r="r" b="b"/>
              <a:pathLst>
                <a:path w="24129" h="10160">
                  <a:moveTo>
                    <a:pt x="11379" y="1676"/>
                  </a:moveTo>
                  <a:lnTo>
                    <a:pt x="14909" y="5219"/>
                  </a:lnTo>
                  <a:lnTo>
                    <a:pt x="19126" y="8000"/>
                  </a:lnTo>
                  <a:lnTo>
                    <a:pt x="23787" y="9829"/>
                  </a:lnTo>
                </a:path>
                <a:path w="24129" h="10160">
                  <a:moveTo>
                    <a:pt x="11379" y="1676"/>
                  </a:moveTo>
                  <a:lnTo>
                    <a:pt x="7772" y="63"/>
                  </a:lnTo>
                  <a:lnTo>
                    <a:pt x="3657" y="0"/>
                  </a:lnTo>
                  <a:lnTo>
                    <a:pt x="0" y="15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8080535" y="3811707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90" h="6350">
                  <a:moveTo>
                    <a:pt x="0" y="0"/>
                  </a:moveTo>
                  <a:lnTo>
                    <a:pt x="1968" y="3022"/>
                  </a:lnTo>
                  <a:lnTo>
                    <a:pt x="4991" y="5194"/>
                  </a:lnTo>
                  <a:lnTo>
                    <a:pt x="8483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8085731" y="3795061"/>
              <a:ext cx="21590" cy="10160"/>
            </a:xfrm>
            <a:custGeom>
              <a:avLst/>
              <a:gdLst/>
              <a:ahLst/>
              <a:cxnLst/>
              <a:rect l="l" t="t" r="r" b="b"/>
              <a:pathLst>
                <a:path w="21590" h="10160">
                  <a:moveTo>
                    <a:pt x="21120" y="9905"/>
                  </a:moveTo>
                  <a:lnTo>
                    <a:pt x="16027" y="3517"/>
                  </a:lnTo>
                  <a:lnTo>
                    <a:pt x="8153" y="0"/>
                  </a:lnTo>
                  <a:lnTo>
                    <a:pt x="0" y="4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8089016" y="3804967"/>
              <a:ext cx="21590" cy="14604"/>
            </a:xfrm>
            <a:custGeom>
              <a:avLst/>
              <a:gdLst/>
              <a:ahLst/>
              <a:cxnLst/>
              <a:rect l="l" t="t" r="r" b="b"/>
              <a:pathLst>
                <a:path w="21590" h="14604">
                  <a:moveTo>
                    <a:pt x="14782" y="14185"/>
                  </a:moveTo>
                  <a:lnTo>
                    <a:pt x="19316" y="12153"/>
                  </a:lnTo>
                  <a:lnTo>
                    <a:pt x="21348" y="6832"/>
                  </a:lnTo>
                  <a:lnTo>
                    <a:pt x="19316" y="2298"/>
                  </a:lnTo>
                  <a:lnTo>
                    <a:pt x="18948" y="1460"/>
                  </a:lnTo>
                  <a:lnTo>
                    <a:pt x="18440" y="685"/>
                  </a:lnTo>
                  <a:lnTo>
                    <a:pt x="17830" y="0"/>
                  </a:lnTo>
                </a:path>
                <a:path w="21590" h="14604">
                  <a:moveTo>
                    <a:pt x="14782" y="14185"/>
                  </a:moveTo>
                  <a:lnTo>
                    <a:pt x="10007" y="12712"/>
                  </a:lnTo>
                  <a:lnTo>
                    <a:pt x="4965" y="12255"/>
                  </a:lnTo>
                  <a:lnTo>
                    <a:pt x="0" y="1282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8042908" y="3729418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192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8033136" y="3704588"/>
              <a:ext cx="29209" cy="21590"/>
            </a:xfrm>
            <a:custGeom>
              <a:avLst/>
              <a:gdLst/>
              <a:ahLst/>
              <a:cxnLst/>
              <a:rect l="l" t="t" r="r" b="b"/>
              <a:pathLst>
                <a:path w="29209" h="21589">
                  <a:moveTo>
                    <a:pt x="21412" y="15113"/>
                  </a:moveTo>
                  <a:lnTo>
                    <a:pt x="22796" y="18211"/>
                  </a:lnTo>
                  <a:lnTo>
                    <a:pt x="25463" y="20535"/>
                  </a:lnTo>
                  <a:lnTo>
                    <a:pt x="28714" y="21475"/>
                  </a:lnTo>
                </a:path>
                <a:path w="29209" h="21589">
                  <a:moveTo>
                    <a:pt x="21412" y="15113"/>
                  </a:moveTo>
                  <a:lnTo>
                    <a:pt x="16693" y="10487"/>
                  </a:lnTo>
                  <a:lnTo>
                    <a:pt x="11520" y="6403"/>
                  </a:lnTo>
                  <a:lnTo>
                    <a:pt x="5940" y="289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8026144" y="3701986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0" y="0"/>
                  </a:moveTo>
                  <a:lnTo>
                    <a:pt x="762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8026144" y="370198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1524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8017842" y="3699238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9067" y="7366"/>
                  </a:moveTo>
                  <a:lnTo>
                    <a:pt x="7226" y="3746"/>
                  </a:lnTo>
                  <a:lnTo>
                    <a:pt x="3924" y="106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8027649" y="3723828"/>
              <a:ext cx="15240" cy="5715"/>
            </a:xfrm>
            <a:custGeom>
              <a:avLst/>
              <a:gdLst/>
              <a:ahLst/>
              <a:cxnLst/>
              <a:rect l="l" t="t" r="r" b="b"/>
              <a:pathLst>
                <a:path w="15240" h="5714">
                  <a:moveTo>
                    <a:pt x="0" y="0"/>
                  </a:moveTo>
                  <a:lnTo>
                    <a:pt x="4267" y="3213"/>
                  </a:lnTo>
                  <a:lnTo>
                    <a:pt x="9423" y="5041"/>
                  </a:lnTo>
                  <a:lnTo>
                    <a:pt x="14757" y="52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8026144" y="372332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8026144" y="3724846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8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8007856" y="377818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3048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8007856" y="3772092"/>
              <a:ext cx="9525" cy="6350"/>
            </a:xfrm>
            <a:custGeom>
              <a:avLst/>
              <a:gdLst/>
              <a:ahLst/>
              <a:cxnLst/>
              <a:rect l="l" t="t" r="r" b="b"/>
              <a:pathLst>
                <a:path w="9525" h="6350">
                  <a:moveTo>
                    <a:pt x="9144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8032240" y="3784282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0" y="0"/>
                  </a:moveTo>
                  <a:lnTo>
                    <a:pt x="762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8014307" y="3781004"/>
              <a:ext cx="17780" cy="5080"/>
            </a:xfrm>
            <a:custGeom>
              <a:avLst/>
              <a:gdLst/>
              <a:ahLst/>
              <a:cxnLst/>
              <a:rect l="l" t="t" r="r" b="b"/>
              <a:pathLst>
                <a:path w="17779" h="5079">
                  <a:moveTo>
                    <a:pt x="17665" y="3263"/>
                  </a:moveTo>
                  <a:lnTo>
                    <a:pt x="12052" y="0"/>
                  </a:lnTo>
                  <a:lnTo>
                    <a:pt x="5003" y="571"/>
                  </a:lnTo>
                  <a:lnTo>
                    <a:pt x="0" y="47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8010904" y="3781234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0" y="0"/>
                  </a:moveTo>
                  <a:lnTo>
                    <a:pt x="4572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7992048" y="3789379"/>
              <a:ext cx="22860" cy="12065"/>
            </a:xfrm>
            <a:custGeom>
              <a:avLst/>
              <a:gdLst/>
              <a:ahLst/>
              <a:cxnLst/>
              <a:rect l="l" t="t" r="r" b="b"/>
              <a:pathLst>
                <a:path w="22859" h="12064">
                  <a:moveTo>
                    <a:pt x="0" y="0"/>
                  </a:moveTo>
                  <a:lnTo>
                    <a:pt x="4525" y="4826"/>
                  </a:lnTo>
                  <a:lnTo>
                    <a:pt x="9950" y="8464"/>
                  </a:lnTo>
                  <a:lnTo>
                    <a:pt x="16052" y="10797"/>
                  </a:lnTo>
                  <a:lnTo>
                    <a:pt x="22606" y="1170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8009101" y="3724789"/>
              <a:ext cx="7620" cy="5715"/>
            </a:xfrm>
            <a:custGeom>
              <a:avLst/>
              <a:gdLst/>
              <a:ahLst/>
              <a:cxnLst/>
              <a:rect l="l" t="t" r="r" b="b"/>
              <a:pathLst>
                <a:path w="7620" h="5714">
                  <a:moveTo>
                    <a:pt x="0" y="0"/>
                  </a:moveTo>
                  <a:lnTo>
                    <a:pt x="1841" y="2425"/>
                  </a:lnTo>
                  <a:lnTo>
                    <a:pt x="4368" y="4241"/>
                  </a:lnTo>
                  <a:lnTo>
                    <a:pt x="7251" y="520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7979040" y="3756229"/>
              <a:ext cx="16510" cy="9525"/>
            </a:xfrm>
            <a:custGeom>
              <a:avLst/>
              <a:gdLst/>
              <a:ahLst/>
              <a:cxnLst/>
              <a:rect l="l" t="t" r="r" b="b"/>
              <a:pathLst>
                <a:path w="16509" h="9525">
                  <a:moveTo>
                    <a:pt x="0" y="0"/>
                  </a:moveTo>
                  <a:lnTo>
                    <a:pt x="2921" y="6070"/>
                  </a:lnTo>
                  <a:lnTo>
                    <a:pt x="9474" y="9525"/>
                  </a:lnTo>
                  <a:lnTo>
                    <a:pt x="16129" y="848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7974890" y="3722245"/>
              <a:ext cx="16510" cy="34290"/>
            </a:xfrm>
            <a:custGeom>
              <a:avLst/>
              <a:gdLst/>
              <a:ahLst/>
              <a:cxnLst/>
              <a:rect l="l" t="t" r="r" b="b"/>
              <a:pathLst>
                <a:path w="16509" h="34289">
                  <a:moveTo>
                    <a:pt x="16032" y="0"/>
                  </a:moveTo>
                  <a:lnTo>
                    <a:pt x="8305" y="3721"/>
                  </a:lnTo>
                  <a:lnTo>
                    <a:pt x="2794" y="9902"/>
                  </a:lnTo>
                  <a:lnTo>
                    <a:pt x="0" y="17698"/>
                  </a:lnTo>
                  <a:lnTo>
                    <a:pt x="424" y="26263"/>
                  </a:lnTo>
                  <a:lnTo>
                    <a:pt x="1147" y="29057"/>
                  </a:lnTo>
                  <a:lnTo>
                    <a:pt x="2405" y="31686"/>
                  </a:lnTo>
                  <a:lnTo>
                    <a:pt x="4145" y="3398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7990927" y="3719252"/>
              <a:ext cx="18415" cy="5715"/>
            </a:xfrm>
            <a:custGeom>
              <a:avLst/>
              <a:gdLst/>
              <a:ahLst/>
              <a:cxnLst/>
              <a:rect l="l" t="t" r="r" b="b"/>
              <a:pathLst>
                <a:path w="18415" h="5714">
                  <a:moveTo>
                    <a:pt x="18173" y="5537"/>
                  </a:moveTo>
                  <a:lnTo>
                    <a:pt x="13220" y="1003"/>
                  </a:lnTo>
                  <a:lnTo>
                    <a:pt x="5994" y="0"/>
                  </a:lnTo>
                  <a:lnTo>
                    <a:pt x="0" y="299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8016358" y="3729992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5816" y="6743"/>
                  </a:moveTo>
                  <a:lnTo>
                    <a:pt x="4305" y="4152"/>
                  </a:lnTo>
                  <a:lnTo>
                    <a:pt x="2336" y="187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8022178" y="3736741"/>
              <a:ext cx="3175" cy="8255"/>
            </a:xfrm>
            <a:custGeom>
              <a:avLst/>
              <a:gdLst/>
              <a:ahLst/>
              <a:cxnLst/>
              <a:rect l="l" t="t" r="r" b="b"/>
              <a:pathLst>
                <a:path w="3175" h="8254">
                  <a:moveTo>
                    <a:pt x="2755" y="8254"/>
                  </a:moveTo>
                  <a:lnTo>
                    <a:pt x="2412" y="5346"/>
                  </a:lnTo>
                  <a:lnTo>
                    <a:pt x="1473" y="252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8024061" y="3745001"/>
              <a:ext cx="1270" cy="8255"/>
            </a:xfrm>
            <a:custGeom>
              <a:avLst/>
              <a:gdLst/>
              <a:ahLst/>
              <a:cxnLst/>
              <a:rect l="l" t="t" r="r" b="b"/>
              <a:pathLst>
                <a:path w="1270" h="8254">
                  <a:moveTo>
                    <a:pt x="0" y="7899"/>
                  </a:moveTo>
                  <a:lnTo>
                    <a:pt x="889" y="5359"/>
                  </a:lnTo>
                  <a:lnTo>
                    <a:pt x="1181" y="2666"/>
                  </a:lnTo>
                  <a:lnTo>
                    <a:pt x="87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8019820" y="3752897"/>
              <a:ext cx="4445" cy="6985"/>
            </a:xfrm>
            <a:custGeom>
              <a:avLst/>
              <a:gdLst/>
              <a:ahLst/>
              <a:cxnLst/>
              <a:rect l="l" t="t" r="r" b="b"/>
              <a:pathLst>
                <a:path w="4445" h="6985">
                  <a:moveTo>
                    <a:pt x="0" y="6730"/>
                  </a:moveTo>
                  <a:lnTo>
                    <a:pt x="1905" y="4838"/>
                  </a:lnTo>
                  <a:lnTo>
                    <a:pt x="3352" y="2539"/>
                  </a:lnTo>
                  <a:lnTo>
                    <a:pt x="42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8012513" y="3759632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4737"/>
                  </a:moveTo>
                  <a:lnTo>
                    <a:pt x="2743" y="3683"/>
                  </a:lnTo>
                  <a:lnTo>
                    <a:pt x="5219" y="2070"/>
                  </a:lnTo>
                  <a:lnTo>
                    <a:pt x="730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8003764" y="3764365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4">
                  <a:moveTo>
                    <a:pt x="0" y="1650"/>
                  </a:moveTo>
                  <a:lnTo>
                    <a:pt x="2997" y="1638"/>
                  </a:lnTo>
                  <a:lnTo>
                    <a:pt x="5956" y="1079"/>
                  </a:lnTo>
                  <a:lnTo>
                    <a:pt x="87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7995174" y="3764713"/>
              <a:ext cx="8890" cy="1905"/>
            </a:xfrm>
            <a:custGeom>
              <a:avLst/>
              <a:gdLst/>
              <a:ahLst/>
              <a:cxnLst/>
              <a:rect l="l" t="t" r="r" b="b"/>
              <a:pathLst>
                <a:path w="8890" h="1904">
                  <a:moveTo>
                    <a:pt x="0" y="0"/>
                  </a:moveTo>
                  <a:lnTo>
                    <a:pt x="2781" y="876"/>
                  </a:lnTo>
                  <a:lnTo>
                    <a:pt x="5676" y="1308"/>
                  </a:lnTo>
                  <a:lnTo>
                    <a:pt x="8585" y="13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7985478" y="3714855"/>
              <a:ext cx="6350" cy="10160"/>
            </a:xfrm>
            <a:custGeom>
              <a:avLst/>
              <a:gdLst/>
              <a:ahLst/>
              <a:cxnLst/>
              <a:rect l="l" t="t" r="r" b="b"/>
              <a:pathLst>
                <a:path w="6350" h="10160">
                  <a:moveTo>
                    <a:pt x="6121" y="0"/>
                  </a:moveTo>
                  <a:lnTo>
                    <a:pt x="3886" y="3073"/>
                  </a:lnTo>
                  <a:lnTo>
                    <a:pt x="1841" y="6273"/>
                  </a:lnTo>
                  <a:lnTo>
                    <a:pt x="0" y="960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7974371" y="3750612"/>
              <a:ext cx="1905" cy="13970"/>
            </a:xfrm>
            <a:custGeom>
              <a:avLst/>
              <a:gdLst/>
              <a:ahLst/>
              <a:cxnLst/>
              <a:rect l="l" t="t" r="r" b="b"/>
              <a:pathLst>
                <a:path w="1904" h="13970">
                  <a:moveTo>
                    <a:pt x="1600" y="0"/>
                  </a:moveTo>
                  <a:lnTo>
                    <a:pt x="723" y="4457"/>
                  </a:lnTo>
                  <a:lnTo>
                    <a:pt x="190" y="8978"/>
                  </a:lnTo>
                  <a:lnTo>
                    <a:pt x="0" y="135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7974109" y="3764131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262" y="0"/>
                  </a:moveTo>
                  <a:lnTo>
                    <a:pt x="0" y="7526"/>
                  </a:lnTo>
                  <a:lnTo>
                    <a:pt x="2075" y="14576"/>
                  </a:lnTo>
                  <a:lnTo>
                    <a:pt x="6242" y="20631"/>
                  </a:lnTo>
                  <a:lnTo>
                    <a:pt x="12251" y="2517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7991593" y="3699242"/>
              <a:ext cx="26670" cy="15875"/>
            </a:xfrm>
            <a:custGeom>
              <a:avLst/>
              <a:gdLst/>
              <a:ahLst/>
              <a:cxnLst/>
              <a:rect l="l" t="t" r="r" b="b"/>
              <a:pathLst>
                <a:path w="26670" h="15875">
                  <a:moveTo>
                    <a:pt x="26250" y="0"/>
                  </a:moveTo>
                  <a:lnTo>
                    <a:pt x="18395" y="1379"/>
                  </a:lnTo>
                  <a:lnTo>
                    <a:pt x="11201" y="4560"/>
                  </a:lnTo>
                  <a:lnTo>
                    <a:pt x="4969" y="9363"/>
                  </a:lnTo>
                  <a:lnTo>
                    <a:pt x="0" y="156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7986358" y="3787786"/>
              <a:ext cx="10795" cy="2540"/>
            </a:xfrm>
            <a:custGeom>
              <a:avLst/>
              <a:gdLst/>
              <a:ahLst/>
              <a:cxnLst/>
              <a:rect l="l" t="t" r="r" b="b"/>
              <a:pathLst>
                <a:path w="10795" h="2539">
                  <a:moveTo>
                    <a:pt x="0" y="1511"/>
                  </a:moveTo>
                  <a:lnTo>
                    <a:pt x="3594" y="2082"/>
                  </a:lnTo>
                  <a:lnTo>
                    <a:pt x="7277" y="1549"/>
                  </a:lnTo>
                  <a:lnTo>
                    <a:pt x="1056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7945372" y="3666934"/>
              <a:ext cx="105410" cy="36830"/>
            </a:xfrm>
            <a:custGeom>
              <a:avLst/>
              <a:gdLst/>
              <a:ahLst/>
              <a:cxnLst/>
              <a:rect l="l" t="t" r="r" b="b"/>
              <a:pathLst>
                <a:path w="105409" h="36829">
                  <a:moveTo>
                    <a:pt x="0" y="0"/>
                  </a:moveTo>
                  <a:lnTo>
                    <a:pt x="105155" y="365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7908796" y="3772092"/>
              <a:ext cx="105410" cy="36830"/>
            </a:xfrm>
            <a:custGeom>
              <a:avLst/>
              <a:gdLst/>
              <a:ahLst/>
              <a:cxnLst/>
              <a:rect l="l" t="t" r="r" b="b"/>
              <a:pathLst>
                <a:path w="105409" h="36829">
                  <a:moveTo>
                    <a:pt x="0" y="0"/>
                  </a:moveTo>
                  <a:lnTo>
                    <a:pt x="105155" y="365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7943848" y="3669982"/>
              <a:ext cx="105410" cy="36830"/>
            </a:xfrm>
            <a:custGeom>
              <a:avLst/>
              <a:gdLst/>
              <a:ahLst/>
              <a:cxnLst/>
              <a:rect l="l" t="t" r="r" b="b"/>
              <a:pathLst>
                <a:path w="105409" h="36829">
                  <a:moveTo>
                    <a:pt x="0" y="0"/>
                  </a:moveTo>
                  <a:lnTo>
                    <a:pt x="105155" y="365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2" name="object 2092"/>
            <p:cNvSpPr/>
            <p:nvPr/>
          </p:nvSpPr>
          <p:spPr>
            <a:xfrm>
              <a:off x="7910320" y="3769042"/>
              <a:ext cx="105410" cy="36830"/>
            </a:xfrm>
            <a:custGeom>
              <a:avLst/>
              <a:gdLst/>
              <a:ahLst/>
              <a:cxnLst/>
              <a:rect l="l" t="t" r="r" b="b"/>
              <a:pathLst>
                <a:path w="105409" h="36829">
                  <a:moveTo>
                    <a:pt x="0" y="0"/>
                  </a:moveTo>
                  <a:lnTo>
                    <a:pt x="105155" y="365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3" name="object 2093"/>
            <p:cNvSpPr/>
            <p:nvPr/>
          </p:nvSpPr>
          <p:spPr>
            <a:xfrm>
              <a:off x="7956040" y="3781234"/>
              <a:ext cx="44450" cy="15240"/>
            </a:xfrm>
            <a:custGeom>
              <a:avLst/>
              <a:gdLst/>
              <a:ahLst/>
              <a:cxnLst/>
              <a:rect l="l" t="t" r="r" b="b"/>
              <a:pathLst>
                <a:path w="44450" h="15239">
                  <a:moveTo>
                    <a:pt x="0" y="0"/>
                  </a:moveTo>
                  <a:lnTo>
                    <a:pt x="44196" y="15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7989568" y="3689794"/>
              <a:ext cx="26034" cy="9525"/>
            </a:xfrm>
            <a:custGeom>
              <a:avLst/>
              <a:gdLst/>
              <a:ahLst/>
              <a:cxnLst/>
              <a:rect l="l" t="t" r="r" b="b"/>
              <a:pathLst>
                <a:path w="26034" h="9525">
                  <a:moveTo>
                    <a:pt x="0" y="0"/>
                  </a:moveTo>
                  <a:lnTo>
                    <a:pt x="25908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7943848" y="366693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7963660" y="3749230"/>
              <a:ext cx="12700" cy="35560"/>
            </a:xfrm>
            <a:custGeom>
              <a:avLst/>
              <a:gdLst/>
              <a:ahLst/>
              <a:cxnLst/>
              <a:rect l="l" t="t" r="r" b="b"/>
              <a:pathLst>
                <a:path w="12700" h="35560">
                  <a:moveTo>
                    <a:pt x="0" y="35051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7956040" y="3689794"/>
              <a:ext cx="33655" cy="91440"/>
            </a:xfrm>
            <a:custGeom>
              <a:avLst/>
              <a:gdLst/>
              <a:ahLst/>
              <a:cxnLst/>
              <a:rect l="l" t="t" r="r" b="b"/>
              <a:pathLst>
                <a:path w="33654" h="91439">
                  <a:moveTo>
                    <a:pt x="0" y="91440"/>
                  </a:moveTo>
                  <a:lnTo>
                    <a:pt x="335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7983472" y="3692842"/>
              <a:ext cx="12700" cy="32384"/>
            </a:xfrm>
            <a:custGeom>
              <a:avLst/>
              <a:gdLst/>
              <a:ahLst/>
              <a:cxnLst/>
              <a:rect l="l" t="t" r="r" b="b"/>
              <a:pathLst>
                <a:path w="12700" h="32385">
                  <a:moveTo>
                    <a:pt x="0" y="32003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9" name="object 2099"/>
            <p:cNvSpPr/>
            <p:nvPr/>
          </p:nvSpPr>
          <p:spPr>
            <a:xfrm>
              <a:off x="8049004" y="3703510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0" name="object 2100"/>
            <p:cNvSpPr/>
            <p:nvPr/>
          </p:nvSpPr>
          <p:spPr>
            <a:xfrm>
              <a:off x="8013952" y="3805620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1" name="object 2101"/>
            <p:cNvSpPr/>
            <p:nvPr/>
          </p:nvSpPr>
          <p:spPr>
            <a:xfrm>
              <a:off x="7908796" y="376904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2" name="object 2102"/>
            <p:cNvSpPr/>
            <p:nvPr/>
          </p:nvSpPr>
          <p:spPr>
            <a:xfrm>
              <a:off x="7920988" y="3761422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0" y="6096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3" name="object 2103"/>
            <p:cNvSpPr/>
            <p:nvPr/>
          </p:nvSpPr>
          <p:spPr>
            <a:xfrm>
              <a:off x="7960612" y="3683698"/>
              <a:ext cx="27940" cy="9525"/>
            </a:xfrm>
            <a:custGeom>
              <a:avLst/>
              <a:gdLst/>
              <a:ahLst/>
              <a:cxnLst/>
              <a:rect l="l" t="t" r="r" b="b"/>
              <a:pathLst>
                <a:path w="27940" h="9525">
                  <a:moveTo>
                    <a:pt x="27431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7959088" y="3686746"/>
              <a:ext cx="27940" cy="10795"/>
            </a:xfrm>
            <a:custGeom>
              <a:avLst/>
              <a:gdLst/>
              <a:ahLst/>
              <a:cxnLst/>
              <a:rect l="l" t="t" r="r" b="b"/>
              <a:pathLst>
                <a:path w="27940" h="10795">
                  <a:moveTo>
                    <a:pt x="0" y="0"/>
                  </a:moveTo>
                  <a:lnTo>
                    <a:pt x="27432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7930132" y="3769042"/>
              <a:ext cx="27940" cy="9525"/>
            </a:xfrm>
            <a:custGeom>
              <a:avLst/>
              <a:gdLst/>
              <a:ahLst/>
              <a:cxnLst/>
              <a:rect l="l" t="t" r="r" b="b"/>
              <a:pathLst>
                <a:path w="27940" h="9525">
                  <a:moveTo>
                    <a:pt x="27431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7922512" y="376294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7931656" y="3765994"/>
              <a:ext cx="27940" cy="9525"/>
            </a:xfrm>
            <a:custGeom>
              <a:avLst/>
              <a:gdLst/>
              <a:ahLst/>
              <a:cxnLst/>
              <a:rect l="l" t="t" r="r" b="b"/>
              <a:pathLst>
                <a:path w="27940" h="9525">
                  <a:moveTo>
                    <a:pt x="0" y="0"/>
                  </a:moveTo>
                  <a:lnTo>
                    <a:pt x="27432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7949944" y="3685222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14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7949944" y="3679126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0" y="6096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7952992" y="3679128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0" y="0"/>
                  </a:moveTo>
                  <a:lnTo>
                    <a:pt x="762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7959088" y="3682174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1524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7920988" y="3767520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14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7920988" y="3761422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0" y="6096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7924036" y="3761422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0" y="0"/>
                  </a:moveTo>
                  <a:lnTo>
                    <a:pt x="914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7930132" y="3762946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3048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7949944" y="3679126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0" y="6096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7988044" y="3691318"/>
              <a:ext cx="24765" cy="9525"/>
            </a:xfrm>
            <a:custGeom>
              <a:avLst/>
              <a:gdLst/>
              <a:ahLst/>
              <a:cxnLst/>
              <a:rect l="l" t="t" r="r" b="b"/>
              <a:pathLst>
                <a:path w="24765" h="9525">
                  <a:moveTo>
                    <a:pt x="0" y="0"/>
                  </a:moveTo>
                  <a:lnTo>
                    <a:pt x="24384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7957564" y="3779709"/>
              <a:ext cx="38100" cy="13970"/>
            </a:xfrm>
            <a:custGeom>
              <a:avLst/>
              <a:gdLst/>
              <a:ahLst/>
              <a:cxnLst/>
              <a:rect l="l" t="t" r="r" b="b"/>
              <a:pathLst>
                <a:path w="38100" h="13970">
                  <a:moveTo>
                    <a:pt x="0" y="0"/>
                  </a:moveTo>
                  <a:lnTo>
                    <a:pt x="38100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8023096" y="370198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8017172" y="3729426"/>
              <a:ext cx="12700" cy="42545"/>
            </a:xfrm>
            <a:custGeom>
              <a:avLst/>
              <a:gdLst/>
              <a:ahLst/>
              <a:cxnLst/>
              <a:rect l="l" t="t" r="r" b="b"/>
              <a:pathLst>
                <a:path w="12700" h="42545">
                  <a:moveTo>
                    <a:pt x="0" y="42151"/>
                  </a:moveTo>
                  <a:lnTo>
                    <a:pt x="5094" y="32255"/>
                  </a:lnTo>
                  <a:lnTo>
                    <a:pt x="8923" y="21851"/>
                  </a:lnTo>
                  <a:lnTo>
                    <a:pt x="11449" y="11059"/>
                  </a:lnTo>
                  <a:lnTo>
                    <a:pt x="126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7781861" y="3811329"/>
              <a:ext cx="70485" cy="86360"/>
            </a:xfrm>
            <a:custGeom>
              <a:avLst/>
              <a:gdLst/>
              <a:ahLst/>
              <a:cxnLst/>
              <a:rect l="l" t="t" r="r" b="b"/>
              <a:pathLst>
                <a:path w="70484" h="86360">
                  <a:moveTo>
                    <a:pt x="69875" y="42964"/>
                  </a:moveTo>
                  <a:lnTo>
                    <a:pt x="69875" y="42964"/>
                  </a:lnTo>
                  <a:lnTo>
                    <a:pt x="69875" y="35547"/>
                  </a:lnTo>
                  <a:lnTo>
                    <a:pt x="69862" y="34518"/>
                  </a:lnTo>
                  <a:lnTo>
                    <a:pt x="69862" y="33489"/>
                  </a:lnTo>
                  <a:lnTo>
                    <a:pt x="69849" y="32461"/>
                  </a:lnTo>
                  <a:lnTo>
                    <a:pt x="69837" y="31432"/>
                  </a:lnTo>
                  <a:lnTo>
                    <a:pt x="69824" y="30391"/>
                  </a:lnTo>
                  <a:lnTo>
                    <a:pt x="69799" y="29362"/>
                  </a:lnTo>
                  <a:lnTo>
                    <a:pt x="69773" y="28333"/>
                  </a:lnTo>
                  <a:lnTo>
                    <a:pt x="69748" y="27305"/>
                  </a:lnTo>
                  <a:lnTo>
                    <a:pt x="69710" y="26263"/>
                  </a:lnTo>
                  <a:lnTo>
                    <a:pt x="69672" y="25234"/>
                  </a:lnTo>
                  <a:lnTo>
                    <a:pt x="69634" y="24193"/>
                  </a:lnTo>
                  <a:lnTo>
                    <a:pt x="69583" y="23164"/>
                  </a:lnTo>
                  <a:lnTo>
                    <a:pt x="69519" y="22123"/>
                  </a:lnTo>
                  <a:lnTo>
                    <a:pt x="69468" y="21094"/>
                  </a:lnTo>
                  <a:lnTo>
                    <a:pt x="69418" y="20256"/>
                  </a:lnTo>
                  <a:lnTo>
                    <a:pt x="69367" y="19608"/>
                  </a:lnTo>
                  <a:lnTo>
                    <a:pt x="69316" y="18961"/>
                  </a:lnTo>
                  <a:lnTo>
                    <a:pt x="69278" y="18516"/>
                  </a:lnTo>
                  <a:lnTo>
                    <a:pt x="69253" y="18249"/>
                  </a:lnTo>
                  <a:lnTo>
                    <a:pt x="69240" y="18122"/>
                  </a:lnTo>
                  <a:lnTo>
                    <a:pt x="69227" y="17894"/>
                  </a:lnTo>
                  <a:lnTo>
                    <a:pt x="69189" y="17564"/>
                  </a:lnTo>
                  <a:lnTo>
                    <a:pt x="69164" y="17246"/>
                  </a:lnTo>
                  <a:lnTo>
                    <a:pt x="69113" y="16827"/>
                  </a:lnTo>
                  <a:lnTo>
                    <a:pt x="69037" y="16319"/>
                  </a:lnTo>
                  <a:lnTo>
                    <a:pt x="68960" y="15811"/>
                  </a:lnTo>
                  <a:lnTo>
                    <a:pt x="68884" y="15316"/>
                  </a:lnTo>
                  <a:lnTo>
                    <a:pt x="68783" y="14833"/>
                  </a:lnTo>
                  <a:lnTo>
                    <a:pt x="68681" y="14351"/>
                  </a:lnTo>
                  <a:lnTo>
                    <a:pt x="68579" y="13868"/>
                  </a:lnTo>
                  <a:lnTo>
                    <a:pt x="68452" y="13411"/>
                  </a:lnTo>
                  <a:lnTo>
                    <a:pt x="68338" y="12954"/>
                  </a:lnTo>
                  <a:lnTo>
                    <a:pt x="68198" y="12496"/>
                  </a:lnTo>
                  <a:lnTo>
                    <a:pt x="68046" y="12052"/>
                  </a:lnTo>
                  <a:lnTo>
                    <a:pt x="67906" y="11620"/>
                  </a:lnTo>
                  <a:lnTo>
                    <a:pt x="67741" y="11188"/>
                  </a:lnTo>
                  <a:lnTo>
                    <a:pt x="67576" y="10769"/>
                  </a:lnTo>
                  <a:lnTo>
                    <a:pt x="67411" y="10350"/>
                  </a:lnTo>
                  <a:lnTo>
                    <a:pt x="67221" y="9944"/>
                  </a:lnTo>
                  <a:lnTo>
                    <a:pt x="67030" y="9550"/>
                  </a:lnTo>
                  <a:lnTo>
                    <a:pt x="66840" y="9156"/>
                  </a:lnTo>
                  <a:lnTo>
                    <a:pt x="66636" y="8775"/>
                  </a:lnTo>
                  <a:lnTo>
                    <a:pt x="66408" y="8407"/>
                  </a:lnTo>
                  <a:lnTo>
                    <a:pt x="66192" y="8039"/>
                  </a:lnTo>
                  <a:lnTo>
                    <a:pt x="64947" y="6337"/>
                  </a:lnTo>
                  <a:lnTo>
                    <a:pt x="64681" y="6007"/>
                  </a:lnTo>
                  <a:lnTo>
                    <a:pt x="64401" y="5702"/>
                  </a:lnTo>
                  <a:lnTo>
                    <a:pt x="64109" y="5410"/>
                  </a:lnTo>
                  <a:lnTo>
                    <a:pt x="63817" y="5105"/>
                  </a:lnTo>
                  <a:lnTo>
                    <a:pt x="62204" y="3797"/>
                  </a:lnTo>
                  <a:lnTo>
                    <a:pt x="61861" y="3543"/>
                  </a:lnTo>
                  <a:lnTo>
                    <a:pt x="60007" y="2501"/>
                  </a:lnTo>
                  <a:lnTo>
                    <a:pt x="59613" y="2311"/>
                  </a:lnTo>
                  <a:lnTo>
                    <a:pt x="59258" y="2146"/>
                  </a:lnTo>
                  <a:lnTo>
                    <a:pt x="58953" y="2032"/>
                  </a:lnTo>
                  <a:lnTo>
                    <a:pt x="58648" y="1917"/>
                  </a:lnTo>
                  <a:lnTo>
                    <a:pt x="58331" y="1803"/>
                  </a:lnTo>
                  <a:lnTo>
                    <a:pt x="58000" y="1689"/>
                  </a:lnTo>
                  <a:lnTo>
                    <a:pt x="57683" y="1574"/>
                  </a:lnTo>
                  <a:lnTo>
                    <a:pt x="57289" y="1460"/>
                  </a:lnTo>
                  <a:lnTo>
                    <a:pt x="56832" y="1346"/>
                  </a:lnTo>
                  <a:lnTo>
                    <a:pt x="56387" y="1231"/>
                  </a:lnTo>
                  <a:lnTo>
                    <a:pt x="54533" y="889"/>
                  </a:lnTo>
                  <a:lnTo>
                    <a:pt x="54165" y="825"/>
                  </a:lnTo>
                  <a:lnTo>
                    <a:pt x="53784" y="787"/>
                  </a:lnTo>
                  <a:lnTo>
                    <a:pt x="53403" y="749"/>
                  </a:lnTo>
                  <a:lnTo>
                    <a:pt x="53022" y="711"/>
                  </a:lnTo>
                  <a:lnTo>
                    <a:pt x="52730" y="698"/>
                  </a:lnTo>
                  <a:lnTo>
                    <a:pt x="52539" y="685"/>
                  </a:lnTo>
                  <a:lnTo>
                    <a:pt x="52336" y="673"/>
                  </a:lnTo>
                  <a:lnTo>
                    <a:pt x="52171" y="660"/>
                  </a:lnTo>
                  <a:lnTo>
                    <a:pt x="51981" y="660"/>
                  </a:lnTo>
                  <a:lnTo>
                    <a:pt x="51790" y="647"/>
                  </a:lnTo>
                  <a:lnTo>
                    <a:pt x="51485" y="635"/>
                  </a:lnTo>
                  <a:lnTo>
                    <a:pt x="51193" y="622"/>
                  </a:lnTo>
                  <a:lnTo>
                    <a:pt x="50761" y="609"/>
                  </a:lnTo>
                  <a:lnTo>
                    <a:pt x="50228" y="596"/>
                  </a:lnTo>
                  <a:lnTo>
                    <a:pt x="49695" y="584"/>
                  </a:lnTo>
                  <a:lnTo>
                    <a:pt x="49148" y="584"/>
                  </a:lnTo>
                  <a:lnTo>
                    <a:pt x="48615" y="571"/>
                  </a:lnTo>
                  <a:lnTo>
                    <a:pt x="48082" y="571"/>
                  </a:lnTo>
                  <a:lnTo>
                    <a:pt x="47574" y="558"/>
                  </a:lnTo>
                  <a:lnTo>
                    <a:pt x="47104" y="558"/>
                  </a:lnTo>
                  <a:lnTo>
                    <a:pt x="46634" y="558"/>
                  </a:lnTo>
                  <a:lnTo>
                    <a:pt x="46126" y="558"/>
                  </a:lnTo>
                  <a:lnTo>
                    <a:pt x="45592" y="558"/>
                  </a:lnTo>
                  <a:lnTo>
                    <a:pt x="43218" y="558"/>
                  </a:lnTo>
                  <a:lnTo>
                    <a:pt x="40487" y="546"/>
                  </a:lnTo>
                  <a:lnTo>
                    <a:pt x="20192" y="546"/>
                  </a:lnTo>
                  <a:lnTo>
                    <a:pt x="17818" y="558"/>
                  </a:lnTo>
                  <a:lnTo>
                    <a:pt x="8077" y="558"/>
                  </a:lnTo>
                  <a:lnTo>
                    <a:pt x="7111" y="546"/>
                  </a:lnTo>
                  <a:lnTo>
                    <a:pt x="6159" y="533"/>
                  </a:lnTo>
                  <a:lnTo>
                    <a:pt x="5232" y="571"/>
                  </a:lnTo>
                  <a:lnTo>
                    <a:pt x="4343" y="635"/>
                  </a:lnTo>
                  <a:lnTo>
                    <a:pt x="3467" y="698"/>
                  </a:lnTo>
                  <a:lnTo>
                    <a:pt x="2527" y="584"/>
                  </a:lnTo>
                  <a:lnTo>
                    <a:pt x="1511" y="292"/>
                  </a:lnTo>
                  <a:lnTo>
                    <a:pt x="507" y="0"/>
                  </a:lnTo>
                  <a:lnTo>
                    <a:pt x="0" y="0"/>
                  </a:lnTo>
                  <a:lnTo>
                    <a:pt x="0" y="279"/>
                  </a:lnTo>
                  <a:lnTo>
                    <a:pt x="0" y="571"/>
                  </a:lnTo>
                  <a:lnTo>
                    <a:pt x="0" y="4254"/>
                  </a:lnTo>
                  <a:lnTo>
                    <a:pt x="0" y="11315"/>
                  </a:lnTo>
                  <a:lnTo>
                    <a:pt x="7" y="17273"/>
                  </a:lnTo>
                  <a:lnTo>
                    <a:pt x="11" y="24536"/>
                  </a:lnTo>
                  <a:lnTo>
                    <a:pt x="12" y="33104"/>
                  </a:lnTo>
                  <a:lnTo>
                    <a:pt x="12" y="42976"/>
                  </a:lnTo>
                  <a:lnTo>
                    <a:pt x="12" y="52578"/>
                  </a:lnTo>
                  <a:lnTo>
                    <a:pt x="12" y="60942"/>
                  </a:lnTo>
                  <a:lnTo>
                    <a:pt x="12" y="85953"/>
                  </a:lnTo>
                  <a:lnTo>
                    <a:pt x="520" y="85940"/>
                  </a:lnTo>
                  <a:lnTo>
                    <a:pt x="1523" y="85648"/>
                  </a:lnTo>
                  <a:lnTo>
                    <a:pt x="2527" y="85356"/>
                  </a:lnTo>
                  <a:lnTo>
                    <a:pt x="3479" y="85242"/>
                  </a:lnTo>
                  <a:lnTo>
                    <a:pt x="4356" y="85318"/>
                  </a:lnTo>
                  <a:lnTo>
                    <a:pt x="5245" y="85382"/>
                  </a:lnTo>
                  <a:lnTo>
                    <a:pt x="6172" y="85407"/>
                  </a:lnTo>
                  <a:lnTo>
                    <a:pt x="7124" y="85394"/>
                  </a:lnTo>
                  <a:lnTo>
                    <a:pt x="8089" y="85382"/>
                  </a:lnTo>
                  <a:lnTo>
                    <a:pt x="13792" y="85382"/>
                  </a:lnTo>
                  <a:lnTo>
                    <a:pt x="15455" y="85394"/>
                  </a:lnTo>
                  <a:lnTo>
                    <a:pt x="37414" y="85394"/>
                  </a:lnTo>
                  <a:lnTo>
                    <a:pt x="40500" y="85382"/>
                  </a:lnTo>
                  <a:lnTo>
                    <a:pt x="43230" y="85382"/>
                  </a:lnTo>
                  <a:lnTo>
                    <a:pt x="45605" y="85382"/>
                  </a:lnTo>
                  <a:lnTo>
                    <a:pt x="46062" y="85382"/>
                  </a:lnTo>
                  <a:lnTo>
                    <a:pt x="46291" y="85382"/>
                  </a:lnTo>
                  <a:lnTo>
                    <a:pt x="46647" y="85369"/>
                  </a:lnTo>
                  <a:lnTo>
                    <a:pt x="47116" y="85369"/>
                  </a:lnTo>
                  <a:lnTo>
                    <a:pt x="47586" y="85369"/>
                  </a:lnTo>
                  <a:lnTo>
                    <a:pt x="48094" y="85369"/>
                  </a:lnTo>
                  <a:lnTo>
                    <a:pt x="48628" y="85356"/>
                  </a:lnTo>
                  <a:lnTo>
                    <a:pt x="49161" y="85356"/>
                  </a:lnTo>
                  <a:lnTo>
                    <a:pt x="49707" y="85344"/>
                  </a:lnTo>
                  <a:lnTo>
                    <a:pt x="50241" y="85331"/>
                  </a:lnTo>
                  <a:lnTo>
                    <a:pt x="50774" y="85318"/>
                  </a:lnTo>
                  <a:lnTo>
                    <a:pt x="51206" y="85305"/>
                  </a:lnTo>
                  <a:lnTo>
                    <a:pt x="51498" y="85293"/>
                  </a:lnTo>
                  <a:lnTo>
                    <a:pt x="51803" y="85280"/>
                  </a:lnTo>
                  <a:lnTo>
                    <a:pt x="51993" y="85280"/>
                  </a:lnTo>
                  <a:lnTo>
                    <a:pt x="52184" y="85267"/>
                  </a:lnTo>
                  <a:lnTo>
                    <a:pt x="52349" y="85267"/>
                  </a:lnTo>
                  <a:lnTo>
                    <a:pt x="52552" y="85255"/>
                  </a:lnTo>
                  <a:lnTo>
                    <a:pt x="52743" y="85242"/>
                  </a:lnTo>
                  <a:lnTo>
                    <a:pt x="53035" y="85217"/>
                  </a:lnTo>
                  <a:lnTo>
                    <a:pt x="53416" y="85178"/>
                  </a:lnTo>
                  <a:lnTo>
                    <a:pt x="53797" y="85153"/>
                  </a:lnTo>
                  <a:lnTo>
                    <a:pt x="54241" y="85102"/>
                  </a:lnTo>
                  <a:lnTo>
                    <a:pt x="54724" y="85026"/>
                  </a:lnTo>
                  <a:lnTo>
                    <a:pt x="55219" y="84950"/>
                  </a:lnTo>
                  <a:lnTo>
                    <a:pt x="58800" y="83959"/>
                  </a:lnTo>
                  <a:lnTo>
                    <a:pt x="59220" y="83794"/>
                  </a:lnTo>
                  <a:lnTo>
                    <a:pt x="59626" y="83629"/>
                  </a:lnTo>
                  <a:lnTo>
                    <a:pt x="60020" y="83439"/>
                  </a:lnTo>
                  <a:lnTo>
                    <a:pt x="60413" y="83248"/>
                  </a:lnTo>
                  <a:lnTo>
                    <a:pt x="60782" y="83045"/>
                  </a:lnTo>
                  <a:lnTo>
                    <a:pt x="61150" y="82829"/>
                  </a:lnTo>
                  <a:lnTo>
                    <a:pt x="61518" y="82613"/>
                  </a:lnTo>
                  <a:lnTo>
                    <a:pt x="63207" y="81368"/>
                  </a:lnTo>
                  <a:lnTo>
                    <a:pt x="63525" y="81102"/>
                  </a:lnTo>
                  <a:lnTo>
                    <a:pt x="63830" y="80822"/>
                  </a:lnTo>
                  <a:lnTo>
                    <a:pt x="64122" y="80518"/>
                  </a:lnTo>
                  <a:lnTo>
                    <a:pt x="64414" y="80225"/>
                  </a:lnTo>
                  <a:lnTo>
                    <a:pt x="65722" y="78600"/>
                  </a:lnTo>
                  <a:lnTo>
                    <a:pt x="65976" y="78257"/>
                  </a:lnTo>
                  <a:lnTo>
                    <a:pt x="66205" y="77889"/>
                  </a:lnTo>
                  <a:lnTo>
                    <a:pt x="66420" y="77520"/>
                  </a:lnTo>
                  <a:lnTo>
                    <a:pt x="66636" y="77152"/>
                  </a:lnTo>
                  <a:lnTo>
                    <a:pt x="69113" y="69100"/>
                  </a:lnTo>
                  <a:lnTo>
                    <a:pt x="69176" y="68681"/>
                  </a:lnTo>
                  <a:lnTo>
                    <a:pt x="69202" y="68364"/>
                  </a:lnTo>
                  <a:lnTo>
                    <a:pt x="69227" y="68033"/>
                  </a:lnTo>
                  <a:lnTo>
                    <a:pt x="69253" y="67805"/>
                  </a:lnTo>
                  <a:lnTo>
                    <a:pt x="69291" y="67411"/>
                  </a:lnTo>
                  <a:lnTo>
                    <a:pt x="69316" y="66967"/>
                  </a:lnTo>
                  <a:lnTo>
                    <a:pt x="69367" y="66319"/>
                  </a:lnTo>
                  <a:lnTo>
                    <a:pt x="69418" y="65671"/>
                  </a:lnTo>
                  <a:lnTo>
                    <a:pt x="69468" y="64833"/>
                  </a:lnTo>
                  <a:lnTo>
                    <a:pt x="69532" y="63804"/>
                  </a:lnTo>
                  <a:lnTo>
                    <a:pt x="69583" y="62763"/>
                  </a:lnTo>
                  <a:lnTo>
                    <a:pt x="69634" y="61734"/>
                  </a:lnTo>
                  <a:lnTo>
                    <a:pt x="69672" y="60693"/>
                  </a:lnTo>
                  <a:lnTo>
                    <a:pt x="69722" y="59664"/>
                  </a:lnTo>
                  <a:lnTo>
                    <a:pt x="69748" y="58623"/>
                  </a:lnTo>
                  <a:lnTo>
                    <a:pt x="69773" y="57594"/>
                  </a:lnTo>
                  <a:lnTo>
                    <a:pt x="69799" y="56565"/>
                  </a:lnTo>
                  <a:lnTo>
                    <a:pt x="69824" y="55537"/>
                  </a:lnTo>
                  <a:lnTo>
                    <a:pt x="69837" y="54495"/>
                  </a:lnTo>
                  <a:lnTo>
                    <a:pt x="69849" y="53467"/>
                  </a:lnTo>
                  <a:lnTo>
                    <a:pt x="69862" y="52438"/>
                  </a:lnTo>
                  <a:lnTo>
                    <a:pt x="69862" y="51409"/>
                  </a:lnTo>
                  <a:lnTo>
                    <a:pt x="69875" y="50380"/>
                  </a:lnTo>
                  <a:lnTo>
                    <a:pt x="69875" y="43726"/>
                  </a:lnTo>
                  <a:lnTo>
                    <a:pt x="69875" y="429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7803271" y="3819309"/>
              <a:ext cx="41910" cy="70485"/>
            </a:xfrm>
            <a:custGeom>
              <a:avLst/>
              <a:gdLst/>
              <a:ahLst/>
              <a:cxnLst/>
              <a:rect l="l" t="t" r="r" b="b"/>
              <a:pathLst>
                <a:path w="41909" h="70485">
                  <a:moveTo>
                    <a:pt x="12" y="55460"/>
                  </a:moveTo>
                  <a:lnTo>
                    <a:pt x="12" y="55460"/>
                  </a:lnTo>
                  <a:lnTo>
                    <a:pt x="12" y="13550"/>
                  </a:lnTo>
                  <a:lnTo>
                    <a:pt x="0" y="11493"/>
                  </a:lnTo>
                  <a:lnTo>
                    <a:pt x="0" y="11302"/>
                  </a:lnTo>
                  <a:lnTo>
                    <a:pt x="0" y="11099"/>
                  </a:lnTo>
                  <a:lnTo>
                    <a:pt x="12" y="10858"/>
                  </a:lnTo>
                  <a:lnTo>
                    <a:pt x="25" y="10540"/>
                  </a:lnTo>
                  <a:lnTo>
                    <a:pt x="50" y="10236"/>
                  </a:lnTo>
                  <a:lnTo>
                    <a:pt x="76" y="9918"/>
                  </a:lnTo>
                  <a:lnTo>
                    <a:pt x="114" y="9575"/>
                  </a:lnTo>
                  <a:lnTo>
                    <a:pt x="165" y="9232"/>
                  </a:lnTo>
                  <a:lnTo>
                    <a:pt x="215" y="8902"/>
                  </a:lnTo>
                  <a:lnTo>
                    <a:pt x="292" y="8572"/>
                  </a:lnTo>
                  <a:lnTo>
                    <a:pt x="355" y="8242"/>
                  </a:lnTo>
                  <a:lnTo>
                    <a:pt x="431" y="7924"/>
                  </a:lnTo>
                  <a:lnTo>
                    <a:pt x="533" y="7607"/>
                  </a:lnTo>
                  <a:lnTo>
                    <a:pt x="622" y="7289"/>
                  </a:lnTo>
                  <a:lnTo>
                    <a:pt x="723" y="6984"/>
                  </a:lnTo>
                  <a:lnTo>
                    <a:pt x="838" y="6692"/>
                  </a:lnTo>
                  <a:lnTo>
                    <a:pt x="952" y="6388"/>
                  </a:lnTo>
                  <a:lnTo>
                    <a:pt x="1079" y="6095"/>
                  </a:lnTo>
                  <a:lnTo>
                    <a:pt x="1219" y="5816"/>
                  </a:lnTo>
                  <a:lnTo>
                    <a:pt x="1358" y="5537"/>
                  </a:lnTo>
                  <a:lnTo>
                    <a:pt x="2184" y="4216"/>
                  </a:lnTo>
                  <a:lnTo>
                    <a:pt x="2362" y="3975"/>
                  </a:lnTo>
                  <a:lnTo>
                    <a:pt x="4571" y="1904"/>
                  </a:lnTo>
                  <a:lnTo>
                    <a:pt x="4762" y="1777"/>
                  </a:lnTo>
                  <a:lnTo>
                    <a:pt x="4965" y="1650"/>
                  </a:lnTo>
                  <a:lnTo>
                    <a:pt x="5168" y="1536"/>
                  </a:lnTo>
                  <a:lnTo>
                    <a:pt x="5372" y="1422"/>
                  </a:lnTo>
                  <a:lnTo>
                    <a:pt x="5575" y="1308"/>
                  </a:lnTo>
                  <a:lnTo>
                    <a:pt x="5829" y="1181"/>
                  </a:lnTo>
                  <a:lnTo>
                    <a:pt x="6121" y="1054"/>
                  </a:lnTo>
                  <a:lnTo>
                    <a:pt x="6413" y="914"/>
                  </a:lnTo>
                  <a:lnTo>
                    <a:pt x="6667" y="812"/>
                  </a:lnTo>
                  <a:lnTo>
                    <a:pt x="6908" y="736"/>
                  </a:lnTo>
                  <a:lnTo>
                    <a:pt x="7137" y="647"/>
                  </a:lnTo>
                  <a:lnTo>
                    <a:pt x="7365" y="571"/>
                  </a:lnTo>
                  <a:lnTo>
                    <a:pt x="7607" y="507"/>
                  </a:lnTo>
                  <a:lnTo>
                    <a:pt x="7848" y="431"/>
                  </a:lnTo>
                  <a:lnTo>
                    <a:pt x="8140" y="368"/>
                  </a:lnTo>
                  <a:lnTo>
                    <a:pt x="8483" y="292"/>
                  </a:lnTo>
                  <a:lnTo>
                    <a:pt x="8813" y="228"/>
                  </a:lnTo>
                  <a:lnTo>
                    <a:pt x="9118" y="177"/>
                  </a:lnTo>
                  <a:lnTo>
                    <a:pt x="9372" y="152"/>
                  </a:lnTo>
                  <a:lnTo>
                    <a:pt x="9639" y="114"/>
                  </a:lnTo>
                  <a:lnTo>
                    <a:pt x="9880" y="101"/>
                  </a:lnTo>
                  <a:lnTo>
                    <a:pt x="10109" y="76"/>
                  </a:lnTo>
                  <a:lnTo>
                    <a:pt x="10337" y="63"/>
                  </a:lnTo>
                  <a:lnTo>
                    <a:pt x="10591" y="50"/>
                  </a:lnTo>
                  <a:lnTo>
                    <a:pt x="10871" y="50"/>
                  </a:lnTo>
                  <a:lnTo>
                    <a:pt x="10998" y="50"/>
                  </a:lnTo>
                  <a:lnTo>
                    <a:pt x="11239" y="38"/>
                  </a:lnTo>
                  <a:lnTo>
                    <a:pt x="11582" y="38"/>
                  </a:lnTo>
                  <a:lnTo>
                    <a:pt x="11925" y="38"/>
                  </a:lnTo>
                  <a:lnTo>
                    <a:pt x="12509" y="25"/>
                  </a:lnTo>
                  <a:lnTo>
                    <a:pt x="13322" y="25"/>
                  </a:lnTo>
                  <a:lnTo>
                    <a:pt x="14147" y="12"/>
                  </a:lnTo>
                  <a:lnTo>
                    <a:pt x="15100" y="12"/>
                  </a:lnTo>
                  <a:lnTo>
                    <a:pt x="16192" y="0"/>
                  </a:lnTo>
                  <a:lnTo>
                    <a:pt x="17284" y="0"/>
                  </a:lnTo>
                  <a:lnTo>
                    <a:pt x="18376" y="0"/>
                  </a:lnTo>
                  <a:lnTo>
                    <a:pt x="19469" y="12"/>
                  </a:lnTo>
                  <a:lnTo>
                    <a:pt x="20561" y="12"/>
                  </a:lnTo>
                  <a:lnTo>
                    <a:pt x="21589" y="12"/>
                  </a:lnTo>
                  <a:lnTo>
                    <a:pt x="22542" y="25"/>
                  </a:lnTo>
                  <a:lnTo>
                    <a:pt x="23494" y="25"/>
                  </a:lnTo>
                  <a:lnTo>
                    <a:pt x="24218" y="38"/>
                  </a:lnTo>
                  <a:lnTo>
                    <a:pt x="24688" y="38"/>
                  </a:lnTo>
                  <a:lnTo>
                    <a:pt x="25171" y="38"/>
                  </a:lnTo>
                  <a:lnTo>
                    <a:pt x="25476" y="50"/>
                  </a:lnTo>
                  <a:lnTo>
                    <a:pt x="25615" y="50"/>
                  </a:lnTo>
                  <a:lnTo>
                    <a:pt x="25844" y="50"/>
                  </a:lnTo>
                  <a:lnTo>
                    <a:pt x="26085" y="50"/>
                  </a:lnTo>
                  <a:lnTo>
                    <a:pt x="26327" y="50"/>
                  </a:lnTo>
                  <a:lnTo>
                    <a:pt x="26619" y="50"/>
                  </a:lnTo>
                  <a:lnTo>
                    <a:pt x="26962" y="63"/>
                  </a:lnTo>
                  <a:lnTo>
                    <a:pt x="27304" y="63"/>
                  </a:lnTo>
                  <a:lnTo>
                    <a:pt x="27609" y="76"/>
                  </a:lnTo>
                  <a:lnTo>
                    <a:pt x="27889" y="88"/>
                  </a:lnTo>
                  <a:lnTo>
                    <a:pt x="28155" y="101"/>
                  </a:lnTo>
                  <a:lnTo>
                    <a:pt x="28435" y="101"/>
                  </a:lnTo>
                  <a:lnTo>
                    <a:pt x="28701" y="114"/>
                  </a:lnTo>
                  <a:lnTo>
                    <a:pt x="28968" y="139"/>
                  </a:lnTo>
                  <a:lnTo>
                    <a:pt x="29235" y="152"/>
                  </a:lnTo>
                  <a:lnTo>
                    <a:pt x="29502" y="165"/>
                  </a:lnTo>
                  <a:lnTo>
                    <a:pt x="29768" y="190"/>
                  </a:lnTo>
                  <a:lnTo>
                    <a:pt x="30035" y="215"/>
                  </a:lnTo>
                  <a:lnTo>
                    <a:pt x="30289" y="241"/>
                  </a:lnTo>
                  <a:lnTo>
                    <a:pt x="30556" y="266"/>
                  </a:lnTo>
                  <a:lnTo>
                    <a:pt x="30810" y="292"/>
                  </a:lnTo>
                  <a:lnTo>
                    <a:pt x="31076" y="330"/>
                  </a:lnTo>
                  <a:lnTo>
                    <a:pt x="31330" y="355"/>
                  </a:lnTo>
                  <a:lnTo>
                    <a:pt x="31584" y="393"/>
                  </a:lnTo>
                  <a:lnTo>
                    <a:pt x="31838" y="444"/>
                  </a:lnTo>
                  <a:lnTo>
                    <a:pt x="32092" y="482"/>
                  </a:lnTo>
                  <a:lnTo>
                    <a:pt x="32334" y="533"/>
                  </a:lnTo>
                  <a:lnTo>
                    <a:pt x="32575" y="584"/>
                  </a:lnTo>
                  <a:lnTo>
                    <a:pt x="32829" y="634"/>
                  </a:lnTo>
                  <a:lnTo>
                    <a:pt x="33070" y="685"/>
                  </a:lnTo>
                  <a:lnTo>
                    <a:pt x="33312" y="749"/>
                  </a:lnTo>
                  <a:lnTo>
                    <a:pt x="33540" y="812"/>
                  </a:lnTo>
                  <a:lnTo>
                    <a:pt x="33781" y="888"/>
                  </a:lnTo>
                  <a:lnTo>
                    <a:pt x="34010" y="952"/>
                  </a:lnTo>
                  <a:lnTo>
                    <a:pt x="34239" y="1028"/>
                  </a:lnTo>
                  <a:lnTo>
                    <a:pt x="34467" y="1117"/>
                  </a:lnTo>
                  <a:lnTo>
                    <a:pt x="34696" y="1206"/>
                  </a:lnTo>
                  <a:lnTo>
                    <a:pt x="34912" y="1282"/>
                  </a:lnTo>
                  <a:lnTo>
                    <a:pt x="35128" y="1384"/>
                  </a:lnTo>
                  <a:lnTo>
                    <a:pt x="35344" y="1485"/>
                  </a:lnTo>
                  <a:lnTo>
                    <a:pt x="35559" y="1587"/>
                  </a:lnTo>
                  <a:lnTo>
                    <a:pt x="35763" y="1689"/>
                  </a:lnTo>
                  <a:lnTo>
                    <a:pt x="35966" y="1816"/>
                  </a:lnTo>
                  <a:lnTo>
                    <a:pt x="36182" y="1930"/>
                  </a:lnTo>
                  <a:lnTo>
                    <a:pt x="36372" y="2057"/>
                  </a:lnTo>
                  <a:lnTo>
                    <a:pt x="36575" y="2184"/>
                  </a:lnTo>
                  <a:lnTo>
                    <a:pt x="36766" y="2311"/>
                  </a:lnTo>
                  <a:lnTo>
                    <a:pt x="36956" y="2463"/>
                  </a:lnTo>
                  <a:lnTo>
                    <a:pt x="37134" y="2603"/>
                  </a:lnTo>
                  <a:lnTo>
                    <a:pt x="37325" y="2755"/>
                  </a:lnTo>
                  <a:lnTo>
                    <a:pt x="37490" y="2920"/>
                  </a:lnTo>
                  <a:lnTo>
                    <a:pt x="37668" y="3086"/>
                  </a:lnTo>
                  <a:lnTo>
                    <a:pt x="37845" y="3251"/>
                  </a:lnTo>
                  <a:lnTo>
                    <a:pt x="38011" y="3428"/>
                  </a:lnTo>
                  <a:lnTo>
                    <a:pt x="38163" y="3619"/>
                  </a:lnTo>
                  <a:lnTo>
                    <a:pt x="38328" y="3809"/>
                  </a:lnTo>
                  <a:lnTo>
                    <a:pt x="38480" y="4000"/>
                  </a:lnTo>
                  <a:lnTo>
                    <a:pt x="38620" y="4216"/>
                  </a:lnTo>
                  <a:lnTo>
                    <a:pt x="38773" y="4419"/>
                  </a:lnTo>
                  <a:lnTo>
                    <a:pt x="38912" y="4635"/>
                  </a:lnTo>
                  <a:lnTo>
                    <a:pt x="39039" y="4864"/>
                  </a:lnTo>
                  <a:lnTo>
                    <a:pt x="39179" y="5092"/>
                  </a:lnTo>
                  <a:lnTo>
                    <a:pt x="39281" y="5295"/>
                  </a:lnTo>
                  <a:lnTo>
                    <a:pt x="39369" y="5486"/>
                  </a:lnTo>
                  <a:lnTo>
                    <a:pt x="39458" y="5676"/>
                  </a:lnTo>
                  <a:lnTo>
                    <a:pt x="39547" y="5867"/>
                  </a:lnTo>
                  <a:lnTo>
                    <a:pt x="39928" y="6896"/>
                  </a:lnTo>
                  <a:lnTo>
                    <a:pt x="40004" y="7111"/>
                  </a:lnTo>
                  <a:lnTo>
                    <a:pt x="40068" y="7340"/>
                  </a:lnTo>
                  <a:lnTo>
                    <a:pt x="40131" y="7569"/>
                  </a:lnTo>
                  <a:lnTo>
                    <a:pt x="40195" y="7797"/>
                  </a:lnTo>
                  <a:lnTo>
                    <a:pt x="40246" y="8039"/>
                  </a:lnTo>
                  <a:lnTo>
                    <a:pt x="40309" y="8280"/>
                  </a:lnTo>
                  <a:lnTo>
                    <a:pt x="40360" y="8521"/>
                  </a:lnTo>
                  <a:lnTo>
                    <a:pt x="40398" y="8788"/>
                  </a:lnTo>
                  <a:lnTo>
                    <a:pt x="40449" y="9042"/>
                  </a:lnTo>
                  <a:lnTo>
                    <a:pt x="40487" y="9283"/>
                  </a:lnTo>
                  <a:lnTo>
                    <a:pt x="40512" y="9499"/>
                  </a:lnTo>
                  <a:lnTo>
                    <a:pt x="40551" y="9715"/>
                  </a:lnTo>
                  <a:lnTo>
                    <a:pt x="40563" y="9880"/>
                  </a:lnTo>
                  <a:lnTo>
                    <a:pt x="40589" y="10134"/>
                  </a:lnTo>
                  <a:lnTo>
                    <a:pt x="40627" y="10426"/>
                  </a:lnTo>
                  <a:lnTo>
                    <a:pt x="40665" y="10845"/>
                  </a:lnTo>
                  <a:lnTo>
                    <a:pt x="40716" y="11277"/>
                  </a:lnTo>
                  <a:lnTo>
                    <a:pt x="40766" y="11836"/>
                  </a:lnTo>
                  <a:lnTo>
                    <a:pt x="40830" y="12522"/>
                  </a:lnTo>
                  <a:lnTo>
                    <a:pt x="40893" y="13220"/>
                  </a:lnTo>
                  <a:lnTo>
                    <a:pt x="40944" y="13919"/>
                  </a:lnTo>
                  <a:lnTo>
                    <a:pt x="40995" y="14643"/>
                  </a:lnTo>
                  <a:lnTo>
                    <a:pt x="41046" y="15354"/>
                  </a:lnTo>
                  <a:lnTo>
                    <a:pt x="41084" y="16078"/>
                  </a:lnTo>
                  <a:lnTo>
                    <a:pt x="41135" y="16814"/>
                  </a:lnTo>
                  <a:lnTo>
                    <a:pt x="41173" y="17551"/>
                  </a:lnTo>
                  <a:lnTo>
                    <a:pt x="41211" y="18300"/>
                  </a:lnTo>
                  <a:lnTo>
                    <a:pt x="41236" y="19049"/>
                  </a:lnTo>
                  <a:lnTo>
                    <a:pt x="41274" y="19811"/>
                  </a:lnTo>
                  <a:lnTo>
                    <a:pt x="41300" y="20573"/>
                  </a:lnTo>
                  <a:lnTo>
                    <a:pt x="41325" y="21335"/>
                  </a:lnTo>
                  <a:lnTo>
                    <a:pt x="41351" y="22110"/>
                  </a:lnTo>
                  <a:lnTo>
                    <a:pt x="41376" y="22885"/>
                  </a:lnTo>
                  <a:lnTo>
                    <a:pt x="41389" y="23672"/>
                  </a:lnTo>
                  <a:lnTo>
                    <a:pt x="41414" y="24447"/>
                  </a:lnTo>
                  <a:lnTo>
                    <a:pt x="41427" y="25234"/>
                  </a:lnTo>
                  <a:lnTo>
                    <a:pt x="41440" y="26022"/>
                  </a:lnTo>
                  <a:lnTo>
                    <a:pt x="41452" y="26809"/>
                  </a:lnTo>
                  <a:lnTo>
                    <a:pt x="41465" y="27609"/>
                  </a:lnTo>
                  <a:lnTo>
                    <a:pt x="41465" y="28409"/>
                  </a:lnTo>
                  <a:lnTo>
                    <a:pt x="41478" y="29197"/>
                  </a:lnTo>
                  <a:lnTo>
                    <a:pt x="41490" y="29997"/>
                  </a:lnTo>
                  <a:lnTo>
                    <a:pt x="41490" y="30797"/>
                  </a:lnTo>
                  <a:lnTo>
                    <a:pt x="41490" y="31597"/>
                  </a:lnTo>
                  <a:lnTo>
                    <a:pt x="41490" y="32486"/>
                  </a:lnTo>
                  <a:lnTo>
                    <a:pt x="41503" y="33489"/>
                  </a:lnTo>
                  <a:lnTo>
                    <a:pt x="41503" y="34480"/>
                  </a:lnTo>
                  <a:lnTo>
                    <a:pt x="41503" y="35483"/>
                  </a:lnTo>
                  <a:lnTo>
                    <a:pt x="41503" y="36487"/>
                  </a:lnTo>
                  <a:lnTo>
                    <a:pt x="41490" y="37477"/>
                  </a:lnTo>
                  <a:lnTo>
                    <a:pt x="41490" y="38379"/>
                  </a:lnTo>
                  <a:lnTo>
                    <a:pt x="41490" y="39179"/>
                  </a:lnTo>
                  <a:lnTo>
                    <a:pt x="41490" y="39979"/>
                  </a:lnTo>
                  <a:lnTo>
                    <a:pt x="41478" y="40766"/>
                  </a:lnTo>
                  <a:lnTo>
                    <a:pt x="41478" y="41567"/>
                  </a:lnTo>
                  <a:lnTo>
                    <a:pt x="41465" y="42367"/>
                  </a:lnTo>
                  <a:lnTo>
                    <a:pt x="41452" y="43154"/>
                  </a:lnTo>
                  <a:lnTo>
                    <a:pt x="41440" y="43941"/>
                  </a:lnTo>
                  <a:lnTo>
                    <a:pt x="41427" y="44742"/>
                  </a:lnTo>
                  <a:lnTo>
                    <a:pt x="41414" y="45516"/>
                  </a:lnTo>
                  <a:lnTo>
                    <a:pt x="41389" y="46304"/>
                  </a:lnTo>
                  <a:lnTo>
                    <a:pt x="41376" y="47091"/>
                  </a:lnTo>
                  <a:lnTo>
                    <a:pt x="41351" y="47853"/>
                  </a:lnTo>
                  <a:lnTo>
                    <a:pt x="41325" y="48628"/>
                  </a:lnTo>
                  <a:lnTo>
                    <a:pt x="41300" y="49402"/>
                  </a:lnTo>
                  <a:lnTo>
                    <a:pt x="41135" y="53149"/>
                  </a:lnTo>
                  <a:lnTo>
                    <a:pt x="41097" y="53886"/>
                  </a:lnTo>
                  <a:lnTo>
                    <a:pt x="41046" y="54622"/>
                  </a:lnTo>
                  <a:lnTo>
                    <a:pt x="40995" y="55333"/>
                  </a:lnTo>
                  <a:lnTo>
                    <a:pt x="40944" y="56045"/>
                  </a:lnTo>
                  <a:lnTo>
                    <a:pt x="40893" y="56756"/>
                  </a:lnTo>
                  <a:lnTo>
                    <a:pt x="40830" y="57442"/>
                  </a:lnTo>
                  <a:lnTo>
                    <a:pt x="40779" y="58140"/>
                  </a:lnTo>
                  <a:lnTo>
                    <a:pt x="40716" y="58699"/>
                  </a:lnTo>
                  <a:lnTo>
                    <a:pt x="40678" y="59118"/>
                  </a:lnTo>
                  <a:lnTo>
                    <a:pt x="40627" y="59537"/>
                  </a:lnTo>
                  <a:lnTo>
                    <a:pt x="40601" y="59842"/>
                  </a:lnTo>
                  <a:lnTo>
                    <a:pt x="40576" y="60007"/>
                  </a:lnTo>
                  <a:lnTo>
                    <a:pt x="40563" y="60210"/>
                  </a:lnTo>
                  <a:lnTo>
                    <a:pt x="40538" y="60337"/>
                  </a:lnTo>
                  <a:lnTo>
                    <a:pt x="40525" y="60477"/>
                  </a:lnTo>
                  <a:lnTo>
                    <a:pt x="40500" y="60667"/>
                  </a:lnTo>
                  <a:lnTo>
                    <a:pt x="40449" y="60934"/>
                  </a:lnTo>
                  <a:lnTo>
                    <a:pt x="40411" y="61188"/>
                  </a:lnTo>
                  <a:lnTo>
                    <a:pt x="40043" y="62737"/>
                  </a:lnTo>
                  <a:lnTo>
                    <a:pt x="39954" y="63042"/>
                  </a:lnTo>
                  <a:lnTo>
                    <a:pt x="38633" y="65760"/>
                  </a:lnTo>
                  <a:lnTo>
                    <a:pt x="38493" y="65976"/>
                  </a:lnTo>
                  <a:lnTo>
                    <a:pt x="38328" y="66166"/>
                  </a:lnTo>
                  <a:lnTo>
                    <a:pt x="38176" y="66357"/>
                  </a:lnTo>
                  <a:lnTo>
                    <a:pt x="38011" y="66547"/>
                  </a:lnTo>
                  <a:lnTo>
                    <a:pt x="37845" y="66713"/>
                  </a:lnTo>
                  <a:lnTo>
                    <a:pt x="37680" y="66890"/>
                  </a:lnTo>
                  <a:lnTo>
                    <a:pt x="37503" y="67055"/>
                  </a:lnTo>
                  <a:lnTo>
                    <a:pt x="37325" y="67221"/>
                  </a:lnTo>
                  <a:lnTo>
                    <a:pt x="37147" y="67360"/>
                  </a:lnTo>
                  <a:lnTo>
                    <a:pt x="36956" y="67513"/>
                  </a:lnTo>
                  <a:lnTo>
                    <a:pt x="35979" y="68160"/>
                  </a:lnTo>
                  <a:lnTo>
                    <a:pt x="35775" y="68275"/>
                  </a:lnTo>
                  <a:lnTo>
                    <a:pt x="35572" y="68389"/>
                  </a:lnTo>
                  <a:lnTo>
                    <a:pt x="35356" y="68491"/>
                  </a:lnTo>
                  <a:lnTo>
                    <a:pt x="35140" y="68592"/>
                  </a:lnTo>
                  <a:lnTo>
                    <a:pt x="34924" y="68681"/>
                  </a:lnTo>
                  <a:lnTo>
                    <a:pt x="34696" y="68770"/>
                  </a:lnTo>
                  <a:lnTo>
                    <a:pt x="34480" y="68859"/>
                  </a:lnTo>
                  <a:lnTo>
                    <a:pt x="34251" y="68935"/>
                  </a:lnTo>
                  <a:lnTo>
                    <a:pt x="34023" y="69011"/>
                  </a:lnTo>
                  <a:lnTo>
                    <a:pt x="33794" y="69087"/>
                  </a:lnTo>
                  <a:lnTo>
                    <a:pt x="33553" y="69164"/>
                  </a:lnTo>
                  <a:lnTo>
                    <a:pt x="33312" y="69214"/>
                  </a:lnTo>
                  <a:lnTo>
                    <a:pt x="33083" y="69278"/>
                  </a:lnTo>
                  <a:lnTo>
                    <a:pt x="32829" y="69341"/>
                  </a:lnTo>
                  <a:lnTo>
                    <a:pt x="32588" y="69392"/>
                  </a:lnTo>
                  <a:lnTo>
                    <a:pt x="32346" y="69443"/>
                  </a:lnTo>
                  <a:lnTo>
                    <a:pt x="32092" y="69494"/>
                  </a:lnTo>
                  <a:lnTo>
                    <a:pt x="31851" y="69532"/>
                  </a:lnTo>
                  <a:lnTo>
                    <a:pt x="31597" y="69583"/>
                  </a:lnTo>
                  <a:lnTo>
                    <a:pt x="31343" y="69621"/>
                  </a:lnTo>
                  <a:lnTo>
                    <a:pt x="31076" y="69646"/>
                  </a:lnTo>
                  <a:lnTo>
                    <a:pt x="30822" y="69684"/>
                  </a:lnTo>
                  <a:lnTo>
                    <a:pt x="30568" y="69710"/>
                  </a:lnTo>
                  <a:lnTo>
                    <a:pt x="30302" y="69735"/>
                  </a:lnTo>
                  <a:lnTo>
                    <a:pt x="30048" y="69761"/>
                  </a:lnTo>
                  <a:lnTo>
                    <a:pt x="29781" y="69786"/>
                  </a:lnTo>
                  <a:lnTo>
                    <a:pt x="29514" y="69799"/>
                  </a:lnTo>
                  <a:lnTo>
                    <a:pt x="29248" y="69824"/>
                  </a:lnTo>
                  <a:lnTo>
                    <a:pt x="28981" y="69837"/>
                  </a:lnTo>
                  <a:lnTo>
                    <a:pt x="28714" y="69849"/>
                  </a:lnTo>
                  <a:lnTo>
                    <a:pt x="28435" y="69862"/>
                  </a:lnTo>
                  <a:lnTo>
                    <a:pt x="28168" y="69875"/>
                  </a:lnTo>
                  <a:lnTo>
                    <a:pt x="27901" y="69888"/>
                  </a:lnTo>
                  <a:lnTo>
                    <a:pt x="27622" y="69900"/>
                  </a:lnTo>
                  <a:lnTo>
                    <a:pt x="27317" y="69900"/>
                  </a:lnTo>
                  <a:lnTo>
                    <a:pt x="26974" y="69913"/>
                  </a:lnTo>
                  <a:lnTo>
                    <a:pt x="26631" y="69913"/>
                  </a:lnTo>
                  <a:lnTo>
                    <a:pt x="26339" y="69926"/>
                  </a:lnTo>
                  <a:lnTo>
                    <a:pt x="26098" y="69926"/>
                  </a:lnTo>
                  <a:lnTo>
                    <a:pt x="25857" y="69926"/>
                  </a:lnTo>
                  <a:lnTo>
                    <a:pt x="25692" y="69926"/>
                  </a:lnTo>
                  <a:lnTo>
                    <a:pt x="25488" y="69926"/>
                  </a:lnTo>
                  <a:lnTo>
                    <a:pt x="25184" y="69938"/>
                  </a:lnTo>
                  <a:lnTo>
                    <a:pt x="24701" y="69938"/>
                  </a:lnTo>
                  <a:lnTo>
                    <a:pt x="24231" y="69938"/>
                  </a:lnTo>
                  <a:lnTo>
                    <a:pt x="23507" y="69951"/>
                  </a:lnTo>
                  <a:lnTo>
                    <a:pt x="22555" y="69951"/>
                  </a:lnTo>
                  <a:lnTo>
                    <a:pt x="21589" y="69964"/>
                  </a:lnTo>
                  <a:lnTo>
                    <a:pt x="20573" y="69964"/>
                  </a:lnTo>
                  <a:lnTo>
                    <a:pt x="19481" y="69964"/>
                  </a:lnTo>
                  <a:lnTo>
                    <a:pt x="18389" y="69976"/>
                  </a:lnTo>
                  <a:lnTo>
                    <a:pt x="17424" y="69976"/>
                  </a:lnTo>
                  <a:lnTo>
                    <a:pt x="16611" y="69976"/>
                  </a:lnTo>
                  <a:lnTo>
                    <a:pt x="15786" y="69976"/>
                  </a:lnTo>
                  <a:lnTo>
                    <a:pt x="14973" y="69964"/>
                  </a:lnTo>
                  <a:lnTo>
                    <a:pt x="14147" y="69964"/>
                  </a:lnTo>
                  <a:lnTo>
                    <a:pt x="13334" y="69964"/>
                  </a:lnTo>
                  <a:lnTo>
                    <a:pt x="12611" y="69951"/>
                  </a:lnTo>
                  <a:lnTo>
                    <a:pt x="12001" y="69951"/>
                  </a:lnTo>
                  <a:lnTo>
                    <a:pt x="11391" y="69938"/>
                  </a:lnTo>
                  <a:lnTo>
                    <a:pt x="11010" y="69938"/>
                  </a:lnTo>
                  <a:lnTo>
                    <a:pt x="10871" y="69926"/>
                  </a:lnTo>
                  <a:lnTo>
                    <a:pt x="10667" y="69926"/>
                  </a:lnTo>
                  <a:lnTo>
                    <a:pt x="10540" y="69926"/>
                  </a:lnTo>
                  <a:lnTo>
                    <a:pt x="10401" y="69913"/>
                  </a:lnTo>
                  <a:lnTo>
                    <a:pt x="10210" y="69913"/>
                  </a:lnTo>
                  <a:lnTo>
                    <a:pt x="9956" y="69888"/>
                  </a:lnTo>
                  <a:lnTo>
                    <a:pt x="9690" y="69862"/>
                  </a:lnTo>
                  <a:lnTo>
                    <a:pt x="9397" y="69837"/>
                  </a:lnTo>
                  <a:lnTo>
                    <a:pt x="9055" y="69786"/>
                  </a:lnTo>
                  <a:lnTo>
                    <a:pt x="8724" y="69735"/>
                  </a:lnTo>
                  <a:lnTo>
                    <a:pt x="8394" y="69672"/>
                  </a:lnTo>
                  <a:lnTo>
                    <a:pt x="8077" y="69595"/>
                  </a:lnTo>
                  <a:lnTo>
                    <a:pt x="7759" y="69519"/>
                  </a:lnTo>
                  <a:lnTo>
                    <a:pt x="4660" y="68122"/>
                  </a:lnTo>
                  <a:lnTo>
                    <a:pt x="4406" y="67957"/>
                  </a:lnTo>
                  <a:lnTo>
                    <a:pt x="4165" y="67779"/>
                  </a:lnTo>
                  <a:lnTo>
                    <a:pt x="3936" y="67589"/>
                  </a:lnTo>
                  <a:lnTo>
                    <a:pt x="3708" y="67411"/>
                  </a:lnTo>
                  <a:lnTo>
                    <a:pt x="3479" y="67208"/>
                  </a:lnTo>
                  <a:lnTo>
                    <a:pt x="3263" y="67005"/>
                  </a:lnTo>
                  <a:lnTo>
                    <a:pt x="3060" y="66789"/>
                  </a:lnTo>
                  <a:lnTo>
                    <a:pt x="2857" y="66586"/>
                  </a:lnTo>
                  <a:lnTo>
                    <a:pt x="2666" y="66357"/>
                  </a:lnTo>
                  <a:lnTo>
                    <a:pt x="2463" y="66128"/>
                  </a:lnTo>
                  <a:lnTo>
                    <a:pt x="2285" y="65900"/>
                  </a:lnTo>
                  <a:lnTo>
                    <a:pt x="2108" y="65658"/>
                  </a:lnTo>
                  <a:lnTo>
                    <a:pt x="1943" y="65417"/>
                  </a:lnTo>
                  <a:lnTo>
                    <a:pt x="1777" y="65163"/>
                  </a:lnTo>
                  <a:lnTo>
                    <a:pt x="1625" y="64896"/>
                  </a:lnTo>
                  <a:lnTo>
                    <a:pt x="1473" y="64642"/>
                  </a:lnTo>
                  <a:lnTo>
                    <a:pt x="1346" y="64414"/>
                  </a:lnTo>
                  <a:lnTo>
                    <a:pt x="1244" y="64198"/>
                  </a:lnTo>
                  <a:lnTo>
                    <a:pt x="1142" y="63995"/>
                  </a:lnTo>
                  <a:lnTo>
                    <a:pt x="1066" y="63830"/>
                  </a:lnTo>
                  <a:lnTo>
                    <a:pt x="1003" y="63690"/>
                  </a:lnTo>
                  <a:lnTo>
                    <a:pt x="952" y="6353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7812924" y="3849249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29" h="11429">
                  <a:moveTo>
                    <a:pt x="0" y="5524"/>
                  </a:moveTo>
                  <a:lnTo>
                    <a:pt x="0" y="5359"/>
                  </a:lnTo>
                  <a:lnTo>
                    <a:pt x="25" y="4927"/>
                  </a:lnTo>
                  <a:lnTo>
                    <a:pt x="50" y="4483"/>
                  </a:lnTo>
                  <a:lnTo>
                    <a:pt x="304" y="3733"/>
                  </a:lnTo>
                  <a:lnTo>
                    <a:pt x="558" y="2971"/>
                  </a:lnTo>
                  <a:lnTo>
                    <a:pt x="1143" y="2184"/>
                  </a:lnTo>
                  <a:lnTo>
                    <a:pt x="1727" y="1409"/>
                  </a:lnTo>
                  <a:lnTo>
                    <a:pt x="2425" y="990"/>
                  </a:lnTo>
                  <a:lnTo>
                    <a:pt x="3124" y="571"/>
                  </a:lnTo>
                  <a:lnTo>
                    <a:pt x="3682" y="380"/>
                  </a:lnTo>
                  <a:lnTo>
                    <a:pt x="4229" y="203"/>
                  </a:lnTo>
                  <a:lnTo>
                    <a:pt x="5130" y="101"/>
                  </a:lnTo>
                  <a:lnTo>
                    <a:pt x="6032" y="0"/>
                  </a:lnTo>
                  <a:lnTo>
                    <a:pt x="7137" y="380"/>
                  </a:lnTo>
                  <a:lnTo>
                    <a:pt x="8255" y="761"/>
                  </a:lnTo>
                  <a:lnTo>
                    <a:pt x="9029" y="1460"/>
                  </a:lnTo>
                  <a:lnTo>
                    <a:pt x="9804" y="2171"/>
                  </a:lnTo>
                  <a:lnTo>
                    <a:pt x="10210" y="2959"/>
                  </a:lnTo>
                  <a:lnTo>
                    <a:pt x="10617" y="3746"/>
                  </a:lnTo>
                  <a:lnTo>
                    <a:pt x="10744" y="4470"/>
                  </a:lnTo>
                  <a:lnTo>
                    <a:pt x="10883" y="5181"/>
                  </a:lnTo>
                  <a:lnTo>
                    <a:pt x="10845" y="5867"/>
                  </a:lnTo>
                  <a:lnTo>
                    <a:pt x="10807" y="6553"/>
                  </a:lnTo>
                  <a:lnTo>
                    <a:pt x="10541" y="7315"/>
                  </a:lnTo>
                  <a:lnTo>
                    <a:pt x="10287" y="8077"/>
                  </a:lnTo>
                  <a:lnTo>
                    <a:pt x="9702" y="8851"/>
                  </a:lnTo>
                  <a:lnTo>
                    <a:pt x="9118" y="9626"/>
                  </a:lnTo>
                  <a:lnTo>
                    <a:pt x="8420" y="10058"/>
                  </a:lnTo>
                  <a:lnTo>
                    <a:pt x="7721" y="10477"/>
                  </a:lnTo>
                  <a:lnTo>
                    <a:pt x="6883" y="10756"/>
                  </a:lnTo>
                  <a:lnTo>
                    <a:pt x="6032" y="11048"/>
                  </a:lnTo>
                  <a:lnTo>
                    <a:pt x="304" y="7315"/>
                  </a:lnTo>
                  <a:lnTo>
                    <a:pt x="50" y="6553"/>
                  </a:lnTo>
                  <a:lnTo>
                    <a:pt x="12" y="5841"/>
                  </a:lnTo>
                  <a:lnTo>
                    <a:pt x="0" y="5689"/>
                  </a:lnTo>
                  <a:lnTo>
                    <a:pt x="0" y="5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7792392" y="3876002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0" y="7721"/>
                  </a:moveTo>
                  <a:lnTo>
                    <a:pt x="279" y="7658"/>
                  </a:lnTo>
                  <a:lnTo>
                    <a:pt x="444" y="7632"/>
                  </a:lnTo>
                  <a:lnTo>
                    <a:pt x="622" y="7594"/>
                  </a:lnTo>
                  <a:lnTo>
                    <a:pt x="825" y="7569"/>
                  </a:lnTo>
                  <a:lnTo>
                    <a:pt x="1016" y="7531"/>
                  </a:lnTo>
                  <a:lnTo>
                    <a:pt x="1193" y="7505"/>
                  </a:lnTo>
                  <a:lnTo>
                    <a:pt x="1346" y="7480"/>
                  </a:lnTo>
                  <a:lnTo>
                    <a:pt x="1485" y="7454"/>
                  </a:lnTo>
                  <a:lnTo>
                    <a:pt x="1638" y="7442"/>
                  </a:lnTo>
                  <a:lnTo>
                    <a:pt x="1790" y="7416"/>
                  </a:lnTo>
                  <a:lnTo>
                    <a:pt x="1930" y="7404"/>
                  </a:lnTo>
                  <a:lnTo>
                    <a:pt x="2057" y="7391"/>
                  </a:lnTo>
                  <a:lnTo>
                    <a:pt x="2260" y="7365"/>
                  </a:lnTo>
                  <a:lnTo>
                    <a:pt x="2476" y="7340"/>
                  </a:lnTo>
                  <a:lnTo>
                    <a:pt x="2679" y="7315"/>
                  </a:lnTo>
                  <a:lnTo>
                    <a:pt x="2895" y="7289"/>
                  </a:lnTo>
                  <a:lnTo>
                    <a:pt x="3111" y="7277"/>
                  </a:lnTo>
                  <a:lnTo>
                    <a:pt x="3340" y="7251"/>
                  </a:lnTo>
                  <a:lnTo>
                    <a:pt x="3568" y="7226"/>
                  </a:lnTo>
                  <a:lnTo>
                    <a:pt x="3810" y="7200"/>
                  </a:lnTo>
                  <a:lnTo>
                    <a:pt x="4089" y="7188"/>
                  </a:lnTo>
                  <a:lnTo>
                    <a:pt x="4279" y="7162"/>
                  </a:lnTo>
                  <a:lnTo>
                    <a:pt x="4470" y="7150"/>
                  </a:lnTo>
                  <a:lnTo>
                    <a:pt x="4711" y="7124"/>
                  </a:lnTo>
                  <a:lnTo>
                    <a:pt x="4978" y="7099"/>
                  </a:lnTo>
                  <a:lnTo>
                    <a:pt x="5257" y="7073"/>
                  </a:lnTo>
                  <a:lnTo>
                    <a:pt x="5486" y="7061"/>
                  </a:lnTo>
                  <a:lnTo>
                    <a:pt x="5676" y="7035"/>
                  </a:lnTo>
                  <a:lnTo>
                    <a:pt x="5854" y="7023"/>
                  </a:lnTo>
                  <a:lnTo>
                    <a:pt x="5994" y="7010"/>
                  </a:lnTo>
                  <a:lnTo>
                    <a:pt x="6146" y="6997"/>
                  </a:lnTo>
                  <a:lnTo>
                    <a:pt x="6311" y="6984"/>
                  </a:lnTo>
                  <a:lnTo>
                    <a:pt x="6464" y="6959"/>
                  </a:lnTo>
                  <a:lnTo>
                    <a:pt x="6997" y="6934"/>
                  </a:lnTo>
                  <a:lnTo>
                    <a:pt x="7747" y="6908"/>
                  </a:lnTo>
                  <a:lnTo>
                    <a:pt x="8496" y="6883"/>
                  </a:lnTo>
                  <a:lnTo>
                    <a:pt x="9258" y="6870"/>
                  </a:lnTo>
                  <a:lnTo>
                    <a:pt x="10007" y="6845"/>
                  </a:lnTo>
                  <a:lnTo>
                    <a:pt x="10756" y="6819"/>
                  </a:lnTo>
                  <a:lnTo>
                    <a:pt x="11150" y="6807"/>
                  </a:lnTo>
                  <a:lnTo>
                    <a:pt x="11569" y="6807"/>
                  </a:lnTo>
                  <a:lnTo>
                    <a:pt x="11696" y="6794"/>
                  </a:lnTo>
                  <a:lnTo>
                    <a:pt x="11836" y="6769"/>
                  </a:lnTo>
                  <a:lnTo>
                    <a:pt x="12014" y="6730"/>
                  </a:lnTo>
                  <a:lnTo>
                    <a:pt x="12179" y="6692"/>
                  </a:lnTo>
                  <a:lnTo>
                    <a:pt x="12344" y="6629"/>
                  </a:lnTo>
                  <a:lnTo>
                    <a:pt x="12509" y="6565"/>
                  </a:lnTo>
                  <a:lnTo>
                    <a:pt x="12661" y="6489"/>
                  </a:lnTo>
                  <a:lnTo>
                    <a:pt x="12801" y="6413"/>
                  </a:lnTo>
                  <a:lnTo>
                    <a:pt x="12954" y="6324"/>
                  </a:lnTo>
                  <a:lnTo>
                    <a:pt x="13093" y="6222"/>
                  </a:lnTo>
                  <a:lnTo>
                    <a:pt x="13220" y="6121"/>
                  </a:lnTo>
                  <a:lnTo>
                    <a:pt x="13347" y="6007"/>
                  </a:lnTo>
                  <a:lnTo>
                    <a:pt x="13474" y="5892"/>
                  </a:lnTo>
                  <a:lnTo>
                    <a:pt x="13652" y="5714"/>
                  </a:lnTo>
                  <a:lnTo>
                    <a:pt x="13754" y="5587"/>
                  </a:lnTo>
                  <a:lnTo>
                    <a:pt x="13855" y="5448"/>
                  </a:lnTo>
                  <a:lnTo>
                    <a:pt x="13957" y="5308"/>
                  </a:lnTo>
                  <a:lnTo>
                    <a:pt x="14046" y="5168"/>
                  </a:lnTo>
                  <a:lnTo>
                    <a:pt x="14135" y="5029"/>
                  </a:lnTo>
                  <a:lnTo>
                    <a:pt x="14211" y="4876"/>
                  </a:lnTo>
                  <a:lnTo>
                    <a:pt x="14287" y="4737"/>
                  </a:lnTo>
                  <a:lnTo>
                    <a:pt x="14350" y="4584"/>
                  </a:lnTo>
                  <a:lnTo>
                    <a:pt x="14401" y="4432"/>
                  </a:lnTo>
                  <a:lnTo>
                    <a:pt x="14452" y="4279"/>
                  </a:lnTo>
                  <a:lnTo>
                    <a:pt x="14490" y="4127"/>
                  </a:lnTo>
                  <a:lnTo>
                    <a:pt x="14528" y="3975"/>
                  </a:lnTo>
                  <a:lnTo>
                    <a:pt x="14554" y="3835"/>
                  </a:lnTo>
                  <a:lnTo>
                    <a:pt x="14579" y="3670"/>
                  </a:lnTo>
                  <a:lnTo>
                    <a:pt x="14592" y="3555"/>
                  </a:lnTo>
                  <a:lnTo>
                    <a:pt x="14592" y="3149"/>
                  </a:lnTo>
                  <a:lnTo>
                    <a:pt x="14566" y="2984"/>
                  </a:lnTo>
                  <a:lnTo>
                    <a:pt x="14541" y="2819"/>
                  </a:lnTo>
                  <a:lnTo>
                    <a:pt x="14516" y="2654"/>
                  </a:lnTo>
                  <a:lnTo>
                    <a:pt x="14465" y="2501"/>
                  </a:lnTo>
                  <a:lnTo>
                    <a:pt x="14414" y="2336"/>
                  </a:lnTo>
                  <a:lnTo>
                    <a:pt x="14363" y="2171"/>
                  </a:lnTo>
                  <a:lnTo>
                    <a:pt x="14287" y="2006"/>
                  </a:lnTo>
                  <a:lnTo>
                    <a:pt x="14211" y="1854"/>
                  </a:lnTo>
                  <a:lnTo>
                    <a:pt x="14135" y="1701"/>
                  </a:lnTo>
                  <a:lnTo>
                    <a:pt x="14046" y="1536"/>
                  </a:lnTo>
                  <a:lnTo>
                    <a:pt x="13944" y="1396"/>
                  </a:lnTo>
                  <a:lnTo>
                    <a:pt x="13843" y="1244"/>
                  </a:lnTo>
                  <a:lnTo>
                    <a:pt x="13728" y="1104"/>
                  </a:lnTo>
                  <a:lnTo>
                    <a:pt x="13614" y="965"/>
                  </a:lnTo>
                  <a:lnTo>
                    <a:pt x="13487" y="838"/>
                  </a:lnTo>
                  <a:lnTo>
                    <a:pt x="13347" y="698"/>
                  </a:lnTo>
                  <a:lnTo>
                    <a:pt x="13182" y="571"/>
                  </a:lnTo>
                  <a:lnTo>
                    <a:pt x="13030" y="444"/>
                  </a:lnTo>
                  <a:lnTo>
                    <a:pt x="12852" y="330"/>
                  </a:lnTo>
                  <a:lnTo>
                    <a:pt x="12674" y="241"/>
                  </a:lnTo>
                  <a:lnTo>
                    <a:pt x="12547" y="177"/>
                  </a:lnTo>
                  <a:lnTo>
                    <a:pt x="12420" y="126"/>
                  </a:lnTo>
                  <a:lnTo>
                    <a:pt x="12268" y="63"/>
                  </a:lnTo>
                  <a:lnTo>
                    <a:pt x="12128" y="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7786108" y="3874766"/>
              <a:ext cx="23495" cy="9525"/>
            </a:xfrm>
            <a:custGeom>
              <a:avLst/>
              <a:gdLst/>
              <a:ahLst/>
              <a:cxnLst/>
              <a:rect l="l" t="t" r="r" b="b"/>
              <a:pathLst>
                <a:path w="23495" h="9525">
                  <a:moveTo>
                    <a:pt x="9182" y="3555"/>
                  </a:moveTo>
                  <a:lnTo>
                    <a:pt x="9220" y="3708"/>
                  </a:lnTo>
                  <a:lnTo>
                    <a:pt x="9245" y="3911"/>
                  </a:lnTo>
                  <a:lnTo>
                    <a:pt x="9283" y="4152"/>
                  </a:lnTo>
                  <a:lnTo>
                    <a:pt x="9296" y="4381"/>
                  </a:lnTo>
                  <a:lnTo>
                    <a:pt x="9309" y="4508"/>
                  </a:lnTo>
                  <a:lnTo>
                    <a:pt x="9309" y="4724"/>
                  </a:lnTo>
                  <a:lnTo>
                    <a:pt x="9296" y="4914"/>
                  </a:lnTo>
                  <a:lnTo>
                    <a:pt x="9283" y="5092"/>
                  </a:lnTo>
                  <a:lnTo>
                    <a:pt x="9258" y="5295"/>
                  </a:lnTo>
                  <a:lnTo>
                    <a:pt x="9220" y="5537"/>
                  </a:lnTo>
                  <a:lnTo>
                    <a:pt x="9182" y="5676"/>
                  </a:lnTo>
                  <a:lnTo>
                    <a:pt x="9118" y="5930"/>
                  </a:lnTo>
                  <a:lnTo>
                    <a:pt x="9080" y="6057"/>
                  </a:lnTo>
                  <a:lnTo>
                    <a:pt x="8991" y="6299"/>
                  </a:lnTo>
                  <a:lnTo>
                    <a:pt x="8940" y="6426"/>
                  </a:lnTo>
                  <a:lnTo>
                    <a:pt x="8826" y="6654"/>
                  </a:lnTo>
                  <a:lnTo>
                    <a:pt x="8775" y="6781"/>
                  </a:lnTo>
                  <a:lnTo>
                    <a:pt x="8648" y="6997"/>
                  </a:lnTo>
                  <a:lnTo>
                    <a:pt x="8508" y="7226"/>
                  </a:lnTo>
                  <a:lnTo>
                    <a:pt x="8356" y="7429"/>
                  </a:lnTo>
                  <a:lnTo>
                    <a:pt x="8191" y="7632"/>
                  </a:lnTo>
                  <a:lnTo>
                    <a:pt x="8013" y="7823"/>
                  </a:lnTo>
                  <a:lnTo>
                    <a:pt x="7835" y="8000"/>
                  </a:lnTo>
                  <a:lnTo>
                    <a:pt x="7645" y="8178"/>
                  </a:lnTo>
                  <a:lnTo>
                    <a:pt x="7454" y="8331"/>
                  </a:lnTo>
                  <a:lnTo>
                    <a:pt x="7289" y="8432"/>
                  </a:lnTo>
                  <a:lnTo>
                    <a:pt x="7124" y="8547"/>
                  </a:lnTo>
                  <a:lnTo>
                    <a:pt x="6972" y="8648"/>
                  </a:lnTo>
                  <a:lnTo>
                    <a:pt x="6781" y="8750"/>
                  </a:lnTo>
                  <a:lnTo>
                    <a:pt x="6553" y="8864"/>
                  </a:lnTo>
                  <a:lnTo>
                    <a:pt x="6426" y="8915"/>
                  </a:lnTo>
                  <a:lnTo>
                    <a:pt x="6299" y="8966"/>
                  </a:lnTo>
                  <a:lnTo>
                    <a:pt x="6057" y="9055"/>
                  </a:lnTo>
                  <a:lnTo>
                    <a:pt x="5930" y="9080"/>
                  </a:lnTo>
                  <a:lnTo>
                    <a:pt x="5803" y="9118"/>
                  </a:lnTo>
                  <a:lnTo>
                    <a:pt x="5676" y="9156"/>
                  </a:lnTo>
                  <a:lnTo>
                    <a:pt x="5537" y="9182"/>
                  </a:lnTo>
                  <a:lnTo>
                    <a:pt x="5410" y="9207"/>
                  </a:lnTo>
                  <a:lnTo>
                    <a:pt x="5283" y="9232"/>
                  </a:lnTo>
                  <a:lnTo>
                    <a:pt x="5143" y="9245"/>
                  </a:lnTo>
                  <a:lnTo>
                    <a:pt x="5003" y="9258"/>
                  </a:lnTo>
                  <a:lnTo>
                    <a:pt x="4876" y="9270"/>
                  </a:lnTo>
                  <a:lnTo>
                    <a:pt x="4737" y="9270"/>
                  </a:lnTo>
                  <a:lnTo>
                    <a:pt x="4597" y="9270"/>
                  </a:lnTo>
                  <a:lnTo>
                    <a:pt x="4457" y="9270"/>
                  </a:lnTo>
                  <a:lnTo>
                    <a:pt x="4330" y="9258"/>
                  </a:lnTo>
                  <a:lnTo>
                    <a:pt x="4190" y="9245"/>
                  </a:lnTo>
                  <a:lnTo>
                    <a:pt x="4051" y="9232"/>
                  </a:lnTo>
                  <a:lnTo>
                    <a:pt x="3784" y="9194"/>
                  </a:lnTo>
                  <a:lnTo>
                    <a:pt x="3657" y="9169"/>
                  </a:lnTo>
                  <a:lnTo>
                    <a:pt x="3530" y="9143"/>
                  </a:lnTo>
                  <a:lnTo>
                    <a:pt x="3403" y="9105"/>
                  </a:lnTo>
                  <a:lnTo>
                    <a:pt x="3276" y="9067"/>
                  </a:lnTo>
                  <a:lnTo>
                    <a:pt x="3022" y="8991"/>
                  </a:lnTo>
                  <a:lnTo>
                    <a:pt x="2781" y="8889"/>
                  </a:lnTo>
                  <a:lnTo>
                    <a:pt x="2552" y="8775"/>
                  </a:lnTo>
                  <a:lnTo>
                    <a:pt x="2324" y="8661"/>
                  </a:lnTo>
                  <a:lnTo>
                    <a:pt x="2108" y="8521"/>
                  </a:lnTo>
                  <a:lnTo>
                    <a:pt x="1892" y="8369"/>
                  </a:lnTo>
                  <a:lnTo>
                    <a:pt x="1689" y="8216"/>
                  </a:lnTo>
                  <a:lnTo>
                    <a:pt x="1142" y="7683"/>
                  </a:lnTo>
                  <a:lnTo>
                    <a:pt x="1003" y="7518"/>
                  </a:lnTo>
                  <a:lnTo>
                    <a:pt x="888" y="7365"/>
                  </a:lnTo>
                  <a:lnTo>
                    <a:pt x="774" y="7213"/>
                  </a:lnTo>
                  <a:lnTo>
                    <a:pt x="647" y="6997"/>
                  </a:lnTo>
                  <a:lnTo>
                    <a:pt x="520" y="6781"/>
                  </a:lnTo>
                  <a:lnTo>
                    <a:pt x="406" y="6540"/>
                  </a:lnTo>
                  <a:lnTo>
                    <a:pt x="304" y="6299"/>
                  </a:lnTo>
                  <a:lnTo>
                    <a:pt x="215" y="6057"/>
                  </a:lnTo>
                  <a:lnTo>
                    <a:pt x="177" y="5930"/>
                  </a:lnTo>
                  <a:lnTo>
                    <a:pt x="152" y="5803"/>
                  </a:lnTo>
                  <a:lnTo>
                    <a:pt x="88" y="5549"/>
                  </a:lnTo>
                  <a:lnTo>
                    <a:pt x="63" y="5410"/>
                  </a:lnTo>
                  <a:lnTo>
                    <a:pt x="38" y="5283"/>
                  </a:lnTo>
                  <a:lnTo>
                    <a:pt x="25" y="5143"/>
                  </a:lnTo>
                  <a:lnTo>
                    <a:pt x="12" y="5016"/>
                  </a:lnTo>
                  <a:lnTo>
                    <a:pt x="0" y="4876"/>
                  </a:lnTo>
                  <a:lnTo>
                    <a:pt x="0" y="4737"/>
                  </a:lnTo>
                  <a:lnTo>
                    <a:pt x="0" y="4597"/>
                  </a:lnTo>
                  <a:lnTo>
                    <a:pt x="0" y="4470"/>
                  </a:lnTo>
                  <a:lnTo>
                    <a:pt x="12" y="4330"/>
                  </a:lnTo>
                  <a:lnTo>
                    <a:pt x="12" y="4190"/>
                  </a:lnTo>
                  <a:lnTo>
                    <a:pt x="38" y="4063"/>
                  </a:lnTo>
                  <a:lnTo>
                    <a:pt x="50" y="3924"/>
                  </a:lnTo>
                  <a:lnTo>
                    <a:pt x="76" y="3797"/>
                  </a:lnTo>
                  <a:lnTo>
                    <a:pt x="101" y="3670"/>
                  </a:lnTo>
                  <a:lnTo>
                    <a:pt x="126" y="3530"/>
                  </a:lnTo>
                  <a:lnTo>
                    <a:pt x="165" y="3403"/>
                  </a:lnTo>
                  <a:lnTo>
                    <a:pt x="203" y="3276"/>
                  </a:lnTo>
                  <a:lnTo>
                    <a:pt x="279" y="3035"/>
                  </a:lnTo>
                  <a:lnTo>
                    <a:pt x="380" y="2793"/>
                  </a:lnTo>
                  <a:lnTo>
                    <a:pt x="431" y="2666"/>
                  </a:lnTo>
                  <a:lnTo>
                    <a:pt x="546" y="2438"/>
                  </a:lnTo>
                  <a:lnTo>
                    <a:pt x="685" y="2222"/>
                  </a:lnTo>
                  <a:lnTo>
                    <a:pt x="825" y="2006"/>
                  </a:lnTo>
                  <a:lnTo>
                    <a:pt x="977" y="1790"/>
                  </a:lnTo>
                  <a:lnTo>
                    <a:pt x="1142" y="1600"/>
                  </a:lnTo>
                  <a:lnTo>
                    <a:pt x="1308" y="1409"/>
                  </a:lnTo>
                  <a:lnTo>
                    <a:pt x="1498" y="1231"/>
                  </a:lnTo>
                  <a:lnTo>
                    <a:pt x="1676" y="1066"/>
                  </a:lnTo>
                  <a:lnTo>
                    <a:pt x="1828" y="952"/>
                  </a:lnTo>
                  <a:lnTo>
                    <a:pt x="1981" y="838"/>
                  </a:lnTo>
                  <a:lnTo>
                    <a:pt x="2158" y="723"/>
                  </a:lnTo>
                  <a:lnTo>
                    <a:pt x="2374" y="584"/>
                  </a:lnTo>
                  <a:lnTo>
                    <a:pt x="2565" y="495"/>
                  </a:lnTo>
                  <a:lnTo>
                    <a:pt x="2743" y="406"/>
                  </a:lnTo>
                  <a:lnTo>
                    <a:pt x="2920" y="330"/>
                  </a:lnTo>
                  <a:lnTo>
                    <a:pt x="3149" y="241"/>
                  </a:lnTo>
                  <a:lnTo>
                    <a:pt x="3390" y="165"/>
                  </a:lnTo>
                  <a:lnTo>
                    <a:pt x="3581" y="126"/>
                  </a:lnTo>
                  <a:lnTo>
                    <a:pt x="3771" y="88"/>
                  </a:lnTo>
                  <a:lnTo>
                    <a:pt x="3987" y="50"/>
                  </a:lnTo>
                  <a:lnTo>
                    <a:pt x="4127" y="25"/>
                  </a:lnTo>
                  <a:lnTo>
                    <a:pt x="4254" y="12"/>
                  </a:lnTo>
                  <a:lnTo>
                    <a:pt x="4381" y="12"/>
                  </a:lnTo>
                  <a:lnTo>
                    <a:pt x="4584" y="0"/>
                  </a:lnTo>
                  <a:lnTo>
                    <a:pt x="4673" y="0"/>
                  </a:lnTo>
                  <a:lnTo>
                    <a:pt x="22618" y="0"/>
                  </a:lnTo>
                  <a:lnTo>
                    <a:pt x="22745" y="38"/>
                  </a:lnTo>
                  <a:lnTo>
                    <a:pt x="22872" y="126"/>
                  </a:lnTo>
                  <a:lnTo>
                    <a:pt x="22974" y="253"/>
                  </a:lnTo>
                  <a:lnTo>
                    <a:pt x="23025" y="393"/>
                  </a:lnTo>
                  <a:lnTo>
                    <a:pt x="23063" y="546"/>
                  </a:lnTo>
                  <a:lnTo>
                    <a:pt x="23050" y="698"/>
                  </a:lnTo>
                  <a:lnTo>
                    <a:pt x="23037" y="825"/>
                  </a:lnTo>
                  <a:lnTo>
                    <a:pt x="22986" y="952"/>
                  </a:lnTo>
                  <a:lnTo>
                    <a:pt x="22898" y="1092"/>
                  </a:lnTo>
                  <a:lnTo>
                    <a:pt x="22758" y="1206"/>
                  </a:lnTo>
                  <a:lnTo>
                    <a:pt x="22631" y="1244"/>
                  </a:lnTo>
                  <a:lnTo>
                    <a:pt x="22618" y="1244"/>
                  </a:lnTo>
                  <a:lnTo>
                    <a:pt x="19164" y="1244"/>
                  </a:lnTo>
                  <a:lnTo>
                    <a:pt x="16979" y="1231"/>
                  </a:lnTo>
                  <a:lnTo>
                    <a:pt x="14820" y="1231"/>
                  </a:lnTo>
                  <a:lnTo>
                    <a:pt x="12661" y="1231"/>
                  </a:lnTo>
                  <a:lnTo>
                    <a:pt x="10515" y="1231"/>
                  </a:lnTo>
                  <a:lnTo>
                    <a:pt x="9423" y="1219"/>
                  </a:lnTo>
                  <a:lnTo>
                    <a:pt x="9270" y="1231"/>
                  </a:lnTo>
                  <a:lnTo>
                    <a:pt x="9131" y="1257"/>
                  </a:lnTo>
                  <a:lnTo>
                    <a:pt x="8991" y="1308"/>
                  </a:lnTo>
                  <a:lnTo>
                    <a:pt x="8864" y="1384"/>
                  </a:lnTo>
                  <a:lnTo>
                    <a:pt x="8762" y="1511"/>
                  </a:lnTo>
                  <a:lnTo>
                    <a:pt x="8674" y="1650"/>
                  </a:lnTo>
                  <a:lnTo>
                    <a:pt x="8635" y="1790"/>
                  </a:lnTo>
                  <a:lnTo>
                    <a:pt x="8623" y="1866"/>
                  </a:lnTo>
                  <a:lnTo>
                    <a:pt x="8623" y="2070"/>
                  </a:lnTo>
                  <a:lnTo>
                    <a:pt x="8661" y="2209"/>
                  </a:lnTo>
                  <a:lnTo>
                    <a:pt x="8712" y="2349"/>
                  </a:lnTo>
                  <a:lnTo>
                    <a:pt x="8775" y="2489"/>
                  </a:lnTo>
                  <a:lnTo>
                    <a:pt x="8839" y="2616"/>
                  </a:lnTo>
                  <a:lnTo>
                    <a:pt x="8940" y="2832"/>
                  </a:lnTo>
                  <a:lnTo>
                    <a:pt x="8991" y="2971"/>
                  </a:lnTo>
                  <a:lnTo>
                    <a:pt x="9042" y="3136"/>
                  </a:lnTo>
                  <a:lnTo>
                    <a:pt x="9105" y="3301"/>
                  </a:lnTo>
                  <a:lnTo>
                    <a:pt x="9143" y="3428"/>
                  </a:lnTo>
                  <a:lnTo>
                    <a:pt x="9182" y="355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7789226" y="3877794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5" h="3175">
                  <a:moveTo>
                    <a:pt x="5372" y="0"/>
                  </a:moveTo>
                  <a:lnTo>
                    <a:pt x="5422" y="139"/>
                  </a:lnTo>
                  <a:lnTo>
                    <a:pt x="5486" y="292"/>
                  </a:lnTo>
                  <a:lnTo>
                    <a:pt x="5537" y="469"/>
                  </a:lnTo>
                  <a:lnTo>
                    <a:pt x="5575" y="635"/>
                  </a:lnTo>
                  <a:lnTo>
                    <a:pt x="5613" y="800"/>
                  </a:lnTo>
                  <a:lnTo>
                    <a:pt x="5651" y="977"/>
                  </a:lnTo>
                  <a:lnTo>
                    <a:pt x="5664" y="1143"/>
                  </a:lnTo>
                  <a:lnTo>
                    <a:pt x="5689" y="1320"/>
                  </a:lnTo>
                  <a:lnTo>
                    <a:pt x="5689" y="1435"/>
                  </a:lnTo>
                  <a:lnTo>
                    <a:pt x="5689" y="1714"/>
                  </a:lnTo>
                  <a:lnTo>
                    <a:pt x="5676" y="1879"/>
                  </a:lnTo>
                  <a:lnTo>
                    <a:pt x="5651" y="2057"/>
                  </a:lnTo>
                  <a:lnTo>
                    <a:pt x="5626" y="2222"/>
                  </a:lnTo>
                  <a:lnTo>
                    <a:pt x="5588" y="2400"/>
                  </a:lnTo>
                  <a:lnTo>
                    <a:pt x="5549" y="2565"/>
                  </a:lnTo>
                  <a:lnTo>
                    <a:pt x="5499" y="2705"/>
                  </a:lnTo>
                  <a:lnTo>
                    <a:pt x="5461" y="2844"/>
                  </a:lnTo>
                  <a:lnTo>
                    <a:pt x="5397" y="2984"/>
                  </a:lnTo>
                  <a:lnTo>
                    <a:pt x="5384" y="3060"/>
                  </a:lnTo>
                  <a:lnTo>
                    <a:pt x="1371" y="3060"/>
                  </a:lnTo>
                  <a:lnTo>
                    <a:pt x="1244" y="3035"/>
                  </a:lnTo>
                  <a:lnTo>
                    <a:pt x="1104" y="3009"/>
                  </a:lnTo>
                  <a:lnTo>
                    <a:pt x="952" y="2946"/>
                  </a:lnTo>
                  <a:lnTo>
                    <a:pt x="800" y="2870"/>
                  </a:lnTo>
                  <a:lnTo>
                    <a:pt x="647" y="2781"/>
                  </a:lnTo>
                  <a:lnTo>
                    <a:pt x="508" y="2667"/>
                  </a:lnTo>
                  <a:lnTo>
                    <a:pt x="368" y="2514"/>
                  </a:lnTo>
                  <a:lnTo>
                    <a:pt x="254" y="2374"/>
                  </a:lnTo>
                  <a:lnTo>
                    <a:pt x="190" y="2247"/>
                  </a:lnTo>
                  <a:lnTo>
                    <a:pt x="127" y="2108"/>
                  </a:lnTo>
                  <a:lnTo>
                    <a:pt x="76" y="1981"/>
                  </a:lnTo>
                  <a:lnTo>
                    <a:pt x="25" y="1828"/>
                  </a:lnTo>
                  <a:lnTo>
                    <a:pt x="0" y="1663"/>
                  </a:lnTo>
                  <a:lnTo>
                    <a:pt x="0" y="1625"/>
                  </a:lnTo>
                  <a:lnTo>
                    <a:pt x="0" y="1409"/>
                  </a:lnTo>
                  <a:lnTo>
                    <a:pt x="25" y="1244"/>
                  </a:lnTo>
                  <a:lnTo>
                    <a:pt x="63" y="1117"/>
                  </a:lnTo>
                  <a:lnTo>
                    <a:pt x="114" y="965"/>
                  </a:lnTo>
                  <a:lnTo>
                    <a:pt x="190" y="800"/>
                  </a:lnTo>
                  <a:lnTo>
                    <a:pt x="279" y="673"/>
                  </a:lnTo>
                  <a:lnTo>
                    <a:pt x="368" y="533"/>
                  </a:lnTo>
                  <a:lnTo>
                    <a:pt x="508" y="393"/>
                  </a:lnTo>
                  <a:lnTo>
                    <a:pt x="635" y="292"/>
                  </a:lnTo>
                  <a:lnTo>
                    <a:pt x="774" y="203"/>
                  </a:lnTo>
                  <a:lnTo>
                    <a:pt x="927" y="127"/>
                  </a:lnTo>
                  <a:lnTo>
                    <a:pt x="1079" y="63"/>
                  </a:lnTo>
                  <a:lnTo>
                    <a:pt x="1219" y="25"/>
                  </a:lnTo>
                  <a:lnTo>
                    <a:pt x="1346" y="12"/>
                  </a:lnTo>
                  <a:lnTo>
                    <a:pt x="1473" y="0"/>
                  </a:lnTo>
                  <a:lnTo>
                    <a:pt x="53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7796552" y="3573218"/>
              <a:ext cx="125730" cy="9525"/>
            </a:xfrm>
            <a:custGeom>
              <a:avLst/>
              <a:gdLst/>
              <a:ahLst/>
              <a:cxnLst/>
              <a:rect l="l" t="t" r="r" b="b"/>
              <a:pathLst>
                <a:path w="125729" h="9525">
                  <a:moveTo>
                    <a:pt x="120992" y="9017"/>
                  </a:moveTo>
                  <a:lnTo>
                    <a:pt x="12" y="9055"/>
                  </a:lnTo>
                  <a:lnTo>
                    <a:pt x="0" y="38"/>
                  </a:lnTo>
                  <a:lnTo>
                    <a:pt x="60515" y="12"/>
                  </a:lnTo>
                  <a:lnTo>
                    <a:pt x="74134" y="12"/>
                  </a:lnTo>
                  <a:lnTo>
                    <a:pt x="86018" y="11"/>
                  </a:lnTo>
                  <a:lnTo>
                    <a:pt x="96171" y="7"/>
                  </a:lnTo>
                  <a:lnTo>
                    <a:pt x="104597" y="0"/>
                  </a:lnTo>
                  <a:lnTo>
                    <a:pt x="114668" y="0"/>
                  </a:lnTo>
                  <a:lnTo>
                    <a:pt x="119938" y="0"/>
                  </a:lnTo>
                  <a:lnTo>
                    <a:pt x="120396" y="0"/>
                  </a:lnTo>
                  <a:lnTo>
                    <a:pt x="120853" y="0"/>
                  </a:lnTo>
                  <a:lnTo>
                    <a:pt x="121119" y="0"/>
                  </a:lnTo>
                  <a:lnTo>
                    <a:pt x="121310" y="12"/>
                  </a:lnTo>
                  <a:lnTo>
                    <a:pt x="121615" y="38"/>
                  </a:lnTo>
                  <a:lnTo>
                    <a:pt x="121793" y="63"/>
                  </a:lnTo>
                  <a:lnTo>
                    <a:pt x="121983" y="88"/>
                  </a:lnTo>
                  <a:lnTo>
                    <a:pt x="122212" y="152"/>
                  </a:lnTo>
                  <a:lnTo>
                    <a:pt x="122428" y="203"/>
                  </a:lnTo>
                  <a:lnTo>
                    <a:pt x="122631" y="279"/>
                  </a:lnTo>
                  <a:lnTo>
                    <a:pt x="122834" y="355"/>
                  </a:lnTo>
                  <a:lnTo>
                    <a:pt x="123037" y="444"/>
                  </a:lnTo>
                  <a:lnTo>
                    <a:pt x="123228" y="533"/>
                  </a:lnTo>
                  <a:lnTo>
                    <a:pt x="123405" y="647"/>
                  </a:lnTo>
                  <a:lnTo>
                    <a:pt x="123583" y="749"/>
                  </a:lnTo>
                  <a:lnTo>
                    <a:pt x="123761" y="863"/>
                  </a:lnTo>
                  <a:lnTo>
                    <a:pt x="123913" y="990"/>
                  </a:lnTo>
                  <a:lnTo>
                    <a:pt x="124079" y="1130"/>
                  </a:lnTo>
                  <a:lnTo>
                    <a:pt x="124231" y="1257"/>
                  </a:lnTo>
                  <a:lnTo>
                    <a:pt x="124371" y="1409"/>
                  </a:lnTo>
                  <a:lnTo>
                    <a:pt x="124510" y="1562"/>
                  </a:lnTo>
                  <a:lnTo>
                    <a:pt x="124637" y="1714"/>
                  </a:lnTo>
                  <a:lnTo>
                    <a:pt x="124752" y="1879"/>
                  </a:lnTo>
                  <a:lnTo>
                    <a:pt x="124866" y="2032"/>
                  </a:lnTo>
                  <a:lnTo>
                    <a:pt x="124980" y="2209"/>
                  </a:lnTo>
                  <a:lnTo>
                    <a:pt x="125069" y="2387"/>
                  </a:lnTo>
                  <a:lnTo>
                    <a:pt x="125171" y="2552"/>
                  </a:lnTo>
                  <a:lnTo>
                    <a:pt x="125247" y="2743"/>
                  </a:lnTo>
                  <a:lnTo>
                    <a:pt x="125323" y="2921"/>
                  </a:lnTo>
                  <a:lnTo>
                    <a:pt x="125387" y="3111"/>
                  </a:lnTo>
                  <a:lnTo>
                    <a:pt x="125450" y="3289"/>
                  </a:lnTo>
                  <a:lnTo>
                    <a:pt x="125488" y="3492"/>
                  </a:lnTo>
                  <a:lnTo>
                    <a:pt x="125539" y="3683"/>
                  </a:lnTo>
                  <a:lnTo>
                    <a:pt x="125577" y="3873"/>
                  </a:lnTo>
                  <a:lnTo>
                    <a:pt x="125590" y="4064"/>
                  </a:lnTo>
                  <a:lnTo>
                    <a:pt x="125615" y="4267"/>
                  </a:lnTo>
                  <a:lnTo>
                    <a:pt x="125615" y="4457"/>
                  </a:lnTo>
                  <a:lnTo>
                    <a:pt x="125615" y="4660"/>
                  </a:lnTo>
                  <a:lnTo>
                    <a:pt x="125603" y="4851"/>
                  </a:lnTo>
                  <a:lnTo>
                    <a:pt x="125590" y="5054"/>
                  </a:lnTo>
                  <a:lnTo>
                    <a:pt x="125552" y="5245"/>
                  </a:lnTo>
                  <a:lnTo>
                    <a:pt x="125526" y="5435"/>
                  </a:lnTo>
                  <a:lnTo>
                    <a:pt x="125476" y="5626"/>
                  </a:lnTo>
                  <a:lnTo>
                    <a:pt x="125412" y="5816"/>
                  </a:lnTo>
                  <a:lnTo>
                    <a:pt x="125361" y="6007"/>
                  </a:lnTo>
                  <a:lnTo>
                    <a:pt x="125285" y="6184"/>
                  </a:lnTo>
                  <a:lnTo>
                    <a:pt x="125209" y="6375"/>
                  </a:lnTo>
                  <a:lnTo>
                    <a:pt x="125120" y="6553"/>
                  </a:lnTo>
                  <a:lnTo>
                    <a:pt x="125031" y="6731"/>
                  </a:lnTo>
                  <a:lnTo>
                    <a:pt x="124917" y="6896"/>
                  </a:lnTo>
                  <a:lnTo>
                    <a:pt x="124815" y="7061"/>
                  </a:lnTo>
                  <a:lnTo>
                    <a:pt x="124701" y="7226"/>
                  </a:lnTo>
                  <a:lnTo>
                    <a:pt x="124574" y="7378"/>
                  </a:lnTo>
                  <a:lnTo>
                    <a:pt x="124447" y="7543"/>
                  </a:lnTo>
                  <a:lnTo>
                    <a:pt x="124307" y="7683"/>
                  </a:lnTo>
                  <a:lnTo>
                    <a:pt x="124155" y="7823"/>
                  </a:lnTo>
                  <a:lnTo>
                    <a:pt x="124002" y="7962"/>
                  </a:lnTo>
                  <a:lnTo>
                    <a:pt x="123837" y="8089"/>
                  </a:lnTo>
                  <a:lnTo>
                    <a:pt x="123672" y="8204"/>
                  </a:lnTo>
                  <a:lnTo>
                    <a:pt x="123494" y="8331"/>
                  </a:lnTo>
                  <a:lnTo>
                    <a:pt x="123342" y="8420"/>
                  </a:lnTo>
                  <a:lnTo>
                    <a:pt x="123202" y="8496"/>
                  </a:lnTo>
                  <a:lnTo>
                    <a:pt x="123063" y="8559"/>
                  </a:lnTo>
                  <a:lnTo>
                    <a:pt x="122910" y="8636"/>
                  </a:lnTo>
                  <a:lnTo>
                    <a:pt x="122758" y="8699"/>
                  </a:lnTo>
                  <a:lnTo>
                    <a:pt x="122605" y="8750"/>
                  </a:lnTo>
                  <a:lnTo>
                    <a:pt x="122428" y="8813"/>
                  </a:lnTo>
                  <a:lnTo>
                    <a:pt x="121348" y="9004"/>
                  </a:lnTo>
                  <a:lnTo>
                    <a:pt x="121170" y="9017"/>
                  </a:lnTo>
                  <a:lnTo>
                    <a:pt x="120992" y="90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7784973" y="3569017"/>
              <a:ext cx="10795" cy="17145"/>
            </a:xfrm>
            <a:custGeom>
              <a:avLst/>
              <a:gdLst/>
              <a:ahLst/>
              <a:cxnLst/>
              <a:rect l="l" t="t" r="r" b="b"/>
              <a:pathLst>
                <a:path w="10795" h="17145">
                  <a:moveTo>
                    <a:pt x="10668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0668" y="16764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7785181" y="3683748"/>
              <a:ext cx="14604" cy="36195"/>
            </a:xfrm>
            <a:custGeom>
              <a:avLst/>
              <a:gdLst/>
              <a:ahLst/>
              <a:cxnLst/>
              <a:rect l="l" t="t" r="r" b="b"/>
              <a:pathLst>
                <a:path w="14604" h="36195">
                  <a:moveTo>
                    <a:pt x="8254" y="9791"/>
                  </a:moveTo>
                  <a:lnTo>
                    <a:pt x="8254" y="9956"/>
                  </a:lnTo>
                  <a:lnTo>
                    <a:pt x="8254" y="13982"/>
                  </a:lnTo>
                  <a:lnTo>
                    <a:pt x="8254" y="21869"/>
                  </a:lnTo>
                  <a:lnTo>
                    <a:pt x="8254" y="35801"/>
                  </a:lnTo>
                  <a:lnTo>
                    <a:pt x="14604" y="35801"/>
                  </a:lnTo>
                  <a:lnTo>
                    <a:pt x="14604" y="9702"/>
                  </a:lnTo>
                  <a:lnTo>
                    <a:pt x="14579" y="9347"/>
                  </a:lnTo>
                  <a:lnTo>
                    <a:pt x="14566" y="8991"/>
                  </a:lnTo>
                  <a:lnTo>
                    <a:pt x="14554" y="8635"/>
                  </a:lnTo>
                  <a:lnTo>
                    <a:pt x="14516" y="8254"/>
                  </a:lnTo>
                  <a:lnTo>
                    <a:pt x="14477" y="7873"/>
                  </a:lnTo>
                  <a:lnTo>
                    <a:pt x="14427" y="7505"/>
                  </a:lnTo>
                  <a:lnTo>
                    <a:pt x="14376" y="7162"/>
                  </a:lnTo>
                  <a:lnTo>
                    <a:pt x="14325" y="6819"/>
                  </a:lnTo>
                  <a:lnTo>
                    <a:pt x="14249" y="6476"/>
                  </a:lnTo>
                  <a:lnTo>
                    <a:pt x="14173" y="6159"/>
                  </a:lnTo>
                  <a:lnTo>
                    <a:pt x="14096" y="5841"/>
                  </a:lnTo>
                  <a:lnTo>
                    <a:pt x="14008" y="5537"/>
                  </a:lnTo>
                  <a:lnTo>
                    <a:pt x="13906" y="5245"/>
                  </a:lnTo>
                  <a:lnTo>
                    <a:pt x="13804" y="4952"/>
                  </a:lnTo>
                  <a:lnTo>
                    <a:pt x="13690" y="4673"/>
                  </a:lnTo>
                  <a:lnTo>
                    <a:pt x="13563" y="4406"/>
                  </a:lnTo>
                  <a:lnTo>
                    <a:pt x="13436" y="4140"/>
                  </a:lnTo>
                  <a:lnTo>
                    <a:pt x="12661" y="2959"/>
                  </a:lnTo>
                  <a:lnTo>
                    <a:pt x="12484" y="2743"/>
                  </a:lnTo>
                  <a:lnTo>
                    <a:pt x="12331" y="2565"/>
                  </a:lnTo>
                  <a:lnTo>
                    <a:pt x="12179" y="2425"/>
                  </a:lnTo>
                  <a:lnTo>
                    <a:pt x="12026" y="2285"/>
                  </a:lnTo>
                  <a:lnTo>
                    <a:pt x="11874" y="2146"/>
                  </a:lnTo>
                  <a:lnTo>
                    <a:pt x="11709" y="2019"/>
                  </a:lnTo>
                  <a:lnTo>
                    <a:pt x="11544" y="1879"/>
                  </a:lnTo>
                  <a:lnTo>
                    <a:pt x="11379" y="1752"/>
                  </a:lnTo>
                  <a:lnTo>
                    <a:pt x="11201" y="1650"/>
                  </a:lnTo>
                  <a:lnTo>
                    <a:pt x="11023" y="1536"/>
                  </a:lnTo>
                  <a:lnTo>
                    <a:pt x="10833" y="1422"/>
                  </a:lnTo>
                  <a:lnTo>
                    <a:pt x="10642" y="1320"/>
                  </a:lnTo>
                  <a:lnTo>
                    <a:pt x="10452" y="1206"/>
                  </a:lnTo>
                  <a:lnTo>
                    <a:pt x="10210" y="1092"/>
                  </a:lnTo>
                  <a:lnTo>
                    <a:pt x="9931" y="977"/>
                  </a:lnTo>
                  <a:lnTo>
                    <a:pt x="9651" y="863"/>
                  </a:lnTo>
                  <a:lnTo>
                    <a:pt x="9359" y="749"/>
                  </a:lnTo>
                  <a:lnTo>
                    <a:pt x="9042" y="660"/>
                  </a:lnTo>
                  <a:lnTo>
                    <a:pt x="8737" y="558"/>
                  </a:lnTo>
                  <a:lnTo>
                    <a:pt x="8407" y="482"/>
                  </a:lnTo>
                  <a:lnTo>
                    <a:pt x="8077" y="406"/>
                  </a:lnTo>
                  <a:lnTo>
                    <a:pt x="7734" y="330"/>
                  </a:lnTo>
                  <a:lnTo>
                    <a:pt x="7378" y="266"/>
                  </a:lnTo>
                  <a:lnTo>
                    <a:pt x="7010" y="215"/>
                  </a:lnTo>
                  <a:lnTo>
                    <a:pt x="6642" y="165"/>
                  </a:lnTo>
                  <a:lnTo>
                    <a:pt x="6261" y="114"/>
                  </a:lnTo>
                  <a:lnTo>
                    <a:pt x="5867" y="88"/>
                  </a:lnTo>
                  <a:lnTo>
                    <a:pt x="5460" y="50"/>
                  </a:lnTo>
                  <a:lnTo>
                    <a:pt x="5079" y="38"/>
                  </a:lnTo>
                  <a:lnTo>
                    <a:pt x="4698" y="25"/>
                  </a:lnTo>
                  <a:lnTo>
                    <a:pt x="4330" y="12"/>
                  </a:lnTo>
                  <a:lnTo>
                    <a:pt x="3759" y="0"/>
                  </a:lnTo>
                  <a:lnTo>
                    <a:pt x="2984" y="0"/>
                  </a:lnTo>
                  <a:lnTo>
                    <a:pt x="0" y="0"/>
                  </a:lnTo>
                  <a:lnTo>
                    <a:pt x="0" y="6375"/>
                  </a:lnTo>
                  <a:lnTo>
                    <a:pt x="3809" y="6375"/>
                  </a:lnTo>
                  <a:lnTo>
                    <a:pt x="4673" y="6375"/>
                  </a:lnTo>
                  <a:lnTo>
                    <a:pt x="5181" y="6375"/>
                  </a:lnTo>
                  <a:lnTo>
                    <a:pt x="5308" y="6375"/>
                  </a:lnTo>
                  <a:lnTo>
                    <a:pt x="5448" y="6375"/>
                  </a:lnTo>
                  <a:lnTo>
                    <a:pt x="5587" y="6388"/>
                  </a:lnTo>
                  <a:lnTo>
                    <a:pt x="5740" y="6388"/>
                  </a:lnTo>
                  <a:lnTo>
                    <a:pt x="5905" y="6400"/>
                  </a:lnTo>
                  <a:lnTo>
                    <a:pt x="6108" y="6426"/>
                  </a:lnTo>
                  <a:lnTo>
                    <a:pt x="6286" y="6451"/>
                  </a:lnTo>
                  <a:lnTo>
                    <a:pt x="6451" y="6476"/>
                  </a:lnTo>
                  <a:lnTo>
                    <a:pt x="6616" y="6502"/>
                  </a:lnTo>
                  <a:lnTo>
                    <a:pt x="6769" y="6540"/>
                  </a:lnTo>
                  <a:lnTo>
                    <a:pt x="6908" y="6591"/>
                  </a:lnTo>
                  <a:lnTo>
                    <a:pt x="7035" y="6642"/>
                  </a:lnTo>
                  <a:lnTo>
                    <a:pt x="7162" y="6692"/>
                  </a:lnTo>
                  <a:lnTo>
                    <a:pt x="7340" y="6807"/>
                  </a:lnTo>
                  <a:lnTo>
                    <a:pt x="7492" y="6908"/>
                  </a:lnTo>
                  <a:lnTo>
                    <a:pt x="7632" y="7048"/>
                  </a:lnTo>
                  <a:lnTo>
                    <a:pt x="7734" y="7188"/>
                  </a:lnTo>
                  <a:lnTo>
                    <a:pt x="7848" y="7353"/>
                  </a:lnTo>
                  <a:lnTo>
                    <a:pt x="7937" y="7531"/>
                  </a:lnTo>
                  <a:lnTo>
                    <a:pt x="7988" y="7670"/>
                  </a:lnTo>
                  <a:lnTo>
                    <a:pt x="8039" y="7810"/>
                  </a:lnTo>
                  <a:lnTo>
                    <a:pt x="8077" y="7962"/>
                  </a:lnTo>
                  <a:lnTo>
                    <a:pt x="8115" y="8115"/>
                  </a:lnTo>
                  <a:lnTo>
                    <a:pt x="8140" y="8293"/>
                  </a:lnTo>
                  <a:lnTo>
                    <a:pt x="8178" y="8496"/>
                  </a:lnTo>
                  <a:lnTo>
                    <a:pt x="8191" y="8648"/>
                  </a:lnTo>
                  <a:lnTo>
                    <a:pt x="8216" y="8801"/>
                  </a:lnTo>
                  <a:lnTo>
                    <a:pt x="8229" y="8978"/>
                  </a:lnTo>
                  <a:lnTo>
                    <a:pt x="8242" y="9207"/>
                  </a:lnTo>
                  <a:lnTo>
                    <a:pt x="8242" y="9423"/>
                  </a:lnTo>
                  <a:lnTo>
                    <a:pt x="8254" y="9626"/>
                  </a:lnTo>
                  <a:lnTo>
                    <a:pt x="8254" y="979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7790357" y="3719547"/>
              <a:ext cx="9525" cy="64769"/>
            </a:xfrm>
            <a:custGeom>
              <a:avLst/>
              <a:gdLst/>
              <a:ahLst/>
              <a:cxnLst/>
              <a:rect l="l" t="t" r="r" b="b"/>
              <a:pathLst>
                <a:path w="9525" h="64770">
                  <a:moveTo>
                    <a:pt x="8597" y="64452"/>
                  </a:moveTo>
                  <a:lnTo>
                    <a:pt x="8699" y="64211"/>
                  </a:lnTo>
                  <a:lnTo>
                    <a:pt x="8788" y="63969"/>
                  </a:lnTo>
                  <a:lnTo>
                    <a:pt x="8864" y="63741"/>
                  </a:lnTo>
                  <a:lnTo>
                    <a:pt x="8940" y="63512"/>
                  </a:lnTo>
                  <a:lnTo>
                    <a:pt x="9004" y="63296"/>
                  </a:lnTo>
                  <a:lnTo>
                    <a:pt x="9055" y="63093"/>
                  </a:lnTo>
                  <a:lnTo>
                    <a:pt x="9118" y="62877"/>
                  </a:lnTo>
                  <a:lnTo>
                    <a:pt x="9156" y="62674"/>
                  </a:lnTo>
                  <a:lnTo>
                    <a:pt x="9194" y="62458"/>
                  </a:lnTo>
                  <a:lnTo>
                    <a:pt x="9245" y="62255"/>
                  </a:lnTo>
                  <a:lnTo>
                    <a:pt x="9271" y="62039"/>
                  </a:lnTo>
                  <a:lnTo>
                    <a:pt x="9309" y="61836"/>
                  </a:lnTo>
                  <a:lnTo>
                    <a:pt x="9334" y="61620"/>
                  </a:lnTo>
                  <a:lnTo>
                    <a:pt x="9359" y="61404"/>
                  </a:lnTo>
                  <a:lnTo>
                    <a:pt x="9372" y="61201"/>
                  </a:lnTo>
                  <a:lnTo>
                    <a:pt x="9398" y="60985"/>
                  </a:lnTo>
                  <a:lnTo>
                    <a:pt x="9410" y="60756"/>
                  </a:lnTo>
                  <a:lnTo>
                    <a:pt x="9423" y="60528"/>
                  </a:lnTo>
                  <a:lnTo>
                    <a:pt x="9436" y="60286"/>
                  </a:lnTo>
                  <a:lnTo>
                    <a:pt x="9436" y="60032"/>
                  </a:lnTo>
                  <a:lnTo>
                    <a:pt x="9436" y="59778"/>
                  </a:lnTo>
                  <a:lnTo>
                    <a:pt x="9436" y="12026"/>
                  </a:lnTo>
                  <a:lnTo>
                    <a:pt x="9436" y="0"/>
                  </a:lnTo>
                  <a:lnTo>
                    <a:pt x="3086" y="0"/>
                  </a:lnTo>
                  <a:lnTo>
                    <a:pt x="3086" y="60413"/>
                  </a:lnTo>
                  <a:lnTo>
                    <a:pt x="3048" y="60680"/>
                  </a:lnTo>
                  <a:lnTo>
                    <a:pt x="3035" y="60820"/>
                  </a:lnTo>
                  <a:lnTo>
                    <a:pt x="2997" y="61010"/>
                  </a:lnTo>
                  <a:lnTo>
                    <a:pt x="2946" y="61175"/>
                  </a:lnTo>
                  <a:lnTo>
                    <a:pt x="2895" y="61341"/>
                  </a:lnTo>
                  <a:lnTo>
                    <a:pt x="2819" y="61531"/>
                  </a:lnTo>
                  <a:lnTo>
                    <a:pt x="2730" y="61734"/>
                  </a:lnTo>
                  <a:lnTo>
                    <a:pt x="2603" y="61912"/>
                  </a:lnTo>
                  <a:lnTo>
                    <a:pt x="2476" y="62077"/>
                  </a:lnTo>
                  <a:lnTo>
                    <a:pt x="2324" y="62230"/>
                  </a:lnTo>
                  <a:lnTo>
                    <a:pt x="2159" y="62357"/>
                  </a:lnTo>
                  <a:lnTo>
                    <a:pt x="1981" y="62471"/>
                  </a:lnTo>
                  <a:lnTo>
                    <a:pt x="1790" y="62585"/>
                  </a:lnTo>
                  <a:lnTo>
                    <a:pt x="1587" y="62661"/>
                  </a:lnTo>
                  <a:lnTo>
                    <a:pt x="1422" y="62712"/>
                  </a:lnTo>
                  <a:lnTo>
                    <a:pt x="1270" y="62763"/>
                  </a:lnTo>
                  <a:lnTo>
                    <a:pt x="1117" y="62801"/>
                  </a:lnTo>
                  <a:lnTo>
                    <a:pt x="889" y="62839"/>
                  </a:lnTo>
                  <a:lnTo>
                    <a:pt x="762" y="62865"/>
                  </a:lnTo>
                  <a:lnTo>
                    <a:pt x="609" y="62877"/>
                  </a:lnTo>
                  <a:lnTo>
                    <a:pt x="431" y="62890"/>
                  </a:lnTo>
                  <a:lnTo>
                    <a:pt x="279" y="62903"/>
                  </a:lnTo>
                  <a:lnTo>
                    <a:pt x="139" y="62903"/>
                  </a:lnTo>
                  <a:lnTo>
                    <a:pt x="0" y="6291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1" name="object 2131"/>
            <p:cNvSpPr/>
            <p:nvPr/>
          </p:nvSpPr>
          <p:spPr>
            <a:xfrm>
              <a:off x="7781861" y="3778035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39">
                  <a:moveTo>
                    <a:pt x="0" y="0"/>
                  </a:moveTo>
                  <a:lnTo>
                    <a:pt x="2019" y="88"/>
                  </a:lnTo>
                  <a:lnTo>
                    <a:pt x="3048" y="127"/>
                  </a:lnTo>
                  <a:lnTo>
                    <a:pt x="3175" y="152"/>
                  </a:lnTo>
                  <a:lnTo>
                    <a:pt x="3302" y="266"/>
                  </a:lnTo>
                  <a:lnTo>
                    <a:pt x="3314" y="2768"/>
                  </a:lnTo>
                  <a:lnTo>
                    <a:pt x="3314" y="7493"/>
                  </a:lnTo>
                  <a:lnTo>
                    <a:pt x="3314" y="12230"/>
                  </a:lnTo>
                  <a:lnTo>
                    <a:pt x="3314" y="14643"/>
                  </a:lnTo>
                  <a:lnTo>
                    <a:pt x="3314" y="14909"/>
                  </a:lnTo>
                  <a:lnTo>
                    <a:pt x="3289" y="15036"/>
                  </a:lnTo>
                  <a:lnTo>
                    <a:pt x="3162" y="15138"/>
                  </a:lnTo>
                  <a:lnTo>
                    <a:pt x="3111" y="15163"/>
                  </a:lnTo>
                  <a:lnTo>
                    <a:pt x="0" y="1516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2" name="object 2132"/>
            <p:cNvSpPr/>
            <p:nvPr/>
          </p:nvSpPr>
          <p:spPr>
            <a:xfrm>
              <a:off x="7785207" y="3782554"/>
              <a:ext cx="14604" cy="6350"/>
            </a:xfrm>
            <a:custGeom>
              <a:avLst/>
              <a:gdLst/>
              <a:ahLst/>
              <a:cxnLst/>
              <a:rect l="l" t="t" r="r" b="b"/>
              <a:pathLst>
                <a:path w="14604" h="6350">
                  <a:moveTo>
                    <a:pt x="0" y="0"/>
                  </a:moveTo>
                  <a:lnTo>
                    <a:pt x="0" y="0"/>
                  </a:lnTo>
                  <a:lnTo>
                    <a:pt x="11366" y="0"/>
                  </a:lnTo>
                  <a:lnTo>
                    <a:pt x="11544" y="25"/>
                  </a:lnTo>
                  <a:lnTo>
                    <a:pt x="11734" y="50"/>
                  </a:lnTo>
                  <a:lnTo>
                    <a:pt x="11925" y="88"/>
                  </a:lnTo>
                  <a:lnTo>
                    <a:pt x="12103" y="139"/>
                  </a:lnTo>
                  <a:lnTo>
                    <a:pt x="12280" y="190"/>
                  </a:lnTo>
                  <a:lnTo>
                    <a:pt x="12446" y="254"/>
                  </a:lnTo>
                  <a:lnTo>
                    <a:pt x="12598" y="330"/>
                  </a:lnTo>
                  <a:lnTo>
                    <a:pt x="12750" y="406"/>
                  </a:lnTo>
                  <a:lnTo>
                    <a:pt x="12890" y="495"/>
                  </a:lnTo>
                  <a:lnTo>
                    <a:pt x="13017" y="596"/>
                  </a:lnTo>
                  <a:lnTo>
                    <a:pt x="13157" y="698"/>
                  </a:lnTo>
                  <a:lnTo>
                    <a:pt x="13322" y="863"/>
                  </a:lnTo>
                  <a:lnTo>
                    <a:pt x="13487" y="1054"/>
                  </a:lnTo>
                  <a:lnTo>
                    <a:pt x="13627" y="1244"/>
                  </a:lnTo>
                  <a:lnTo>
                    <a:pt x="13754" y="1447"/>
                  </a:lnTo>
                  <a:lnTo>
                    <a:pt x="13830" y="1587"/>
                  </a:lnTo>
                  <a:lnTo>
                    <a:pt x="13906" y="1727"/>
                  </a:lnTo>
                  <a:lnTo>
                    <a:pt x="13957" y="1879"/>
                  </a:lnTo>
                  <a:lnTo>
                    <a:pt x="14020" y="2032"/>
                  </a:lnTo>
                  <a:lnTo>
                    <a:pt x="14058" y="2184"/>
                  </a:lnTo>
                  <a:lnTo>
                    <a:pt x="14097" y="2336"/>
                  </a:lnTo>
                  <a:lnTo>
                    <a:pt x="14135" y="2501"/>
                  </a:lnTo>
                  <a:lnTo>
                    <a:pt x="14160" y="2654"/>
                  </a:lnTo>
                  <a:lnTo>
                    <a:pt x="14173" y="2819"/>
                  </a:lnTo>
                  <a:lnTo>
                    <a:pt x="14185" y="2971"/>
                  </a:lnTo>
                  <a:lnTo>
                    <a:pt x="14185" y="3136"/>
                  </a:lnTo>
                  <a:lnTo>
                    <a:pt x="14173" y="3302"/>
                  </a:lnTo>
                  <a:lnTo>
                    <a:pt x="14160" y="3454"/>
                  </a:lnTo>
                  <a:lnTo>
                    <a:pt x="14147" y="3619"/>
                  </a:lnTo>
                  <a:lnTo>
                    <a:pt x="14122" y="3771"/>
                  </a:lnTo>
                  <a:lnTo>
                    <a:pt x="14084" y="3937"/>
                  </a:lnTo>
                  <a:lnTo>
                    <a:pt x="14033" y="4089"/>
                  </a:lnTo>
                  <a:lnTo>
                    <a:pt x="13995" y="4241"/>
                  </a:lnTo>
                  <a:lnTo>
                    <a:pt x="13931" y="4381"/>
                  </a:lnTo>
                  <a:lnTo>
                    <a:pt x="13868" y="4533"/>
                  </a:lnTo>
                  <a:lnTo>
                    <a:pt x="13792" y="4673"/>
                  </a:lnTo>
                  <a:lnTo>
                    <a:pt x="13716" y="4813"/>
                  </a:lnTo>
                  <a:lnTo>
                    <a:pt x="13639" y="4940"/>
                  </a:lnTo>
                  <a:lnTo>
                    <a:pt x="13525" y="5092"/>
                  </a:lnTo>
                  <a:lnTo>
                    <a:pt x="13411" y="5232"/>
                  </a:lnTo>
                  <a:lnTo>
                    <a:pt x="13246" y="5397"/>
                  </a:lnTo>
                  <a:lnTo>
                    <a:pt x="13106" y="5524"/>
                  </a:lnTo>
                  <a:lnTo>
                    <a:pt x="12966" y="5638"/>
                  </a:lnTo>
                  <a:lnTo>
                    <a:pt x="12814" y="5740"/>
                  </a:lnTo>
                  <a:lnTo>
                    <a:pt x="12649" y="5842"/>
                  </a:lnTo>
                  <a:lnTo>
                    <a:pt x="12471" y="5918"/>
                  </a:lnTo>
                  <a:lnTo>
                    <a:pt x="12344" y="5981"/>
                  </a:lnTo>
                  <a:lnTo>
                    <a:pt x="12166" y="6045"/>
                  </a:lnTo>
                  <a:lnTo>
                    <a:pt x="12014" y="6083"/>
                  </a:lnTo>
                  <a:lnTo>
                    <a:pt x="11823" y="6134"/>
                  </a:lnTo>
                  <a:lnTo>
                    <a:pt x="11645" y="6159"/>
                  </a:lnTo>
                  <a:lnTo>
                    <a:pt x="11455" y="6184"/>
                  </a:lnTo>
                  <a:lnTo>
                    <a:pt x="11277" y="6197"/>
                  </a:lnTo>
                  <a:lnTo>
                    <a:pt x="11125" y="6197"/>
                  </a:lnTo>
                  <a:lnTo>
                    <a:pt x="7404" y="6197"/>
                  </a:lnTo>
                  <a:lnTo>
                    <a:pt x="0" y="619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7781850" y="3679997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39">
                  <a:moveTo>
                    <a:pt x="0" y="7518"/>
                  </a:moveTo>
                  <a:lnTo>
                    <a:pt x="0" y="15036"/>
                  </a:lnTo>
                  <a:lnTo>
                    <a:pt x="2235" y="15036"/>
                  </a:lnTo>
                  <a:lnTo>
                    <a:pt x="2997" y="15036"/>
                  </a:lnTo>
                  <a:lnTo>
                    <a:pt x="3035" y="15036"/>
                  </a:lnTo>
                  <a:lnTo>
                    <a:pt x="3162" y="14960"/>
                  </a:lnTo>
                  <a:lnTo>
                    <a:pt x="3213" y="14897"/>
                  </a:lnTo>
                  <a:lnTo>
                    <a:pt x="3238" y="14858"/>
                  </a:lnTo>
                  <a:lnTo>
                    <a:pt x="3238" y="14833"/>
                  </a:lnTo>
                  <a:lnTo>
                    <a:pt x="3238" y="14173"/>
                  </a:lnTo>
                  <a:lnTo>
                    <a:pt x="3251" y="12953"/>
                  </a:lnTo>
                  <a:lnTo>
                    <a:pt x="3251" y="11734"/>
                  </a:lnTo>
                  <a:lnTo>
                    <a:pt x="3263" y="9931"/>
                  </a:lnTo>
                  <a:lnTo>
                    <a:pt x="3276" y="7518"/>
                  </a:lnTo>
                  <a:lnTo>
                    <a:pt x="3263" y="5130"/>
                  </a:lnTo>
                  <a:lnTo>
                    <a:pt x="3251" y="3340"/>
                  </a:lnTo>
                  <a:lnTo>
                    <a:pt x="3251" y="2120"/>
                  </a:lnTo>
                  <a:lnTo>
                    <a:pt x="3238" y="914"/>
                  </a:lnTo>
                  <a:lnTo>
                    <a:pt x="3238" y="292"/>
                  </a:lnTo>
                  <a:lnTo>
                    <a:pt x="3238" y="266"/>
                  </a:lnTo>
                  <a:lnTo>
                    <a:pt x="3238" y="190"/>
                  </a:lnTo>
                  <a:lnTo>
                    <a:pt x="3149" y="63"/>
                  </a:lnTo>
                  <a:lnTo>
                    <a:pt x="3022" y="0"/>
                  </a:lnTo>
                  <a:lnTo>
                    <a:pt x="2222" y="0"/>
                  </a:lnTo>
                  <a:lnTo>
                    <a:pt x="1727" y="0"/>
                  </a:lnTo>
                  <a:lnTo>
                    <a:pt x="990" y="0"/>
                  </a:lnTo>
                  <a:lnTo>
                    <a:pt x="0" y="0"/>
                  </a:lnTo>
                  <a:lnTo>
                    <a:pt x="0" y="75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7823663" y="3662210"/>
              <a:ext cx="26670" cy="1270"/>
            </a:xfrm>
            <a:custGeom>
              <a:avLst/>
              <a:gdLst/>
              <a:ahLst/>
              <a:cxnLst/>
              <a:rect l="l" t="t" r="r" b="b"/>
              <a:pathLst>
                <a:path w="26670" h="1270">
                  <a:moveTo>
                    <a:pt x="0" y="736"/>
                  </a:moveTo>
                  <a:lnTo>
                    <a:pt x="292" y="711"/>
                  </a:lnTo>
                  <a:lnTo>
                    <a:pt x="558" y="685"/>
                  </a:lnTo>
                  <a:lnTo>
                    <a:pt x="838" y="660"/>
                  </a:lnTo>
                  <a:lnTo>
                    <a:pt x="1193" y="634"/>
                  </a:lnTo>
                  <a:lnTo>
                    <a:pt x="1625" y="609"/>
                  </a:lnTo>
                  <a:lnTo>
                    <a:pt x="2070" y="571"/>
                  </a:lnTo>
                  <a:lnTo>
                    <a:pt x="2628" y="533"/>
                  </a:lnTo>
                  <a:lnTo>
                    <a:pt x="3302" y="482"/>
                  </a:lnTo>
                  <a:lnTo>
                    <a:pt x="3987" y="431"/>
                  </a:lnTo>
                  <a:lnTo>
                    <a:pt x="4787" y="393"/>
                  </a:lnTo>
                  <a:lnTo>
                    <a:pt x="5715" y="342"/>
                  </a:lnTo>
                  <a:lnTo>
                    <a:pt x="6654" y="279"/>
                  </a:lnTo>
                  <a:lnTo>
                    <a:pt x="7594" y="241"/>
                  </a:lnTo>
                  <a:lnTo>
                    <a:pt x="8547" y="203"/>
                  </a:lnTo>
                  <a:lnTo>
                    <a:pt x="9499" y="165"/>
                  </a:lnTo>
                  <a:lnTo>
                    <a:pt x="10452" y="126"/>
                  </a:lnTo>
                  <a:lnTo>
                    <a:pt x="11417" y="101"/>
                  </a:lnTo>
                  <a:lnTo>
                    <a:pt x="12382" y="76"/>
                  </a:lnTo>
                  <a:lnTo>
                    <a:pt x="13335" y="50"/>
                  </a:lnTo>
                  <a:lnTo>
                    <a:pt x="14300" y="38"/>
                  </a:lnTo>
                  <a:lnTo>
                    <a:pt x="15265" y="12"/>
                  </a:lnTo>
                  <a:lnTo>
                    <a:pt x="16103" y="12"/>
                  </a:lnTo>
                  <a:lnTo>
                    <a:pt x="16827" y="12"/>
                  </a:lnTo>
                  <a:lnTo>
                    <a:pt x="17538" y="0"/>
                  </a:lnTo>
                  <a:lnTo>
                    <a:pt x="18249" y="0"/>
                  </a:lnTo>
                  <a:lnTo>
                    <a:pt x="18961" y="0"/>
                  </a:lnTo>
                  <a:lnTo>
                    <a:pt x="19659" y="12"/>
                  </a:lnTo>
                  <a:lnTo>
                    <a:pt x="20358" y="12"/>
                  </a:lnTo>
                  <a:lnTo>
                    <a:pt x="21056" y="25"/>
                  </a:lnTo>
                  <a:lnTo>
                    <a:pt x="21742" y="38"/>
                  </a:lnTo>
                  <a:lnTo>
                    <a:pt x="22313" y="50"/>
                  </a:lnTo>
                  <a:lnTo>
                    <a:pt x="22758" y="63"/>
                  </a:lnTo>
                  <a:lnTo>
                    <a:pt x="23215" y="76"/>
                  </a:lnTo>
                  <a:lnTo>
                    <a:pt x="23710" y="88"/>
                  </a:lnTo>
                  <a:lnTo>
                    <a:pt x="24257" y="101"/>
                  </a:lnTo>
                  <a:lnTo>
                    <a:pt x="24803" y="126"/>
                  </a:lnTo>
                  <a:lnTo>
                    <a:pt x="25400" y="139"/>
                  </a:lnTo>
                  <a:lnTo>
                    <a:pt x="26047" y="177"/>
                  </a:lnTo>
                  <a:lnTo>
                    <a:pt x="26250" y="1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7824207" y="3606870"/>
              <a:ext cx="28575" cy="1905"/>
            </a:xfrm>
            <a:custGeom>
              <a:avLst/>
              <a:gdLst/>
              <a:ahLst/>
              <a:cxnLst/>
              <a:rect l="l" t="t" r="r" b="b"/>
              <a:pathLst>
                <a:path w="28575" h="1904">
                  <a:moveTo>
                    <a:pt x="28194" y="0"/>
                  </a:moveTo>
                  <a:lnTo>
                    <a:pt x="28041" y="50"/>
                  </a:lnTo>
                  <a:lnTo>
                    <a:pt x="27901" y="101"/>
                  </a:lnTo>
                  <a:lnTo>
                    <a:pt x="27762" y="139"/>
                  </a:lnTo>
                  <a:lnTo>
                    <a:pt x="27571" y="203"/>
                  </a:lnTo>
                  <a:lnTo>
                    <a:pt x="27330" y="266"/>
                  </a:lnTo>
                  <a:lnTo>
                    <a:pt x="27101" y="330"/>
                  </a:lnTo>
                  <a:lnTo>
                    <a:pt x="26860" y="393"/>
                  </a:lnTo>
                  <a:lnTo>
                    <a:pt x="26619" y="444"/>
                  </a:lnTo>
                  <a:lnTo>
                    <a:pt x="26365" y="508"/>
                  </a:lnTo>
                  <a:lnTo>
                    <a:pt x="26111" y="558"/>
                  </a:lnTo>
                  <a:lnTo>
                    <a:pt x="25857" y="622"/>
                  </a:lnTo>
                  <a:lnTo>
                    <a:pt x="25603" y="673"/>
                  </a:lnTo>
                  <a:lnTo>
                    <a:pt x="25336" y="723"/>
                  </a:lnTo>
                  <a:lnTo>
                    <a:pt x="25069" y="774"/>
                  </a:lnTo>
                  <a:lnTo>
                    <a:pt x="24803" y="812"/>
                  </a:lnTo>
                  <a:lnTo>
                    <a:pt x="24523" y="863"/>
                  </a:lnTo>
                  <a:lnTo>
                    <a:pt x="24244" y="901"/>
                  </a:lnTo>
                  <a:lnTo>
                    <a:pt x="23964" y="939"/>
                  </a:lnTo>
                  <a:lnTo>
                    <a:pt x="23685" y="977"/>
                  </a:lnTo>
                  <a:lnTo>
                    <a:pt x="23393" y="1016"/>
                  </a:lnTo>
                  <a:lnTo>
                    <a:pt x="23101" y="1054"/>
                  </a:lnTo>
                  <a:lnTo>
                    <a:pt x="22809" y="1092"/>
                  </a:lnTo>
                  <a:lnTo>
                    <a:pt x="22517" y="1117"/>
                  </a:lnTo>
                  <a:lnTo>
                    <a:pt x="22225" y="1143"/>
                  </a:lnTo>
                  <a:lnTo>
                    <a:pt x="21920" y="1181"/>
                  </a:lnTo>
                  <a:lnTo>
                    <a:pt x="21615" y="1206"/>
                  </a:lnTo>
                  <a:lnTo>
                    <a:pt x="21310" y="1231"/>
                  </a:lnTo>
                  <a:lnTo>
                    <a:pt x="20993" y="1257"/>
                  </a:lnTo>
                  <a:lnTo>
                    <a:pt x="20688" y="1270"/>
                  </a:lnTo>
                  <a:lnTo>
                    <a:pt x="20370" y="1295"/>
                  </a:lnTo>
                  <a:lnTo>
                    <a:pt x="20053" y="1308"/>
                  </a:lnTo>
                  <a:lnTo>
                    <a:pt x="19735" y="1333"/>
                  </a:lnTo>
                  <a:lnTo>
                    <a:pt x="19405" y="1346"/>
                  </a:lnTo>
                  <a:lnTo>
                    <a:pt x="19088" y="1358"/>
                  </a:lnTo>
                  <a:lnTo>
                    <a:pt x="18757" y="1371"/>
                  </a:lnTo>
                  <a:lnTo>
                    <a:pt x="18427" y="1384"/>
                  </a:lnTo>
                  <a:lnTo>
                    <a:pt x="18110" y="1397"/>
                  </a:lnTo>
                  <a:lnTo>
                    <a:pt x="17767" y="1397"/>
                  </a:lnTo>
                  <a:lnTo>
                    <a:pt x="17437" y="1409"/>
                  </a:lnTo>
                  <a:lnTo>
                    <a:pt x="17094" y="1409"/>
                  </a:lnTo>
                  <a:lnTo>
                    <a:pt x="16764" y="1422"/>
                  </a:lnTo>
                  <a:lnTo>
                    <a:pt x="16421" y="1422"/>
                  </a:lnTo>
                  <a:lnTo>
                    <a:pt x="16078" y="1422"/>
                  </a:lnTo>
                  <a:lnTo>
                    <a:pt x="15735" y="1422"/>
                  </a:lnTo>
                  <a:lnTo>
                    <a:pt x="15392" y="1422"/>
                  </a:lnTo>
                  <a:lnTo>
                    <a:pt x="15049" y="1422"/>
                  </a:lnTo>
                  <a:lnTo>
                    <a:pt x="14706" y="1422"/>
                  </a:lnTo>
                  <a:lnTo>
                    <a:pt x="14351" y="1409"/>
                  </a:lnTo>
                  <a:lnTo>
                    <a:pt x="14008" y="1409"/>
                  </a:lnTo>
                  <a:lnTo>
                    <a:pt x="13652" y="1397"/>
                  </a:lnTo>
                  <a:lnTo>
                    <a:pt x="13296" y="1397"/>
                  </a:lnTo>
                  <a:lnTo>
                    <a:pt x="12954" y="1384"/>
                  </a:lnTo>
                  <a:lnTo>
                    <a:pt x="12598" y="1371"/>
                  </a:lnTo>
                  <a:lnTo>
                    <a:pt x="12242" y="1371"/>
                  </a:lnTo>
                  <a:lnTo>
                    <a:pt x="11887" y="1358"/>
                  </a:lnTo>
                  <a:lnTo>
                    <a:pt x="11531" y="1346"/>
                  </a:lnTo>
                  <a:lnTo>
                    <a:pt x="11163" y="1333"/>
                  </a:lnTo>
                  <a:lnTo>
                    <a:pt x="10718" y="1308"/>
                  </a:lnTo>
                  <a:lnTo>
                    <a:pt x="10185" y="1282"/>
                  </a:lnTo>
                  <a:lnTo>
                    <a:pt x="9639" y="1257"/>
                  </a:lnTo>
                  <a:lnTo>
                    <a:pt x="9017" y="1231"/>
                  </a:lnTo>
                  <a:lnTo>
                    <a:pt x="8293" y="1193"/>
                  </a:lnTo>
                  <a:lnTo>
                    <a:pt x="7569" y="1143"/>
                  </a:lnTo>
                  <a:lnTo>
                    <a:pt x="6845" y="1104"/>
                  </a:lnTo>
                  <a:lnTo>
                    <a:pt x="6134" y="1054"/>
                  </a:lnTo>
                  <a:lnTo>
                    <a:pt x="5410" y="1003"/>
                  </a:lnTo>
                  <a:lnTo>
                    <a:pt x="4686" y="952"/>
                  </a:lnTo>
                  <a:lnTo>
                    <a:pt x="3975" y="901"/>
                  </a:lnTo>
                  <a:lnTo>
                    <a:pt x="3263" y="850"/>
                  </a:lnTo>
                  <a:lnTo>
                    <a:pt x="2628" y="800"/>
                  </a:lnTo>
                  <a:lnTo>
                    <a:pt x="2108" y="749"/>
                  </a:lnTo>
                  <a:lnTo>
                    <a:pt x="1574" y="711"/>
                  </a:lnTo>
                  <a:lnTo>
                    <a:pt x="1181" y="673"/>
                  </a:lnTo>
                  <a:lnTo>
                    <a:pt x="914" y="647"/>
                  </a:lnTo>
                  <a:lnTo>
                    <a:pt x="647" y="622"/>
                  </a:lnTo>
                  <a:lnTo>
                    <a:pt x="431" y="609"/>
                  </a:lnTo>
                  <a:lnTo>
                    <a:pt x="254" y="596"/>
                  </a:lnTo>
                  <a:lnTo>
                    <a:pt x="76" y="57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7781842" y="3604128"/>
              <a:ext cx="46355" cy="62230"/>
            </a:xfrm>
            <a:custGeom>
              <a:avLst/>
              <a:gdLst/>
              <a:ahLst/>
              <a:cxnLst/>
              <a:rect l="l" t="t" r="r" b="b"/>
              <a:pathLst>
                <a:path w="46354" h="62229">
                  <a:moveTo>
                    <a:pt x="32512" y="0"/>
                  </a:moveTo>
                  <a:lnTo>
                    <a:pt x="13868" y="330"/>
                  </a:lnTo>
                  <a:lnTo>
                    <a:pt x="3594" y="6032"/>
                  </a:lnTo>
                  <a:lnTo>
                    <a:pt x="279" y="6375"/>
                  </a:lnTo>
                  <a:lnTo>
                    <a:pt x="0" y="7073"/>
                  </a:lnTo>
                  <a:lnTo>
                    <a:pt x="0" y="31013"/>
                  </a:lnTo>
                  <a:lnTo>
                    <a:pt x="127" y="55460"/>
                  </a:lnTo>
                  <a:lnTo>
                    <a:pt x="6388" y="56807"/>
                  </a:lnTo>
                  <a:lnTo>
                    <a:pt x="11442" y="60782"/>
                  </a:lnTo>
                  <a:lnTo>
                    <a:pt x="16344" y="62026"/>
                  </a:lnTo>
                  <a:lnTo>
                    <a:pt x="36449" y="61620"/>
                  </a:lnTo>
                  <a:lnTo>
                    <a:pt x="41046" y="59766"/>
                  </a:lnTo>
                  <a:lnTo>
                    <a:pt x="44424" y="55524"/>
                  </a:lnTo>
                  <a:lnTo>
                    <a:pt x="46088" y="45847"/>
                  </a:lnTo>
                  <a:lnTo>
                    <a:pt x="46342" y="36855"/>
                  </a:lnTo>
                  <a:lnTo>
                    <a:pt x="45580" y="11099"/>
                  </a:lnTo>
                  <a:lnTo>
                    <a:pt x="43929" y="5486"/>
                  </a:lnTo>
                  <a:lnTo>
                    <a:pt x="40259" y="1752"/>
                  </a:lnTo>
                  <a:lnTo>
                    <a:pt x="35407" y="215"/>
                  </a:lnTo>
                  <a:lnTo>
                    <a:pt x="32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7" name="object 2137"/>
            <p:cNvSpPr/>
            <p:nvPr/>
          </p:nvSpPr>
          <p:spPr>
            <a:xfrm>
              <a:off x="7781841" y="3604115"/>
              <a:ext cx="46355" cy="62230"/>
            </a:xfrm>
            <a:custGeom>
              <a:avLst/>
              <a:gdLst/>
              <a:ahLst/>
              <a:cxnLst/>
              <a:rect l="l" t="t" r="r" b="b"/>
              <a:pathLst>
                <a:path w="46354" h="62229">
                  <a:moveTo>
                    <a:pt x="0" y="31026"/>
                  </a:moveTo>
                  <a:lnTo>
                    <a:pt x="0" y="31026"/>
                  </a:lnTo>
                  <a:lnTo>
                    <a:pt x="0" y="55092"/>
                  </a:lnTo>
                  <a:lnTo>
                    <a:pt x="25" y="55232"/>
                  </a:lnTo>
                  <a:lnTo>
                    <a:pt x="76" y="55384"/>
                  </a:lnTo>
                  <a:lnTo>
                    <a:pt x="152" y="55524"/>
                  </a:lnTo>
                  <a:lnTo>
                    <a:pt x="292" y="55664"/>
                  </a:lnTo>
                  <a:lnTo>
                    <a:pt x="457" y="55778"/>
                  </a:lnTo>
                  <a:lnTo>
                    <a:pt x="584" y="55841"/>
                  </a:lnTo>
                  <a:lnTo>
                    <a:pt x="1028" y="55981"/>
                  </a:lnTo>
                  <a:lnTo>
                    <a:pt x="1244" y="56019"/>
                  </a:lnTo>
                  <a:lnTo>
                    <a:pt x="1422" y="56032"/>
                  </a:lnTo>
                  <a:lnTo>
                    <a:pt x="1638" y="56045"/>
                  </a:lnTo>
                  <a:lnTo>
                    <a:pt x="1765" y="56045"/>
                  </a:lnTo>
                  <a:lnTo>
                    <a:pt x="1905" y="56057"/>
                  </a:lnTo>
                  <a:lnTo>
                    <a:pt x="2133" y="56057"/>
                  </a:lnTo>
                  <a:lnTo>
                    <a:pt x="2349" y="56045"/>
                  </a:lnTo>
                  <a:lnTo>
                    <a:pt x="2565" y="56045"/>
                  </a:lnTo>
                  <a:lnTo>
                    <a:pt x="2781" y="56032"/>
                  </a:lnTo>
                  <a:lnTo>
                    <a:pt x="2997" y="56032"/>
                  </a:lnTo>
                  <a:lnTo>
                    <a:pt x="3213" y="56019"/>
                  </a:lnTo>
                  <a:lnTo>
                    <a:pt x="3467" y="56019"/>
                  </a:lnTo>
                  <a:lnTo>
                    <a:pt x="3606" y="56006"/>
                  </a:lnTo>
                  <a:lnTo>
                    <a:pt x="3810" y="56006"/>
                  </a:lnTo>
                  <a:lnTo>
                    <a:pt x="3962" y="56019"/>
                  </a:lnTo>
                  <a:lnTo>
                    <a:pt x="4114" y="56019"/>
                  </a:lnTo>
                  <a:lnTo>
                    <a:pt x="4343" y="56032"/>
                  </a:lnTo>
                  <a:lnTo>
                    <a:pt x="4495" y="56057"/>
                  </a:lnTo>
                  <a:lnTo>
                    <a:pt x="4660" y="56083"/>
                  </a:lnTo>
                  <a:lnTo>
                    <a:pt x="4838" y="56121"/>
                  </a:lnTo>
                  <a:lnTo>
                    <a:pt x="5003" y="56159"/>
                  </a:lnTo>
                  <a:lnTo>
                    <a:pt x="5168" y="56222"/>
                  </a:lnTo>
                  <a:lnTo>
                    <a:pt x="5334" y="56273"/>
                  </a:lnTo>
                  <a:lnTo>
                    <a:pt x="5499" y="56337"/>
                  </a:lnTo>
                  <a:lnTo>
                    <a:pt x="5651" y="56413"/>
                  </a:lnTo>
                  <a:lnTo>
                    <a:pt x="5803" y="56476"/>
                  </a:lnTo>
                  <a:lnTo>
                    <a:pt x="5956" y="56553"/>
                  </a:lnTo>
                  <a:lnTo>
                    <a:pt x="6096" y="56641"/>
                  </a:lnTo>
                  <a:lnTo>
                    <a:pt x="6248" y="56730"/>
                  </a:lnTo>
                  <a:lnTo>
                    <a:pt x="6388" y="56819"/>
                  </a:lnTo>
                  <a:lnTo>
                    <a:pt x="6527" y="56921"/>
                  </a:lnTo>
                  <a:lnTo>
                    <a:pt x="6667" y="57022"/>
                  </a:lnTo>
                  <a:lnTo>
                    <a:pt x="6794" y="57124"/>
                  </a:lnTo>
                  <a:lnTo>
                    <a:pt x="6934" y="57226"/>
                  </a:lnTo>
                  <a:lnTo>
                    <a:pt x="7061" y="57340"/>
                  </a:lnTo>
                  <a:lnTo>
                    <a:pt x="7315" y="57569"/>
                  </a:lnTo>
                  <a:lnTo>
                    <a:pt x="7442" y="57683"/>
                  </a:lnTo>
                  <a:lnTo>
                    <a:pt x="7569" y="57797"/>
                  </a:lnTo>
                  <a:lnTo>
                    <a:pt x="7810" y="58038"/>
                  </a:lnTo>
                  <a:lnTo>
                    <a:pt x="8001" y="58242"/>
                  </a:lnTo>
                  <a:lnTo>
                    <a:pt x="8166" y="58394"/>
                  </a:lnTo>
                  <a:lnTo>
                    <a:pt x="8293" y="58534"/>
                  </a:lnTo>
                  <a:lnTo>
                    <a:pt x="8432" y="58673"/>
                  </a:lnTo>
                  <a:lnTo>
                    <a:pt x="8585" y="58826"/>
                  </a:lnTo>
                  <a:lnTo>
                    <a:pt x="8851" y="59080"/>
                  </a:lnTo>
                  <a:lnTo>
                    <a:pt x="9017" y="59220"/>
                  </a:lnTo>
                  <a:lnTo>
                    <a:pt x="9207" y="59385"/>
                  </a:lnTo>
                  <a:lnTo>
                    <a:pt x="9448" y="59562"/>
                  </a:lnTo>
                  <a:lnTo>
                    <a:pt x="9677" y="59740"/>
                  </a:lnTo>
                  <a:lnTo>
                    <a:pt x="9918" y="59905"/>
                  </a:lnTo>
                  <a:lnTo>
                    <a:pt x="10160" y="60058"/>
                  </a:lnTo>
                  <a:lnTo>
                    <a:pt x="10401" y="60223"/>
                  </a:lnTo>
                  <a:lnTo>
                    <a:pt x="10655" y="60375"/>
                  </a:lnTo>
                  <a:lnTo>
                    <a:pt x="10922" y="60515"/>
                  </a:lnTo>
                  <a:lnTo>
                    <a:pt x="11176" y="60655"/>
                  </a:lnTo>
                  <a:lnTo>
                    <a:pt x="11442" y="60794"/>
                  </a:lnTo>
                  <a:lnTo>
                    <a:pt x="11709" y="60921"/>
                  </a:lnTo>
                  <a:lnTo>
                    <a:pt x="11976" y="61036"/>
                  </a:lnTo>
                  <a:lnTo>
                    <a:pt x="12242" y="61150"/>
                  </a:lnTo>
                  <a:lnTo>
                    <a:pt x="12522" y="61264"/>
                  </a:lnTo>
                  <a:lnTo>
                    <a:pt x="12788" y="61366"/>
                  </a:lnTo>
                  <a:lnTo>
                    <a:pt x="13068" y="61455"/>
                  </a:lnTo>
                  <a:lnTo>
                    <a:pt x="13335" y="61544"/>
                  </a:lnTo>
                  <a:lnTo>
                    <a:pt x="15062" y="61937"/>
                  </a:lnTo>
                  <a:lnTo>
                    <a:pt x="15227" y="61963"/>
                  </a:lnTo>
                  <a:lnTo>
                    <a:pt x="15354" y="61975"/>
                  </a:lnTo>
                  <a:lnTo>
                    <a:pt x="15481" y="62001"/>
                  </a:lnTo>
                  <a:lnTo>
                    <a:pt x="15633" y="62014"/>
                  </a:lnTo>
                  <a:lnTo>
                    <a:pt x="15786" y="62026"/>
                  </a:lnTo>
                  <a:lnTo>
                    <a:pt x="15951" y="62039"/>
                  </a:lnTo>
                  <a:lnTo>
                    <a:pt x="16090" y="62039"/>
                  </a:lnTo>
                  <a:lnTo>
                    <a:pt x="16217" y="62039"/>
                  </a:lnTo>
                  <a:lnTo>
                    <a:pt x="31000" y="62039"/>
                  </a:lnTo>
                  <a:lnTo>
                    <a:pt x="32524" y="62026"/>
                  </a:lnTo>
                  <a:lnTo>
                    <a:pt x="32867" y="62026"/>
                  </a:lnTo>
                  <a:lnTo>
                    <a:pt x="33223" y="62014"/>
                  </a:lnTo>
                  <a:lnTo>
                    <a:pt x="33578" y="61988"/>
                  </a:lnTo>
                  <a:lnTo>
                    <a:pt x="33959" y="61963"/>
                  </a:lnTo>
                  <a:lnTo>
                    <a:pt x="34328" y="61937"/>
                  </a:lnTo>
                  <a:lnTo>
                    <a:pt x="34696" y="61899"/>
                  </a:lnTo>
                  <a:lnTo>
                    <a:pt x="35064" y="61848"/>
                  </a:lnTo>
                  <a:lnTo>
                    <a:pt x="35420" y="61810"/>
                  </a:lnTo>
                  <a:lnTo>
                    <a:pt x="35775" y="61760"/>
                  </a:lnTo>
                  <a:lnTo>
                    <a:pt x="36106" y="61696"/>
                  </a:lnTo>
                  <a:lnTo>
                    <a:pt x="36449" y="61633"/>
                  </a:lnTo>
                  <a:lnTo>
                    <a:pt x="36779" y="61556"/>
                  </a:lnTo>
                  <a:lnTo>
                    <a:pt x="37109" y="61480"/>
                  </a:lnTo>
                  <a:lnTo>
                    <a:pt x="37426" y="61404"/>
                  </a:lnTo>
                  <a:lnTo>
                    <a:pt x="37744" y="61315"/>
                  </a:lnTo>
                  <a:lnTo>
                    <a:pt x="38049" y="61213"/>
                  </a:lnTo>
                  <a:lnTo>
                    <a:pt x="38354" y="61125"/>
                  </a:lnTo>
                  <a:lnTo>
                    <a:pt x="38646" y="61010"/>
                  </a:lnTo>
                  <a:lnTo>
                    <a:pt x="38938" y="60896"/>
                  </a:lnTo>
                  <a:lnTo>
                    <a:pt x="39230" y="60782"/>
                  </a:lnTo>
                  <a:lnTo>
                    <a:pt x="39497" y="60655"/>
                  </a:lnTo>
                  <a:lnTo>
                    <a:pt x="39776" y="60528"/>
                  </a:lnTo>
                  <a:lnTo>
                    <a:pt x="40043" y="60401"/>
                  </a:lnTo>
                  <a:lnTo>
                    <a:pt x="40297" y="60248"/>
                  </a:lnTo>
                  <a:lnTo>
                    <a:pt x="40551" y="60096"/>
                  </a:lnTo>
                  <a:lnTo>
                    <a:pt x="40805" y="59943"/>
                  </a:lnTo>
                  <a:lnTo>
                    <a:pt x="42557" y="58458"/>
                  </a:lnTo>
                  <a:lnTo>
                    <a:pt x="42760" y="58242"/>
                  </a:lnTo>
                  <a:lnTo>
                    <a:pt x="42913" y="58051"/>
                  </a:lnTo>
                  <a:lnTo>
                    <a:pt x="43053" y="57886"/>
                  </a:lnTo>
                  <a:lnTo>
                    <a:pt x="43180" y="57708"/>
                  </a:lnTo>
                  <a:lnTo>
                    <a:pt x="44221" y="55956"/>
                  </a:lnTo>
                  <a:lnTo>
                    <a:pt x="44323" y="55752"/>
                  </a:lnTo>
                  <a:lnTo>
                    <a:pt x="44424" y="55537"/>
                  </a:lnTo>
                  <a:lnTo>
                    <a:pt x="44513" y="55308"/>
                  </a:lnTo>
                  <a:lnTo>
                    <a:pt x="44602" y="55079"/>
                  </a:lnTo>
                  <a:lnTo>
                    <a:pt x="44996" y="53886"/>
                  </a:lnTo>
                  <a:lnTo>
                    <a:pt x="45072" y="53644"/>
                  </a:lnTo>
                  <a:lnTo>
                    <a:pt x="45135" y="53390"/>
                  </a:lnTo>
                  <a:lnTo>
                    <a:pt x="45186" y="53124"/>
                  </a:lnTo>
                  <a:lnTo>
                    <a:pt x="45250" y="52870"/>
                  </a:lnTo>
                  <a:lnTo>
                    <a:pt x="45288" y="52666"/>
                  </a:lnTo>
                  <a:lnTo>
                    <a:pt x="45339" y="52400"/>
                  </a:lnTo>
                  <a:lnTo>
                    <a:pt x="45377" y="52196"/>
                  </a:lnTo>
                  <a:lnTo>
                    <a:pt x="45440" y="51790"/>
                  </a:lnTo>
                  <a:lnTo>
                    <a:pt x="45516" y="51358"/>
                  </a:lnTo>
                  <a:lnTo>
                    <a:pt x="45580" y="50926"/>
                  </a:lnTo>
                  <a:lnTo>
                    <a:pt x="45656" y="50406"/>
                  </a:lnTo>
                  <a:lnTo>
                    <a:pt x="45732" y="49796"/>
                  </a:lnTo>
                  <a:lnTo>
                    <a:pt x="45808" y="49187"/>
                  </a:lnTo>
                  <a:lnTo>
                    <a:pt x="45859" y="48640"/>
                  </a:lnTo>
                  <a:lnTo>
                    <a:pt x="45910" y="48171"/>
                  </a:lnTo>
                  <a:lnTo>
                    <a:pt x="45948" y="47701"/>
                  </a:lnTo>
                  <a:lnTo>
                    <a:pt x="45986" y="47243"/>
                  </a:lnTo>
                  <a:lnTo>
                    <a:pt x="46024" y="46774"/>
                  </a:lnTo>
                  <a:lnTo>
                    <a:pt x="46062" y="46316"/>
                  </a:lnTo>
                  <a:lnTo>
                    <a:pt x="46088" y="45859"/>
                  </a:lnTo>
                  <a:lnTo>
                    <a:pt x="46113" y="45402"/>
                  </a:lnTo>
                  <a:lnTo>
                    <a:pt x="46126" y="44945"/>
                  </a:lnTo>
                  <a:lnTo>
                    <a:pt x="46151" y="44500"/>
                  </a:lnTo>
                  <a:lnTo>
                    <a:pt x="46215" y="42532"/>
                  </a:lnTo>
                  <a:lnTo>
                    <a:pt x="46215" y="42189"/>
                  </a:lnTo>
                  <a:lnTo>
                    <a:pt x="46228" y="41859"/>
                  </a:lnTo>
                  <a:lnTo>
                    <a:pt x="46228" y="41516"/>
                  </a:lnTo>
                  <a:lnTo>
                    <a:pt x="46240" y="41122"/>
                  </a:lnTo>
                  <a:lnTo>
                    <a:pt x="46253" y="40678"/>
                  </a:lnTo>
                  <a:lnTo>
                    <a:pt x="46253" y="40220"/>
                  </a:lnTo>
                  <a:lnTo>
                    <a:pt x="46266" y="39763"/>
                  </a:lnTo>
                  <a:lnTo>
                    <a:pt x="46278" y="39306"/>
                  </a:lnTo>
                  <a:lnTo>
                    <a:pt x="46291" y="38849"/>
                  </a:lnTo>
                  <a:lnTo>
                    <a:pt x="46291" y="38442"/>
                  </a:lnTo>
                  <a:lnTo>
                    <a:pt x="46304" y="38099"/>
                  </a:lnTo>
                  <a:lnTo>
                    <a:pt x="46316" y="37744"/>
                  </a:lnTo>
                  <a:lnTo>
                    <a:pt x="46329" y="37490"/>
                  </a:lnTo>
                  <a:lnTo>
                    <a:pt x="46329" y="37312"/>
                  </a:lnTo>
                  <a:lnTo>
                    <a:pt x="46342" y="37134"/>
                  </a:lnTo>
                  <a:lnTo>
                    <a:pt x="46342" y="36982"/>
                  </a:lnTo>
                  <a:lnTo>
                    <a:pt x="46342" y="25171"/>
                  </a:lnTo>
                  <a:lnTo>
                    <a:pt x="46329" y="24841"/>
                  </a:lnTo>
                  <a:lnTo>
                    <a:pt x="46329" y="24549"/>
                  </a:lnTo>
                  <a:lnTo>
                    <a:pt x="46316" y="24256"/>
                  </a:lnTo>
                  <a:lnTo>
                    <a:pt x="46304" y="23888"/>
                  </a:lnTo>
                  <a:lnTo>
                    <a:pt x="46291" y="23418"/>
                  </a:lnTo>
                  <a:lnTo>
                    <a:pt x="46278" y="22961"/>
                  </a:lnTo>
                  <a:lnTo>
                    <a:pt x="46266" y="22504"/>
                  </a:lnTo>
                  <a:lnTo>
                    <a:pt x="46253" y="22047"/>
                  </a:lnTo>
                  <a:lnTo>
                    <a:pt x="46253" y="21589"/>
                  </a:lnTo>
                  <a:lnTo>
                    <a:pt x="46240" y="21132"/>
                  </a:lnTo>
                  <a:lnTo>
                    <a:pt x="46228" y="20688"/>
                  </a:lnTo>
                  <a:lnTo>
                    <a:pt x="46228" y="20231"/>
                  </a:lnTo>
                  <a:lnTo>
                    <a:pt x="46215" y="19786"/>
                  </a:lnTo>
                  <a:lnTo>
                    <a:pt x="46202" y="19342"/>
                  </a:lnTo>
                  <a:lnTo>
                    <a:pt x="46189" y="18884"/>
                  </a:lnTo>
                  <a:lnTo>
                    <a:pt x="46177" y="18440"/>
                  </a:lnTo>
                  <a:lnTo>
                    <a:pt x="46164" y="17995"/>
                  </a:lnTo>
                  <a:lnTo>
                    <a:pt x="46151" y="17538"/>
                  </a:lnTo>
                  <a:lnTo>
                    <a:pt x="46126" y="17081"/>
                  </a:lnTo>
                  <a:lnTo>
                    <a:pt x="46101" y="16636"/>
                  </a:lnTo>
                  <a:lnTo>
                    <a:pt x="46075" y="16179"/>
                  </a:lnTo>
                  <a:lnTo>
                    <a:pt x="46050" y="15722"/>
                  </a:lnTo>
                  <a:lnTo>
                    <a:pt x="46024" y="15265"/>
                  </a:lnTo>
                  <a:lnTo>
                    <a:pt x="45986" y="14795"/>
                  </a:lnTo>
                  <a:lnTo>
                    <a:pt x="45948" y="14338"/>
                  </a:lnTo>
                  <a:lnTo>
                    <a:pt x="45910" y="13868"/>
                  </a:lnTo>
                  <a:lnTo>
                    <a:pt x="45859" y="13398"/>
                  </a:lnTo>
                  <a:lnTo>
                    <a:pt x="45808" y="12852"/>
                  </a:lnTo>
                  <a:lnTo>
                    <a:pt x="45732" y="12242"/>
                  </a:lnTo>
                  <a:lnTo>
                    <a:pt x="45656" y="11633"/>
                  </a:lnTo>
                  <a:lnTo>
                    <a:pt x="45580" y="11112"/>
                  </a:lnTo>
                  <a:lnTo>
                    <a:pt x="45504" y="10680"/>
                  </a:lnTo>
                  <a:lnTo>
                    <a:pt x="45440" y="10248"/>
                  </a:lnTo>
                  <a:lnTo>
                    <a:pt x="45389" y="9969"/>
                  </a:lnTo>
                  <a:lnTo>
                    <a:pt x="45364" y="9842"/>
                  </a:lnTo>
                  <a:lnTo>
                    <a:pt x="45085" y="8534"/>
                  </a:lnTo>
                  <a:lnTo>
                    <a:pt x="45008" y="8191"/>
                  </a:lnTo>
                  <a:lnTo>
                    <a:pt x="44907" y="7861"/>
                  </a:lnTo>
                  <a:lnTo>
                    <a:pt x="44805" y="7543"/>
                  </a:lnTo>
                  <a:lnTo>
                    <a:pt x="44704" y="7226"/>
                  </a:lnTo>
                  <a:lnTo>
                    <a:pt x="43611" y="4978"/>
                  </a:lnTo>
                  <a:lnTo>
                    <a:pt x="43459" y="4724"/>
                  </a:lnTo>
                  <a:lnTo>
                    <a:pt x="43294" y="4483"/>
                  </a:lnTo>
                  <a:lnTo>
                    <a:pt x="43103" y="4241"/>
                  </a:lnTo>
                  <a:lnTo>
                    <a:pt x="42938" y="4013"/>
                  </a:lnTo>
                  <a:lnTo>
                    <a:pt x="42748" y="3797"/>
                  </a:lnTo>
                  <a:lnTo>
                    <a:pt x="42545" y="3581"/>
                  </a:lnTo>
                  <a:lnTo>
                    <a:pt x="42354" y="3365"/>
                  </a:lnTo>
                  <a:lnTo>
                    <a:pt x="42151" y="3162"/>
                  </a:lnTo>
                  <a:lnTo>
                    <a:pt x="41935" y="2971"/>
                  </a:lnTo>
                  <a:lnTo>
                    <a:pt x="41719" y="2781"/>
                  </a:lnTo>
                  <a:lnTo>
                    <a:pt x="41529" y="2616"/>
                  </a:lnTo>
                  <a:lnTo>
                    <a:pt x="41351" y="2489"/>
                  </a:lnTo>
                  <a:lnTo>
                    <a:pt x="41173" y="2362"/>
                  </a:lnTo>
                  <a:lnTo>
                    <a:pt x="41033" y="2260"/>
                  </a:lnTo>
                  <a:lnTo>
                    <a:pt x="40792" y="2095"/>
                  </a:lnTo>
                  <a:lnTo>
                    <a:pt x="40640" y="1993"/>
                  </a:lnTo>
                  <a:lnTo>
                    <a:pt x="40449" y="1879"/>
                  </a:lnTo>
                  <a:lnTo>
                    <a:pt x="40259" y="1765"/>
                  </a:lnTo>
                  <a:lnTo>
                    <a:pt x="40030" y="1650"/>
                  </a:lnTo>
                  <a:lnTo>
                    <a:pt x="39763" y="1511"/>
                  </a:lnTo>
                  <a:lnTo>
                    <a:pt x="39497" y="1384"/>
                  </a:lnTo>
                  <a:lnTo>
                    <a:pt x="39217" y="1257"/>
                  </a:lnTo>
                  <a:lnTo>
                    <a:pt x="38925" y="1142"/>
                  </a:lnTo>
                  <a:lnTo>
                    <a:pt x="38646" y="1028"/>
                  </a:lnTo>
                  <a:lnTo>
                    <a:pt x="38341" y="914"/>
                  </a:lnTo>
                  <a:lnTo>
                    <a:pt x="38036" y="825"/>
                  </a:lnTo>
                  <a:lnTo>
                    <a:pt x="37731" y="723"/>
                  </a:lnTo>
                  <a:lnTo>
                    <a:pt x="37426" y="634"/>
                  </a:lnTo>
                  <a:lnTo>
                    <a:pt x="37096" y="558"/>
                  </a:lnTo>
                  <a:lnTo>
                    <a:pt x="36779" y="482"/>
                  </a:lnTo>
                  <a:lnTo>
                    <a:pt x="36449" y="406"/>
                  </a:lnTo>
                  <a:lnTo>
                    <a:pt x="36106" y="342"/>
                  </a:lnTo>
                  <a:lnTo>
                    <a:pt x="35763" y="279"/>
                  </a:lnTo>
                  <a:lnTo>
                    <a:pt x="35407" y="228"/>
                  </a:lnTo>
                  <a:lnTo>
                    <a:pt x="35052" y="190"/>
                  </a:lnTo>
                  <a:lnTo>
                    <a:pt x="34696" y="139"/>
                  </a:lnTo>
                  <a:lnTo>
                    <a:pt x="34328" y="101"/>
                  </a:lnTo>
                  <a:lnTo>
                    <a:pt x="33947" y="76"/>
                  </a:lnTo>
                  <a:lnTo>
                    <a:pt x="33566" y="50"/>
                  </a:lnTo>
                  <a:lnTo>
                    <a:pt x="33210" y="25"/>
                  </a:lnTo>
                  <a:lnTo>
                    <a:pt x="32867" y="25"/>
                  </a:lnTo>
                  <a:lnTo>
                    <a:pt x="32524" y="12"/>
                  </a:lnTo>
                  <a:lnTo>
                    <a:pt x="31000" y="0"/>
                  </a:lnTo>
                  <a:lnTo>
                    <a:pt x="28295" y="0"/>
                  </a:lnTo>
                  <a:lnTo>
                    <a:pt x="25603" y="0"/>
                  </a:lnTo>
                  <a:lnTo>
                    <a:pt x="22948" y="0"/>
                  </a:lnTo>
                  <a:lnTo>
                    <a:pt x="20358" y="0"/>
                  </a:lnTo>
                  <a:lnTo>
                    <a:pt x="17754" y="12"/>
                  </a:lnTo>
                  <a:lnTo>
                    <a:pt x="16383" y="12"/>
                  </a:lnTo>
                  <a:lnTo>
                    <a:pt x="16243" y="12"/>
                  </a:lnTo>
                  <a:lnTo>
                    <a:pt x="16090" y="12"/>
                  </a:lnTo>
                  <a:lnTo>
                    <a:pt x="15913" y="12"/>
                  </a:lnTo>
                  <a:lnTo>
                    <a:pt x="15684" y="38"/>
                  </a:lnTo>
                  <a:lnTo>
                    <a:pt x="14147" y="279"/>
                  </a:lnTo>
                  <a:lnTo>
                    <a:pt x="13868" y="342"/>
                  </a:lnTo>
                  <a:lnTo>
                    <a:pt x="13601" y="419"/>
                  </a:lnTo>
                  <a:lnTo>
                    <a:pt x="13322" y="495"/>
                  </a:lnTo>
                  <a:lnTo>
                    <a:pt x="13055" y="584"/>
                  </a:lnTo>
                  <a:lnTo>
                    <a:pt x="12776" y="685"/>
                  </a:lnTo>
                  <a:lnTo>
                    <a:pt x="12509" y="787"/>
                  </a:lnTo>
                  <a:lnTo>
                    <a:pt x="12242" y="888"/>
                  </a:lnTo>
                  <a:lnTo>
                    <a:pt x="11963" y="1003"/>
                  </a:lnTo>
                  <a:lnTo>
                    <a:pt x="11696" y="1130"/>
                  </a:lnTo>
                  <a:lnTo>
                    <a:pt x="11430" y="1257"/>
                  </a:lnTo>
                  <a:lnTo>
                    <a:pt x="11163" y="1384"/>
                  </a:lnTo>
                  <a:lnTo>
                    <a:pt x="10909" y="1523"/>
                  </a:lnTo>
                  <a:lnTo>
                    <a:pt x="10655" y="1676"/>
                  </a:lnTo>
                  <a:lnTo>
                    <a:pt x="10401" y="1828"/>
                  </a:lnTo>
                  <a:lnTo>
                    <a:pt x="10147" y="1981"/>
                  </a:lnTo>
                  <a:lnTo>
                    <a:pt x="9906" y="2146"/>
                  </a:lnTo>
                  <a:lnTo>
                    <a:pt x="9690" y="2285"/>
                  </a:lnTo>
                  <a:lnTo>
                    <a:pt x="9525" y="2425"/>
                  </a:lnTo>
                  <a:lnTo>
                    <a:pt x="9347" y="2552"/>
                  </a:lnTo>
                  <a:lnTo>
                    <a:pt x="9182" y="2692"/>
                  </a:lnTo>
                  <a:lnTo>
                    <a:pt x="9004" y="2832"/>
                  </a:lnTo>
                  <a:lnTo>
                    <a:pt x="8851" y="2971"/>
                  </a:lnTo>
                  <a:lnTo>
                    <a:pt x="8699" y="3098"/>
                  </a:lnTo>
                  <a:lnTo>
                    <a:pt x="8572" y="3225"/>
                  </a:lnTo>
                  <a:lnTo>
                    <a:pt x="8445" y="3352"/>
                  </a:lnTo>
                  <a:lnTo>
                    <a:pt x="8305" y="3492"/>
                  </a:lnTo>
                  <a:lnTo>
                    <a:pt x="8153" y="3644"/>
                  </a:lnTo>
                  <a:lnTo>
                    <a:pt x="8001" y="3809"/>
                  </a:lnTo>
                  <a:lnTo>
                    <a:pt x="7797" y="4013"/>
                  </a:lnTo>
                  <a:lnTo>
                    <a:pt x="7556" y="4254"/>
                  </a:lnTo>
                  <a:lnTo>
                    <a:pt x="7353" y="4444"/>
                  </a:lnTo>
                  <a:lnTo>
                    <a:pt x="7175" y="4597"/>
                  </a:lnTo>
                  <a:lnTo>
                    <a:pt x="6972" y="4775"/>
                  </a:lnTo>
                  <a:lnTo>
                    <a:pt x="6769" y="4940"/>
                  </a:lnTo>
                  <a:lnTo>
                    <a:pt x="6515" y="5130"/>
                  </a:lnTo>
                  <a:lnTo>
                    <a:pt x="6375" y="5232"/>
                  </a:lnTo>
                  <a:lnTo>
                    <a:pt x="6235" y="5321"/>
                  </a:lnTo>
                  <a:lnTo>
                    <a:pt x="6096" y="5410"/>
                  </a:lnTo>
                  <a:lnTo>
                    <a:pt x="5943" y="5486"/>
                  </a:lnTo>
                  <a:lnTo>
                    <a:pt x="5791" y="5575"/>
                  </a:lnTo>
                  <a:lnTo>
                    <a:pt x="5638" y="5638"/>
                  </a:lnTo>
                  <a:lnTo>
                    <a:pt x="5486" y="5714"/>
                  </a:lnTo>
                  <a:lnTo>
                    <a:pt x="5334" y="5778"/>
                  </a:lnTo>
                  <a:lnTo>
                    <a:pt x="5168" y="5829"/>
                  </a:lnTo>
                  <a:lnTo>
                    <a:pt x="5003" y="5880"/>
                  </a:lnTo>
                  <a:lnTo>
                    <a:pt x="4851" y="5918"/>
                  </a:lnTo>
                  <a:lnTo>
                    <a:pt x="4724" y="5943"/>
                  </a:lnTo>
                  <a:lnTo>
                    <a:pt x="4597" y="5968"/>
                  </a:lnTo>
                  <a:lnTo>
                    <a:pt x="4394" y="6007"/>
                  </a:lnTo>
                  <a:lnTo>
                    <a:pt x="4229" y="6019"/>
                  </a:lnTo>
                  <a:lnTo>
                    <a:pt x="4089" y="6032"/>
                  </a:lnTo>
                  <a:lnTo>
                    <a:pt x="3962" y="6032"/>
                  </a:lnTo>
                  <a:lnTo>
                    <a:pt x="3797" y="6032"/>
                  </a:lnTo>
                  <a:lnTo>
                    <a:pt x="3594" y="6045"/>
                  </a:lnTo>
                  <a:lnTo>
                    <a:pt x="3454" y="6032"/>
                  </a:lnTo>
                  <a:lnTo>
                    <a:pt x="3327" y="6032"/>
                  </a:lnTo>
                  <a:lnTo>
                    <a:pt x="3200" y="6032"/>
                  </a:lnTo>
                  <a:lnTo>
                    <a:pt x="2984" y="6019"/>
                  </a:lnTo>
                  <a:lnTo>
                    <a:pt x="2768" y="6019"/>
                  </a:lnTo>
                  <a:lnTo>
                    <a:pt x="2552" y="6007"/>
                  </a:lnTo>
                  <a:lnTo>
                    <a:pt x="2336" y="6007"/>
                  </a:lnTo>
                  <a:lnTo>
                    <a:pt x="2120" y="5994"/>
                  </a:lnTo>
                  <a:lnTo>
                    <a:pt x="1892" y="5994"/>
                  </a:lnTo>
                  <a:lnTo>
                    <a:pt x="1625" y="6007"/>
                  </a:lnTo>
                  <a:lnTo>
                    <a:pt x="1422" y="6019"/>
                  </a:lnTo>
                  <a:lnTo>
                    <a:pt x="1270" y="6032"/>
                  </a:lnTo>
                  <a:lnTo>
                    <a:pt x="1130" y="6045"/>
                  </a:lnTo>
                  <a:lnTo>
                    <a:pt x="927" y="6083"/>
                  </a:lnTo>
                  <a:lnTo>
                    <a:pt x="762" y="6134"/>
                  </a:lnTo>
                  <a:lnTo>
                    <a:pt x="584" y="6197"/>
                  </a:lnTo>
                  <a:lnTo>
                    <a:pt x="444" y="6273"/>
                  </a:lnTo>
                  <a:lnTo>
                    <a:pt x="317" y="6362"/>
                  </a:lnTo>
                  <a:lnTo>
                    <a:pt x="177" y="6502"/>
                  </a:lnTo>
                  <a:lnTo>
                    <a:pt x="88" y="6629"/>
                  </a:lnTo>
                  <a:lnTo>
                    <a:pt x="25" y="6769"/>
                  </a:lnTo>
                  <a:lnTo>
                    <a:pt x="0" y="6908"/>
                  </a:lnTo>
                  <a:lnTo>
                    <a:pt x="0" y="23037"/>
                  </a:lnTo>
                  <a:lnTo>
                    <a:pt x="0" y="3102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8" name="object 2138"/>
            <p:cNvSpPr/>
            <p:nvPr/>
          </p:nvSpPr>
          <p:spPr>
            <a:xfrm>
              <a:off x="7791076" y="363357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524" y="3060"/>
                  </a:moveTo>
                  <a:lnTo>
                    <a:pt x="1727" y="3047"/>
                  </a:lnTo>
                  <a:lnTo>
                    <a:pt x="1879" y="3035"/>
                  </a:lnTo>
                  <a:lnTo>
                    <a:pt x="2146" y="2933"/>
                  </a:lnTo>
                  <a:lnTo>
                    <a:pt x="2413" y="2819"/>
                  </a:lnTo>
                  <a:lnTo>
                    <a:pt x="2578" y="2628"/>
                  </a:lnTo>
                  <a:lnTo>
                    <a:pt x="2755" y="2451"/>
                  </a:lnTo>
                  <a:lnTo>
                    <a:pt x="2844" y="2285"/>
                  </a:lnTo>
                  <a:lnTo>
                    <a:pt x="2946" y="2120"/>
                  </a:lnTo>
                  <a:lnTo>
                    <a:pt x="2997" y="1930"/>
                  </a:lnTo>
                  <a:lnTo>
                    <a:pt x="3048" y="1739"/>
                  </a:lnTo>
                  <a:lnTo>
                    <a:pt x="3048" y="1536"/>
                  </a:lnTo>
                  <a:lnTo>
                    <a:pt x="3048" y="1333"/>
                  </a:lnTo>
                  <a:lnTo>
                    <a:pt x="2997" y="1142"/>
                  </a:lnTo>
                  <a:lnTo>
                    <a:pt x="2946" y="952"/>
                  </a:lnTo>
                  <a:lnTo>
                    <a:pt x="2844" y="787"/>
                  </a:lnTo>
                  <a:lnTo>
                    <a:pt x="2755" y="622"/>
                  </a:lnTo>
                  <a:lnTo>
                    <a:pt x="2578" y="444"/>
                  </a:lnTo>
                  <a:lnTo>
                    <a:pt x="2413" y="253"/>
                  </a:lnTo>
                  <a:lnTo>
                    <a:pt x="2146" y="152"/>
                  </a:lnTo>
                  <a:lnTo>
                    <a:pt x="1879" y="38"/>
                  </a:lnTo>
                  <a:lnTo>
                    <a:pt x="1638" y="25"/>
                  </a:lnTo>
                  <a:lnTo>
                    <a:pt x="1409" y="0"/>
                  </a:lnTo>
                  <a:lnTo>
                    <a:pt x="1155" y="63"/>
                  </a:lnTo>
                  <a:lnTo>
                    <a:pt x="914" y="114"/>
                  </a:lnTo>
                  <a:lnTo>
                    <a:pt x="723" y="241"/>
                  </a:lnTo>
                  <a:lnTo>
                    <a:pt x="533" y="368"/>
                  </a:lnTo>
                  <a:lnTo>
                    <a:pt x="292" y="622"/>
                  </a:lnTo>
                  <a:lnTo>
                    <a:pt x="203" y="787"/>
                  </a:lnTo>
                  <a:lnTo>
                    <a:pt x="101" y="952"/>
                  </a:lnTo>
                  <a:lnTo>
                    <a:pt x="50" y="1142"/>
                  </a:lnTo>
                  <a:lnTo>
                    <a:pt x="0" y="1333"/>
                  </a:lnTo>
                  <a:lnTo>
                    <a:pt x="0" y="1536"/>
                  </a:lnTo>
                  <a:lnTo>
                    <a:pt x="0" y="1739"/>
                  </a:lnTo>
                  <a:lnTo>
                    <a:pt x="50" y="1930"/>
                  </a:lnTo>
                  <a:lnTo>
                    <a:pt x="101" y="2120"/>
                  </a:lnTo>
                  <a:lnTo>
                    <a:pt x="203" y="2285"/>
                  </a:lnTo>
                  <a:lnTo>
                    <a:pt x="292" y="2451"/>
                  </a:lnTo>
                  <a:lnTo>
                    <a:pt x="469" y="2628"/>
                  </a:lnTo>
                  <a:lnTo>
                    <a:pt x="635" y="2819"/>
                  </a:lnTo>
                  <a:lnTo>
                    <a:pt x="901" y="2933"/>
                  </a:lnTo>
                  <a:lnTo>
                    <a:pt x="1168" y="3035"/>
                  </a:lnTo>
                  <a:lnTo>
                    <a:pt x="1409" y="30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9" name="object 2139"/>
            <p:cNvSpPr/>
            <p:nvPr/>
          </p:nvSpPr>
          <p:spPr>
            <a:xfrm>
              <a:off x="7791448" y="3634930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7808484" y="3597577"/>
              <a:ext cx="18415" cy="6985"/>
            </a:xfrm>
            <a:custGeom>
              <a:avLst/>
              <a:gdLst/>
              <a:ahLst/>
              <a:cxnLst/>
              <a:rect l="l" t="t" r="r" b="b"/>
              <a:pathLst>
                <a:path w="18415" h="6985">
                  <a:moveTo>
                    <a:pt x="18122" y="5079"/>
                  </a:moveTo>
                  <a:lnTo>
                    <a:pt x="14668" y="5079"/>
                  </a:lnTo>
                  <a:lnTo>
                    <a:pt x="12077" y="5067"/>
                  </a:lnTo>
                  <a:lnTo>
                    <a:pt x="10337" y="5067"/>
                  </a:lnTo>
                  <a:lnTo>
                    <a:pt x="7607" y="5067"/>
                  </a:lnTo>
                  <a:lnTo>
                    <a:pt x="7442" y="5092"/>
                  </a:lnTo>
                  <a:lnTo>
                    <a:pt x="7302" y="5118"/>
                  </a:lnTo>
                  <a:lnTo>
                    <a:pt x="7162" y="5156"/>
                  </a:lnTo>
                  <a:lnTo>
                    <a:pt x="7035" y="5206"/>
                  </a:lnTo>
                  <a:lnTo>
                    <a:pt x="6896" y="5283"/>
                  </a:lnTo>
                  <a:lnTo>
                    <a:pt x="6769" y="5410"/>
                  </a:lnTo>
                  <a:lnTo>
                    <a:pt x="6642" y="5575"/>
                  </a:lnTo>
                  <a:lnTo>
                    <a:pt x="6604" y="5651"/>
                  </a:lnTo>
                  <a:lnTo>
                    <a:pt x="6527" y="5880"/>
                  </a:lnTo>
                  <a:lnTo>
                    <a:pt x="6502" y="6007"/>
                  </a:lnTo>
                  <a:lnTo>
                    <a:pt x="6489" y="6134"/>
                  </a:lnTo>
                  <a:lnTo>
                    <a:pt x="6464" y="6261"/>
                  </a:lnTo>
                  <a:lnTo>
                    <a:pt x="6464" y="6438"/>
                  </a:lnTo>
                  <a:lnTo>
                    <a:pt x="0" y="6464"/>
                  </a:lnTo>
                  <a:lnTo>
                    <a:pt x="0" y="5486"/>
                  </a:lnTo>
                  <a:lnTo>
                    <a:pt x="0" y="5257"/>
                  </a:lnTo>
                  <a:lnTo>
                    <a:pt x="0" y="5130"/>
                  </a:lnTo>
                  <a:lnTo>
                    <a:pt x="12" y="4978"/>
                  </a:lnTo>
                  <a:lnTo>
                    <a:pt x="25" y="4813"/>
                  </a:lnTo>
                  <a:lnTo>
                    <a:pt x="50" y="4660"/>
                  </a:lnTo>
                  <a:lnTo>
                    <a:pt x="76" y="4521"/>
                  </a:lnTo>
                  <a:lnTo>
                    <a:pt x="114" y="4368"/>
                  </a:lnTo>
                  <a:lnTo>
                    <a:pt x="165" y="4229"/>
                  </a:lnTo>
                  <a:lnTo>
                    <a:pt x="203" y="4089"/>
                  </a:lnTo>
                  <a:lnTo>
                    <a:pt x="266" y="3949"/>
                  </a:lnTo>
                  <a:lnTo>
                    <a:pt x="330" y="3822"/>
                  </a:lnTo>
                  <a:lnTo>
                    <a:pt x="393" y="3695"/>
                  </a:lnTo>
                  <a:lnTo>
                    <a:pt x="508" y="3530"/>
                  </a:lnTo>
                  <a:lnTo>
                    <a:pt x="622" y="3365"/>
                  </a:lnTo>
                  <a:lnTo>
                    <a:pt x="762" y="3225"/>
                  </a:lnTo>
                  <a:lnTo>
                    <a:pt x="914" y="3086"/>
                  </a:lnTo>
                  <a:lnTo>
                    <a:pt x="1079" y="2971"/>
                  </a:lnTo>
                  <a:lnTo>
                    <a:pt x="1206" y="2882"/>
                  </a:lnTo>
                  <a:lnTo>
                    <a:pt x="1333" y="2819"/>
                  </a:lnTo>
                  <a:lnTo>
                    <a:pt x="1460" y="2755"/>
                  </a:lnTo>
                  <a:lnTo>
                    <a:pt x="1600" y="2692"/>
                  </a:lnTo>
                  <a:lnTo>
                    <a:pt x="1739" y="2641"/>
                  </a:lnTo>
                  <a:lnTo>
                    <a:pt x="1879" y="2603"/>
                  </a:lnTo>
                  <a:lnTo>
                    <a:pt x="2032" y="2565"/>
                  </a:lnTo>
                  <a:lnTo>
                    <a:pt x="2197" y="2527"/>
                  </a:lnTo>
                  <a:lnTo>
                    <a:pt x="2997" y="2438"/>
                  </a:lnTo>
                  <a:lnTo>
                    <a:pt x="4495" y="2273"/>
                  </a:lnTo>
                  <a:lnTo>
                    <a:pt x="5981" y="2108"/>
                  </a:lnTo>
                  <a:lnTo>
                    <a:pt x="7493" y="1943"/>
                  </a:lnTo>
                  <a:lnTo>
                    <a:pt x="9004" y="1765"/>
                  </a:lnTo>
                  <a:lnTo>
                    <a:pt x="10528" y="1600"/>
                  </a:lnTo>
                  <a:lnTo>
                    <a:pt x="11303" y="1511"/>
                  </a:lnTo>
                  <a:lnTo>
                    <a:pt x="11442" y="1498"/>
                  </a:lnTo>
                  <a:lnTo>
                    <a:pt x="11595" y="1473"/>
                  </a:lnTo>
                  <a:lnTo>
                    <a:pt x="11760" y="1435"/>
                  </a:lnTo>
                  <a:lnTo>
                    <a:pt x="11899" y="1396"/>
                  </a:lnTo>
                  <a:lnTo>
                    <a:pt x="12039" y="1346"/>
                  </a:lnTo>
                  <a:lnTo>
                    <a:pt x="12179" y="1295"/>
                  </a:lnTo>
                  <a:lnTo>
                    <a:pt x="12319" y="1231"/>
                  </a:lnTo>
                  <a:lnTo>
                    <a:pt x="12446" y="1181"/>
                  </a:lnTo>
                  <a:lnTo>
                    <a:pt x="12573" y="1104"/>
                  </a:lnTo>
                  <a:lnTo>
                    <a:pt x="12750" y="1003"/>
                  </a:lnTo>
                  <a:lnTo>
                    <a:pt x="12903" y="876"/>
                  </a:lnTo>
                  <a:lnTo>
                    <a:pt x="13068" y="736"/>
                  </a:lnTo>
                  <a:lnTo>
                    <a:pt x="13195" y="596"/>
                  </a:lnTo>
                  <a:lnTo>
                    <a:pt x="13335" y="431"/>
                  </a:lnTo>
                  <a:lnTo>
                    <a:pt x="13449" y="253"/>
                  </a:lnTo>
                  <a:lnTo>
                    <a:pt x="13538" y="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1" name="object 2141"/>
            <p:cNvSpPr/>
            <p:nvPr/>
          </p:nvSpPr>
          <p:spPr>
            <a:xfrm>
              <a:off x="7821902" y="3593874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5" h="8889">
                  <a:moveTo>
                    <a:pt x="6019" y="8623"/>
                  </a:moveTo>
                  <a:lnTo>
                    <a:pt x="5854" y="8648"/>
                  </a:lnTo>
                  <a:lnTo>
                    <a:pt x="5689" y="8674"/>
                  </a:lnTo>
                  <a:lnTo>
                    <a:pt x="5486" y="8712"/>
                  </a:lnTo>
                  <a:lnTo>
                    <a:pt x="5359" y="8724"/>
                  </a:lnTo>
                  <a:lnTo>
                    <a:pt x="5232" y="8737"/>
                  </a:lnTo>
                  <a:lnTo>
                    <a:pt x="5105" y="8737"/>
                  </a:lnTo>
                  <a:lnTo>
                    <a:pt x="4864" y="8750"/>
                  </a:lnTo>
                  <a:lnTo>
                    <a:pt x="4737" y="8750"/>
                  </a:lnTo>
                  <a:lnTo>
                    <a:pt x="4495" y="8750"/>
                  </a:lnTo>
                  <a:lnTo>
                    <a:pt x="4267" y="8737"/>
                  </a:lnTo>
                  <a:lnTo>
                    <a:pt x="4140" y="8724"/>
                  </a:lnTo>
                  <a:lnTo>
                    <a:pt x="3911" y="8699"/>
                  </a:lnTo>
                  <a:lnTo>
                    <a:pt x="3683" y="8661"/>
                  </a:lnTo>
                  <a:lnTo>
                    <a:pt x="3454" y="8623"/>
                  </a:lnTo>
                  <a:lnTo>
                    <a:pt x="3238" y="8559"/>
                  </a:lnTo>
                  <a:lnTo>
                    <a:pt x="3022" y="8508"/>
                  </a:lnTo>
                  <a:lnTo>
                    <a:pt x="2870" y="8458"/>
                  </a:lnTo>
                  <a:lnTo>
                    <a:pt x="2717" y="8407"/>
                  </a:lnTo>
                  <a:lnTo>
                    <a:pt x="2552" y="8343"/>
                  </a:lnTo>
                  <a:lnTo>
                    <a:pt x="2349" y="8254"/>
                  </a:lnTo>
                  <a:lnTo>
                    <a:pt x="2184" y="8178"/>
                  </a:lnTo>
                  <a:lnTo>
                    <a:pt x="2044" y="8102"/>
                  </a:lnTo>
                  <a:lnTo>
                    <a:pt x="1905" y="8026"/>
                  </a:lnTo>
                  <a:lnTo>
                    <a:pt x="1739" y="7912"/>
                  </a:lnTo>
                  <a:lnTo>
                    <a:pt x="1574" y="7810"/>
                  </a:lnTo>
                  <a:lnTo>
                    <a:pt x="1409" y="7670"/>
                  </a:lnTo>
                  <a:lnTo>
                    <a:pt x="1282" y="7569"/>
                  </a:lnTo>
                  <a:lnTo>
                    <a:pt x="1155" y="7467"/>
                  </a:lnTo>
                  <a:lnTo>
                    <a:pt x="1028" y="7340"/>
                  </a:lnTo>
                  <a:lnTo>
                    <a:pt x="889" y="7188"/>
                  </a:lnTo>
                  <a:lnTo>
                    <a:pt x="762" y="7035"/>
                  </a:lnTo>
                  <a:lnTo>
                    <a:pt x="647" y="6870"/>
                  </a:lnTo>
                  <a:lnTo>
                    <a:pt x="533" y="6705"/>
                  </a:lnTo>
                  <a:lnTo>
                    <a:pt x="431" y="6540"/>
                  </a:lnTo>
                  <a:lnTo>
                    <a:pt x="342" y="6362"/>
                  </a:lnTo>
                  <a:lnTo>
                    <a:pt x="254" y="6172"/>
                  </a:lnTo>
                  <a:lnTo>
                    <a:pt x="190" y="5994"/>
                  </a:lnTo>
                  <a:lnTo>
                    <a:pt x="127" y="5791"/>
                  </a:lnTo>
                  <a:lnTo>
                    <a:pt x="76" y="5600"/>
                  </a:lnTo>
                  <a:lnTo>
                    <a:pt x="38" y="5397"/>
                  </a:lnTo>
                  <a:lnTo>
                    <a:pt x="25" y="5194"/>
                  </a:lnTo>
                  <a:lnTo>
                    <a:pt x="0" y="4991"/>
                  </a:lnTo>
                  <a:lnTo>
                    <a:pt x="0" y="4787"/>
                  </a:lnTo>
                  <a:lnTo>
                    <a:pt x="12" y="4584"/>
                  </a:lnTo>
                  <a:lnTo>
                    <a:pt x="38" y="4381"/>
                  </a:lnTo>
                  <a:lnTo>
                    <a:pt x="63" y="4178"/>
                  </a:lnTo>
                  <a:lnTo>
                    <a:pt x="114" y="3987"/>
                  </a:lnTo>
                  <a:lnTo>
                    <a:pt x="165" y="3784"/>
                  </a:lnTo>
                  <a:lnTo>
                    <a:pt x="228" y="3594"/>
                  </a:lnTo>
                  <a:lnTo>
                    <a:pt x="304" y="3403"/>
                  </a:lnTo>
                  <a:lnTo>
                    <a:pt x="393" y="3213"/>
                  </a:lnTo>
                  <a:lnTo>
                    <a:pt x="482" y="3022"/>
                  </a:lnTo>
                  <a:lnTo>
                    <a:pt x="596" y="2832"/>
                  </a:lnTo>
                  <a:lnTo>
                    <a:pt x="698" y="2654"/>
                  </a:lnTo>
                  <a:lnTo>
                    <a:pt x="825" y="2476"/>
                  </a:lnTo>
                  <a:lnTo>
                    <a:pt x="952" y="2298"/>
                  </a:lnTo>
                  <a:lnTo>
                    <a:pt x="1092" y="2133"/>
                  </a:lnTo>
                  <a:lnTo>
                    <a:pt x="1244" y="1968"/>
                  </a:lnTo>
                  <a:lnTo>
                    <a:pt x="1397" y="1816"/>
                  </a:lnTo>
                  <a:lnTo>
                    <a:pt x="1562" y="1650"/>
                  </a:lnTo>
                  <a:lnTo>
                    <a:pt x="1739" y="1498"/>
                  </a:lnTo>
                  <a:lnTo>
                    <a:pt x="1917" y="1358"/>
                  </a:lnTo>
                  <a:lnTo>
                    <a:pt x="2095" y="1219"/>
                  </a:lnTo>
                  <a:lnTo>
                    <a:pt x="2298" y="1092"/>
                  </a:lnTo>
                  <a:lnTo>
                    <a:pt x="2501" y="965"/>
                  </a:lnTo>
                  <a:lnTo>
                    <a:pt x="2705" y="838"/>
                  </a:lnTo>
                  <a:lnTo>
                    <a:pt x="2908" y="723"/>
                  </a:lnTo>
                  <a:lnTo>
                    <a:pt x="3136" y="622"/>
                  </a:lnTo>
                  <a:lnTo>
                    <a:pt x="3352" y="520"/>
                  </a:lnTo>
                  <a:lnTo>
                    <a:pt x="3581" y="431"/>
                  </a:lnTo>
                  <a:lnTo>
                    <a:pt x="3708" y="393"/>
                  </a:lnTo>
                  <a:lnTo>
                    <a:pt x="3937" y="304"/>
                  </a:lnTo>
                  <a:lnTo>
                    <a:pt x="4064" y="279"/>
                  </a:lnTo>
                  <a:lnTo>
                    <a:pt x="4191" y="241"/>
                  </a:lnTo>
                  <a:lnTo>
                    <a:pt x="4406" y="177"/>
                  </a:lnTo>
                  <a:lnTo>
                    <a:pt x="4572" y="152"/>
                  </a:lnTo>
                  <a:lnTo>
                    <a:pt x="4724" y="114"/>
                  </a:lnTo>
                  <a:lnTo>
                    <a:pt x="4889" y="88"/>
                  </a:lnTo>
                  <a:lnTo>
                    <a:pt x="5080" y="63"/>
                  </a:lnTo>
                  <a:lnTo>
                    <a:pt x="5308" y="38"/>
                  </a:lnTo>
                  <a:lnTo>
                    <a:pt x="5435" y="25"/>
                  </a:lnTo>
                  <a:lnTo>
                    <a:pt x="5562" y="12"/>
                  </a:lnTo>
                  <a:lnTo>
                    <a:pt x="5803" y="0"/>
                  </a:lnTo>
                  <a:lnTo>
                    <a:pt x="5930" y="0"/>
                  </a:lnTo>
                  <a:lnTo>
                    <a:pt x="6057" y="0"/>
                  </a:lnTo>
                  <a:lnTo>
                    <a:pt x="6286" y="12"/>
                  </a:lnTo>
                  <a:lnTo>
                    <a:pt x="6413" y="25"/>
                  </a:lnTo>
                  <a:lnTo>
                    <a:pt x="6642" y="38"/>
                  </a:lnTo>
                  <a:lnTo>
                    <a:pt x="6883" y="76"/>
                  </a:lnTo>
                  <a:lnTo>
                    <a:pt x="7112" y="114"/>
                  </a:lnTo>
                  <a:lnTo>
                    <a:pt x="7327" y="165"/>
                  </a:lnTo>
                  <a:lnTo>
                    <a:pt x="7543" y="215"/>
                  </a:lnTo>
                  <a:lnTo>
                    <a:pt x="7721" y="266"/>
                  </a:lnTo>
                  <a:lnTo>
                    <a:pt x="7886" y="317"/>
                  </a:lnTo>
                  <a:lnTo>
                    <a:pt x="8039" y="380"/>
                  </a:lnTo>
                  <a:lnTo>
                    <a:pt x="8229" y="457"/>
                  </a:lnTo>
                  <a:lnTo>
                    <a:pt x="8407" y="546"/>
                  </a:lnTo>
                  <a:lnTo>
                    <a:pt x="8559" y="609"/>
                  </a:lnTo>
                  <a:lnTo>
                    <a:pt x="8699" y="698"/>
                  </a:lnTo>
                  <a:lnTo>
                    <a:pt x="8839" y="774"/>
                  </a:lnTo>
                  <a:lnTo>
                    <a:pt x="9017" y="888"/>
                  </a:lnTo>
                  <a:lnTo>
                    <a:pt x="9156" y="990"/>
                  </a:lnTo>
                  <a:lnTo>
                    <a:pt x="9309" y="1104"/>
                  </a:lnTo>
                  <a:lnTo>
                    <a:pt x="9448" y="1231"/>
                  </a:lnTo>
                  <a:lnTo>
                    <a:pt x="9575" y="1346"/>
                  </a:lnTo>
                  <a:lnTo>
                    <a:pt x="9715" y="1485"/>
                  </a:lnTo>
                  <a:lnTo>
                    <a:pt x="9842" y="1638"/>
                  </a:lnTo>
                  <a:lnTo>
                    <a:pt x="9969" y="1803"/>
                  </a:lnTo>
                  <a:lnTo>
                    <a:pt x="10083" y="1968"/>
                  </a:lnTo>
                  <a:lnTo>
                    <a:pt x="10185" y="2133"/>
                  </a:lnTo>
                  <a:lnTo>
                    <a:pt x="10287" y="2311"/>
                  </a:lnTo>
                  <a:lnTo>
                    <a:pt x="10375" y="2489"/>
                  </a:lnTo>
                  <a:lnTo>
                    <a:pt x="10452" y="2666"/>
                  </a:lnTo>
                  <a:lnTo>
                    <a:pt x="10515" y="2857"/>
                  </a:lnTo>
                  <a:lnTo>
                    <a:pt x="10566" y="3060"/>
                  </a:lnTo>
                  <a:lnTo>
                    <a:pt x="10604" y="3251"/>
                  </a:lnTo>
                  <a:lnTo>
                    <a:pt x="10642" y="3454"/>
                  </a:lnTo>
                  <a:lnTo>
                    <a:pt x="10668" y="3657"/>
                  </a:lnTo>
                  <a:lnTo>
                    <a:pt x="10668" y="3860"/>
                  </a:lnTo>
                  <a:lnTo>
                    <a:pt x="10668" y="4063"/>
                  </a:lnTo>
                  <a:lnTo>
                    <a:pt x="10642" y="4267"/>
                  </a:lnTo>
                  <a:lnTo>
                    <a:pt x="10617" y="4470"/>
                  </a:lnTo>
                  <a:lnTo>
                    <a:pt x="10579" y="4673"/>
                  </a:lnTo>
                  <a:lnTo>
                    <a:pt x="10541" y="4864"/>
                  </a:lnTo>
                  <a:lnTo>
                    <a:pt x="10477" y="5067"/>
                  </a:lnTo>
                  <a:lnTo>
                    <a:pt x="10401" y="5257"/>
                  </a:lnTo>
                  <a:lnTo>
                    <a:pt x="10325" y="5448"/>
                  </a:lnTo>
                  <a:lnTo>
                    <a:pt x="10236" y="5638"/>
                  </a:lnTo>
                  <a:lnTo>
                    <a:pt x="10134" y="5829"/>
                  </a:lnTo>
                  <a:lnTo>
                    <a:pt x="10033" y="6007"/>
                  </a:lnTo>
                  <a:lnTo>
                    <a:pt x="9906" y="6184"/>
                  </a:lnTo>
                  <a:lnTo>
                    <a:pt x="9779" y="6362"/>
                  </a:lnTo>
                  <a:lnTo>
                    <a:pt x="9652" y="6540"/>
                  </a:lnTo>
                  <a:lnTo>
                    <a:pt x="9499" y="6705"/>
                  </a:lnTo>
                  <a:lnTo>
                    <a:pt x="9347" y="6870"/>
                  </a:lnTo>
                  <a:lnTo>
                    <a:pt x="9194" y="7023"/>
                  </a:lnTo>
                  <a:lnTo>
                    <a:pt x="9017" y="7175"/>
                  </a:lnTo>
                  <a:lnTo>
                    <a:pt x="8851" y="7327"/>
                  </a:lnTo>
                  <a:lnTo>
                    <a:pt x="8661" y="7467"/>
                  </a:lnTo>
                  <a:lnTo>
                    <a:pt x="8470" y="7594"/>
                  </a:lnTo>
                  <a:lnTo>
                    <a:pt x="8280" y="7734"/>
                  </a:lnTo>
                  <a:lnTo>
                    <a:pt x="8077" y="7848"/>
                  </a:lnTo>
                  <a:lnTo>
                    <a:pt x="7861" y="7975"/>
                  </a:lnTo>
                  <a:lnTo>
                    <a:pt x="7645" y="8077"/>
                  </a:lnTo>
                  <a:lnTo>
                    <a:pt x="7429" y="8178"/>
                  </a:lnTo>
                  <a:lnTo>
                    <a:pt x="7200" y="8280"/>
                  </a:lnTo>
                  <a:lnTo>
                    <a:pt x="6972" y="8369"/>
                  </a:lnTo>
                  <a:lnTo>
                    <a:pt x="6845" y="8407"/>
                  </a:lnTo>
                  <a:lnTo>
                    <a:pt x="6604" y="8483"/>
                  </a:lnTo>
                  <a:lnTo>
                    <a:pt x="6362" y="8547"/>
                  </a:lnTo>
                  <a:lnTo>
                    <a:pt x="6235" y="8572"/>
                  </a:lnTo>
                  <a:lnTo>
                    <a:pt x="6083" y="86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2" name="object 2142"/>
            <p:cNvSpPr/>
            <p:nvPr/>
          </p:nvSpPr>
          <p:spPr>
            <a:xfrm>
              <a:off x="7808475" y="3602737"/>
              <a:ext cx="6985" cy="1270"/>
            </a:xfrm>
            <a:custGeom>
              <a:avLst/>
              <a:gdLst/>
              <a:ahLst/>
              <a:cxnLst/>
              <a:rect l="l" t="t" r="r" b="b"/>
              <a:pathLst>
                <a:path w="6984" h="1270">
                  <a:moveTo>
                    <a:pt x="6476" y="1244"/>
                  </a:moveTo>
                  <a:lnTo>
                    <a:pt x="0" y="1244"/>
                  </a:lnTo>
                  <a:lnTo>
                    <a:pt x="0" y="952"/>
                  </a:lnTo>
                  <a:lnTo>
                    <a:pt x="0" y="876"/>
                  </a:lnTo>
                  <a:lnTo>
                    <a:pt x="0" y="749"/>
                  </a:lnTo>
                  <a:lnTo>
                    <a:pt x="38" y="622"/>
                  </a:lnTo>
                  <a:lnTo>
                    <a:pt x="101" y="482"/>
                  </a:lnTo>
                  <a:lnTo>
                    <a:pt x="177" y="355"/>
                  </a:lnTo>
                  <a:lnTo>
                    <a:pt x="304" y="215"/>
                  </a:lnTo>
                  <a:lnTo>
                    <a:pt x="444" y="114"/>
                  </a:lnTo>
                  <a:lnTo>
                    <a:pt x="596" y="50"/>
                  </a:lnTo>
                  <a:lnTo>
                    <a:pt x="723" y="12"/>
                  </a:lnTo>
                  <a:lnTo>
                    <a:pt x="787" y="0"/>
                  </a:lnTo>
                  <a:lnTo>
                    <a:pt x="5689" y="0"/>
                  </a:lnTo>
                  <a:lnTo>
                    <a:pt x="5829" y="25"/>
                  </a:lnTo>
                  <a:lnTo>
                    <a:pt x="5956" y="76"/>
                  </a:lnTo>
                  <a:lnTo>
                    <a:pt x="6095" y="165"/>
                  </a:lnTo>
                  <a:lnTo>
                    <a:pt x="6222" y="266"/>
                  </a:lnTo>
                  <a:lnTo>
                    <a:pt x="6337" y="419"/>
                  </a:lnTo>
                  <a:lnTo>
                    <a:pt x="6426" y="558"/>
                  </a:lnTo>
                  <a:lnTo>
                    <a:pt x="6464" y="685"/>
                  </a:lnTo>
                  <a:lnTo>
                    <a:pt x="6489" y="825"/>
                  </a:lnTo>
                  <a:lnTo>
                    <a:pt x="6476" y="990"/>
                  </a:lnTo>
                  <a:lnTo>
                    <a:pt x="6476" y="11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3" name="object 2143"/>
            <p:cNvSpPr/>
            <p:nvPr/>
          </p:nvSpPr>
          <p:spPr>
            <a:xfrm>
              <a:off x="7837184" y="364531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5384" y="6730"/>
                  </a:moveTo>
                  <a:lnTo>
                    <a:pt x="5206" y="6807"/>
                  </a:lnTo>
                  <a:lnTo>
                    <a:pt x="5029" y="6883"/>
                  </a:lnTo>
                  <a:lnTo>
                    <a:pt x="4838" y="6946"/>
                  </a:lnTo>
                  <a:lnTo>
                    <a:pt x="4711" y="6984"/>
                  </a:lnTo>
                  <a:lnTo>
                    <a:pt x="4571" y="7023"/>
                  </a:lnTo>
                  <a:lnTo>
                    <a:pt x="4432" y="7048"/>
                  </a:lnTo>
                  <a:lnTo>
                    <a:pt x="4305" y="7073"/>
                  </a:lnTo>
                  <a:lnTo>
                    <a:pt x="4165" y="7099"/>
                  </a:lnTo>
                  <a:lnTo>
                    <a:pt x="4025" y="7111"/>
                  </a:lnTo>
                  <a:lnTo>
                    <a:pt x="3898" y="7124"/>
                  </a:lnTo>
                  <a:lnTo>
                    <a:pt x="3530" y="7124"/>
                  </a:lnTo>
                  <a:lnTo>
                    <a:pt x="3390" y="7111"/>
                  </a:lnTo>
                  <a:lnTo>
                    <a:pt x="3225" y="7099"/>
                  </a:lnTo>
                  <a:lnTo>
                    <a:pt x="3047" y="7073"/>
                  </a:lnTo>
                  <a:lnTo>
                    <a:pt x="2882" y="7035"/>
                  </a:lnTo>
                  <a:lnTo>
                    <a:pt x="2717" y="6997"/>
                  </a:lnTo>
                  <a:lnTo>
                    <a:pt x="2552" y="6946"/>
                  </a:lnTo>
                  <a:lnTo>
                    <a:pt x="2387" y="6896"/>
                  </a:lnTo>
                  <a:lnTo>
                    <a:pt x="2222" y="6832"/>
                  </a:lnTo>
                  <a:lnTo>
                    <a:pt x="2070" y="6769"/>
                  </a:lnTo>
                  <a:lnTo>
                    <a:pt x="1917" y="6692"/>
                  </a:lnTo>
                  <a:lnTo>
                    <a:pt x="1777" y="6603"/>
                  </a:lnTo>
                  <a:lnTo>
                    <a:pt x="1625" y="6515"/>
                  </a:lnTo>
                  <a:lnTo>
                    <a:pt x="1485" y="6426"/>
                  </a:lnTo>
                  <a:lnTo>
                    <a:pt x="1333" y="6311"/>
                  </a:lnTo>
                  <a:lnTo>
                    <a:pt x="1193" y="6184"/>
                  </a:lnTo>
                  <a:lnTo>
                    <a:pt x="1054" y="6057"/>
                  </a:lnTo>
                  <a:lnTo>
                    <a:pt x="927" y="5930"/>
                  </a:lnTo>
                  <a:lnTo>
                    <a:pt x="812" y="5791"/>
                  </a:lnTo>
                  <a:lnTo>
                    <a:pt x="685" y="5638"/>
                  </a:lnTo>
                  <a:lnTo>
                    <a:pt x="584" y="5486"/>
                  </a:lnTo>
                  <a:lnTo>
                    <a:pt x="482" y="5333"/>
                  </a:lnTo>
                  <a:lnTo>
                    <a:pt x="393" y="5168"/>
                  </a:lnTo>
                  <a:lnTo>
                    <a:pt x="317" y="5016"/>
                  </a:lnTo>
                  <a:lnTo>
                    <a:pt x="253" y="4864"/>
                  </a:lnTo>
                  <a:lnTo>
                    <a:pt x="190" y="4711"/>
                  </a:lnTo>
                  <a:lnTo>
                    <a:pt x="139" y="4546"/>
                  </a:lnTo>
                  <a:lnTo>
                    <a:pt x="88" y="4394"/>
                  </a:lnTo>
                  <a:lnTo>
                    <a:pt x="50" y="4229"/>
                  </a:lnTo>
                  <a:lnTo>
                    <a:pt x="25" y="4051"/>
                  </a:lnTo>
                  <a:lnTo>
                    <a:pt x="12" y="3886"/>
                  </a:lnTo>
                  <a:lnTo>
                    <a:pt x="0" y="3721"/>
                  </a:lnTo>
                  <a:lnTo>
                    <a:pt x="0" y="3543"/>
                  </a:lnTo>
                  <a:lnTo>
                    <a:pt x="0" y="3365"/>
                  </a:lnTo>
                  <a:lnTo>
                    <a:pt x="12" y="3200"/>
                  </a:lnTo>
                  <a:lnTo>
                    <a:pt x="38" y="3035"/>
                  </a:lnTo>
                  <a:lnTo>
                    <a:pt x="63" y="2870"/>
                  </a:lnTo>
                  <a:lnTo>
                    <a:pt x="101" y="2705"/>
                  </a:lnTo>
                  <a:lnTo>
                    <a:pt x="152" y="2539"/>
                  </a:lnTo>
                  <a:lnTo>
                    <a:pt x="203" y="2374"/>
                  </a:lnTo>
                  <a:lnTo>
                    <a:pt x="266" y="2222"/>
                  </a:lnTo>
                  <a:lnTo>
                    <a:pt x="330" y="2070"/>
                  </a:lnTo>
                  <a:lnTo>
                    <a:pt x="406" y="1930"/>
                  </a:lnTo>
                  <a:lnTo>
                    <a:pt x="482" y="1790"/>
                  </a:lnTo>
                  <a:lnTo>
                    <a:pt x="571" y="1650"/>
                  </a:lnTo>
                  <a:lnTo>
                    <a:pt x="673" y="1511"/>
                  </a:lnTo>
                  <a:lnTo>
                    <a:pt x="774" y="1384"/>
                  </a:lnTo>
                  <a:lnTo>
                    <a:pt x="876" y="1257"/>
                  </a:lnTo>
                  <a:lnTo>
                    <a:pt x="990" y="1130"/>
                  </a:lnTo>
                  <a:lnTo>
                    <a:pt x="1168" y="965"/>
                  </a:lnTo>
                  <a:lnTo>
                    <a:pt x="1295" y="850"/>
                  </a:lnTo>
                  <a:lnTo>
                    <a:pt x="1422" y="749"/>
                  </a:lnTo>
                  <a:lnTo>
                    <a:pt x="1587" y="634"/>
                  </a:lnTo>
                  <a:lnTo>
                    <a:pt x="1739" y="533"/>
                  </a:lnTo>
                  <a:lnTo>
                    <a:pt x="1904" y="444"/>
                  </a:lnTo>
                  <a:lnTo>
                    <a:pt x="2082" y="355"/>
                  </a:lnTo>
                  <a:lnTo>
                    <a:pt x="2247" y="279"/>
                  </a:lnTo>
                  <a:lnTo>
                    <a:pt x="2374" y="241"/>
                  </a:lnTo>
                  <a:lnTo>
                    <a:pt x="2552" y="177"/>
                  </a:lnTo>
                  <a:lnTo>
                    <a:pt x="2679" y="139"/>
                  </a:lnTo>
                  <a:lnTo>
                    <a:pt x="2870" y="88"/>
                  </a:lnTo>
                  <a:lnTo>
                    <a:pt x="2997" y="63"/>
                  </a:lnTo>
                  <a:lnTo>
                    <a:pt x="3124" y="50"/>
                  </a:lnTo>
                  <a:lnTo>
                    <a:pt x="3263" y="25"/>
                  </a:lnTo>
                  <a:lnTo>
                    <a:pt x="3390" y="12"/>
                  </a:lnTo>
                  <a:lnTo>
                    <a:pt x="3517" y="12"/>
                  </a:lnTo>
                  <a:lnTo>
                    <a:pt x="3657" y="0"/>
                  </a:lnTo>
                  <a:lnTo>
                    <a:pt x="3822" y="0"/>
                  </a:lnTo>
                  <a:lnTo>
                    <a:pt x="3949" y="12"/>
                  </a:lnTo>
                  <a:lnTo>
                    <a:pt x="4089" y="25"/>
                  </a:lnTo>
                  <a:lnTo>
                    <a:pt x="4216" y="38"/>
                  </a:lnTo>
                  <a:lnTo>
                    <a:pt x="4394" y="63"/>
                  </a:lnTo>
                  <a:lnTo>
                    <a:pt x="4521" y="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4" name="object 2144"/>
            <p:cNvSpPr/>
            <p:nvPr/>
          </p:nvSpPr>
          <p:spPr>
            <a:xfrm>
              <a:off x="7837167" y="361760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5397" y="393"/>
                  </a:moveTo>
                  <a:lnTo>
                    <a:pt x="5270" y="330"/>
                  </a:lnTo>
                  <a:lnTo>
                    <a:pt x="5105" y="266"/>
                  </a:lnTo>
                  <a:lnTo>
                    <a:pt x="4978" y="215"/>
                  </a:lnTo>
                  <a:lnTo>
                    <a:pt x="4787" y="152"/>
                  </a:lnTo>
                  <a:lnTo>
                    <a:pt x="4648" y="114"/>
                  </a:lnTo>
                  <a:lnTo>
                    <a:pt x="4521" y="88"/>
                  </a:lnTo>
                  <a:lnTo>
                    <a:pt x="4381" y="63"/>
                  </a:lnTo>
                  <a:lnTo>
                    <a:pt x="4241" y="38"/>
                  </a:lnTo>
                  <a:lnTo>
                    <a:pt x="4114" y="25"/>
                  </a:lnTo>
                  <a:lnTo>
                    <a:pt x="3975" y="12"/>
                  </a:lnTo>
                  <a:lnTo>
                    <a:pt x="3835" y="0"/>
                  </a:lnTo>
                  <a:lnTo>
                    <a:pt x="3708" y="0"/>
                  </a:lnTo>
                  <a:lnTo>
                    <a:pt x="3543" y="0"/>
                  </a:lnTo>
                  <a:lnTo>
                    <a:pt x="3403" y="12"/>
                  </a:lnTo>
                  <a:lnTo>
                    <a:pt x="3238" y="25"/>
                  </a:lnTo>
                  <a:lnTo>
                    <a:pt x="3060" y="50"/>
                  </a:lnTo>
                  <a:lnTo>
                    <a:pt x="2895" y="88"/>
                  </a:lnTo>
                  <a:lnTo>
                    <a:pt x="2717" y="126"/>
                  </a:lnTo>
                  <a:lnTo>
                    <a:pt x="2552" y="177"/>
                  </a:lnTo>
                  <a:lnTo>
                    <a:pt x="2400" y="228"/>
                  </a:lnTo>
                  <a:lnTo>
                    <a:pt x="2235" y="292"/>
                  </a:lnTo>
                  <a:lnTo>
                    <a:pt x="2082" y="355"/>
                  </a:lnTo>
                  <a:lnTo>
                    <a:pt x="1930" y="431"/>
                  </a:lnTo>
                  <a:lnTo>
                    <a:pt x="1790" y="520"/>
                  </a:lnTo>
                  <a:lnTo>
                    <a:pt x="1638" y="609"/>
                  </a:lnTo>
                  <a:lnTo>
                    <a:pt x="1498" y="698"/>
                  </a:lnTo>
                  <a:lnTo>
                    <a:pt x="1346" y="825"/>
                  </a:lnTo>
                  <a:lnTo>
                    <a:pt x="1206" y="939"/>
                  </a:lnTo>
                  <a:lnTo>
                    <a:pt x="1066" y="1066"/>
                  </a:lnTo>
                  <a:lnTo>
                    <a:pt x="939" y="1193"/>
                  </a:lnTo>
                  <a:lnTo>
                    <a:pt x="812" y="1333"/>
                  </a:lnTo>
                  <a:lnTo>
                    <a:pt x="698" y="1485"/>
                  </a:lnTo>
                  <a:lnTo>
                    <a:pt x="596" y="1638"/>
                  </a:lnTo>
                  <a:lnTo>
                    <a:pt x="495" y="1790"/>
                  </a:lnTo>
                  <a:lnTo>
                    <a:pt x="406" y="1955"/>
                  </a:lnTo>
                  <a:lnTo>
                    <a:pt x="330" y="2108"/>
                  </a:lnTo>
                  <a:lnTo>
                    <a:pt x="266" y="2260"/>
                  </a:lnTo>
                  <a:lnTo>
                    <a:pt x="203" y="2412"/>
                  </a:lnTo>
                  <a:lnTo>
                    <a:pt x="152" y="2578"/>
                  </a:lnTo>
                  <a:lnTo>
                    <a:pt x="101" y="2730"/>
                  </a:lnTo>
                  <a:lnTo>
                    <a:pt x="63" y="2895"/>
                  </a:lnTo>
                  <a:lnTo>
                    <a:pt x="38" y="3073"/>
                  </a:lnTo>
                  <a:lnTo>
                    <a:pt x="25" y="3238"/>
                  </a:lnTo>
                  <a:lnTo>
                    <a:pt x="12" y="3403"/>
                  </a:lnTo>
                  <a:lnTo>
                    <a:pt x="0" y="3581"/>
                  </a:lnTo>
                  <a:lnTo>
                    <a:pt x="12" y="3759"/>
                  </a:lnTo>
                  <a:lnTo>
                    <a:pt x="25" y="3924"/>
                  </a:lnTo>
                  <a:lnTo>
                    <a:pt x="50" y="4102"/>
                  </a:lnTo>
                  <a:lnTo>
                    <a:pt x="76" y="4267"/>
                  </a:lnTo>
                  <a:lnTo>
                    <a:pt x="114" y="4432"/>
                  </a:lnTo>
                  <a:lnTo>
                    <a:pt x="165" y="4584"/>
                  </a:lnTo>
                  <a:lnTo>
                    <a:pt x="215" y="4749"/>
                  </a:lnTo>
                  <a:lnTo>
                    <a:pt x="279" y="4902"/>
                  </a:lnTo>
                  <a:lnTo>
                    <a:pt x="342" y="5054"/>
                  </a:lnTo>
                  <a:lnTo>
                    <a:pt x="419" y="5194"/>
                  </a:lnTo>
                  <a:lnTo>
                    <a:pt x="495" y="5333"/>
                  </a:lnTo>
                  <a:lnTo>
                    <a:pt x="584" y="5473"/>
                  </a:lnTo>
                  <a:lnTo>
                    <a:pt x="685" y="5613"/>
                  </a:lnTo>
                  <a:lnTo>
                    <a:pt x="787" y="5740"/>
                  </a:lnTo>
                  <a:lnTo>
                    <a:pt x="888" y="5867"/>
                  </a:lnTo>
                  <a:lnTo>
                    <a:pt x="1003" y="5994"/>
                  </a:lnTo>
                  <a:lnTo>
                    <a:pt x="1181" y="6159"/>
                  </a:lnTo>
                  <a:lnTo>
                    <a:pt x="1308" y="6273"/>
                  </a:lnTo>
                  <a:lnTo>
                    <a:pt x="1435" y="6375"/>
                  </a:lnTo>
                  <a:lnTo>
                    <a:pt x="1600" y="6489"/>
                  </a:lnTo>
                  <a:lnTo>
                    <a:pt x="1752" y="6591"/>
                  </a:lnTo>
                  <a:lnTo>
                    <a:pt x="1917" y="6680"/>
                  </a:lnTo>
                  <a:lnTo>
                    <a:pt x="2095" y="6769"/>
                  </a:lnTo>
                  <a:lnTo>
                    <a:pt x="2260" y="6845"/>
                  </a:lnTo>
                  <a:lnTo>
                    <a:pt x="2387" y="6883"/>
                  </a:lnTo>
                  <a:lnTo>
                    <a:pt x="2565" y="6946"/>
                  </a:lnTo>
                  <a:lnTo>
                    <a:pt x="2692" y="6984"/>
                  </a:lnTo>
                  <a:lnTo>
                    <a:pt x="2882" y="7035"/>
                  </a:lnTo>
                  <a:lnTo>
                    <a:pt x="3009" y="7061"/>
                  </a:lnTo>
                  <a:lnTo>
                    <a:pt x="3136" y="7073"/>
                  </a:lnTo>
                  <a:lnTo>
                    <a:pt x="3276" y="7099"/>
                  </a:lnTo>
                  <a:lnTo>
                    <a:pt x="3403" y="7111"/>
                  </a:lnTo>
                  <a:lnTo>
                    <a:pt x="3530" y="7111"/>
                  </a:lnTo>
                  <a:lnTo>
                    <a:pt x="3670" y="7124"/>
                  </a:lnTo>
                  <a:lnTo>
                    <a:pt x="3835" y="7111"/>
                  </a:lnTo>
                  <a:lnTo>
                    <a:pt x="3962" y="7111"/>
                  </a:lnTo>
                  <a:lnTo>
                    <a:pt x="4102" y="7099"/>
                  </a:lnTo>
                  <a:lnTo>
                    <a:pt x="4229" y="7086"/>
                  </a:lnTo>
                  <a:lnTo>
                    <a:pt x="4406" y="7061"/>
                  </a:lnTo>
                  <a:lnTo>
                    <a:pt x="4533" y="703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5" name="object 2145"/>
            <p:cNvSpPr/>
            <p:nvPr/>
          </p:nvSpPr>
          <p:spPr>
            <a:xfrm>
              <a:off x="7841184" y="3601211"/>
              <a:ext cx="78105" cy="67945"/>
            </a:xfrm>
            <a:custGeom>
              <a:avLst/>
              <a:gdLst/>
              <a:ahLst/>
              <a:cxnLst/>
              <a:rect l="l" t="t" r="r" b="b"/>
              <a:pathLst>
                <a:path w="78104" h="67945">
                  <a:moveTo>
                    <a:pt x="37109" y="0"/>
                  </a:moveTo>
                  <a:lnTo>
                    <a:pt x="546" y="22974"/>
                  </a:lnTo>
                  <a:lnTo>
                    <a:pt x="0" y="33807"/>
                  </a:lnTo>
                  <a:lnTo>
                    <a:pt x="2247" y="54444"/>
                  </a:lnTo>
                  <a:lnTo>
                    <a:pt x="5803" y="59385"/>
                  </a:lnTo>
                  <a:lnTo>
                    <a:pt x="14465" y="63512"/>
                  </a:lnTo>
                  <a:lnTo>
                    <a:pt x="27546" y="66827"/>
                  </a:lnTo>
                  <a:lnTo>
                    <a:pt x="41325" y="67500"/>
                  </a:lnTo>
                  <a:lnTo>
                    <a:pt x="53378" y="65493"/>
                  </a:lnTo>
                  <a:lnTo>
                    <a:pt x="77939" y="33058"/>
                  </a:lnTo>
                  <a:lnTo>
                    <a:pt x="76555" y="24460"/>
                  </a:lnTo>
                  <a:lnTo>
                    <a:pt x="371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6" name="object 2146"/>
            <p:cNvSpPr/>
            <p:nvPr/>
          </p:nvSpPr>
          <p:spPr>
            <a:xfrm>
              <a:off x="7841187" y="3601209"/>
              <a:ext cx="78105" cy="67945"/>
            </a:xfrm>
            <a:custGeom>
              <a:avLst/>
              <a:gdLst/>
              <a:ahLst/>
              <a:cxnLst/>
              <a:rect l="l" t="t" r="r" b="b"/>
              <a:pathLst>
                <a:path w="78104" h="67945">
                  <a:moveTo>
                    <a:pt x="0" y="33807"/>
                  </a:moveTo>
                  <a:lnTo>
                    <a:pt x="0" y="33807"/>
                  </a:lnTo>
                  <a:lnTo>
                    <a:pt x="0" y="35344"/>
                  </a:lnTo>
                  <a:lnTo>
                    <a:pt x="12" y="35902"/>
                  </a:lnTo>
                  <a:lnTo>
                    <a:pt x="25" y="36576"/>
                  </a:lnTo>
                  <a:lnTo>
                    <a:pt x="38" y="37388"/>
                  </a:lnTo>
                  <a:lnTo>
                    <a:pt x="63" y="38188"/>
                  </a:lnTo>
                  <a:lnTo>
                    <a:pt x="292" y="42176"/>
                  </a:lnTo>
                  <a:lnTo>
                    <a:pt x="342" y="42786"/>
                  </a:lnTo>
                  <a:lnTo>
                    <a:pt x="406" y="43421"/>
                  </a:lnTo>
                  <a:lnTo>
                    <a:pt x="469" y="44043"/>
                  </a:lnTo>
                  <a:lnTo>
                    <a:pt x="546" y="44640"/>
                  </a:lnTo>
                  <a:lnTo>
                    <a:pt x="622" y="45186"/>
                  </a:lnTo>
                  <a:lnTo>
                    <a:pt x="698" y="45745"/>
                  </a:lnTo>
                  <a:lnTo>
                    <a:pt x="762" y="46189"/>
                  </a:lnTo>
                  <a:lnTo>
                    <a:pt x="825" y="46545"/>
                  </a:lnTo>
                  <a:lnTo>
                    <a:pt x="876" y="46888"/>
                  </a:lnTo>
                  <a:lnTo>
                    <a:pt x="914" y="47167"/>
                  </a:lnTo>
                  <a:lnTo>
                    <a:pt x="952" y="47409"/>
                  </a:lnTo>
                  <a:lnTo>
                    <a:pt x="990" y="47637"/>
                  </a:lnTo>
                  <a:lnTo>
                    <a:pt x="1028" y="47891"/>
                  </a:lnTo>
                  <a:lnTo>
                    <a:pt x="1079" y="48158"/>
                  </a:lnTo>
                  <a:lnTo>
                    <a:pt x="1117" y="48425"/>
                  </a:lnTo>
                  <a:lnTo>
                    <a:pt x="1168" y="48742"/>
                  </a:lnTo>
                  <a:lnTo>
                    <a:pt x="1219" y="49098"/>
                  </a:lnTo>
                  <a:lnTo>
                    <a:pt x="1282" y="49453"/>
                  </a:lnTo>
                  <a:lnTo>
                    <a:pt x="1320" y="49796"/>
                  </a:lnTo>
                  <a:lnTo>
                    <a:pt x="1371" y="50126"/>
                  </a:lnTo>
                  <a:lnTo>
                    <a:pt x="1409" y="50444"/>
                  </a:lnTo>
                  <a:lnTo>
                    <a:pt x="1435" y="50698"/>
                  </a:lnTo>
                  <a:lnTo>
                    <a:pt x="1460" y="50888"/>
                  </a:lnTo>
                  <a:lnTo>
                    <a:pt x="1473" y="51079"/>
                  </a:lnTo>
                  <a:lnTo>
                    <a:pt x="1485" y="51219"/>
                  </a:lnTo>
                  <a:lnTo>
                    <a:pt x="1498" y="51358"/>
                  </a:lnTo>
                  <a:lnTo>
                    <a:pt x="1511" y="51536"/>
                  </a:lnTo>
                  <a:lnTo>
                    <a:pt x="1524" y="51663"/>
                  </a:lnTo>
                  <a:lnTo>
                    <a:pt x="1549" y="51828"/>
                  </a:lnTo>
                  <a:lnTo>
                    <a:pt x="1574" y="52006"/>
                  </a:lnTo>
                  <a:lnTo>
                    <a:pt x="1600" y="52222"/>
                  </a:lnTo>
                  <a:lnTo>
                    <a:pt x="1663" y="52501"/>
                  </a:lnTo>
                  <a:lnTo>
                    <a:pt x="1714" y="52781"/>
                  </a:lnTo>
                  <a:lnTo>
                    <a:pt x="1790" y="53047"/>
                  </a:lnTo>
                  <a:lnTo>
                    <a:pt x="1866" y="53327"/>
                  </a:lnTo>
                  <a:lnTo>
                    <a:pt x="1955" y="53606"/>
                  </a:lnTo>
                  <a:lnTo>
                    <a:pt x="2044" y="53886"/>
                  </a:lnTo>
                  <a:lnTo>
                    <a:pt x="2146" y="54165"/>
                  </a:lnTo>
                  <a:lnTo>
                    <a:pt x="2247" y="54444"/>
                  </a:lnTo>
                  <a:lnTo>
                    <a:pt x="2349" y="54724"/>
                  </a:lnTo>
                  <a:lnTo>
                    <a:pt x="2476" y="54991"/>
                  </a:lnTo>
                  <a:lnTo>
                    <a:pt x="2603" y="55270"/>
                  </a:lnTo>
                  <a:lnTo>
                    <a:pt x="2730" y="55537"/>
                  </a:lnTo>
                  <a:lnTo>
                    <a:pt x="2870" y="55803"/>
                  </a:lnTo>
                  <a:lnTo>
                    <a:pt x="3009" y="56057"/>
                  </a:lnTo>
                  <a:lnTo>
                    <a:pt x="3149" y="56324"/>
                  </a:lnTo>
                  <a:lnTo>
                    <a:pt x="3302" y="56565"/>
                  </a:lnTo>
                  <a:lnTo>
                    <a:pt x="3454" y="56819"/>
                  </a:lnTo>
                  <a:lnTo>
                    <a:pt x="3606" y="57061"/>
                  </a:lnTo>
                  <a:lnTo>
                    <a:pt x="4356" y="58039"/>
                  </a:lnTo>
                  <a:lnTo>
                    <a:pt x="4483" y="58191"/>
                  </a:lnTo>
                  <a:lnTo>
                    <a:pt x="4610" y="58343"/>
                  </a:lnTo>
                  <a:lnTo>
                    <a:pt x="4749" y="58483"/>
                  </a:lnTo>
                  <a:lnTo>
                    <a:pt x="4876" y="58623"/>
                  </a:lnTo>
                  <a:lnTo>
                    <a:pt x="5029" y="58750"/>
                  </a:lnTo>
                  <a:lnTo>
                    <a:pt x="5156" y="58877"/>
                  </a:lnTo>
                  <a:lnTo>
                    <a:pt x="5372" y="59067"/>
                  </a:lnTo>
                  <a:lnTo>
                    <a:pt x="5549" y="59207"/>
                  </a:lnTo>
                  <a:lnTo>
                    <a:pt x="5689" y="59309"/>
                  </a:lnTo>
                  <a:lnTo>
                    <a:pt x="5854" y="59423"/>
                  </a:lnTo>
                  <a:lnTo>
                    <a:pt x="6083" y="59575"/>
                  </a:lnTo>
                  <a:lnTo>
                    <a:pt x="6489" y="59842"/>
                  </a:lnTo>
                  <a:lnTo>
                    <a:pt x="6896" y="60121"/>
                  </a:lnTo>
                  <a:lnTo>
                    <a:pt x="7404" y="60426"/>
                  </a:lnTo>
                  <a:lnTo>
                    <a:pt x="8039" y="60756"/>
                  </a:lnTo>
                  <a:lnTo>
                    <a:pt x="8674" y="61099"/>
                  </a:lnTo>
                  <a:lnTo>
                    <a:pt x="9194" y="61366"/>
                  </a:lnTo>
                  <a:lnTo>
                    <a:pt x="9613" y="61556"/>
                  </a:lnTo>
                  <a:lnTo>
                    <a:pt x="10020" y="61760"/>
                  </a:lnTo>
                  <a:lnTo>
                    <a:pt x="10337" y="61899"/>
                  </a:lnTo>
                  <a:lnTo>
                    <a:pt x="10553" y="61988"/>
                  </a:lnTo>
                  <a:lnTo>
                    <a:pt x="10756" y="62077"/>
                  </a:lnTo>
                  <a:lnTo>
                    <a:pt x="10896" y="62128"/>
                  </a:lnTo>
                  <a:lnTo>
                    <a:pt x="11137" y="62230"/>
                  </a:lnTo>
                  <a:lnTo>
                    <a:pt x="11468" y="62357"/>
                  </a:lnTo>
                  <a:lnTo>
                    <a:pt x="11925" y="62547"/>
                  </a:lnTo>
                  <a:lnTo>
                    <a:pt x="12382" y="62738"/>
                  </a:lnTo>
                  <a:lnTo>
                    <a:pt x="12979" y="62966"/>
                  </a:lnTo>
                  <a:lnTo>
                    <a:pt x="13728" y="63233"/>
                  </a:lnTo>
                  <a:lnTo>
                    <a:pt x="14465" y="63512"/>
                  </a:lnTo>
                  <a:lnTo>
                    <a:pt x="15214" y="63766"/>
                  </a:lnTo>
                  <a:lnTo>
                    <a:pt x="15963" y="64020"/>
                  </a:lnTo>
                  <a:lnTo>
                    <a:pt x="16713" y="64274"/>
                  </a:lnTo>
                  <a:lnTo>
                    <a:pt x="17462" y="64503"/>
                  </a:lnTo>
                  <a:lnTo>
                    <a:pt x="18224" y="64731"/>
                  </a:lnTo>
                  <a:lnTo>
                    <a:pt x="18986" y="64960"/>
                  </a:lnTo>
                  <a:lnTo>
                    <a:pt x="19748" y="65176"/>
                  </a:lnTo>
                  <a:lnTo>
                    <a:pt x="20510" y="65366"/>
                  </a:lnTo>
                  <a:lnTo>
                    <a:pt x="21272" y="65570"/>
                  </a:lnTo>
                  <a:lnTo>
                    <a:pt x="22047" y="65760"/>
                  </a:lnTo>
                  <a:lnTo>
                    <a:pt x="22821" y="65938"/>
                  </a:lnTo>
                  <a:lnTo>
                    <a:pt x="23596" y="66116"/>
                  </a:lnTo>
                  <a:lnTo>
                    <a:pt x="24384" y="66268"/>
                  </a:lnTo>
                  <a:lnTo>
                    <a:pt x="25171" y="66421"/>
                  </a:lnTo>
                  <a:lnTo>
                    <a:pt x="25958" y="66573"/>
                  </a:lnTo>
                  <a:lnTo>
                    <a:pt x="30759" y="67233"/>
                  </a:lnTo>
                  <a:lnTo>
                    <a:pt x="31572" y="67322"/>
                  </a:lnTo>
                  <a:lnTo>
                    <a:pt x="32384" y="67386"/>
                  </a:lnTo>
                  <a:lnTo>
                    <a:pt x="33210" y="67449"/>
                  </a:lnTo>
                  <a:lnTo>
                    <a:pt x="34137" y="67500"/>
                  </a:lnTo>
                  <a:lnTo>
                    <a:pt x="35179" y="67538"/>
                  </a:lnTo>
                  <a:lnTo>
                    <a:pt x="36220" y="67589"/>
                  </a:lnTo>
                  <a:lnTo>
                    <a:pt x="37122" y="67602"/>
                  </a:lnTo>
                  <a:lnTo>
                    <a:pt x="37858" y="67589"/>
                  </a:lnTo>
                  <a:lnTo>
                    <a:pt x="38595" y="67576"/>
                  </a:lnTo>
                  <a:lnTo>
                    <a:pt x="39065" y="67576"/>
                  </a:lnTo>
                  <a:lnTo>
                    <a:pt x="39281" y="67576"/>
                  </a:lnTo>
                  <a:lnTo>
                    <a:pt x="39471" y="67564"/>
                  </a:lnTo>
                  <a:lnTo>
                    <a:pt x="39801" y="67564"/>
                  </a:lnTo>
                  <a:lnTo>
                    <a:pt x="40259" y="67538"/>
                  </a:lnTo>
                  <a:lnTo>
                    <a:pt x="40728" y="67525"/>
                  </a:lnTo>
                  <a:lnTo>
                    <a:pt x="41325" y="67500"/>
                  </a:lnTo>
                  <a:lnTo>
                    <a:pt x="42062" y="67449"/>
                  </a:lnTo>
                  <a:lnTo>
                    <a:pt x="42786" y="67398"/>
                  </a:lnTo>
                  <a:lnTo>
                    <a:pt x="43510" y="67348"/>
                  </a:lnTo>
                  <a:lnTo>
                    <a:pt x="44221" y="67271"/>
                  </a:lnTo>
                  <a:lnTo>
                    <a:pt x="44932" y="67195"/>
                  </a:lnTo>
                  <a:lnTo>
                    <a:pt x="45618" y="67119"/>
                  </a:lnTo>
                  <a:lnTo>
                    <a:pt x="46304" y="67017"/>
                  </a:lnTo>
                  <a:lnTo>
                    <a:pt x="46990" y="66929"/>
                  </a:lnTo>
                  <a:lnTo>
                    <a:pt x="47663" y="66814"/>
                  </a:lnTo>
                  <a:lnTo>
                    <a:pt x="48323" y="66700"/>
                  </a:lnTo>
                  <a:lnTo>
                    <a:pt x="48983" y="66586"/>
                  </a:lnTo>
                  <a:lnTo>
                    <a:pt x="49631" y="66446"/>
                  </a:lnTo>
                  <a:lnTo>
                    <a:pt x="50279" y="66306"/>
                  </a:lnTo>
                  <a:lnTo>
                    <a:pt x="50914" y="66167"/>
                  </a:lnTo>
                  <a:lnTo>
                    <a:pt x="51536" y="66001"/>
                  </a:lnTo>
                  <a:lnTo>
                    <a:pt x="52158" y="65836"/>
                  </a:lnTo>
                  <a:lnTo>
                    <a:pt x="55727" y="64693"/>
                  </a:lnTo>
                  <a:lnTo>
                    <a:pt x="56299" y="64490"/>
                  </a:lnTo>
                  <a:lnTo>
                    <a:pt x="56870" y="64262"/>
                  </a:lnTo>
                  <a:lnTo>
                    <a:pt x="57429" y="64020"/>
                  </a:lnTo>
                  <a:lnTo>
                    <a:pt x="57975" y="63792"/>
                  </a:lnTo>
                  <a:lnTo>
                    <a:pt x="63652" y="60629"/>
                  </a:lnTo>
                  <a:lnTo>
                    <a:pt x="64135" y="60312"/>
                  </a:lnTo>
                  <a:lnTo>
                    <a:pt x="67094" y="57988"/>
                  </a:lnTo>
                  <a:lnTo>
                    <a:pt x="67348" y="57772"/>
                  </a:lnTo>
                  <a:lnTo>
                    <a:pt x="67551" y="57594"/>
                  </a:lnTo>
                  <a:lnTo>
                    <a:pt x="67716" y="57442"/>
                  </a:lnTo>
                  <a:lnTo>
                    <a:pt x="67957" y="57226"/>
                  </a:lnTo>
                  <a:lnTo>
                    <a:pt x="68199" y="57010"/>
                  </a:lnTo>
                  <a:lnTo>
                    <a:pt x="68503" y="56718"/>
                  </a:lnTo>
                  <a:lnTo>
                    <a:pt x="68859" y="56337"/>
                  </a:lnTo>
                  <a:lnTo>
                    <a:pt x="69227" y="55968"/>
                  </a:lnTo>
                  <a:lnTo>
                    <a:pt x="69583" y="55575"/>
                  </a:lnTo>
                  <a:lnTo>
                    <a:pt x="69938" y="55181"/>
                  </a:lnTo>
                  <a:lnTo>
                    <a:pt x="70281" y="54787"/>
                  </a:lnTo>
                  <a:lnTo>
                    <a:pt x="70624" y="54368"/>
                  </a:lnTo>
                  <a:lnTo>
                    <a:pt x="70954" y="53949"/>
                  </a:lnTo>
                  <a:lnTo>
                    <a:pt x="71297" y="53530"/>
                  </a:lnTo>
                  <a:lnTo>
                    <a:pt x="73126" y="50825"/>
                  </a:lnTo>
                  <a:lnTo>
                    <a:pt x="73418" y="50355"/>
                  </a:lnTo>
                  <a:lnTo>
                    <a:pt x="73685" y="49872"/>
                  </a:lnTo>
                  <a:lnTo>
                    <a:pt x="73952" y="49390"/>
                  </a:lnTo>
                  <a:lnTo>
                    <a:pt x="74218" y="48895"/>
                  </a:lnTo>
                  <a:lnTo>
                    <a:pt x="74472" y="48399"/>
                  </a:lnTo>
                  <a:lnTo>
                    <a:pt x="74714" y="47891"/>
                  </a:lnTo>
                  <a:lnTo>
                    <a:pt x="74955" y="47383"/>
                  </a:lnTo>
                  <a:lnTo>
                    <a:pt x="76200" y="44221"/>
                  </a:lnTo>
                  <a:lnTo>
                    <a:pt x="76377" y="43688"/>
                  </a:lnTo>
                  <a:lnTo>
                    <a:pt x="76555" y="43141"/>
                  </a:lnTo>
                  <a:lnTo>
                    <a:pt x="76708" y="42583"/>
                  </a:lnTo>
                  <a:lnTo>
                    <a:pt x="76860" y="42024"/>
                  </a:lnTo>
                  <a:lnTo>
                    <a:pt x="77012" y="41478"/>
                  </a:lnTo>
                  <a:lnTo>
                    <a:pt x="77152" y="40843"/>
                  </a:lnTo>
                  <a:lnTo>
                    <a:pt x="77304" y="40132"/>
                  </a:lnTo>
                  <a:lnTo>
                    <a:pt x="77457" y="39420"/>
                  </a:lnTo>
                  <a:lnTo>
                    <a:pt x="77927" y="34836"/>
                  </a:lnTo>
                  <a:lnTo>
                    <a:pt x="77927" y="34239"/>
                  </a:lnTo>
                  <a:lnTo>
                    <a:pt x="77939" y="33655"/>
                  </a:lnTo>
                  <a:lnTo>
                    <a:pt x="77939" y="33058"/>
                  </a:lnTo>
                  <a:lnTo>
                    <a:pt x="77901" y="32473"/>
                  </a:lnTo>
                  <a:lnTo>
                    <a:pt x="77889" y="31877"/>
                  </a:lnTo>
                  <a:lnTo>
                    <a:pt x="77838" y="31292"/>
                  </a:lnTo>
                  <a:lnTo>
                    <a:pt x="77787" y="30708"/>
                  </a:lnTo>
                  <a:lnTo>
                    <a:pt x="77724" y="30124"/>
                  </a:lnTo>
                  <a:lnTo>
                    <a:pt x="77254" y="27254"/>
                  </a:lnTo>
                  <a:lnTo>
                    <a:pt x="77139" y="26682"/>
                  </a:lnTo>
                  <a:lnTo>
                    <a:pt x="77000" y="26123"/>
                  </a:lnTo>
                  <a:lnTo>
                    <a:pt x="76860" y="25565"/>
                  </a:lnTo>
                  <a:lnTo>
                    <a:pt x="76708" y="25006"/>
                  </a:lnTo>
                  <a:lnTo>
                    <a:pt x="75806" y="22301"/>
                  </a:lnTo>
                  <a:lnTo>
                    <a:pt x="75615" y="21767"/>
                  </a:lnTo>
                  <a:lnTo>
                    <a:pt x="74460" y="19202"/>
                  </a:lnTo>
                  <a:lnTo>
                    <a:pt x="74218" y="18694"/>
                  </a:lnTo>
                  <a:lnTo>
                    <a:pt x="72834" y="16306"/>
                  </a:lnTo>
                  <a:lnTo>
                    <a:pt x="72542" y="15836"/>
                  </a:lnTo>
                  <a:lnTo>
                    <a:pt x="72237" y="15379"/>
                  </a:lnTo>
                  <a:lnTo>
                    <a:pt x="71920" y="14947"/>
                  </a:lnTo>
                  <a:lnTo>
                    <a:pt x="71615" y="14503"/>
                  </a:lnTo>
                  <a:lnTo>
                    <a:pt x="71285" y="14071"/>
                  </a:lnTo>
                  <a:lnTo>
                    <a:pt x="70954" y="13639"/>
                  </a:lnTo>
                  <a:lnTo>
                    <a:pt x="70624" y="13220"/>
                  </a:lnTo>
                  <a:lnTo>
                    <a:pt x="70281" y="12814"/>
                  </a:lnTo>
                  <a:lnTo>
                    <a:pt x="69926" y="12420"/>
                  </a:lnTo>
                  <a:lnTo>
                    <a:pt x="69583" y="12014"/>
                  </a:lnTo>
                  <a:lnTo>
                    <a:pt x="67945" y="10375"/>
                  </a:lnTo>
                  <a:lnTo>
                    <a:pt x="67703" y="10160"/>
                  </a:lnTo>
                  <a:lnTo>
                    <a:pt x="67538" y="9994"/>
                  </a:lnTo>
                  <a:lnTo>
                    <a:pt x="67335" y="9817"/>
                  </a:lnTo>
                  <a:lnTo>
                    <a:pt x="67081" y="9601"/>
                  </a:lnTo>
                  <a:lnTo>
                    <a:pt x="66700" y="9271"/>
                  </a:lnTo>
                  <a:lnTo>
                    <a:pt x="66306" y="8940"/>
                  </a:lnTo>
                  <a:lnTo>
                    <a:pt x="65824" y="8547"/>
                  </a:lnTo>
                  <a:lnTo>
                    <a:pt x="65239" y="8115"/>
                  </a:lnTo>
                  <a:lnTo>
                    <a:pt x="64655" y="7670"/>
                  </a:lnTo>
                  <a:lnTo>
                    <a:pt x="62166" y="6019"/>
                  </a:lnTo>
                  <a:lnTo>
                    <a:pt x="61671" y="5715"/>
                  </a:lnTo>
                  <a:lnTo>
                    <a:pt x="57416" y="3581"/>
                  </a:lnTo>
                  <a:lnTo>
                    <a:pt x="56857" y="3340"/>
                  </a:lnTo>
                  <a:lnTo>
                    <a:pt x="56299" y="3111"/>
                  </a:lnTo>
                  <a:lnTo>
                    <a:pt x="55727" y="2895"/>
                  </a:lnTo>
                  <a:lnTo>
                    <a:pt x="55143" y="2692"/>
                  </a:lnTo>
                  <a:lnTo>
                    <a:pt x="54559" y="2489"/>
                  </a:lnTo>
                  <a:lnTo>
                    <a:pt x="53962" y="2298"/>
                  </a:lnTo>
                  <a:lnTo>
                    <a:pt x="53365" y="2108"/>
                  </a:lnTo>
                  <a:lnTo>
                    <a:pt x="52768" y="1930"/>
                  </a:lnTo>
                  <a:lnTo>
                    <a:pt x="52146" y="1765"/>
                  </a:lnTo>
                  <a:lnTo>
                    <a:pt x="51536" y="1600"/>
                  </a:lnTo>
                  <a:lnTo>
                    <a:pt x="50901" y="1435"/>
                  </a:lnTo>
                  <a:lnTo>
                    <a:pt x="46304" y="584"/>
                  </a:lnTo>
                  <a:lnTo>
                    <a:pt x="45618" y="482"/>
                  </a:lnTo>
                  <a:lnTo>
                    <a:pt x="42049" y="152"/>
                  </a:lnTo>
                  <a:lnTo>
                    <a:pt x="41325" y="101"/>
                  </a:lnTo>
                  <a:lnTo>
                    <a:pt x="40716" y="76"/>
                  </a:lnTo>
                  <a:lnTo>
                    <a:pt x="40246" y="63"/>
                  </a:lnTo>
                  <a:lnTo>
                    <a:pt x="39789" y="50"/>
                  </a:lnTo>
                  <a:lnTo>
                    <a:pt x="39458" y="38"/>
                  </a:lnTo>
                  <a:lnTo>
                    <a:pt x="39268" y="38"/>
                  </a:lnTo>
                  <a:lnTo>
                    <a:pt x="39052" y="25"/>
                  </a:lnTo>
                  <a:lnTo>
                    <a:pt x="38582" y="25"/>
                  </a:lnTo>
                  <a:lnTo>
                    <a:pt x="37846" y="12"/>
                  </a:lnTo>
                  <a:lnTo>
                    <a:pt x="37109" y="0"/>
                  </a:lnTo>
                  <a:lnTo>
                    <a:pt x="36220" y="12"/>
                  </a:lnTo>
                  <a:lnTo>
                    <a:pt x="35179" y="63"/>
                  </a:lnTo>
                  <a:lnTo>
                    <a:pt x="34124" y="101"/>
                  </a:lnTo>
                  <a:lnTo>
                    <a:pt x="33197" y="165"/>
                  </a:lnTo>
                  <a:lnTo>
                    <a:pt x="32384" y="228"/>
                  </a:lnTo>
                  <a:lnTo>
                    <a:pt x="31559" y="292"/>
                  </a:lnTo>
                  <a:lnTo>
                    <a:pt x="30746" y="368"/>
                  </a:lnTo>
                  <a:lnTo>
                    <a:pt x="29933" y="457"/>
                  </a:lnTo>
                  <a:lnTo>
                    <a:pt x="29133" y="558"/>
                  </a:lnTo>
                  <a:lnTo>
                    <a:pt x="28333" y="660"/>
                  </a:lnTo>
                  <a:lnTo>
                    <a:pt x="27533" y="787"/>
                  </a:lnTo>
                  <a:lnTo>
                    <a:pt x="26733" y="901"/>
                  </a:lnTo>
                  <a:lnTo>
                    <a:pt x="25946" y="1041"/>
                  </a:lnTo>
                  <a:lnTo>
                    <a:pt x="25158" y="1181"/>
                  </a:lnTo>
                  <a:lnTo>
                    <a:pt x="24371" y="1333"/>
                  </a:lnTo>
                  <a:lnTo>
                    <a:pt x="23596" y="1498"/>
                  </a:lnTo>
                  <a:lnTo>
                    <a:pt x="22821" y="1676"/>
                  </a:lnTo>
                  <a:lnTo>
                    <a:pt x="22034" y="1854"/>
                  </a:lnTo>
                  <a:lnTo>
                    <a:pt x="18211" y="2882"/>
                  </a:lnTo>
                  <a:lnTo>
                    <a:pt x="17462" y="3098"/>
                  </a:lnTo>
                  <a:lnTo>
                    <a:pt x="16700" y="3340"/>
                  </a:lnTo>
                  <a:lnTo>
                    <a:pt x="15951" y="3594"/>
                  </a:lnTo>
                  <a:lnTo>
                    <a:pt x="15201" y="3848"/>
                  </a:lnTo>
                  <a:lnTo>
                    <a:pt x="14452" y="4102"/>
                  </a:lnTo>
                  <a:lnTo>
                    <a:pt x="13716" y="4381"/>
                  </a:lnTo>
                  <a:lnTo>
                    <a:pt x="12966" y="4648"/>
                  </a:lnTo>
                  <a:lnTo>
                    <a:pt x="12369" y="4876"/>
                  </a:lnTo>
                  <a:lnTo>
                    <a:pt x="11912" y="5067"/>
                  </a:lnTo>
                  <a:lnTo>
                    <a:pt x="11455" y="5245"/>
                  </a:lnTo>
                  <a:lnTo>
                    <a:pt x="11137" y="5384"/>
                  </a:lnTo>
                  <a:lnTo>
                    <a:pt x="10947" y="5461"/>
                  </a:lnTo>
                  <a:lnTo>
                    <a:pt x="10756" y="5537"/>
                  </a:lnTo>
                  <a:lnTo>
                    <a:pt x="10541" y="5626"/>
                  </a:lnTo>
                  <a:lnTo>
                    <a:pt x="10325" y="5715"/>
                  </a:lnTo>
                  <a:lnTo>
                    <a:pt x="10020" y="5854"/>
                  </a:lnTo>
                  <a:lnTo>
                    <a:pt x="9601" y="6045"/>
                  </a:lnTo>
                  <a:lnTo>
                    <a:pt x="9182" y="6248"/>
                  </a:lnTo>
                  <a:lnTo>
                    <a:pt x="8750" y="6464"/>
                  </a:lnTo>
                  <a:lnTo>
                    <a:pt x="8293" y="6718"/>
                  </a:lnTo>
                  <a:lnTo>
                    <a:pt x="7835" y="6959"/>
                  </a:lnTo>
                  <a:lnTo>
                    <a:pt x="7404" y="7200"/>
                  </a:lnTo>
                  <a:lnTo>
                    <a:pt x="7023" y="7442"/>
                  </a:lnTo>
                  <a:lnTo>
                    <a:pt x="6629" y="7670"/>
                  </a:lnTo>
                  <a:lnTo>
                    <a:pt x="6337" y="7861"/>
                  </a:lnTo>
                  <a:lnTo>
                    <a:pt x="6146" y="7988"/>
                  </a:lnTo>
                  <a:lnTo>
                    <a:pt x="5969" y="8115"/>
                  </a:lnTo>
                  <a:lnTo>
                    <a:pt x="5791" y="8229"/>
                  </a:lnTo>
                  <a:lnTo>
                    <a:pt x="5613" y="8356"/>
                  </a:lnTo>
                  <a:lnTo>
                    <a:pt x="5435" y="8496"/>
                  </a:lnTo>
                  <a:lnTo>
                    <a:pt x="5295" y="8610"/>
                  </a:lnTo>
                  <a:lnTo>
                    <a:pt x="5143" y="8724"/>
                  </a:lnTo>
                  <a:lnTo>
                    <a:pt x="4991" y="8877"/>
                  </a:lnTo>
                  <a:lnTo>
                    <a:pt x="4800" y="9067"/>
                  </a:lnTo>
                  <a:lnTo>
                    <a:pt x="4622" y="9245"/>
                  </a:lnTo>
                  <a:lnTo>
                    <a:pt x="4445" y="9448"/>
                  </a:lnTo>
                  <a:lnTo>
                    <a:pt x="4279" y="9652"/>
                  </a:lnTo>
                  <a:lnTo>
                    <a:pt x="4102" y="9867"/>
                  </a:lnTo>
                  <a:lnTo>
                    <a:pt x="3937" y="10083"/>
                  </a:lnTo>
                  <a:lnTo>
                    <a:pt x="3771" y="10325"/>
                  </a:lnTo>
                  <a:lnTo>
                    <a:pt x="3606" y="10553"/>
                  </a:lnTo>
                  <a:lnTo>
                    <a:pt x="3441" y="10795"/>
                  </a:lnTo>
                  <a:lnTo>
                    <a:pt x="3289" y="11049"/>
                  </a:lnTo>
                  <a:lnTo>
                    <a:pt x="3136" y="11303"/>
                  </a:lnTo>
                  <a:lnTo>
                    <a:pt x="2997" y="11557"/>
                  </a:lnTo>
                  <a:lnTo>
                    <a:pt x="2857" y="11811"/>
                  </a:lnTo>
                  <a:lnTo>
                    <a:pt x="2717" y="12077"/>
                  </a:lnTo>
                  <a:lnTo>
                    <a:pt x="2590" y="12344"/>
                  </a:lnTo>
                  <a:lnTo>
                    <a:pt x="2476" y="12623"/>
                  </a:lnTo>
                  <a:lnTo>
                    <a:pt x="2349" y="12890"/>
                  </a:lnTo>
                  <a:lnTo>
                    <a:pt x="2235" y="13169"/>
                  </a:lnTo>
                  <a:lnTo>
                    <a:pt x="2133" y="13449"/>
                  </a:lnTo>
                  <a:lnTo>
                    <a:pt x="2032" y="13728"/>
                  </a:lnTo>
                  <a:lnTo>
                    <a:pt x="1943" y="14008"/>
                  </a:lnTo>
                  <a:lnTo>
                    <a:pt x="1866" y="14287"/>
                  </a:lnTo>
                  <a:lnTo>
                    <a:pt x="1790" y="14566"/>
                  </a:lnTo>
                  <a:lnTo>
                    <a:pt x="1727" y="14808"/>
                  </a:lnTo>
                  <a:lnTo>
                    <a:pt x="1676" y="15011"/>
                  </a:lnTo>
                  <a:lnTo>
                    <a:pt x="1638" y="15227"/>
                  </a:lnTo>
                  <a:lnTo>
                    <a:pt x="1600" y="15392"/>
                  </a:lnTo>
                  <a:lnTo>
                    <a:pt x="1587" y="15532"/>
                  </a:lnTo>
                  <a:lnTo>
                    <a:pt x="1562" y="15671"/>
                  </a:lnTo>
                  <a:lnTo>
                    <a:pt x="1536" y="15887"/>
                  </a:lnTo>
                  <a:lnTo>
                    <a:pt x="1511" y="16078"/>
                  </a:lnTo>
                  <a:lnTo>
                    <a:pt x="1485" y="16319"/>
                  </a:lnTo>
                  <a:lnTo>
                    <a:pt x="1473" y="16535"/>
                  </a:lnTo>
                  <a:lnTo>
                    <a:pt x="1447" y="16751"/>
                  </a:lnTo>
                  <a:lnTo>
                    <a:pt x="1422" y="17005"/>
                  </a:lnTo>
                  <a:lnTo>
                    <a:pt x="1384" y="17284"/>
                  </a:lnTo>
                  <a:lnTo>
                    <a:pt x="1358" y="17564"/>
                  </a:lnTo>
                  <a:lnTo>
                    <a:pt x="1320" y="17818"/>
                  </a:lnTo>
                  <a:lnTo>
                    <a:pt x="1282" y="18046"/>
                  </a:lnTo>
                  <a:lnTo>
                    <a:pt x="1257" y="18275"/>
                  </a:lnTo>
                  <a:lnTo>
                    <a:pt x="1219" y="18542"/>
                  </a:lnTo>
                  <a:lnTo>
                    <a:pt x="1168" y="18846"/>
                  </a:lnTo>
                  <a:lnTo>
                    <a:pt x="1117" y="19164"/>
                  </a:lnTo>
                  <a:lnTo>
                    <a:pt x="1066" y="19507"/>
                  </a:lnTo>
                  <a:lnTo>
                    <a:pt x="1003" y="19875"/>
                  </a:lnTo>
                  <a:lnTo>
                    <a:pt x="939" y="20243"/>
                  </a:lnTo>
                  <a:lnTo>
                    <a:pt x="889" y="20612"/>
                  </a:lnTo>
                  <a:lnTo>
                    <a:pt x="825" y="21005"/>
                  </a:lnTo>
                  <a:lnTo>
                    <a:pt x="762" y="21399"/>
                  </a:lnTo>
                  <a:lnTo>
                    <a:pt x="698" y="21869"/>
                  </a:lnTo>
                  <a:lnTo>
                    <a:pt x="622" y="22428"/>
                  </a:lnTo>
                  <a:lnTo>
                    <a:pt x="546" y="22974"/>
                  </a:lnTo>
                  <a:lnTo>
                    <a:pt x="469" y="23571"/>
                  </a:lnTo>
                  <a:lnTo>
                    <a:pt x="406" y="24206"/>
                  </a:lnTo>
                  <a:lnTo>
                    <a:pt x="342" y="24828"/>
                  </a:lnTo>
                  <a:lnTo>
                    <a:pt x="292" y="25438"/>
                  </a:lnTo>
                  <a:lnTo>
                    <a:pt x="241" y="26047"/>
                  </a:lnTo>
                  <a:lnTo>
                    <a:pt x="203" y="26644"/>
                  </a:lnTo>
                  <a:lnTo>
                    <a:pt x="165" y="27190"/>
                  </a:lnTo>
                  <a:lnTo>
                    <a:pt x="139" y="27686"/>
                  </a:lnTo>
                  <a:lnTo>
                    <a:pt x="114" y="28194"/>
                  </a:lnTo>
                  <a:lnTo>
                    <a:pt x="88" y="28740"/>
                  </a:lnTo>
                  <a:lnTo>
                    <a:pt x="76" y="29311"/>
                  </a:lnTo>
                  <a:lnTo>
                    <a:pt x="50" y="29895"/>
                  </a:lnTo>
                  <a:lnTo>
                    <a:pt x="38" y="30505"/>
                  </a:lnTo>
                  <a:lnTo>
                    <a:pt x="25" y="31127"/>
                  </a:lnTo>
                  <a:lnTo>
                    <a:pt x="12" y="31750"/>
                  </a:lnTo>
                  <a:lnTo>
                    <a:pt x="0" y="32232"/>
                  </a:lnTo>
                  <a:lnTo>
                    <a:pt x="0" y="32575"/>
                  </a:lnTo>
                  <a:lnTo>
                    <a:pt x="0" y="32918"/>
                  </a:lnTo>
                  <a:lnTo>
                    <a:pt x="0" y="33210"/>
                  </a:lnTo>
                  <a:lnTo>
                    <a:pt x="0" y="33451"/>
                  </a:lnTo>
                  <a:lnTo>
                    <a:pt x="0" y="3368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7" name="object 2147"/>
            <p:cNvSpPr/>
            <p:nvPr/>
          </p:nvSpPr>
          <p:spPr>
            <a:xfrm>
              <a:off x="7743825" y="3216973"/>
              <a:ext cx="460375" cy="6350"/>
            </a:xfrm>
            <a:custGeom>
              <a:avLst/>
              <a:gdLst/>
              <a:ahLst/>
              <a:cxnLst/>
              <a:rect l="l" t="t" r="r" b="b"/>
              <a:pathLst>
                <a:path w="460375" h="6350">
                  <a:moveTo>
                    <a:pt x="46024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460248" y="6096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7744204" y="3223450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4602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9" name="object 2149"/>
            <p:cNvSpPr/>
            <p:nvPr/>
          </p:nvSpPr>
          <p:spPr>
            <a:xfrm>
              <a:off x="7744204" y="3217354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4602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0" name="object 2150"/>
            <p:cNvSpPr/>
            <p:nvPr/>
          </p:nvSpPr>
          <p:spPr>
            <a:xfrm>
              <a:off x="8194929" y="3590353"/>
              <a:ext cx="9525" cy="161925"/>
            </a:xfrm>
            <a:custGeom>
              <a:avLst/>
              <a:gdLst/>
              <a:ahLst/>
              <a:cxnLst/>
              <a:rect l="l" t="t" r="r" b="b"/>
              <a:pathLst>
                <a:path w="9525" h="161925">
                  <a:moveTo>
                    <a:pt x="0" y="161545"/>
                  </a:moveTo>
                  <a:lnTo>
                    <a:pt x="9144" y="161545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1615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1" name="object 2151"/>
            <p:cNvSpPr/>
            <p:nvPr/>
          </p:nvSpPr>
          <p:spPr>
            <a:xfrm>
              <a:off x="8195308" y="3590353"/>
              <a:ext cx="9525" cy="161925"/>
            </a:xfrm>
            <a:custGeom>
              <a:avLst/>
              <a:gdLst/>
              <a:ahLst/>
              <a:cxnLst/>
              <a:rect l="l" t="t" r="r" b="b"/>
              <a:pathLst>
                <a:path w="9525" h="161925">
                  <a:moveTo>
                    <a:pt x="0" y="0"/>
                  </a:moveTo>
                  <a:lnTo>
                    <a:pt x="0" y="161545"/>
                  </a:lnTo>
                </a:path>
                <a:path w="9525" h="161925">
                  <a:moveTo>
                    <a:pt x="9144" y="0"/>
                  </a:moveTo>
                  <a:lnTo>
                    <a:pt x="9144" y="1615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11201780" y="7154989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59">
                  <a:moveTo>
                    <a:pt x="71627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1627" y="251460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3" name="object 2153"/>
            <p:cNvSpPr/>
            <p:nvPr/>
          </p:nvSpPr>
          <p:spPr>
            <a:xfrm>
              <a:off x="11202161" y="7155370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59">
                  <a:moveTo>
                    <a:pt x="0" y="0"/>
                  </a:moveTo>
                  <a:lnTo>
                    <a:pt x="71627" y="0"/>
                  </a:lnTo>
                  <a:lnTo>
                    <a:pt x="71627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4" name="object 2154"/>
            <p:cNvSpPr/>
            <p:nvPr/>
          </p:nvSpPr>
          <p:spPr>
            <a:xfrm>
              <a:off x="6276213" y="7156513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59">
                  <a:moveTo>
                    <a:pt x="71627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1627" y="251460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5" name="object 2155"/>
            <p:cNvSpPr/>
            <p:nvPr/>
          </p:nvSpPr>
          <p:spPr>
            <a:xfrm>
              <a:off x="6276594" y="7156894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59">
                  <a:moveTo>
                    <a:pt x="0" y="0"/>
                  </a:moveTo>
                  <a:lnTo>
                    <a:pt x="71627" y="0"/>
                  </a:lnTo>
                  <a:lnTo>
                    <a:pt x="71627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6" name="object 2156"/>
            <p:cNvSpPr/>
            <p:nvPr/>
          </p:nvSpPr>
          <p:spPr>
            <a:xfrm>
              <a:off x="10185272" y="6200965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71627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71627" y="252984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7" name="object 2157"/>
            <p:cNvSpPr/>
            <p:nvPr/>
          </p:nvSpPr>
          <p:spPr>
            <a:xfrm>
              <a:off x="10185653" y="6201346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0" y="0"/>
                  </a:moveTo>
                  <a:lnTo>
                    <a:pt x="71627" y="0"/>
                  </a:lnTo>
                  <a:lnTo>
                    <a:pt x="71627" y="252984"/>
                  </a:lnTo>
                  <a:lnTo>
                    <a:pt x="0" y="2529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8" name="object 2158"/>
            <p:cNvSpPr/>
            <p:nvPr/>
          </p:nvSpPr>
          <p:spPr>
            <a:xfrm>
              <a:off x="5712333" y="6202489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1627" y="251460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9" name="object 2159"/>
            <p:cNvSpPr/>
            <p:nvPr/>
          </p:nvSpPr>
          <p:spPr>
            <a:xfrm>
              <a:off x="5712714" y="6202870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7" y="0"/>
                  </a:lnTo>
                  <a:lnTo>
                    <a:pt x="71627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7187565" y="4939093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1627" y="251460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7187946" y="4939474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7" y="0"/>
                  </a:lnTo>
                  <a:lnTo>
                    <a:pt x="71627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6275068" y="2722056"/>
              <a:ext cx="73660" cy="253365"/>
            </a:xfrm>
            <a:custGeom>
              <a:avLst/>
              <a:gdLst/>
              <a:ahLst/>
              <a:cxnLst/>
              <a:rect l="l" t="t" r="r" b="b"/>
              <a:pathLst>
                <a:path w="73660" h="253364">
                  <a:moveTo>
                    <a:pt x="0" y="1524"/>
                  </a:moveTo>
                  <a:lnTo>
                    <a:pt x="73152" y="0"/>
                  </a:lnTo>
                  <a:lnTo>
                    <a:pt x="73152" y="252984"/>
                  </a:lnTo>
                  <a:lnTo>
                    <a:pt x="0" y="252984"/>
                  </a:lnTo>
                  <a:lnTo>
                    <a:pt x="0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9842753" y="2722054"/>
              <a:ext cx="73660" cy="253365"/>
            </a:xfrm>
            <a:custGeom>
              <a:avLst/>
              <a:gdLst/>
              <a:ahLst/>
              <a:cxnLst/>
              <a:rect l="l" t="t" r="r" b="b"/>
              <a:pathLst>
                <a:path w="73659" h="253364">
                  <a:moveTo>
                    <a:pt x="0" y="0"/>
                  </a:moveTo>
                  <a:lnTo>
                    <a:pt x="73151" y="0"/>
                  </a:lnTo>
                  <a:lnTo>
                    <a:pt x="73151" y="252983"/>
                  </a:lnTo>
                  <a:lnTo>
                    <a:pt x="0" y="25298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10212704" y="5399341"/>
              <a:ext cx="35560" cy="119380"/>
            </a:xfrm>
            <a:custGeom>
              <a:avLst/>
              <a:gdLst/>
              <a:ahLst/>
              <a:cxnLst/>
              <a:rect l="l" t="t" r="r" b="b"/>
              <a:pathLst>
                <a:path w="35559" h="119379">
                  <a:moveTo>
                    <a:pt x="35052" y="0"/>
                  </a:moveTo>
                  <a:lnTo>
                    <a:pt x="0" y="0"/>
                  </a:lnTo>
                  <a:lnTo>
                    <a:pt x="0" y="118872"/>
                  </a:lnTo>
                  <a:lnTo>
                    <a:pt x="35052" y="82296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5" name="object 2165"/>
            <p:cNvSpPr/>
            <p:nvPr/>
          </p:nvSpPr>
          <p:spPr>
            <a:xfrm>
              <a:off x="10248136" y="5399722"/>
              <a:ext cx="0" cy="82550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0"/>
                  </a:moveTo>
                  <a:lnTo>
                    <a:pt x="0" y="822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6" name="object 2166"/>
            <p:cNvSpPr/>
            <p:nvPr/>
          </p:nvSpPr>
          <p:spPr>
            <a:xfrm>
              <a:off x="10213084" y="5399722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79">
                  <a:moveTo>
                    <a:pt x="0" y="0"/>
                  </a:moveTo>
                  <a:lnTo>
                    <a:pt x="0" y="1188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7" name="object 2167"/>
            <p:cNvSpPr/>
            <p:nvPr/>
          </p:nvSpPr>
          <p:spPr>
            <a:xfrm>
              <a:off x="10643997" y="4250245"/>
              <a:ext cx="638810" cy="40005"/>
            </a:xfrm>
            <a:custGeom>
              <a:avLst/>
              <a:gdLst/>
              <a:ahLst/>
              <a:cxnLst/>
              <a:rect l="l" t="t" r="r" b="b"/>
              <a:pathLst>
                <a:path w="638809" h="40004">
                  <a:moveTo>
                    <a:pt x="638555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638555" y="38100"/>
                  </a:lnTo>
                  <a:lnTo>
                    <a:pt x="638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10643919" y="4288308"/>
              <a:ext cx="640080" cy="1270"/>
            </a:xfrm>
            <a:custGeom>
              <a:avLst/>
              <a:gdLst/>
              <a:ahLst/>
              <a:cxnLst/>
              <a:rect l="l" t="t" r="r" b="b"/>
              <a:pathLst>
                <a:path w="640079" h="1270">
                  <a:moveTo>
                    <a:pt x="0" y="0"/>
                  </a:moveTo>
                  <a:lnTo>
                    <a:pt x="639470" y="0"/>
                  </a:lnTo>
                </a:path>
                <a:path w="640079" h="1270">
                  <a:moveTo>
                    <a:pt x="0" y="1219"/>
                  </a:moveTo>
                  <a:lnTo>
                    <a:pt x="639470" y="12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9" name="object 2169"/>
            <p:cNvSpPr/>
            <p:nvPr/>
          </p:nvSpPr>
          <p:spPr>
            <a:xfrm>
              <a:off x="10644376" y="425062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09">
                  <a:moveTo>
                    <a:pt x="6385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0" name="object 2170"/>
            <p:cNvSpPr/>
            <p:nvPr/>
          </p:nvSpPr>
          <p:spPr>
            <a:xfrm>
              <a:off x="10680952" y="4639246"/>
              <a:ext cx="3175" cy="22860"/>
            </a:xfrm>
            <a:custGeom>
              <a:avLst/>
              <a:gdLst/>
              <a:ahLst/>
              <a:cxnLst/>
              <a:rect l="l" t="t" r="r" b="b"/>
              <a:pathLst>
                <a:path w="3175" h="22860">
                  <a:moveTo>
                    <a:pt x="0" y="2286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1" name="object 2171"/>
            <p:cNvSpPr/>
            <p:nvPr/>
          </p:nvSpPr>
          <p:spPr>
            <a:xfrm>
              <a:off x="10684000" y="4616386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0" y="2286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10690096" y="4608766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0" y="762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3" name="object 2173"/>
            <p:cNvSpPr/>
            <p:nvPr/>
          </p:nvSpPr>
          <p:spPr>
            <a:xfrm>
              <a:off x="10697716" y="4573714"/>
              <a:ext cx="10795" cy="21590"/>
            </a:xfrm>
            <a:custGeom>
              <a:avLst/>
              <a:gdLst/>
              <a:ahLst/>
              <a:cxnLst/>
              <a:rect l="l" t="t" r="r" b="b"/>
              <a:pathLst>
                <a:path w="10795" h="21589">
                  <a:moveTo>
                    <a:pt x="0" y="21336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4" name="object 2174"/>
            <p:cNvSpPr/>
            <p:nvPr/>
          </p:nvSpPr>
          <p:spPr>
            <a:xfrm>
              <a:off x="10708384" y="4553904"/>
              <a:ext cx="10795" cy="20320"/>
            </a:xfrm>
            <a:custGeom>
              <a:avLst/>
              <a:gdLst/>
              <a:ahLst/>
              <a:cxnLst/>
              <a:rect l="l" t="t" r="r" b="b"/>
              <a:pathLst>
                <a:path w="10795" h="20320">
                  <a:moveTo>
                    <a:pt x="0" y="19812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5" name="object 2175"/>
            <p:cNvSpPr/>
            <p:nvPr/>
          </p:nvSpPr>
          <p:spPr>
            <a:xfrm>
              <a:off x="10719052" y="4546284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762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6" name="object 2176"/>
            <p:cNvSpPr/>
            <p:nvPr/>
          </p:nvSpPr>
          <p:spPr>
            <a:xfrm>
              <a:off x="10731244" y="453409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7" name="object 2177"/>
            <p:cNvSpPr/>
            <p:nvPr/>
          </p:nvSpPr>
          <p:spPr>
            <a:xfrm>
              <a:off x="10732768" y="4515804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40" h="18414">
                  <a:moveTo>
                    <a:pt x="0" y="18287"/>
                  </a:moveTo>
                  <a:lnTo>
                    <a:pt x="15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8" name="object 2178"/>
            <p:cNvSpPr/>
            <p:nvPr/>
          </p:nvSpPr>
          <p:spPr>
            <a:xfrm>
              <a:off x="10748008" y="4500564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0" y="15239"/>
                  </a:moveTo>
                  <a:lnTo>
                    <a:pt x="167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9" name="object 2179"/>
            <p:cNvSpPr/>
            <p:nvPr/>
          </p:nvSpPr>
          <p:spPr>
            <a:xfrm>
              <a:off x="10764772" y="449599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4572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0" name="object 2180"/>
            <p:cNvSpPr/>
            <p:nvPr/>
          </p:nvSpPr>
          <p:spPr>
            <a:xfrm>
              <a:off x="10780012" y="448532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3048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1" name="object 2181"/>
            <p:cNvSpPr/>
            <p:nvPr/>
          </p:nvSpPr>
          <p:spPr>
            <a:xfrm>
              <a:off x="10783060" y="4471606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0" y="13715"/>
                  </a:moveTo>
                  <a:lnTo>
                    <a:pt x="198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2" name="object 2182"/>
            <p:cNvSpPr/>
            <p:nvPr/>
          </p:nvSpPr>
          <p:spPr>
            <a:xfrm>
              <a:off x="10802872" y="4460938"/>
              <a:ext cx="20320" cy="10795"/>
            </a:xfrm>
            <a:custGeom>
              <a:avLst/>
              <a:gdLst/>
              <a:ahLst/>
              <a:cxnLst/>
              <a:rect l="l" t="t" r="r" b="b"/>
              <a:pathLst>
                <a:path w="20320" h="10795">
                  <a:moveTo>
                    <a:pt x="0" y="10667"/>
                  </a:moveTo>
                  <a:lnTo>
                    <a:pt x="198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3" name="object 2183"/>
            <p:cNvSpPr/>
            <p:nvPr/>
          </p:nvSpPr>
          <p:spPr>
            <a:xfrm>
              <a:off x="10822684" y="4459415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10839448" y="44517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10845544" y="4444174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20">
                  <a:moveTo>
                    <a:pt x="0" y="7620"/>
                  </a:moveTo>
                  <a:lnTo>
                    <a:pt x="213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10866880" y="4438078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7" name="object 2187"/>
            <p:cNvSpPr/>
            <p:nvPr/>
          </p:nvSpPr>
          <p:spPr>
            <a:xfrm>
              <a:off x="10889740" y="4438080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10904980" y="4435030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20" h="1904">
                  <a:moveTo>
                    <a:pt x="0" y="1524"/>
                  </a:moveTo>
                  <a:lnTo>
                    <a:pt x="76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10912600" y="4435030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0" name="object 2190"/>
            <p:cNvSpPr/>
            <p:nvPr/>
          </p:nvSpPr>
          <p:spPr>
            <a:xfrm>
              <a:off x="10948414" y="4434573"/>
              <a:ext cx="0" cy="1407160"/>
            </a:xfrm>
            <a:custGeom>
              <a:avLst/>
              <a:gdLst/>
              <a:ahLst/>
              <a:cxnLst/>
              <a:rect l="l" t="t" r="r" b="b"/>
              <a:pathLst>
                <a:path h="1407160">
                  <a:moveTo>
                    <a:pt x="0" y="0"/>
                  </a:moveTo>
                  <a:lnTo>
                    <a:pt x="0" y="1076021"/>
                  </a:lnTo>
                </a:path>
                <a:path h="1407160">
                  <a:moveTo>
                    <a:pt x="0" y="1076021"/>
                  </a:moveTo>
                  <a:lnTo>
                    <a:pt x="0" y="1406728"/>
                  </a:lnTo>
                </a:path>
                <a:path h="1407160">
                  <a:moveTo>
                    <a:pt x="0" y="914"/>
                  </a:moveTo>
                  <a:lnTo>
                    <a:pt x="0" y="1076021"/>
                  </a:lnTo>
                </a:path>
                <a:path h="1407160">
                  <a:moveTo>
                    <a:pt x="0" y="1076021"/>
                  </a:moveTo>
                  <a:lnTo>
                    <a:pt x="0" y="1406728"/>
                  </a:lnTo>
                </a:path>
              </a:pathLst>
            </a:custGeom>
            <a:ln w="228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1" name="object 2191"/>
            <p:cNvSpPr/>
            <p:nvPr/>
          </p:nvSpPr>
          <p:spPr>
            <a:xfrm>
              <a:off x="10973560" y="4436554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0" y="0"/>
                  </a:moveTo>
                  <a:lnTo>
                    <a:pt x="914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2" name="object 2192"/>
            <p:cNvSpPr/>
            <p:nvPr/>
          </p:nvSpPr>
          <p:spPr>
            <a:xfrm>
              <a:off x="10982704" y="4438080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0"/>
                  </a:moveTo>
                  <a:lnTo>
                    <a:pt x="2286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3" name="object 2193"/>
            <p:cNvSpPr/>
            <p:nvPr/>
          </p:nvSpPr>
          <p:spPr>
            <a:xfrm>
              <a:off x="11005564" y="4444174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20">
                  <a:moveTo>
                    <a:pt x="0" y="0"/>
                  </a:moveTo>
                  <a:lnTo>
                    <a:pt x="21336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4" name="object 2194"/>
            <p:cNvSpPr/>
            <p:nvPr/>
          </p:nvSpPr>
          <p:spPr>
            <a:xfrm>
              <a:off x="11039092" y="4456366"/>
              <a:ext cx="10795" cy="5080"/>
            </a:xfrm>
            <a:custGeom>
              <a:avLst/>
              <a:gdLst/>
              <a:ahLst/>
              <a:cxnLst/>
              <a:rect l="l" t="t" r="r" b="b"/>
              <a:pathLst>
                <a:path w="10795" h="5079">
                  <a:moveTo>
                    <a:pt x="0" y="0"/>
                  </a:moveTo>
                  <a:lnTo>
                    <a:pt x="10668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11049760" y="4460940"/>
              <a:ext cx="21590" cy="10795"/>
            </a:xfrm>
            <a:custGeom>
              <a:avLst/>
              <a:gdLst/>
              <a:ahLst/>
              <a:cxnLst/>
              <a:rect l="l" t="t" r="r" b="b"/>
              <a:pathLst>
                <a:path w="21590" h="10795">
                  <a:moveTo>
                    <a:pt x="0" y="0"/>
                  </a:moveTo>
                  <a:lnTo>
                    <a:pt x="21336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11071096" y="4471606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0" y="0"/>
                  </a:moveTo>
                  <a:lnTo>
                    <a:pt x="15240" y="121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7" name="object 2197"/>
            <p:cNvSpPr/>
            <p:nvPr/>
          </p:nvSpPr>
          <p:spPr>
            <a:xfrm>
              <a:off x="11097004" y="4491418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0" y="0"/>
                  </a:moveTo>
                  <a:lnTo>
                    <a:pt x="10668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8" name="object 2198"/>
            <p:cNvSpPr/>
            <p:nvPr/>
          </p:nvSpPr>
          <p:spPr>
            <a:xfrm>
              <a:off x="11107672" y="4500562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0" y="0"/>
                  </a:moveTo>
                  <a:lnTo>
                    <a:pt x="16764" y="15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9" name="object 2199"/>
            <p:cNvSpPr/>
            <p:nvPr/>
          </p:nvSpPr>
          <p:spPr>
            <a:xfrm>
              <a:off x="11124436" y="4515804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0" y="0"/>
                  </a:moveTo>
                  <a:lnTo>
                    <a:pt x="12192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11144248" y="4540186"/>
              <a:ext cx="9525" cy="13970"/>
            </a:xfrm>
            <a:custGeom>
              <a:avLst/>
              <a:gdLst/>
              <a:ahLst/>
              <a:cxnLst/>
              <a:rect l="l" t="t" r="r" b="b"/>
              <a:pathLst>
                <a:path w="9525" h="13970">
                  <a:moveTo>
                    <a:pt x="0" y="0"/>
                  </a:moveTo>
                  <a:lnTo>
                    <a:pt x="9144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1" name="object 2201"/>
            <p:cNvSpPr/>
            <p:nvPr/>
          </p:nvSpPr>
          <p:spPr>
            <a:xfrm>
              <a:off x="11153392" y="4553904"/>
              <a:ext cx="12700" cy="20320"/>
            </a:xfrm>
            <a:custGeom>
              <a:avLst/>
              <a:gdLst/>
              <a:ahLst/>
              <a:cxnLst/>
              <a:rect l="l" t="t" r="r" b="b"/>
              <a:pathLst>
                <a:path w="12700" h="20320">
                  <a:moveTo>
                    <a:pt x="0" y="0"/>
                  </a:moveTo>
                  <a:lnTo>
                    <a:pt x="12192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2" name="object 2202"/>
            <p:cNvSpPr/>
            <p:nvPr/>
          </p:nvSpPr>
          <p:spPr>
            <a:xfrm>
              <a:off x="11165584" y="4573715"/>
              <a:ext cx="6350" cy="13970"/>
            </a:xfrm>
            <a:custGeom>
              <a:avLst/>
              <a:gdLst/>
              <a:ahLst/>
              <a:cxnLst/>
              <a:rect l="l" t="t" r="r" b="b"/>
              <a:pathLst>
                <a:path w="6350" h="13970">
                  <a:moveTo>
                    <a:pt x="0" y="0"/>
                  </a:moveTo>
                  <a:lnTo>
                    <a:pt x="6096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3" name="object 2203"/>
            <p:cNvSpPr/>
            <p:nvPr/>
          </p:nvSpPr>
          <p:spPr>
            <a:xfrm>
              <a:off x="11177776" y="4599622"/>
              <a:ext cx="6350" cy="17145"/>
            </a:xfrm>
            <a:custGeom>
              <a:avLst/>
              <a:gdLst/>
              <a:ahLst/>
              <a:cxnLst/>
              <a:rect l="l" t="t" r="r" b="b"/>
              <a:pathLst>
                <a:path w="6350" h="17145">
                  <a:moveTo>
                    <a:pt x="0" y="0"/>
                  </a:moveTo>
                  <a:lnTo>
                    <a:pt x="6096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11183872" y="4616386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0" y="0"/>
                  </a:moveTo>
                  <a:lnTo>
                    <a:pt x="6096" y="228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5" name="object 2205"/>
            <p:cNvSpPr/>
            <p:nvPr/>
          </p:nvSpPr>
          <p:spPr>
            <a:xfrm>
              <a:off x="11189968" y="4639246"/>
              <a:ext cx="1905" cy="13970"/>
            </a:xfrm>
            <a:custGeom>
              <a:avLst/>
              <a:gdLst/>
              <a:ahLst/>
              <a:cxnLst/>
              <a:rect l="l" t="t" r="r" b="b"/>
              <a:pathLst>
                <a:path w="1904" h="13970">
                  <a:moveTo>
                    <a:pt x="0" y="0"/>
                  </a:moveTo>
                  <a:lnTo>
                    <a:pt x="1524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6" name="object 2206"/>
            <p:cNvSpPr/>
            <p:nvPr/>
          </p:nvSpPr>
          <p:spPr>
            <a:xfrm>
              <a:off x="11189968" y="5526214"/>
              <a:ext cx="3175" cy="24765"/>
            </a:xfrm>
            <a:custGeom>
              <a:avLst/>
              <a:gdLst/>
              <a:ahLst/>
              <a:cxnLst/>
              <a:rect l="l" t="t" r="r" b="b"/>
              <a:pathLst>
                <a:path w="3175" h="24764">
                  <a:moveTo>
                    <a:pt x="3048" y="0"/>
                  </a:moveTo>
                  <a:lnTo>
                    <a:pt x="0" y="243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7" name="object 2207"/>
            <p:cNvSpPr/>
            <p:nvPr/>
          </p:nvSpPr>
          <p:spPr>
            <a:xfrm>
              <a:off x="11183872" y="5550598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6096" y="0"/>
                  </a:moveTo>
                  <a:lnTo>
                    <a:pt x="0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11180824" y="5571934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3048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9" name="object 2209"/>
            <p:cNvSpPr/>
            <p:nvPr/>
          </p:nvSpPr>
          <p:spPr>
            <a:xfrm>
              <a:off x="11165584" y="5594794"/>
              <a:ext cx="10795" cy="21590"/>
            </a:xfrm>
            <a:custGeom>
              <a:avLst/>
              <a:gdLst/>
              <a:ahLst/>
              <a:cxnLst/>
              <a:rect l="l" t="t" r="r" b="b"/>
              <a:pathLst>
                <a:path w="10795" h="21589">
                  <a:moveTo>
                    <a:pt x="10668" y="0"/>
                  </a:moveTo>
                  <a:lnTo>
                    <a:pt x="0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0" name="object 2210"/>
            <p:cNvSpPr/>
            <p:nvPr/>
          </p:nvSpPr>
          <p:spPr>
            <a:xfrm>
              <a:off x="11153392" y="5616130"/>
              <a:ext cx="12700" cy="20320"/>
            </a:xfrm>
            <a:custGeom>
              <a:avLst/>
              <a:gdLst/>
              <a:ahLst/>
              <a:cxnLst/>
              <a:rect l="l" t="t" r="r" b="b"/>
              <a:pathLst>
                <a:path w="12700" h="20320">
                  <a:moveTo>
                    <a:pt x="12192" y="0"/>
                  </a:moveTo>
                  <a:lnTo>
                    <a:pt x="0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1" name="object 2211"/>
            <p:cNvSpPr/>
            <p:nvPr/>
          </p:nvSpPr>
          <p:spPr>
            <a:xfrm>
              <a:off x="11150344" y="563594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8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2" name="object 2212"/>
            <p:cNvSpPr/>
            <p:nvPr/>
          </p:nvSpPr>
          <p:spPr>
            <a:xfrm>
              <a:off x="11141200" y="565270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3" name="object 2213"/>
            <p:cNvSpPr/>
            <p:nvPr/>
          </p:nvSpPr>
          <p:spPr>
            <a:xfrm>
              <a:off x="11125960" y="5655754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40" h="18414">
                  <a:moveTo>
                    <a:pt x="1524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4" name="object 2214"/>
            <p:cNvSpPr/>
            <p:nvPr/>
          </p:nvSpPr>
          <p:spPr>
            <a:xfrm>
              <a:off x="11109196" y="5674042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16764" y="0"/>
                  </a:moveTo>
                  <a:lnTo>
                    <a:pt x="0" y="15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5" name="object 2215"/>
            <p:cNvSpPr/>
            <p:nvPr/>
          </p:nvSpPr>
          <p:spPr>
            <a:xfrm>
              <a:off x="11104624" y="5689282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572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6" name="object 2216"/>
            <p:cNvSpPr/>
            <p:nvPr/>
          </p:nvSpPr>
          <p:spPr>
            <a:xfrm>
              <a:off x="11090908" y="5701474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572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11071096" y="5704522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19811" y="0"/>
                  </a:moveTo>
                  <a:lnTo>
                    <a:pt x="0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8" name="object 2218"/>
            <p:cNvSpPr/>
            <p:nvPr/>
          </p:nvSpPr>
          <p:spPr>
            <a:xfrm>
              <a:off x="11049760" y="5718238"/>
              <a:ext cx="21590" cy="10795"/>
            </a:xfrm>
            <a:custGeom>
              <a:avLst/>
              <a:gdLst/>
              <a:ahLst/>
              <a:cxnLst/>
              <a:rect l="l" t="t" r="r" b="b"/>
              <a:pathLst>
                <a:path w="21590" h="10795">
                  <a:moveTo>
                    <a:pt x="21335" y="0"/>
                  </a:moveTo>
                  <a:lnTo>
                    <a:pt x="0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9" name="object 2219"/>
            <p:cNvSpPr/>
            <p:nvPr/>
          </p:nvSpPr>
          <p:spPr>
            <a:xfrm>
              <a:off x="11028424" y="5735002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762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0" name="object 2220"/>
            <p:cNvSpPr/>
            <p:nvPr/>
          </p:nvSpPr>
          <p:spPr>
            <a:xfrm>
              <a:off x="11007088" y="5738050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20">
                  <a:moveTo>
                    <a:pt x="21335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1" name="object 2221"/>
            <p:cNvSpPr/>
            <p:nvPr/>
          </p:nvSpPr>
          <p:spPr>
            <a:xfrm>
              <a:off x="10984228" y="5745670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22859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2" name="object 2222"/>
            <p:cNvSpPr/>
            <p:nvPr/>
          </p:nvSpPr>
          <p:spPr>
            <a:xfrm>
              <a:off x="10959844" y="5753290"/>
              <a:ext cx="10795" cy="1905"/>
            </a:xfrm>
            <a:custGeom>
              <a:avLst/>
              <a:gdLst/>
              <a:ahLst/>
              <a:cxnLst/>
              <a:rect l="l" t="t" r="r" b="b"/>
              <a:pathLst>
                <a:path w="10795" h="1904">
                  <a:moveTo>
                    <a:pt x="1066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3" name="object 2223"/>
            <p:cNvSpPr/>
            <p:nvPr/>
          </p:nvSpPr>
          <p:spPr>
            <a:xfrm>
              <a:off x="10936984" y="5754814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10915648" y="5754814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213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10889740" y="5750242"/>
              <a:ext cx="12700" cy="3175"/>
            </a:xfrm>
            <a:custGeom>
              <a:avLst/>
              <a:gdLst/>
              <a:ahLst/>
              <a:cxnLst/>
              <a:rect l="l" t="t" r="r" b="b"/>
              <a:pathLst>
                <a:path w="12700" h="3175">
                  <a:moveTo>
                    <a:pt x="12192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10866880" y="5745670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22859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10848592" y="5739574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10824208" y="5728906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12192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9" name="object 2229"/>
            <p:cNvSpPr/>
            <p:nvPr/>
          </p:nvSpPr>
          <p:spPr>
            <a:xfrm>
              <a:off x="10802872" y="5718238"/>
              <a:ext cx="21590" cy="10795"/>
            </a:xfrm>
            <a:custGeom>
              <a:avLst/>
              <a:gdLst/>
              <a:ahLst/>
              <a:cxnLst/>
              <a:rect l="l" t="t" r="r" b="b"/>
              <a:pathLst>
                <a:path w="21590" h="10795">
                  <a:moveTo>
                    <a:pt x="21335" y="106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0" name="object 2230"/>
            <p:cNvSpPr/>
            <p:nvPr/>
          </p:nvSpPr>
          <p:spPr>
            <a:xfrm>
              <a:off x="10787632" y="5707570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40" h="10795">
                  <a:moveTo>
                    <a:pt x="15240" y="106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1" name="object 2231"/>
            <p:cNvSpPr/>
            <p:nvPr/>
          </p:nvSpPr>
          <p:spPr>
            <a:xfrm>
              <a:off x="10764772" y="5689282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5">
                  <a:moveTo>
                    <a:pt x="12192" y="106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10748008" y="5674042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16764" y="152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10737340" y="5661850"/>
              <a:ext cx="10795" cy="12700"/>
            </a:xfrm>
            <a:custGeom>
              <a:avLst/>
              <a:gdLst/>
              <a:ahLst/>
              <a:cxnLst/>
              <a:rect l="l" t="t" r="r" b="b"/>
              <a:pathLst>
                <a:path w="10795" h="12700">
                  <a:moveTo>
                    <a:pt x="10668" y="121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10719052" y="5635942"/>
              <a:ext cx="10795" cy="15240"/>
            </a:xfrm>
            <a:custGeom>
              <a:avLst/>
              <a:gdLst/>
              <a:ahLst/>
              <a:cxnLst/>
              <a:rect l="l" t="t" r="r" b="b"/>
              <a:pathLst>
                <a:path w="10795" h="15239">
                  <a:moveTo>
                    <a:pt x="10668" y="152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5" name="object 2235"/>
            <p:cNvSpPr/>
            <p:nvPr/>
          </p:nvSpPr>
          <p:spPr>
            <a:xfrm>
              <a:off x="10708384" y="5616130"/>
              <a:ext cx="10795" cy="20320"/>
            </a:xfrm>
            <a:custGeom>
              <a:avLst/>
              <a:gdLst/>
              <a:ahLst/>
              <a:cxnLst/>
              <a:rect l="l" t="t" r="r" b="b"/>
              <a:pathLst>
                <a:path w="10795" h="20320">
                  <a:moveTo>
                    <a:pt x="10668" y="198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10702288" y="5603938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6096" y="121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7" name="object 2237"/>
            <p:cNvSpPr/>
            <p:nvPr/>
          </p:nvSpPr>
          <p:spPr>
            <a:xfrm>
              <a:off x="10690096" y="5573458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6096" y="182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10684000" y="5550598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6096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10682476" y="5538406"/>
              <a:ext cx="1905" cy="12700"/>
            </a:xfrm>
            <a:custGeom>
              <a:avLst/>
              <a:gdLst/>
              <a:ahLst/>
              <a:cxnLst/>
              <a:rect l="l" t="t" r="r" b="b"/>
              <a:pathLst>
                <a:path w="1904" h="12700">
                  <a:moveTo>
                    <a:pt x="1524" y="121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10624184" y="4361497"/>
              <a:ext cx="638810" cy="45720"/>
            </a:xfrm>
            <a:custGeom>
              <a:avLst/>
              <a:gdLst/>
              <a:ahLst/>
              <a:cxnLst/>
              <a:rect l="l" t="t" r="r" b="b"/>
              <a:pathLst>
                <a:path w="638809" h="45720">
                  <a:moveTo>
                    <a:pt x="638555" y="0"/>
                  </a:moveTo>
                  <a:lnTo>
                    <a:pt x="0" y="1524"/>
                  </a:lnTo>
                  <a:lnTo>
                    <a:pt x="0" y="45720"/>
                  </a:lnTo>
                  <a:lnTo>
                    <a:pt x="638555" y="45720"/>
                  </a:lnTo>
                  <a:lnTo>
                    <a:pt x="638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10624564" y="4407598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09">
                  <a:moveTo>
                    <a:pt x="0" y="0"/>
                  </a:moveTo>
                  <a:lnTo>
                    <a:pt x="315088" y="0"/>
                  </a:lnTo>
                </a:path>
                <a:path w="638809">
                  <a:moveTo>
                    <a:pt x="406528" y="0"/>
                  </a:moveTo>
                  <a:lnTo>
                    <a:pt x="63855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10624096" y="4361433"/>
              <a:ext cx="640080" cy="1149350"/>
            </a:xfrm>
            <a:custGeom>
              <a:avLst/>
              <a:gdLst/>
              <a:ahLst/>
              <a:cxnLst/>
              <a:rect l="l" t="t" r="r" b="b"/>
              <a:pathLst>
                <a:path w="640079" h="1149350">
                  <a:moveTo>
                    <a:pt x="639470" y="0"/>
                  </a:moveTo>
                  <a:lnTo>
                    <a:pt x="0" y="0"/>
                  </a:lnTo>
                  <a:lnTo>
                    <a:pt x="0" y="2438"/>
                  </a:lnTo>
                  <a:lnTo>
                    <a:pt x="0" y="1149172"/>
                  </a:lnTo>
                  <a:lnTo>
                    <a:pt x="639470" y="1149172"/>
                  </a:lnTo>
                  <a:lnTo>
                    <a:pt x="639470" y="2438"/>
                  </a:lnTo>
                  <a:lnTo>
                    <a:pt x="6394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3" name="object 2243"/>
            <p:cNvSpPr/>
            <p:nvPr/>
          </p:nvSpPr>
          <p:spPr>
            <a:xfrm>
              <a:off x="9842372" y="6109525"/>
              <a:ext cx="143510" cy="818515"/>
            </a:xfrm>
            <a:custGeom>
              <a:avLst/>
              <a:gdLst/>
              <a:ahLst/>
              <a:cxnLst/>
              <a:rect l="l" t="t" r="r" b="b"/>
              <a:pathLst>
                <a:path w="143509" h="818515">
                  <a:moveTo>
                    <a:pt x="143255" y="0"/>
                  </a:moveTo>
                  <a:lnTo>
                    <a:pt x="0" y="0"/>
                  </a:lnTo>
                  <a:lnTo>
                    <a:pt x="0" y="818388"/>
                  </a:lnTo>
                  <a:lnTo>
                    <a:pt x="143255" y="818388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9842753" y="6109906"/>
              <a:ext cx="143510" cy="818515"/>
            </a:xfrm>
            <a:custGeom>
              <a:avLst/>
              <a:gdLst/>
              <a:ahLst/>
              <a:cxnLst/>
              <a:rect l="l" t="t" r="r" b="b"/>
              <a:pathLst>
                <a:path w="143509" h="818515">
                  <a:moveTo>
                    <a:pt x="143255" y="0"/>
                  </a:moveTo>
                  <a:lnTo>
                    <a:pt x="0" y="0"/>
                  </a:lnTo>
                  <a:lnTo>
                    <a:pt x="0" y="818388"/>
                  </a:lnTo>
                  <a:lnTo>
                    <a:pt x="143255" y="818388"/>
                  </a:lnTo>
                  <a:lnTo>
                    <a:pt x="14325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5" name="object 2245"/>
            <p:cNvSpPr/>
            <p:nvPr/>
          </p:nvSpPr>
          <p:spPr>
            <a:xfrm>
              <a:off x="7841361" y="6068377"/>
              <a:ext cx="802005" cy="144780"/>
            </a:xfrm>
            <a:custGeom>
              <a:avLst/>
              <a:gdLst/>
              <a:ahLst/>
              <a:cxnLst/>
              <a:rect l="l" t="t" r="r" b="b"/>
              <a:pathLst>
                <a:path w="802004" h="144779">
                  <a:moveTo>
                    <a:pt x="801624" y="0"/>
                  </a:moveTo>
                  <a:lnTo>
                    <a:pt x="0" y="0"/>
                  </a:lnTo>
                  <a:lnTo>
                    <a:pt x="0" y="144779"/>
                  </a:lnTo>
                  <a:lnTo>
                    <a:pt x="801624" y="144779"/>
                  </a:lnTo>
                  <a:lnTo>
                    <a:pt x="801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6" name="object 2246"/>
            <p:cNvSpPr/>
            <p:nvPr/>
          </p:nvSpPr>
          <p:spPr>
            <a:xfrm>
              <a:off x="7841742" y="6068758"/>
              <a:ext cx="802005" cy="144780"/>
            </a:xfrm>
            <a:custGeom>
              <a:avLst/>
              <a:gdLst/>
              <a:ahLst/>
              <a:cxnLst/>
              <a:rect l="l" t="t" r="r" b="b"/>
              <a:pathLst>
                <a:path w="802004" h="144779">
                  <a:moveTo>
                    <a:pt x="0" y="144779"/>
                  </a:moveTo>
                  <a:lnTo>
                    <a:pt x="801624" y="144779"/>
                  </a:lnTo>
                  <a:lnTo>
                    <a:pt x="801624" y="0"/>
                  </a:lnTo>
                  <a:lnTo>
                    <a:pt x="0" y="0"/>
                  </a:lnTo>
                  <a:lnTo>
                    <a:pt x="0" y="14477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7" name="object 2247"/>
            <p:cNvSpPr/>
            <p:nvPr/>
          </p:nvSpPr>
          <p:spPr>
            <a:xfrm>
              <a:off x="7792592" y="6219253"/>
              <a:ext cx="899160" cy="44450"/>
            </a:xfrm>
            <a:custGeom>
              <a:avLst/>
              <a:gdLst/>
              <a:ahLst/>
              <a:cxnLst/>
              <a:rect l="l" t="t" r="r" b="b"/>
              <a:pathLst>
                <a:path w="899159" h="44450">
                  <a:moveTo>
                    <a:pt x="899159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899159" y="44196"/>
                  </a:lnTo>
                  <a:lnTo>
                    <a:pt x="899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8" name="object 2248"/>
            <p:cNvSpPr/>
            <p:nvPr/>
          </p:nvSpPr>
          <p:spPr>
            <a:xfrm>
              <a:off x="7792973" y="6219634"/>
              <a:ext cx="899160" cy="44450"/>
            </a:xfrm>
            <a:custGeom>
              <a:avLst/>
              <a:gdLst/>
              <a:ahLst/>
              <a:cxnLst/>
              <a:rect l="l" t="t" r="r" b="b"/>
              <a:pathLst>
                <a:path w="899159" h="44450">
                  <a:moveTo>
                    <a:pt x="899159" y="44196"/>
                  </a:moveTo>
                  <a:lnTo>
                    <a:pt x="0" y="44196"/>
                  </a:lnTo>
                  <a:lnTo>
                    <a:pt x="0" y="0"/>
                  </a:lnTo>
                  <a:lnTo>
                    <a:pt x="899159" y="0"/>
                  </a:lnTo>
                  <a:lnTo>
                    <a:pt x="899159" y="4419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7962929" y="5929597"/>
              <a:ext cx="100761" cy="94355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8393713" y="5942534"/>
              <a:ext cx="100761" cy="95134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8172202" y="5887902"/>
              <a:ext cx="100761" cy="94903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8220836" y="6075997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59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22859" y="27432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8154161" y="6076378"/>
              <a:ext cx="90170" cy="27940"/>
            </a:xfrm>
            <a:custGeom>
              <a:avLst/>
              <a:gdLst/>
              <a:ahLst/>
              <a:cxnLst/>
              <a:rect l="l" t="t" r="r" b="b"/>
              <a:pathLst>
                <a:path w="90170" h="27939">
                  <a:moveTo>
                    <a:pt x="67056" y="0"/>
                  </a:moveTo>
                  <a:lnTo>
                    <a:pt x="89916" y="0"/>
                  </a:lnTo>
                  <a:lnTo>
                    <a:pt x="89916" y="27432"/>
                  </a:lnTo>
                  <a:lnTo>
                    <a:pt x="67056" y="27432"/>
                  </a:lnTo>
                  <a:lnTo>
                    <a:pt x="67056" y="0"/>
                  </a:lnTo>
                  <a:close/>
                </a:path>
                <a:path w="90170" h="27939">
                  <a:moveTo>
                    <a:pt x="0" y="0"/>
                  </a:moveTo>
                  <a:lnTo>
                    <a:pt x="67055" y="0"/>
                  </a:lnTo>
                  <a:lnTo>
                    <a:pt x="67055" y="27432"/>
                  </a:lnTo>
                  <a:lnTo>
                    <a:pt x="0" y="2743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8155304" y="6077521"/>
              <a:ext cx="64135" cy="22860"/>
            </a:xfrm>
            <a:custGeom>
              <a:avLst/>
              <a:gdLst/>
              <a:ahLst/>
              <a:cxnLst/>
              <a:rect l="l" t="t" r="r" b="b"/>
              <a:pathLst>
                <a:path w="64134" h="22860">
                  <a:moveTo>
                    <a:pt x="64007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64007" y="22860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8155686" y="6077902"/>
              <a:ext cx="64135" cy="22860"/>
            </a:xfrm>
            <a:custGeom>
              <a:avLst/>
              <a:gdLst/>
              <a:ahLst/>
              <a:cxnLst/>
              <a:rect l="l" t="t" r="r" b="b"/>
              <a:pathLst>
                <a:path w="64134" h="22860">
                  <a:moveTo>
                    <a:pt x="0" y="0"/>
                  </a:moveTo>
                  <a:lnTo>
                    <a:pt x="64007" y="0"/>
                  </a:lnTo>
                  <a:lnTo>
                    <a:pt x="64007" y="22860"/>
                  </a:lnTo>
                  <a:lnTo>
                    <a:pt x="0" y="228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8222361" y="6077521"/>
              <a:ext cx="20320" cy="22860"/>
            </a:xfrm>
            <a:custGeom>
              <a:avLst/>
              <a:gdLst/>
              <a:ahLst/>
              <a:cxnLst/>
              <a:rect l="l" t="t" r="r" b="b"/>
              <a:pathLst>
                <a:path w="20320" h="22860">
                  <a:moveTo>
                    <a:pt x="19811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1" y="22860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8222742" y="6077902"/>
              <a:ext cx="20320" cy="22860"/>
            </a:xfrm>
            <a:custGeom>
              <a:avLst/>
              <a:gdLst/>
              <a:ahLst/>
              <a:cxnLst/>
              <a:rect l="l" t="t" r="r" b="b"/>
              <a:pathLst>
                <a:path w="20320" h="22860">
                  <a:moveTo>
                    <a:pt x="0" y="0"/>
                  </a:moveTo>
                  <a:lnTo>
                    <a:pt x="19811" y="0"/>
                  </a:lnTo>
                  <a:lnTo>
                    <a:pt x="19811" y="22860"/>
                  </a:lnTo>
                  <a:lnTo>
                    <a:pt x="0" y="228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8181592" y="6129718"/>
              <a:ext cx="35560" cy="36830"/>
            </a:xfrm>
            <a:custGeom>
              <a:avLst/>
              <a:gdLst/>
              <a:ahLst/>
              <a:cxnLst/>
              <a:rect l="l" t="t" r="r" b="b"/>
              <a:pathLst>
                <a:path w="35559" h="36829">
                  <a:moveTo>
                    <a:pt x="35051" y="18287"/>
                  </a:moveTo>
                  <a:lnTo>
                    <a:pt x="35051" y="8191"/>
                  </a:lnTo>
                  <a:lnTo>
                    <a:pt x="27203" y="0"/>
                  </a:lnTo>
                  <a:lnTo>
                    <a:pt x="17525" y="0"/>
                  </a:lnTo>
                  <a:lnTo>
                    <a:pt x="7848" y="0"/>
                  </a:lnTo>
                  <a:lnTo>
                    <a:pt x="0" y="8191"/>
                  </a:lnTo>
                  <a:lnTo>
                    <a:pt x="0" y="18287"/>
                  </a:lnTo>
                  <a:lnTo>
                    <a:pt x="0" y="28384"/>
                  </a:lnTo>
                  <a:lnTo>
                    <a:pt x="7848" y="36575"/>
                  </a:lnTo>
                  <a:lnTo>
                    <a:pt x="17525" y="36575"/>
                  </a:lnTo>
                  <a:lnTo>
                    <a:pt x="27203" y="36575"/>
                  </a:lnTo>
                  <a:lnTo>
                    <a:pt x="35051" y="28384"/>
                  </a:lnTo>
                  <a:lnTo>
                    <a:pt x="35051" y="182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8153780" y="6143053"/>
              <a:ext cx="90170" cy="9525"/>
            </a:xfrm>
            <a:custGeom>
              <a:avLst/>
              <a:gdLst/>
              <a:ahLst/>
              <a:cxnLst/>
              <a:rect l="l" t="t" r="r" b="b"/>
              <a:pathLst>
                <a:path w="90170" h="9525">
                  <a:moveTo>
                    <a:pt x="89916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89916" y="9144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8154161" y="6143434"/>
              <a:ext cx="90170" cy="9525"/>
            </a:xfrm>
            <a:custGeom>
              <a:avLst/>
              <a:gdLst/>
              <a:ahLst/>
              <a:cxnLst/>
              <a:rect l="l" t="t" r="r" b="b"/>
              <a:pathLst>
                <a:path w="90170" h="9525">
                  <a:moveTo>
                    <a:pt x="0" y="0"/>
                  </a:moveTo>
                  <a:lnTo>
                    <a:pt x="89916" y="0"/>
                  </a:lnTo>
                  <a:lnTo>
                    <a:pt x="89916" y="9144"/>
                  </a:lnTo>
                  <a:lnTo>
                    <a:pt x="0" y="914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8258936" y="6089713"/>
              <a:ext cx="9525" cy="18415"/>
            </a:xfrm>
            <a:custGeom>
              <a:avLst/>
              <a:gdLst/>
              <a:ahLst/>
              <a:cxnLst/>
              <a:rect l="l" t="t" r="r" b="b"/>
              <a:pathLst>
                <a:path w="9525" h="18414">
                  <a:moveTo>
                    <a:pt x="9144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9144" y="18287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8259317" y="6090094"/>
              <a:ext cx="9525" cy="18415"/>
            </a:xfrm>
            <a:custGeom>
              <a:avLst/>
              <a:gdLst/>
              <a:ahLst/>
              <a:cxnLst/>
              <a:rect l="l" t="t" r="r" b="b"/>
              <a:pathLst>
                <a:path w="9525" h="18414">
                  <a:moveTo>
                    <a:pt x="0" y="0"/>
                  </a:moveTo>
                  <a:lnTo>
                    <a:pt x="9144" y="0"/>
                  </a:lnTo>
                  <a:lnTo>
                    <a:pt x="9144" y="18287"/>
                  </a:lnTo>
                  <a:lnTo>
                    <a:pt x="0" y="1828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8258936" y="6103429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9144" y="457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8259317" y="6103810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0" y="0"/>
                  </a:moveTo>
                  <a:lnTo>
                    <a:pt x="9144" y="0"/>
                  </a:lnTo>
                  <a:lnTo>
                    <a:pt x="9144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8263888" y="6103810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6" name="object 2266"/>
            <p:cNvSpPr/>
            <p:nvPr/>
          </p:nvSpPr>
          <p:spPr>
            <a:xfrm>
              <a:off x="8472297" y="6077521"/>
              <a:ext cx="30480" cy="33655"/>
            </a:xfrm>
            <a:custGeom>
              <a:avLst/>
              <a:gdLst/>
              <a:ahLst/>
              <a:cxnLst/>
              <a:rect l="l" t="t" r="r" b="b"/>
              <a:pathLst>
                <a:path w="30479" h="33654">
                  <a:moveTo>
                    <a:pt x="19812" y="0"/>
                  </a:moveTo>
                  <a:lnTo>
                    <a:pt x="0" y="9144"/>
                  </a:lnTo>
                  <a:lnTo>
                    <a:pt x="10668" y="33528"/>
                  </a:lnTo>
                  <a:lnTo>
                    <a:pt x="30480" y="2438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7" name="object 2267"/>
            <p:cNvSpPr/>
            <p:nvPr/>
          </p:nvSpPr>
          <p:spPr>
            <a:xfrm>
              <a:off x="8472676" y="6077902"/>
              <a:ext cx="30480" cy="33655"/>
            </a:xfrm>
            <a:custGeom>
              <a:avLst/>
              <a:gdLst/>
              <a:ahLst/>
              <a:cxnLst/>
              <a:rect l="l" t="t" r="r" b="b"/>
              <a:pathLst>
                <a:path w="30479" h="33654">
                  <a:moveTo>
                    <a:pt x="0" y="9144"/>
                  </a:moveTo>
                  <a:lnTo>
                    <a:pt x="19812" y="0"/>
                  </a:lnTo>
                  <a:lnTo>
                    <a:pt x="30480" y="24384"/>
                  </a:lnTo>
                  <a:lnTo>
                    <a:pt x="10668" y="33528"/>
                  </a:lnTo>
                  <a:lnTo>
                    <a:pt x="0" y="91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8" name="object 2268"/>
            <p:cNvSpPr/>
            <p:nvPr/>
          </p:nvSpPr>
          <p:spPr>
            <a:xfrm>
              <a:off x="8409811" y="6086665"/>
              <a:ext cx="73660" cy="52069"/>
            </a:xfrm>
            <a:custGeom>
              <a:avLst/>
              <a:gdLst/>
              <a:ahLst/>
              <a:cxnLst/>
              <a:rect l="l" t="t" r="r" b="b"/>
              <a:pathLst>
                <a:path w="73659" h="52070">
                  <a:moveTo>
                    <a:pt x="62484" y="0"/>
                  </a:moveTo>
                  <a:lnTo>
                    <a:pt x="0" y="27432"/>
                  </a:lnTo>
                  <a:lnTo>
                    <a:pt x="10668" y="51816"/>
                  </a:lnTo>
                  <a:lnTo>
                    <a:pt x="73152" y="24384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9" name="object 2269"/>
            <p:cNvSpPr/>
            <p:nvPr/>
          </p:nvSpPr>
          <p:spPr>
            <a:xfrm>
              <a:off x="8410192" y="6087046"/>
              <a:ext cx="73660" cy="52069"/>
            </a:xfrm>
            <a:custGeom>
              <a:avLst/>
              <a:gdLst/>
              <a:ahLst/>
              <a:cxnLst/>
              <a:rect l="l" t="t" r="r" b="b"/>
              <a:pathLst>
                <a:path w="73659" h="52070">
                  <a:moveTo>
                    <a:pt x="0" y="27432"/>
                  </a:moveTo>
                  <a:lnTo>
                    <a:pt x="62484" y="0"/>
                  </a:lnTo>
                  <a:lnTo>
                    <a:pt x="73152" y="24384"/>
                  </a:lnTo>
                  <a:lnTo>
                    <a:pt x="10668" y="51816"/>
                  </a:lnTo>
                  <a:lnTo>
                    <a:pt x="0" y="2743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0" name="object 2270"/>
            <p:cNvSpPr/>
            <p:nvPr/>
          </p:nvSpPr>
          <p:spPr>
            <a:xfrm>
              <a:off x="8412859" y="6089713"/>
              <a:ext cx="67310" cy="47625"/>
            </a:xfrm>
            <a:custGeom>
              <a:avLst/>
              <a:gdLst/>
              <a:ahLst/>
              <a:cxnLst/>
              <a:rect l="l" t="t" r="r" b="b"/>
              <a:pathLst>
                <a:path w="67309" h="47625">
                  <a:moveTo>
                    <a:pt x="57912" y="0"/>
                  </a:moveTo>
                  <a:lnTo>
                    <a:pt x="0" y="25908"/>
                  </a:lnTo>
                  <a:lnTo>
                    <a:pt x="9144" y="47244"/>
                  </a:lnTo>
                  <a:lnTo>
                    <a:pt x="67056" y="19812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8413240" y="6090094"/>
              <a:ext cx="67310" cy="47625"/>
            </a:xfrm>
            <a:custGeom>
              <a:avLst/>
              <a:gdLst/>
              <a:ahLst/>
              <a:cxnLst/>
              <a:rect l="l" t="t" r="r" b="b"/>
              <a:pathLst>
                <a:path w="67309" h="47625">
                  <a:moveTo>
                    <a:pt x="0" y="25908"/>
                  </a:moveTo>
                  <a:lnTo>
                    <a:pt x="57912" y="0"/>
                  </a:lnTo>
                  <a:lnTo>
                    <a:pt x="67056" y="19812"/>
                  </a:lnTo>
                  <a:lnTo>
                    <a:pt x="9144" y="47244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8473820" y="6079045"/>
              <a:ext cx="27940" cy="30480"/>
            </a:xfrm>
            <a:custGeom>
              <a:avLst/>
              <a:gdLst/>
              <a:ahLst/>
              <a:cxnLst/>
              <a:rect l="l" t="t" r="r" b="b"/>
              <a:pathLst>
                <a:path w="27940" h="30479">
                  <a:moveTo>
                    <a:pt x="16764" y="0"/>
                  </a:moveTo>
                  <a:lnTo>
                    <a:pt x="0" y="9144"/>
                  </a:lnTo>
                  <a:lnTo>
                    <a:pt x="9144" y="30480"/>
                  </a:lnTo>
                  <a:lnTo>
                    <a:pt x="27432" y="21336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8474200" y="6079426"/>
              <a:ext cx="27940" cy="30480"/>
            </a:xfrm>
            <a:custGeom>
              <a:avLst/>
              <a:gdLst/>
              <a:ahLst/>
              <a:cxnLst/>
              <a:rect l="l" t="t" r="r" b="b"/>
              <a:pathLst>
                <a:path w="27940" h="30479">
                  <a:moveTo>
                    <a:pt x="0" y="9144"/>
                  </a:moveTo>
                  <a:lnTo>
                    <a:pt x="16764" y="0"/>
                  </a:lnTo>
                  <a:lnTo>
                    <a:pt x="27432" y="21336"/>
                  </a:lnTo>
                  <a:lnTo>
                    <a:pt x="9144" y="30480"/>
                  </a:lnTo>
                  <a:lnTo>
                    <a:pt x="0" y="91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8463532" y="6143434"/>
              <a:ext cx="35560" cy="36830"/>
            </a:xfrm>
            <a:custGeom>
              <a:avLst/>
              <a:gdLst/>
              <a:ahLst/>
              <a:cxnLst/>
              <a:rect l="l" t="t" r="r" b="b"/>
              <a:pathLst>
                <a:path w="35559" h="36829">
                  <a:moveTo>
                    <a:pt x="35051" y="18287"/>
                  </a:moveTo>
                  <a:lnTo>
                    <a:pt x="35051" y="8191"/>
                  </a:lnTo>
                  <a:lnTo>
                    <a:pt x="27203" y="0"/>
                  </a:lnTo>
                  <a:lnTo>
                    <a:pt x="17525" y="0"/>
                  </a:lnTo>
                  <a:lnTo>
                    <a:pt x="7848" y="0"/>
                  </a:lnTo>
                  <a:lnTo>
                    <a:pt x="0" y="8191"/>
                  </a:lnTo>
                  <a:lnTo>
                    <a:pt x="0" y="18287"/>
                  </a:lnTo>
                  <a:lnTo>
                    <a:pt x="0" y="28384"/>
                  </a:lnTo>
                  <a:lnTo>
                    <a:pt x="7848" y="36575"/>
                  </a:lnTo>
                  <a:lnTo>
                    <a:pt x="17525" y="36575"/>
                  </a:lnTo>
                  <a:lnTo>
                    <a:pt x="27203" y="36575"/>
                  </a:lnTo>
                  <a:lnTo>
                    <a:pt x="35051" y="28384"/>
                  </a:lnTo>
                  <a:lnTo>
                    <a:pt x="35051" y="182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8437245" y="6138482"/>
              <a:ext cx="86995" cy="45720"/>
            </a:xfrm>
            <a:custGeom>
              <a:avLst/>
              <a:gdLst/>
              <a:ahLst/>
              <a:cxnLst/>
              <a:rect l="l" t="t" r="r" b="b"/>
              <a:pathLst>
                <a:path w="86995" h="45720">
                  <a:moveTo>
                    <a:pt x="82296" y="0"/>
                  </a:moveTo>
                  <a:lnTo>
                    <a:pt x="0" y="38100"/>
                  </a:lnTo>
                  <a:lnTo>
                    <a:pt x="4572" y="45720"/>
                  </a:lnTo>
                  <a:lnTo>
                    <a:pt x="86868" y="9143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6" name="object 2276"/>
            <p:cNvSpPr/>
            <p:nvPr/>
          </p:nvSpPr>
          <p:spPr>
            <a:xfrm>
              <a:off x="8437624" y="6138862"/>
              <a:ext cx="86995" cy="45720"/>
            </a:xfrm>
            <a:custGeom>
              <a:avLst/>
              <a:gdLst/>
              <a:ahLst/>
              <a:cxnLst/>
              <a:rect l="l" t="t" r="r" b="b"/>
              <a:pathLst>
                <a:path w="86995" h="45720">
                  <a:moveTo>
                    <a:pt x="0" y="38100"/>
                  </a:moveTo>
                  <a:lnTo>
                    <a:pt x="82296" y="0"/>
                  </a:lnTo>
                  <a:lnTo>
                    <a:pt x="86868" y="9143"/>
                  </a:lnTo>
                  <a:lnTo>
                    <a:pt x="4572" y="45720"/>
                  </a:lnTo>
                  <a:lnTo>
                    <a:pt x="0" y="3810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7" name="object 2277"/>
            <p:cNvSpPr/>
            <p:nvPr/>
          </p:nvSpPr>
          <p:spPr>
            <a:xfrm>
              <a:off x="8511920" y="6080569"/>
              <a:ext cx="15240" cy="20320"/>
            </a:xfrm>
            <a:custGeom>
              <a:avLst/>
              <a:gdLst/>
              <a:ahLst/>
              <a:cxnLst/>
              <a:rect l="l" t="t" r="r" b="b"/>
              <a:pathLst>
                <a:path w="15240" h="20320">
                  <a:moveTo>
                    <a:pt x="7620" y="0"/>
                  </a:moveTo>
                  <a:lnTo>
                    <a:pt x="0" y="3048"/>
                  </a:lnTo>
                  <a:lnTo>
                    <a:pt x="7620" y="19812"/>
                  </a:lnTo>
                  <a:lnTo>
                    <a:pt x="15240" y="16764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8" name="object 2278"/>
            <p:cNvSpPr/>
            <p:nvPr/>
          </p:nvSpPr>
          <p:spPr>
            <a:xfrm>
              <a:off x="8512300" y="6080950"/>
              <a:ext cx="15240" cy="20320"/>
            </a:xfrm>
            <a:custGeom>
              <a:avLst/>
              <a:gdLst/>
              <a:ahLst/>
              <a:cxnLst/>
              <a:rect l="l" t="t" r="r" b="b"/>
              <a:pathLst>
                <a:path w="15240" h="20320">
                  <a:moveTo>
                    <a:pt x="0" y="3048"/>
                  </a:moveTo>
                  <a:lnTo>
                    <a:pt x="7620" y="0"/>
                  </a:lnTo>
                  <a:lnTo>
                    <a:pt x="15240" y="16764"/>
                  </a:lnTo>
                  <a:lnTo>
                    <a:pt x="7620" y="19812"/>
                  </a:lnTo>
                  <a:lnTo>
                    <a:pt x="0" y="304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9" name="object 2279"/>
            <p:cNvSpPr/>
            <p:nvPr/>
          </p:nvSpPr>
          <p:spPr>
            <a:xfrm>
              <a:off x="8516492" y="609123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9144" y="0"/>
                  </a:moveTo>
                  <a:lnTo>
                    <a:pt x="0" y="4572"/>
                  </a:lnTo>
                  <a:lnTo>
                    <a:pt x="3048" y="9144"/>
                  </a:lnTo>
                  <a:lnTo>
                    <a:pt x="10668" y="6096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0" name="object 2280"/>
            <p:cNvSpPr/>
            <p:nvPr/>
          </p:nvSpPr>
          <p:spPr>
            <a:xfrm>
              <a:off x="8516872" y="6091618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0" y="4572"/>
                  </a:moveTo>
                  <a:lnTo>
                    <a:pt x="9144" y="0"/>
                  </a:lnTo>
                  <a:lnTo>
                    <a:pt x="10668" y="6096"/>
                  </a:lnTo>
                  <a:lnTo>
                    <a:pt x="3048" y="9144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1" name="object 2281"/>
            <p:cNvSpPr/>
            <p:nvPr/>
          </p:nvSpPr>
          <p:spPr>
            <a:xfrm>
              <a:off x="8521444" y="6094666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8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2" name="object 2282"/>
            <p:cNvSpPr/>
            <p:nvPr/>
          </p:nvSpPr>
          <p:spPr>
            <a:xfrm>
              <a:off x="7969375" y="6083617"/>
              <a:ext cx="32384" cy="33655"/>
            </a:xfrm>
            <a:custGeom>
              <a:avLst/>
              <a:gdLst/>
              <a:ahLst/>
              <a:cxnLst/>
              <a:rect l="l" t="t" r="r" b="b"/>
              <a:pathLst>
                <a:path w="32384" h="33654">
                  <a:moveTo>
                    <a:pt x="12191" y="0"/>
                  </a:moveTo>
                  <a:lnTo>
                    <a:pt x="0" y="24383"/>
                  </a:lnTo>
                  <a:lnTo>
                    <a:pt x="21335" y="33527"/>
                  </a:lnTo>
                  <a:lnTo>
                    <a:pt x="32003" y="9143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3" name="object 2283"/>
            <p:cNvSpPr/>
            <p:nvPr/>
          </p:nvSpPr>
          <p:spPr>
            <a:xfrm>
              <a:off x="7969756" y="6083998"/>
              <a:ext cx="32384" cy="33655"/>
            </a:xfrm>
            <a:custGeom>
              <a:avLst/>
              <a:gdLst/>
              <a:ahLst/>
              <a:cxnLst/>
              <a:rect l="l" t="t" r="r" b="b"/>
              <a:pathLst>
                <a:path w="32384" h="33654">
                  <a:moveTo>
                    <a:pt x="21335" y="33527"/>
                  </a:moveTo>
                  <a:lnTo>
                    <a:pt x="0" y="24383"/>
                  </a:lnTo>
                  <a:lnTo>
                    <a:pt x="12191" y="0"/>
                  </a:lnTo>
                  <a:lnTo>
                    <a:pt x="32003" y="9143"/>
                  </a:lnTo>
                  <a:lnTo>
                    <a:pt x="21335" y="3352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4" name="object 2284"/>
            <p:cNvSpPr/>
            <p:nvPr/>
          </p:nvSpPr>
          <p:spPr>
            <a:xfrm>
              <a:off x="7990713" y="6092761"/>
              <a:ext cx="73660" cy="53340"/>
            </a:xfrm>
            <a:custGeom>
              <a:avLst/>
              <a:gdLst/>
              <a:ahLst/>
              <a:cxnLst/>
              <a:rect l="l" t="t" r="r" b="b"/>
              <a:pathLst>
                <a:path w="73659" h="53339">
                  <a:moveTo>
                    <a:pt x="10667" y="0"/>
                  </a:moveTo>
                  <a:lnTo>
                    <a:pt x="0" y="24383"/>
                  </a:lnTo>
                  <a:lnTo>
                    <a:pt x="60959" y="53339"/>
                  </a:lnTo>
                  <a:lnTo>
                    <a:pt x="73151" y="27431"/>
                  </a:lnTo>
                  <a:lnTo>
                    <a:pt x="106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5" name="object 2285"/>
            <p:cNvSpPr/>
            <p:nvPr/>
          </p:nvSpPr>
          <p:spPr>
            <a:xfrm>
              <a:off x="7991092" y="6093142"/>
              <a:ext cx="73660" cy="53340"/>
            </a:xfrm>
            <a:custGeom>
              <a:avLst/>
              <a:gdLst/>
              <a:ahLst/>
              <a:cxnLst/>
              <a:rect l="l" t="t" r="r" b="b"/>
              <a:pathLst>
                <a:path w="73659" h="53339">
                  <a:moveTo>
                    <a:pt x="60959" y="53339"/>
                  </a:moveTo>
                  <a:lnTo>
                    <a:pt x="0" y="24383"/>
                  </a:lnTo>
                  <a:lnTo>
                    <a:pt x="10667" y="0"/>
                  </a:lnTo>
                  <a:lnTo>
                    <a:pt x="73151" y="27431"/>
                  </a:lnTo>
                  <a:lnTo>
                    <a:pt x="60959" y="5333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6" name="object 2286"/>
            <p:cNvSpPr/>
            <p:nvPr/>
          </p:nvSpPr>
          <p:spPr>
            <a:xfrm>
              <a:off x="7992236" y="6095809"/>
              <a:ext cx="68580" cy="47625"/>
            </a:xfrm>
            <a:custGeom>
              <a:avLst/>
              <a:gdLst/>
              <a:ahLst/>
              <a:cxnLst/>
              <a:rect l="l" t="t" r="r" b="b"/>
              <a:pathLst>
                <a:path w="68579" h="47625">
                  <a:moveTo>
                    <a:pt x="10667" y="0"/>
                  </a:moveTo>
                  <a:lnTo>
                    <a:pt x="0" y="21336"/>
                  </a:lnTo>
                  <a:lnTo>
                    <a:pt x="59435" y="47244"/>
                  </a:lnTo>
                  <a:lnTo>
                    <a:pt x="68579" y="25908"/>
                  </a:lnTo>
                  <a:lnTo>
                    <a:pt x="106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7" name="object 2287"/>
            <p:cNvSpPr/>
            <p:nvPr/>
          </p:nvSpPr>
          <p:spPr>
            <a:xfrm>
              <a:off x="7992616" y="6096190"/>
              <a:ext cx="68580" cy="47625"/>
            </a:xfrm>
            <a:custGeom>
              <a:avLst/>
              <a:gdLst/>
              <a:ahLst/>
              <a:cxnLst/>
              <a:rect l="l" t="t" r="r" b="b"/>
              <a:pathLst>
                <a:path w="68579" h="47625">
                  <a:moveTo>
                    <a:pt x="59435" y="47244"/>
                  </a:moveTo>
                  <a:lnTo>
                    <a:pt x="0" y="21336"/>
                  </a:lnTo>
                  <a:lnTo>
                    <a:pt x="10667" y="0"/>
                  </a:lnTo>
                  <a:lnTo>
                    <a:pt x="68579" y="25908"/>
                  </a:lnTo>
                  <a:lnTo>
                    <a:pt x="59435" y="472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8" name="object 2288"/>
            <p:cNvSpPr/>
            <p:nvPr/>
          </p:nvSpPr>
          <p:spPr>
            <a:xfrm>
              <a:off x="7972423" y="6086665"/>
              <a:ext cx="27940" cy="29209"/>
            </a:xfrm>
            <a:custGeom>
              <a:avLst/>
              <a:gdLst/>
              <a:ahLst/>
              <a:cxnLst/>
              <a:rect l="l" t="t" r="r" b="b"/>
              <a:pathLst>
                <a:path w="27940" h="29210">
                  <a:moveTo>
                    <a:pt x="9144" y="0"/>
                  </a:moveTo>
                  <a:lnTo>
                    <a:pt x="0" y="21335"/>
                  </a:lnTo>
                  <a:lnTo>
                    <a:pt x="16764" y="28955"/>
                  </a:lnTo>
                  <a:lnTo>
                    <a:pt x="27432" y="7619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9" name="object 2289"/>
            <p:cNvSpPr/>
            <p:nvPr/>
          </p:nvSpPr>
          <p:spPr>
            <a:xfrm>
              <a:off x="7972804" y="6087046"/>
              <a:ext cx="27940" cy="29209"/>
            </a:xfrm>
            <a:custGeom>
              <a:avLst/>
              <a:gdLst/>
              <a:ahLst/>
              <a:cxnLst/>
              <a:rect l="l" t="t" r="r" b="b"/>
              <a:pathLst>
                <a:path w="27940" h="29210">
                  <a:moveTo>
                    <a:pt x="16764" y="28955"/>
                  </a:moveTo>
                  <a:lnTo>
                    <a:pt x="0" y="21335"/>
                  </a:lnTo>
                  <a:lnTo>
                    <a:pt x="9144" y="0"/>
                  </a:lnTo>
                  <a:lnTo>
                    <a:pt x="27432" y="7619"/>
                  </a:lnTo>
                  <a:lnTo>
                    <a:pt x="16764" y="289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0" name="object 2290"/>
            <p:cNvSpPr/>
            <p:nvPr/>
          </p:nvSpPr>
          <p:spPr>
            <a:xfrm>
              <a:off x="7974328" y="6151054"/>
              <a:ext cx="36830" cy="35560"/>
            </a:xfrm>
            <a:custGeom>
              <a:avLst/>
              <a:gdLst/>
              <a:ahLst/>
              <a:cxnLst/>
              <a:rect l="l" t="t" r="r" b="b"/>
              <a:pathLst>
                <a:path w="36829" h="35560">
                  <a:moveTo>
                    <a:pt x="36575" y="17525"/>
                  </a:moveTo>
                  <a:lnTo>
                    <a:pt x="36575" y="7848"/>
                  </a:lnTo>
                  <a:lnTo>
                    <a:pt x="28384" y="0"/>
                  </a:lnTo>
                  <a:lnTo>
                    <a:pt x="18287" y="0"/>
                  </a:lnTo>
                  <a:lnTo>
                    <a:pt x="8191" y="0"/>
                  </a:lnTo>
                  <a:lnTo>
                    <a:pt x="0" y="7848"/>
                  </a:lnTo>
                  <a:lnTo>
                    <a:pt x="0" y="17525"/>
                  </a:lnTo>
                  <a:lnTo>
                    <a:pt x="0" y="27203"/>
                  </a:lnTo>
                  <a:lnTo>
                    <a:pt x="8191" y="35051"/>
                  </a:lnTo>
                  <a:lnTo>
                    <a:pt x="18287" y="35051"/>
                  </a:lnTo>
                  <a:lnTo>
                    <a:pt x="28384" y="35051"/>
                  </a:lnTo>
                  <a:lnTo>
                    <a:pt x="36575" y="27203"/>
                  </a:lnTo>
                  <a:lnTo>
                    <a:pt x="36575" y="175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1" name="object 2291"/>
            <p:cNvSpPr/>
            <p:nvPr/>
          </p:nvSpPr>
          <p:spPr>
            <a:xfrm>
              <a:off x="7949563" y="6146101"/>
              <a:ext cx="85725" cy="44450"/>
            </a:xfrm>
            <a:custGeom>
              <a:avLst/>
              <a:gdLst/>
              <a:ahLst/>
              <a:cxnLst/>
              <a:rect l="l" t="t" r="r" b="b"/>
              <a:pathLst>
                <a:path w="85725" h="44450">
                  <a:moveTo>
                    <a:pt x="3048" y="0"/>
                  </a:moveTo>
                  <a:lnTo>
                    <a:pt x="0" y="7620"/>
                  </a:lnTo>
                  <a:lnTo>
                    <a:pt x="82296" y="44196"/>
                  </a:lnTo>
                  <a:lnTo>
                    <a:pt x="85344" y="36576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2" name="object 2292"/>
            <p:cNvSpPr/>
            <p:nvPr/>
          </p:nvSpPr>
          <p:spPr>
            <a:xfrm>
              <a:off x="7949944" y="6146482"/>
              <a:ext cx="85725" cy="44450"/>
            </a:xfrm>
            <a:custGeom>
              <a:avLst/>
              <a:gdLst/>
              <a:ahLst/>
              <a:cxnLst/>
              <a:rect l="l" t="t" r="r" b="b"/>
              <a:pathLst>
                <a:path w="85725" h="44450">
                  <a:moveTo>
                    <a:pt x="82296" y="44196"/>
                  </a:moveTo>
                  <a:lnTo>
                    <a:pt x="0" y="7620"/>
                  </a:lnTo>
                  <a:lnTo>
                    <a:pt x="3048" y="0"/>
                  </a:lnTo>
                  <a:lnTo>
                    <a:pt x="85344" y="36576"/>
                  </a:lnTo>
                  <a:lnTo>
                    <a:pt x="82296" y="4419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3" name="object 2293"/>
            <p:cNvSpPr/>
            <p:nvPr/>
          </p:nvSpPr>
          <p:spPr>
            <a:xfrm>
              <a:off x="7944991" y="6086665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7620" y="0"/>
                  </a:moveTo>
                  <a:lnTo>
                    <a:pt x="0" y="16764"/>
                  </a:lnTo>
                  <a:lnTo>
                    <a:pt x="9144" y="19812"/>
                  </a:lnTo>
                  <a:lnTo>
                    <a:pt x="16764" y="4572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4" name="object 2294"/>
            <p:cNvSpPr/>
            <p:nvPr/>
          </p:nvSpPr>
          <p:spPr>
            <a:xfrm>
              <a:off x="7945372" y="6087046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9144" y="19812"/>
                  </a:moveTo>
                  <a:lnTo>
                    <a:pt x="0" y="16764"/>
                  </a:lnTo>
                  <a:lnTo>
                    <a:pt x="7620" y="0"/>
                  </a:lnTo>
                  <a:lnTo>
                    <a:pt x="16764" y="4572"/>
                  </a:lnTo>
                  <a:lnTo>
                    <a:pt x="9144" y="1981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5" name="object 2295"/>
            <p:cNvSpPr/>
            <p:nvPr/>
          </p:nvSpPr>
          <p:spPr>
            <a:xfrm>
              <a:off x="7944991" y="6098857"/>
              <a:ext cx="10795" cy="7620"/>
            </a:xfrm>
            <a:custGeom>
              <a:avLst/>
              <a:gdLst/>
              <a:ahLst/>
              <a:cxnLst/>
              <a:rect l="l" t="t" r="r" b="b"/>
              <a:pathLst>
                <a:path w="10795" h="7620">
                  <a:moveTo>
                    <a:pt x="3048" y="0"/>
                  </a:moveTo>
                  <a:lnTo>
                    <a:pt x="0" y="4572"/>
                  </a:lnTo>
                  <a:lnTo>
                    <a:pt x="9144" y="7620"/>
                  </a:lnTo>
                  <a:lnTo>
                    <a:pt x="10668" y="3048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6" name="object 2296"/>
            <p:cNvSpPr/>
            <p:nvPr/>
          </p:nvSpPr>
          <p:spPr>
            <a:xfrm>
              <a:off x="7945372" y="6099238"/>
              <a:ext cx="10795" cy="7620"/>
            </a:xfrm>
            <a:custGeom>
              <a:avLst/>
              <a:gdLst/>
              <a:ahLst/>
              <a:cxnLst/>
              <a:rect l="l" t="t" r="r" b="b"/>
              <a:pathLst>
                <a:path w="10795" h="7620">
                  <a:moveTo>
                    <a:pt x="9144" y="7620"/>
                  </a:moveTo>
                  <a:lnTo>
                    <a:pt x="0" y="4572"/>
                  </a:lnTo>
                  <a:lnTo>
                    <a:pt x="3048" y="0"/>
                  </a:lnTo>
                  <a:lnTo>
                    <a:pt x="10668" y="3048"/>
                  </a:lnTo>
                  <a:lnTo>
                    <a:pt x="9144" y="76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7" name="object 2297"/>
            <p:cNvSpPr/>
            <p:nvPr/>
          </p:nvSpPr>
          <p:spPr>
            <a:xfrm>
              <a:off x="7949944" y="610076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0" y="4572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8" name="object 2298"/>
            <p:cNvSpPr/>
            <p:nvPr/>
          </p:nvSpPr>
          <p:spPr>
            <a:xfrm>
              <a:off x="8544304" y="6068758"/>
              <a:ext cx="99060" cy="0"/>
            </a:xfrm>
            <a:custGeom>
              <a:avLst/>
              <a:gdLst/>
              <a:ahLst/>
              <a:cxnLst/>
              <a:rect l="l" t="t" r="r" b="b"/>
              <a:pathLst>
                <a:path w="99059">
                  <a:moveTo>
                    <a:pt x="0" y="0"/>
                  </a:moveTo>
                  <a:lnTo>
                    <a:pt x="990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9" name="object 2299"/>
            <p:cNvSpPr/>
            <p:nvPr/>
          </p:nvSpPr>
          <p:spPr>
            <a:xfrm>
              <a:off x="10591647" y="6044984"/>
              <a:ext cx="305104" cy="58856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0" name="object 2300"/>
            <p:cNvSpPr/>
            <p:nvPr/>
          </p:nvSpPr>
          <p:spPr>
            <a:xfrm>
              <a:off x="10571224" y="5878258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24384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1" name="object 2301"/>
            <p:cNvSpPr/>
            <p:nvPr/>
          </p:nvSpPr>
          <p:spPr>
            <a:xfrm>
              <a:off x="10571224" y="5841682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24384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2" name="object 2302"/>
            <p:cNvSpPr/>
            <p:nvPr/>
          </p:nvSpPr>
          <p:spPr>
            <a:xfrm>
              <a:off x="10209657" y="2454973"/>
              <a:ext cx="40005" cy="1475740"/>
            </a:xfrm>
            <a:custGeom>
              <a:avLst/>
              <a:gdLst/>
              <a:ahLst/>
              <a:cxnLst/>
              <a:rect l="l" t="t" r="r" b="b"/>
              <a:pathLst>
                <a:path w="40004" h="1475739">
                  <a:moveTo>
                    <a:pt x="0" y="0"/>
                  </a:moveTo>
                  <a:lnTo>
                    <a:pt x="1524" y="1475232"/>
                  </a:lnTo>
                  <a:lnTo>
                    <a:pt x="39624" y="1475232"/>
                  </a:lnTo>
                  <a:lnTo>
                    <a:pt x="39624" y="89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3" name="object 2303"/>
            <p:cNvSpPr/>
            <p:nvPr/>
          </p:nvSpPr>
          <p:spPr>
            <a:xfrm>
              <a:off x="10249660" y="2545270"/>
              <a:ext cx="0" cy="1385570"/>
            </a:xfrm>
            <a:custGeom>
              <a:avLst/>
              <a:gdLst/>
              <a:ahLst/>
              <a:cxnLst/>
              <a:rect l="l" t="t" r="r" b="b"/>
              <a:pathLst>
                <a:path h="1385570">
                  <a:moveTo>
                    <a:pt x="0" y="0"/>
                  </a:moveTo>
                  <a:lnTo>
                    <a:pt x="0" y="1385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4" name="object 2304"/>
            <p:cNvSpPr/>
            <p:nvPr/>
          </p:nvSpPr>
          <p:spPr>
            <a:xfrm>
              <a:off x="10210036" y="2455354"/>
              <a:ext cx="1905" cy="1475740"/>
            </a:xfrm>
            <a:custGeom>
              <a:avLst/>
              <a:gdLst/>
              <a:ahLst/>
              <a:cxnLst/>
              <a:rect l="l" t="t" r="r" b="b"/>
              <a:pathLst>
                <a:path w="1904" h="1475739">
                  <a:moveTo>
                    <a:pt x="0" y="0"/>
                  </a:moveTo>
                  <a:lnTo>
                    <a:pt x="1524" y="14752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5" name="object 2305"/>
            <p:cNvSpPr/>
            <p:nvPr/>
          </p:nvSpPr>
          <p:spPr>
            <a:xfrm>
              <a:off x="10209657" y="2454973"/>
              <a:ext cx="1073150" cy="90170"/>
            </a:xfrm>
            <a:custGeom>
              <a:avLst/>
              <a:gdLst/>
              <a:ahLst/>
              <a:cxnLst/>
              <a:rect l="l" t="t" r="r" b="b"/>
              <a:pathLst>
                <a:path w="1073150" h="90169">
                  <a:moveTo>
                    <a:pt x="1072896" y="0"/>
                  </a:moveTo>
                  <a:lnTo>
                    <a:pt x="0" y="0"/>
                  </a:lnTo>
                  <a:lnTo>
                    <a:pt x="39624" y="89916"/>
                  </a:lnTo>
                  <a:lnTo>
                    <a:pt x="1072896" y="89916"/>
                  </a:lnTo>
                  <a:lnTo>
                    <a:pt x="10728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6" name="object 2306"/>
            <p:cNvSpPr/>
            <p:nvPr/>
          </p:nvSpPr>
          <p:spPr>
            <a:xfrm>
              <a:off x="10249649" y="2544813"/>
              <a:ext cx="1033780" cy="1367155"/>
            </a:xfrm>
            <a:custGeom>
              <a:avLst/>
              <a:gdLst/>
              <a:ahLst/>
              <a:cxnLst/>
              <a:rect l="l" t="t" r="r" b="b"/>
              <a:pathLst>
                <a:path w="1033779" h="1367154">
                  <a:moveTo>
                    <a:pt x="1033272" y="0"/>
                  </a:moveTo>
                  <a:lnTo>
                    <a:pt x="0" y="0"/>
                  </a:lnTo>
                  <a:lnTo>
                    <a:pt x="0" y="914"/>
                  </a:lnTo>
                  <a:lnTo>
                    <a:pt x="0" y="1367116"/>
                  </a:lnTo>
                  <a:lnTo>
                    <a:pt x="1033272" y="1367116"/>
                  </a:lnTo>
                  <a:lnTo>
                    <a:pt x="1033272" y="914"/>
                  </a:lnTo>
                  <a:lnTo>
                    <a:pt x="10332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7" name="object 2307"/>
            <p:cNvSpPr/>
            <p:nvPr/>
          </p:nvSpPr>
          <p:spPr>
            <a:xfrm>
              <a:off x="10210036" y="2455354"/>
              <a:ext cx="1073150" cy="0"/>
            </a:xfrm>
            <a:custGeom>
              <a:avLst/>
              <a:gdLst/>
              <a:ahLst/>
              <a:cxnLst/>
              <a:rect l="l" t="t" r="r" b="b"/>
              <a:pathLst>
                <a:path w="1073150">
                  <a:moveTo>
                    <a:pt x="10728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8" name="object 2308"/>
            <p:cNvSpPr/>
            <p:nvPr/>
          </p:nvSpPr>
          <p:spPr>
            <a:xfrm>
              <a:off x="9453623" y="5287889"/>
              <a:ext cx="331216" cy="351280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9" name="object 2309"/>
            <p:cNvSpPr/>
            <p:nvPr/>
          </p:nvSpPr>
          <p:spPr>
            <a:xfrm>
              <a:off x="10211181" y="3902773"/>
              <a:ext cx="1026160" cy="47625"/>
            </a:xfrm>
            <a:custGeom>
              <a:avLst/>
              <a:gdLst/>
              <a:ahLst/>
              <a:cxnLst/>
              <a:rect l="l" t="t" r="r" b="b"/>
              <a:pathLst>
                <a:path w="1026159" h="47625">
                  <a:moveTo>
                    <a:pt x="1025652" y="0"/>
                  </a:moveTo>
                  <a:lnTo>
                    <a:pt x="0" y="0"/>
                  </a:lnTo>
                  <a:lnTo>
                    <a:pt x="0" y="9156"/>
                  </a:lnTo>
                  <a:lnTo>
                    <a:pt x="0" y="45720"/>
                  </a:lnTo>
                  <a:lnTo>
                    <a:pt x="0" y="47244"/>
                  </a:lnTo>
                  <a:lnTo>
                    <a:pt x="225552" y="47244"/>
                  </a:lnTo>
                  <a:lnTo>
                    <a:pt x="225552" y="45720"/>
                  </a:lnTo>
                  <a:lnTo>
                    <a:pt x="548640" y="45720"/>
                  </a:lnTo>
                  <a:lnTo>
                    <a:pt x="548640" y="47244"/>
                  </a:lnTo>
                  <a:lnTo>
                    <a:pt x="656844" y="47244"/>
                  </a:lnTo>
                  <a:lnTo>
                    <a:pt x="656844" y="45720"/>
                  </a:lnTo>
                  <a:lnTo>
                    <a:pt x="765048" y="45720"/>
                  </a:lnTo>
                  <a:lnTo>
                    <a:pt x="765048" y="47244"/>
                  </a:lnTo>
                  <a:lnTo>
                    <a:pt x="873252" y="47244"/>
                  </a:lnTo>
                  <a:lnTo>
                    <a:pt x="873252" y="45720"/>
                  </a:lnTo>
                  <a:lnTo>
                    <a:pt x="981456" y="45720"/>
                  </a:lnTo>
                  <a:lnTo>
                    <a:pt x="981456" y="47244"/>
                  </a:lnTo>
                  <a:lnTo>
                    <a:pt x="1025652" y="47244"/>
                  </a:lnTo>
                  <a:lnTo>
                    <a:pt x="1025652" y="45720"/>
                  </a:lnTo>
                  <a:lnTo>
                    <a:pt x="1025652" y="9156"/>
                  </a:lnTo>
                  <a:lnTo>
                    <a:pt x="1025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0" name="object 2310"/>
            <p:cNvSpPr/>
            <p:nvPr/>
          </p:nvSpPr>
          <p:spPr>
            <a:xfrm>
              <a:off x="10211103" y="3904680"/>
              <a:ext cx="1026794" cy="0"/>
            </a:xfrm>
            <a:custGeom>
              <a:avLst/>
              <a:gdLst/>
              <a:ahLst/>
              <a:cxnLst/>
              <a:rect l="l" t="t" r="r" b="b"/>
              <a:pathLst>
                <a:path w="1026795">
                  <a:moveTo>
                    <a:pt x="0" y="0"/>
                  </a:moveTo>
                  <a:lnTo>
                    <a:pt x="216484" y="0"/>
                  </a:lnTo>
                </a:path>
                <a:path w="1026795">
                  <a:moveTo>
                    <a:pt x="262204" y="0"/>
                  </a:moveTo>
                  <a:lnTo>
                    <a:pt x="1026566" y="0"/>
                  </a:lnTo>
                </a:path>
              </a:pathLst>
            </a:custGeom>
            <a:ln w="39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1" name="object 2311"/>
            <p:cNvSpPr/>
            <p:nvPr/>
          </p:nvSpPr>
          <p:spPr>
            <a:xfrm>
              <a:off x="10212627" y="4002557"/>
              <a:ext cx="224154" cy="0"/>
            </a:xfrm>
            <a:custGeom>
              <a:avLst/>
              <a:gdLst/>
              <a:ahLst/>
              <a:cxnLst/>
              <a:rect l="l" t="t" r="r" b="b"/>
              <a:pathLst>
                <a:path w="224154">
                  <a:moveTo>
                    <a:pt x="0" y="0"/>
                  </a:moveTo>
                  <a:lnTo>
                    <a:pt x="224105" y="0"/>
                  </a:lnTo>
                </a:path>
              </a:pathLst>
            </a:custGeom>
            <a:ln w="1082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2" name="object 2312"/>
            <p:cNvSpPr/>
            <p:nvPr/>
          </p:nvSpPr>
          <p:spPr>
            <a:xfrm>
              <a:off x="10212616" y="3948455"/>
              <a:ext cx="1056640" cy="108585"/>
            </a:xfrm>
            <a:custGeom>
              <a:avLst/>
              <a:gdLst/>
              <a:ahLst/>
              <a:cxnLst/>
              <a:rect l="l" t="t" r="r" b="b"/>
              <a:pathLst>
                <a:path w="1056640" h="108585">
                  <a:moveTo>
                    <a:pt x="332320" y="1181"/>
                  </a:moveTo>
                  <a:lnTo>
                    <a:pt x="0" y="1181"/>
                  </a:lnTo>
                  <a:lnTo>
                    <a:pt x="0" y="55321"/>
                  </a:lnTo>
                  <a:lnTo>
                    <a:pt x="0" y="108242"/>
                  </a:lnTo>
                  <a:lnTo>
                    <a:pt x="332320" y="108242"/>
                  </a:lnTo>
                  <a:lnTo>
                    <a:pt x="332320" y="55321"/>
                  </a:lnTo>
                  <a:lnTo>
                    <a:pt x="332320" y="1181"/>
                  </a:lnTo>
                  <a:close/>
                </a:path>
                <a:path w="1056640" h="108585">
                  <a:moveTo>
                    <a:pt x="547204" y="55321"/>
                  </a:moveTo>
                  <a:lnTo>
                    <a:pt x="440512" y="55321"/>
                  </a:lnTo>
                  <a:lnTo>
                    <a:pt x="440512" y="108242"/>
                  </a:lnTo>
                  <a:lnTo>
                    <a:pt x="547204" y="108242"/>
                  </a:lnTo>
                  <a:lnTo>
                    <a:pt x="547204" y="55321"/>
                  </a:lnTo>
                  <a:close/>
                </a:path>
                <a:path w="1056640" h="108585">
                  <a:moveTo>
                    <a:pt x="1056627" y="0"/>
                  </a:moveTo>
                  <a:lnTo>
                    <a:pt x="948423" y="0"/>
                  </a:lnTo>
                  <a:lnTo>
                    <a:pt x="948423" y="108204"/>
                  </a:lnTo>
                  <a:lnTo>
                    <a:pt x="948994" y="108204"/>
                  </a:lnTo>
                  <a:lnTo>
                    <a:pt x="1056055" y="108242"/>
                  </a:lnTo>
                  <a:lnTo>
                    <a:pt x="1056627" y="108204"/>
                  </a:lnTo>
                  <a:lnTo>
                    <a:pt x="1056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3" name="object 2313"/>
            <p:cNvSpPr/>
            <p:nvPr/>
          </p:nvSpPr>
          <p:spPr>
            <a:xfrm>
              <a:off x="11215153" y="4003776"/>
              <a:ext cx="0" cy="53340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20"/>
                  </a:lnTo>
                </a:path>
              </a:pathLst>
            </a:custGeom>
            <a:ln w="529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10212627" y="4083767"/>
              <a:ext cx="1025525" cy="0"/>
            </a:xfrm>
            <a:custGeom>
              <a:avLst/>
              <a:gdLst/>
              <a:ahLst/>
              <a:cxnLst/>
              <a:rect l="l" t="t" r="r" b="b"/>
              <a:pathLst>
                <a:path w="1025525">
                  <a:moveTo>
                    <a:pt x="0" y="0"/>
                  </a:moveTo>
                  <a:lnTo>
                    <a:pt x="1025042" y="0"/>
                  </a:lnTo>
                </a:path>
              </a:pathLst>
            </a:custGeom>
            <a:ln w="529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5" name="object 2315"/>
            <p:cNvSpPr/>
            <p:nvPr/>
          </p:nvSpPr>
          <p:spPr>
            <a:xfrm>
              <a:off x="5703296" y="6946390"/>
              <a:ext cx="5580380" cy="729615"/>
            </a:xfrm>
            <a:custGeom>
              <a:avLst/>
              <a:gdLst/>
              <a:ahLst/>
              <a:cxnLst/>
              <a:rect l="l" t="t" r="r" b="b"/>
              <a:pathLst>
                <a:path w="5580380" h="729615">
                  <a:moveTo>
                    <a:pt x="5159413" y="0"/>
                  </a:moveTo>
                  <a:lnTo>
                    <a:pt x="0" y="711"/>
                  </a:lnTo>
                  <a:lnTo>
                    <a:pt x="101" y="729183"/>
                  </a:lnTo>
                  <a:lnTo>
                    <a:pt x="5580100" y="728421"/>
                  </a:lnTo>
                  <a:lnTo>
                    <a:pt x="5426109" y="461784"/>
                  </a:lnTo>
                  <a:lnTo>
                    <a:pt x="572820" y="461784"/>
                  </a:lnTo>
                  <a:lnTo>
                    <a:pt x="572782" y="209778"/>
                  </a:lnTo>
                  <a:lnTo>
                    <a:pt x="1853311" y="209778"/>
                  </a:lnTo>
                  <a:lnTo>
                    <a:pt x="1853311" y="209600"/>
                  </a:lnTo>
                  <a:lnTo>
                    <a:pt x="3133839" y="209600"/>
                  </a:lnTo>
                  <a:lnTo>
                    <a:pt x="3133839" y="209435"/>
                  </a:lnTo>
                  <a:lnTo>
                    <a:pt x="4167492" y="209423"/>
                  </a:lnTo>
                  <a:lnTo>
                    <a:pt x="4167492" y="209296"/>
                  </a:lnTo>
                  <a:lnTo>
                    <a:pt x="5280281" y="209283"/>
                  </a:lnTo>
                  <a:lnTo>
                    <a:pt x="5159413" y="0"/>
                  </a:lnTo>
                  <a:close/>
                </a:path>
                <a:path w="5580380" h="729615">
                  <a:moveTo>
                    <a:pt x="1853311" y="209778"/>
                  </a:moveTo>
                  <a:lnTo>
                    <a:pt x="644779" y="209778"/>
                  </a:lnTo>
                  <a:lnTo>
                    <a:pt x="644817" y="461772"/>
                  </a:lnTo>
                  <a:lnTo>
                    <a:pt x="572820" y="461784"/>
                  </a:lnTo>
                  <a:lnTo>
                    <a:pt x="5426109" y="461784"/>
                  </a:lnTo>
                  <a:lnTo>
                    <a:pt x="5426006" y="461606"/>
                  </a:lnTo>
                  <a:lnTo>
                    <a:pt x="1853349" y="461606"/>
                  </a:lnTo>
                  <a:lnTo>
                    <a:pt x="1853311" y="209778"/>
                  </a:lnTo>
                  <a:close/>
                </a:path>
                <a:path w="5580380" h="729615">
                  <a:moveTo>
                    <a:pt x="3133839" y="209600"/>
                  </a:moveTo>
                  <a:lnTo>
                    <a:pt x="1925307" y="209600"/>
                  </a:lnTo>
                  <a:lnTo>
                    <a:pt x="1925345" y="461594"/>
                  </a:lnTo>
                  <a:lnTo>
                    <a:pt x="1853349" y="461606"/>
                  </a:lnTo>
                  <a:lnTo>
                    <a:pt x="5426006" y="461606"/>
                  </a:lnTo>
                  <a:lnTo>
                    <a:pt x="5425903" y="461429"/>
                  </a:lnTo>
                  <a:lnTo>
                    <a:pt x="3133864" y="461429"/>
                  </a:lnTo>
                  <a:lnTo>
                    <a:pt x="3133839" y="209600"/>
                  </a:lnTo>
                  <a:close/>
                </a:path>
                <a:path w="5580380" h="729615">
                  <a:moveTo>
                    <a:pt x="4167492" y="209423"/>
                  </a:moveTo>
                  <a:lnTo>
                    <a:pt x="3205835" y="209423"/>
                  </a:lnTo>
                  <a:lnTo>
                    <a:pt x="3205873" y="461416"/>
                  </a:lnTo>
                  <a:lnTo>
                    <a:pt x="3133864" y="461429"/>
                  </a:lnTo>
                  <a:lnTo>
                    <a:pt x="5425903" y="461429"/>
                  </a:lnTo>
                  <a:lnTo>
                    <a:pt x="5425823" y="461289"/>
                  </a:lnTo>
                  <a:lnTo>
                    <a:pt x="4167517" y="461289"/>
                  </a:lnTo>
                  <a:lnTo>
                    <a:pt x="4167492" y="209423"/>
                  </a:lnTo>
                  <a:close/>
                </a:path>
                <a:path w="5580380" h="729615">
                  <a:moveTo>
                    <a:pt x="5280281" y="209283"/>
                  </a:moveTo>
                  <a:lnTo>
                    <a:pt x="4239488" y="209283"/>
                  </a:lnTo>
                  <a:lnTo>
                    <a:pt x="4239526" y="461276"/>
                  </a:lnTo>
                  <a:lnTo>
                    <a:pt x="4167517" y="461289"/>
                  </a:lnTo>
                  <a:lnTo>
                    <a:pt x="5425823" y="461289"/>
                  </a:lnTo>
                  <a:lnTo>
                    <a:pt x="5280281" y="209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6" name="object 2316"/>
            <p:cNvSpPr/>
            <p:nvPr/>
          </p:nvSpPr>
          <p:spPr>
            <a:xfrm>
              <a:off x="5703568" y="6946582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0"/>
                  </a:moveTo>
                  <a:lnTo>
                    <a:pt x="0" y="487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7" name="object 2317"/>
            <p:cNvSpPr/>
            <p:nvPr/>
          </p:nvSpPr>
          <p:spPr>
            <a:xfrm>
              <a:off x="5703568" y="700906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8" name="object 2318"/>
            <p:cNvSpPr/>
            <p:nvPr/>
          </p:nvSpPr>
          <p:spPr>
            <a:xfrm>
              <a:off x="5703568" y="707764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9" name="object 2319"/>
            <p:cNvSpPr/>
            <p:nvPr/>
          </p:nvSpPr>
          <p:spPr>
            <a:xfrm>
              <a:off x="5703568" y="714622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0" name="object 2320"/>
            <p:cNvSpPr/>
            <p:nvPr/>
          </p:nvSpPr>
          <p:spPr>
            <a:xfrm>
              <a:off x="5703568" y="721480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1" name="object 2321"/>
            <p:cNvSpPr/>
            <p:nvPr/>
          </p:nvSpPr>
          <p:spPr>
            <a:xfrm>
              <a:off x="5703568" y="728338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2" name="object 2322"/>
            <p:cNvSpPr/>
            <p:nvPr/>
          </p:nvSpPr>
          <p:spPr>
            <a:xfrm>
              <a:off x="5703568" y="735196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3" name="object 2323"/>
            <p:cNvSpPr/>
            <p:nvPr/>
          </p:nvSpPr>
          <p:spPr>
            <a:xfrm>
              <a:off x="5703568" y="742054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4" name="object 2324"/>
            <p:cNvSpPr/>
            <p:nvPr/>
          </p:nvSpPr>
          <p:spPr>
            <a:xfrm>
              <a:off x="5703568" y="748912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5" name="object 2325"/>
            <p:cNvSpPr/>
            <p:nvPr/>
          </p:nvSpPr>
          <p:spPr>
            <a:xfrm>
              <a:off x="5703568" y="755770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6" name="object 2326"/>
            <p:cNvSpPr/>
            <p:nvPr/>
          </p:nvSpPr>
          <p:spPr>
            <a:xfrm>
              <a:off x="5703568" y="7626286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0"/>
                  </a:moveTo>
                  <a:lnTo>
                    <a:pt x="0" y="487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7" name="object 2327"/>
            <p:cNvSpPr/>
            <p:nvPr/>
          </p:nvSpPr>
          <p:spPr>
            <a:xfrm>
              <a:off x="5703568" y="7675054"/>
              <a:ext cx="5579745" cy="0"/>
            </a:xfrm>
            <a:custGeom>
              <a:avLst/>
              <a:gdLst/>
              <a:ahLst/>
              <a:cxnLst/>
              <a:rect l="l" t="t" r="r" b="b"/>
              <a:pathLst>
                <a:path w="5579745">
                  <a:moveTo>
                    <a:pt x="0" y="0"/>
                  </a:moveTo>
                  <a:lnTo>
                    <a:pt x="5579364" y="0"/>
                  </a:lnTo>
                </a:path>
              </a:pathLst>
            </a:custGeom>
            <a:ln w="317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8" name="object 2328"/>
            <p:cNvSpPr/>
            <p:nvPr/>
          </p:nvSpPr>
          <p:spPr>
            <a:xfrm>
              <a:off x="11264644" y="7644574"/>
              <a:ext cx="18415" cy="30480"/>
            </a:xfrm>
            <a:custGeom>
              <a:avLst/>
              <a:gdLst/>
              <a:ahLst/>
              <a:cxnLst/>
              <a:rect l="l" t="t" r="r" b="b"/>
              <a:pathLst>
                <a:path w="18415" h="30479">
                  <a:moveTo>
                    <a:pt x="18288" y="304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9" name="object 2329"/>
            <p:cNvSpPr/>
            <p:nvPr/>
          </p:nvSpPr>
          <p:spPr>
            <a:xfrm>
              <a:off x="11231116" y="7585138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0" name="object 2330"/>
            <p:cNvSpPr/>
            <p:nvPr/>
          </p:nvSpPr>
          <p:spPr>
            <a:xfrm>
              <a:off x="11196064" y="7525702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1" name="object 2331"/>
            <p:cNvSpPr/>
            <p:nvPr/>
          </p:nvSpPr>
          <p:spPr>
            <a:xfrm>
              <a:off x="11162536" y="7466266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2" name="object 2332"/>
            <p:cNvSpPr/>
            <p:nvPr/>
          </p:nvSpPr>
          <p:spPr>
            <a:xfrm>
              <a:off x="11127484" y="7406830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3" name="object 2333"/>
            <p:cNvSpPr/>
            <p:nvPr/>
          </p:nvSpPr>
          <p:spPr>
            <a:xfrm>
              <a:off x="11093956" y="7347394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4" name="object 2334"/>
            <p:cNvSpPr/>
            <p:nvPr/>
          </p:nvSpPr>
          <p:spPr>
            <a:xfrm>
              <a:off x="11058904" y="7287958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5" name="object 2335"/>
            <p:cNvSpPr/>
            <p:nvPr/>
          </p:nvSpPr>
          <p:spPr>
            <a:xfrm>
              <a:off x="11025376" y="7228522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6" name="object 2336"/>
            <p:cNvSpPr/>
            <p:nvPr/>
          </p:nvSpPr>
          <p:spPr>
            <a:xfrm>
              <a:off x="10990324" y="7169086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7" name="object 2337"/>
            <p:cNvSpPr/>
            <p:nvPr/>
          </p:nvSpPr>
          <p:spPr>
            <a:xfrm>
              <a:off x="10956796" y="7109650"/>
              <a:ext cx="27940" cy="48895"/>
            </a:xfrm>
            <a:custGeom>
              <a:avLst/>
              <a:gdLst/>
              <a:ahLst/>
              <a:cxnLst/>
              <a:rect l="l" t="t" r="r" b="b"/>
              <a:pathLst>
                <a:path w="27940" h="48895">
                  <a:moveTo>
                    <a:pt x="27431" y="487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8" name="object 2338"/>
            <p:cNvSpPr/>
            <p:nvPr/>
          </p:nvSpPr>
          <p:spPr>
            <a:xfrm>
              <a:off x="10921744" y="7050214"/>
              <a:ext cx="27940" cy="48895"/>
            </a:xfrm>
            <a:custGeom>
              <a:avLst/>
              <a:gdLst/>
              <a:ahLst/>
              <a:cxnLst/>
              <a:rect l="l" t="t" r="r" b="b"/>
              <a:pathLst>
                <a:path w="27940" h="48895">
                  <a:moveTo>
                    <a:pt x="27431" y="487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9" name="object 2339"/>
            <p:cNvSpPr/>
            <p:nvPr/>
          </p:nvSpPr>
          <p:spPr>
            <a:xfrm>
              <a:off x="10888216" y="6990778"/>
              <a:ext cx="27940" cy="48895"/>
            </a:xfrm>
            <a:custGeom>
              <a:avLst/>
              <a:gdLst/>
              <a:ahLst/>
              <a:cxnLst/>
              <a:rect l="l" t="t" r="r" b="b"/>
              <a:pathLst>
                <a:path w="27940" h="48895">
                  <a:moveTo>
                    <a:pt x="27431" y="487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0" name="object 2340"/>
            <p:cNvSpPr/>
            <p:nvPr/>
          </p:nvSpPr>
          <p:spPr>
            <a:xfrm>
              <a:off x="10862308" y="6946582"/>
              <a:ext cx="18415" cy="33655"/>
            </a:xfrm>
            <a:custGeom>
              <a:avLst/>
              <a:gdLst/>
              <a:ahLst/>
              <a:cxnLst/>
              <a:rect l="l" t="t" r="r" b="b"/>
              <a:pathLst>
                <a:path w="18415" h="33654">
                  <a:moveTo>
                    <a:pt x="18288" y="335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1" name="object 2341"/>
            <p:cNvSpPr/>
            <p:nvPr/>
          </p:nvSpPr>
          <p:spPr>
            <a:xfrm>
              <a:off x="5703568" y="6946582"/>
              <a:ext cx="5158740" cy="0"/>
            </a:xfrm>
            <a:custGeom>
              <a:avLst/>
              <a:gdLst/>
              <a:ahLst/>
              <a:cxnLst/>
              <a:rect l="l" t="t" r="r" b="b"/>
              <a:pathLst>
                <a:path w="5158740">
                  <a:moveTo>
                    <a:pt x="0" y="0"/>
                  </a:moveTo>
                  <a:lnTo>
                    <a:pt x="515874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2" name="object 2342"/>
            <p:cNvSpPr/>
            <p:nvPr/>
          </p:nvSpPr>
          <p:spPr>
            <a:xfrm>
              <a:off x="9912856" y="7408354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304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3" name="object 2343"/>
            <p:cNvSpPr/>
            <p:nvPr/>
          </p:nvSpPr>
          <p:spPr>
            <a:xfrm>
              <a:off x="9870184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4" name="object 2344"/>
            <p:cNvSpPr/>
            <p:nvPr/>
          </p:nvSpPr>
          <p:spPr>
            <a:xfrm>
              <a:off x="9870184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5" name="object 2345"/>
            <p:cNvSpPr/>
            <p:nvPr/>
          </p:nvSpPr>
          <p:spPr>
            <a:xfrm>
              <a:off x="9870184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6" name="object 2346"/>
            <p:cNvSpPr/>
            <p:nvPr/>
          </p:nvSpPr>
          <p:spPr>
            <a:xfrm>
              <a:off x="9870184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7" name="object 2347"/>
            <p:cNvSpPr/>
            <p:nvPr/>
          </p:nvSpPr>
          <p:spPr>
            <a:xfrm>
              <a:off x="9870184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8" name="object 2348"/>
            <p:cNvSpPr/>
            <p:nvPr/>
          </p:nvSpPr>
          <p:spPr>
            <a:xfrm>
              <a:off x="9870184" y="715537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9" name="object 2349"/>
            <p:cNvSpPr/>
            <p:nvPr/>
          </p:nvSpPr>
          <p:spPr>
            <a:xfrm>
              <a:off x="9870184" y="7155370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0" y="0"/>
                  </a:moveTo>
                  <a:lnTo>
                    <a:pt x="304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0" name="object 2350"/>
            <p:cNvSpPr/>
            <p:nvPr/>
          </p:nvSpPr>
          <p:spPr>
            <a:xfrm>
              <a:off x="9914380" y="715537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1" name="object 2351"/>
            <p:cNvSpPr/>
            <p:nvPr/>
          </p:nvSpPr>
          <p:spPr>
            <a:xfrm>
              <a:off x="9943336" y="715537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2" name="object 2352"/>
            <p:cNvSpPr/>
            <p:nvPr/>
          </p:nvSpPr>
          <p:spPr>
            <a:xfrm>
              <a:off x="9943336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3" name="object 2353"/>
            <p:cNvSpPr/>
            <p:nvPr/>
          </p:nvSpPr>
          <p:spPr>
            <a:xfrm>
              <a:off x="9943336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4" name="object 2354"/>
            <p:cNvSpPr/>
            <p:nvPr/>
          </p:nvSpPr>
          <p:spPr>
            <a:xfrm>
              <a:off x="9943336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5" name="object 2355"/>
            <p:cNvSpPr/>
            <p:nvPr/>
          </p:nvSpPr>
          <p:spPr>
            <a:xfrm>
              <a:off x="9943336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6" name="object 2356"/>
            <p:cNvSpPr/>
            <p:nvPr/>
          </p:nvSpPr>
          <p:spPr>
            <a:xfrm>
              <a:off x="7599424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7" name="object 2357"/>
            <p:cNvSpPr/>
            <p:nvPr/>
          </p:nvSpPr>
          <p:spPr>
            <a:xfrm>
              <a:off x="7556752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8" name="object 2358"/>
            <p:cNvSpPr/>
            <p:nvPr/>
          </p:nvSpPr>
          <p:spPr>
            <a:xfrm>
              <a:off x="7556752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9" name="object 2359"/>
            <p:cNvSpPr/>
            <p:nvPr/>
          </p:nvSpPr>
          <p:spPr>
            <a:xfrm>
              <a:off x="7556752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0" name="object 2360"/>
            <p:cNvSpPr/>
            <p:nvPr/>
          </p:nvSpPr>
          <p:spPr>
            <a:xfrm>
              <a:off x="7556752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1" name="object 2361"/>
            <p:cNvSpPr/>
            <p:nvPr/>
          </p:nvSpPr>
          <p:spPr>
            <a:xfrm>
              <a:off x="7556752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2" name="object 2362"/>
            <p:cNvSpPr/>
            <p:nvPr/>
          </p:nvSpPr>
          <p:spPr>
            <a:xfrm>
              <a:off x="7556752" y="715537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3" name="object 2363"/>
            <p:cNvSpPr/>
            <p:nvPr/>
          </p:nvSpPr>
          <p:spPr>
            <a:xfrm>
              <a:off x="7556752" y="715537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4" name="object 2364"/>
            <p:cNvSpPr/>
            <p:nvPr/>
          </p:nvSpPr>
          <p:spPr>
            <a:xfrm>
              <a:off x="7599424" y="715537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5" name="object 2365"/>
            <p:cNvSpPr/>
            <p:nvPr/>
          </p:nvSpPr>
          <p:spPr>
            <a:xfrm>
              <a:off x="7628380" y="715537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6" name="object 2366"/>
            <p:cNvSpPr/>
            <p:nvPr/>
          </p:nvSpPr>
          <p:spPr>
            <a:xfrm>
              <a:off x="7628380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7" name="object 2367"/>
            <p:cNvSpPr/>
            <p:nvPr/>
          </p:nvSpPr>
          <p:spPr>
            <a:xfrm>
              <a:off x="7628380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8" name="object 2368"/>
            <p:cNvSpPr/>
            <p:nvPr/>
          </p:nvSpPr>
          <p:spPr>
            <a:xfrm>
              <a:off x="7628380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9" name="object 2369"/>
            <p:cNvSpPr/>
            <p:nvPr/>
          </p:nvSpPr>
          <p:spPr>
            <a:xfrm>
              <a:off x="7628380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0" name="object 2370"/>
            <p:cNvSpPr/>
            <p:nvPr/>
          </p:nvSpPr>
          <p:spPr>
            <a:xfrm>
              <a:off x="8836912" y="715537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1" name="object 2371"/>
            <p:cNvSpPr/>
            <p:nvPr/>
          </p:nvSpPr>
          <p:spPr>
            <a:xfrm>
              <a:off x="8879584" y="715537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2" name="object 2372"/>
            <p:cNvSpPr/>
            <p:nvPr/>
          </p:nvSpPr>
          <p:spPr>
            <a:xfrm>
              <a:off x="8908540" y="715537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3" name="object 2373"/>
            <p:cNvSpPr/>
            <p:nvPr/>
          </p:nvSpPr>
          <p:spPr>
            <a:xfrm>
              <a:off x="8908540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4" name="object 2374"/>
            <p:cNvSpPr/>
            <p:nvPr/>
          </p:nvSpPr>
          <p:spPr>
            <a:xfrm>
              <a:off x="8908540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5" name="object 2375"/>
            <p:cNvSpPr/>
            <p:nvPr/>
          </p:nvSpPr>
          <p:spPr>
            <a:xfrm>
              <a:off x="8908540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6" name="object 2376"/>
            <p:cNvSpPr/>
            <p:nvPr/>
          </p:nvSpPr>
          <p:spPr>
            <a:xfrm>
              <a:off x="8908540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7" name="object 2377"/>
            <p:cNvSpPr/>
            <p:nvPr/>
          </p:nvSpPr>
          <p:spPr>
            <a:xfrm>
              <a:off x="8879584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8" name="object 2378"/>
            <p:cNvSpPr/>
            <p:nvPr/>
          </p:nvSpPr>
          <p:spPr>
            <a:xfrm>
              <a:off x="8836912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9" name="object 2379"/>
            <p:cNvSpPr/>
            <p:nvPr/>
          </p:nvSpPr>
          <p:spPr>
            <a:xfrm>
              <a:off x="8836912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0" name="object 2380"/>
            <p:cNvSpPr/>
            <p:nvPr/>
          </p:nvSpPr>
          <p:spPr>
            <a:xfrm>
              <a:off x="8836912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1" name="object 2381"/>
            <p:cNvSpPr/>
            <p:nvPr/>
          </p:nvSpPr>
          <p:spPr>
            <a:xfrm>
              <a:off x="8836912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2" name="object 2382"/>
            <p:cNvSpPr/>
            <p:nvPr/>
          </p:nvSpPr>
          <p:spPr>
            <a:xfrm>
              <a:off x="8836912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3" name="object 2383"/>
            <p:cNvSpPr/>
            <p:nvPr/>
          </p:nvSpPr>
          <p:spPr>
            <a:xfrm>
              <a:off x="8836912" y="715537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4" name="object 2384"/>
            <p:cNvSpPr/>
            <p:nvPr/>
          </p:nvSpPr>
          <p:spPr>
            <a:xfrm>
              <a:off x="6276592" y="715689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5" name="object 2385"/>
            <p:cNvSpPr/>
            <p:nvPr/>
          </p:nvSpPr>
          <p:spPr>
            <a:xfrm>
              <a:off x="6319264" y="715689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6" name="object 2386"/>
            <p:cNvSpPr/>
            <p:nvPr/>
          </p:nvSpPr>
          <p:spPr>
            <a:xfrm>
              <a:off x="6348220" y="7156894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7" name="object 2387"/>
            <p:cNvSpPr/>
            <p:nvPr/>
          </p:nvSpPr>
          <p:spPr>
            <a:xfrm>
              <a:off x="6348220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8" name="object 2388"/>
            <p:cNvSpPr/>
            <p:nvPr/>
          </p:nvSpPr>
          <p:spPr>
            <a:xfrm>
              <a:off x="6348220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9" name="object 2389"/>
            <p:cNvSpPr/>
            <p:nvPr/>
          </p:nvSpPr>
          <p:spPr>
            <a:xfrm>
              <a:off x="6348220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0" name="object 2390"/>
            <p:cNvSpPr/>
            <p:nvPr/>
          </p:nvSpPr>
          <p:spPr>
            <a:xfrm>
              <a:off x="6348220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1" name="object 2391"/>
            <p:cNvSpPr/>
            <p:nvPr/>
          </p:nvSpPr>
          <p:spPr>
            <a:xfrm>
              <a:off x="6319264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2" name="object 2392"/>
            <p:cNvSpPr/>
            <p:nvPr/>
          </p:nvSpPr>
          <p:spPr>
            <a:xfrm>
              <a:off x="6276592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3" name="object 2393"/>
            <p:cNvSpPr/>
            <p:nvPr/>
          </p:nvSpPr>
          <p:spPr>
            <a:xfrm>
              <a:off x="6276592" y="7393114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52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4" name="object 2394"/>
            <p:cNvSpPr/>
            <p:nvPr/>
          </p:nvSpPr>
          <p:spPr>
            <a:xfrm>
              <a:off x="6276592" y="732453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5" name="object 2395"/>
            <p:cNvSpPr/>
            <p:nvPr/>
          </p:nvSpPr>
          <p:spPr>
            <a:xfrm>
              <a:off x="6276592" y="725595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6" name="object 2396"/>
            <p:cNvSpPr/>
            <p:nvPr/>
          </p:nvSpPr>
          <p:spPr>
            <a:xfrm>
              <a:off x="6276592" y="718737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7" name="object 2397"/>
            <p:cNvSpPr/>
            <p:nvPr/>
          </p:nvSpPr>
          <p:spPr>
            <a:xfrm>
              <a:off x="6276592" y="7156894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8" name="object 2398"/>
            <p:cNvSpPr/>
            <p:nvPr/>
          </p:nvSpPr>
          <p:spPr>
            <a:xfrm>
              <a:off x="9438074" y="5710591"/>
              <a:ext cx="351279" cy="331216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9" name="object 2399"/>
            <p:cNvSpPr/>
            <p:nvPr/>
          </p:nvSpPr>
          <p:spPr>
            <a:xfrm>
              <a:off x="8973006" y="5669096"/>
              <a:ext cx="331217" cy="351280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0" name="object 2400"/>
            <p:cNvSpPr/>
            <p:nvPr/>
          </p:nvSpPr>
          <p:spPr>
            <a:xfrm>
              <a:off x="10213084" y="3948874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1356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1" name="object 2401"/>
            <p:cNvSpPr/>
            <p:nvPr/>
          </p:nvSpPr>
          <p:spPr>
            <a:xfrm>
              <a:off x="10248136" y="3948874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1356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2" name="object 2402"/>
            <p:cNvSpPr/>
            <p:nvPr/>
          </p:nvSpPr>
          <p:spPr>
            <a:xfrm>
              <a:off x="10212704" y="4245673"/>
              <a:ext cx="35560" cy="45720"/>
            </a:xfrm>
            <a:custGeom>
              <a:avLst/>
              <a:gdLst/>
              <a:ahLst/>
              <a:cxnLst/>
              <a:rect l="l" t="t" r="r" b="b"/>
              <a:pathLst>
                <a:path w="35559" h="45720">
                  <a:moveTo>
                    <a:pt x="35051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35051" y="45720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3" name="object 2403"/>
            <p:cNvSpPr/>
            <p:nvPr/>
          </p:nvSpPr>
          <p:spPr>
            <a:xfrm>
              <a:off x="10213084" y="4246054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457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4" name="object 2404"/>
            <p:cNvSpPr/>
            <p:nvPr/>
          </p:nvSpPr>
          <p:spPr>
            <a:xfrm>
              <a:off x="10248136" y="4246054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42290"/>
                  </a:moveTo>
                  <a:lnTo>
                    <a:pt x="0" y="45720"/>
                  </a:lnTo>
                </a:path>
                <a:path h="45720">
                  <a:moveTo>
                    <a:pt x="0" y="0"/>
                  </a:moveTo>
                  <a:lnTo>
                    <a:pt x="0" y="57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5" name="object 2405"/>
            <p:cNvSpPr/>
            <p:nvPr/>
          </p:nvSpPr>
          <p:spPr>
            <a:xfrm>
              <a:off x="10212704" y="4452937"/>
              <a:ext cx="35560" cy="452755"/>
            </a:xfrm>
            <a:custGeom>
              <a:avLst/>
              <a:gdLst/>
              <a:ahLst/>
              <a:cxnLst/>
              <a:rect l="l" t="t" r="r" b="b"/>
              <a:pathLst>
                <a:path w="35559" h="452754">
                  <a:moveTo>
                    <a:pt x="35051" y="0"/>
                  </a:moveTo>
                  <a:lnTo>
                    <a:pt x="0" y="0"/>
                  </a:lnTo>
                  <a:lnTo>
                    <a:pt x="0" y="452627"/>
                  </a:lnTo>
                  <a:lnTo>
                    <a:pt x="35051" y="452627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6" name="object 2406"/>
            <p:cNvSpPr/>
            <p:nvPr/>
          </p:nvSpPr>
          <p:spPr>
            <a:xfrm>
              <a:off x="10213084" y="4453318"/>
              <a:ext cx="0" cy="452755"/>
            </a:xfrm>
            <a:custGeom>
              <a:avLst/>
              <a:gdLst/>
              <a:ahLst/>
              <a:cxnLst/>
              <a:rect l="l" t="t" r="r" b="b"/>
              <a:pathLst>
                <a:path h="452754">
                  <a:moveTo>
                    <a:pt x="0" y="4526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7" name="object 2407"/>
            <p:cNvSpPr/>
            <p:nvPr/>
          </p:nvSpPr>
          <p:spPr>
            <a:xfrm>
              <a:off x="10248136" y="4453318"/>
              <a:ext cx="0" cy="452755"/>
            </a:xfrm>
            <a:custGeom>
              <a:avLst/>
              <a:gdLst/>
              <a:ahLst/>
              <a:cxnLst/>
              <a:rect l="l" t="t" r="r" b="b"/>
              <a:pathLst>
                <a:path h="452754">
                  <a:moveTo>
                    <a:pt x="0" y="4526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8" name="object 2408"/>
            <p:cNvSpPr/>
            <p:nvPr/>
          </p:nvSpPr>
          <p:spPr>
            <a:xfrm>
              <a:off x="10213084" y="4905527"/>
              <a:ext cx="35560" cy="635"/>
            </a:xfrm>
            <a:custGeom>
              <a:avLst/>
              <a:gdLst/>
              <a:ahLst/>
              <a:cxnLst/>
              <a:rect l="l" t="t" r="r" b="b"/>
              <a:pathLst>
                <a:path w="35559" h="635">
                  <a:moveTo>
                    <a:pt x="0" y="0"/>
                  </a:moveTo>
                  <a:lnTo>
                    <a:pt x="35051" y="0"/>
                  </a:lnTo>
                </a:path>
                <a:path w="35559" h="635">
                  <a:moveTo>
                    <a:pt x="0" y="457"/>
                  </a:moveTo>
                  <a:lnTo>
                    <a:pt x="35051" y="4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9" name="object 2409"/>
            <p:cNvSpPr/>
            <p:nvPr/>
          </p:nvSpPr>
          <p:spPr>
            <a:xfrm>
              <a:off x="10212627" y="4291317"/>
              <a:ext cx="176175" cy="16245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0" name="object 2410"/>
            <p:cNvSpPr/>
            <p:nvPr/>
          </p:nvSpPr>
          <p:spPr>
            <a:xfrm>
              <a:off x="10212627" y="4084053"/>
              <a:ext cx="176175" cy="16245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1" name="object 2411"/>
            <p:cNvSpPr/>
            <p:nvPr/>
          </p:nvSpPr>
          <p:spPr>
            <a:xfrm>
              <a:off x="10229469" y="4251769"/>
              <a:ext cx="477520" cy="36830"/>
            </a:xfrm>
            <a:custGeom>
              <a:avLst/>
              <a:gdLst/>
              <a:ahLst/>
              <a:cxnLst/>
              <a:rect l="l" t="t" r="r" b="b"/>
              <a:pathLst>
                <a:path w="477520" h="36829">
                  <a:moveTo>
                    <a:pt x="477011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477011" y="36575"/>
                  </a:lnTo>
                  <a:lnTo>
                    <a:pt x="4770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2" name="object 2412"/>
            <p:cNvSpPr/>
            <p:nvPr/>
          </p:nvSpPr>
          <p:spPr>
            <a:xfrm>
              <a:off x="10229848" y="4288727"/>
              <a:ext cx="477520" cy="0"/>
            </a:xfrm>
            <a:custGeom>
              <a:avLst/>
              <a:gdLst/>
              <a:ahLst/>
              <a:cxnLst/>
              <a:rect l="l" t="t" r="r" b="b"/>
              <a:pathLst>
                <a:path w="477520">
                  <a:moveTo>
                    <a:pt x="47701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3" name="object 2413"/>
            <p:cNvSpPr/>
            <p:nvPr/>
          </p:nvSpPr>
          <p:spPr>
            <a:xfrm>
              <a:off x="10229848" y="4252150"/>
              <a:ext cx="477520" cy="36830"/>
            </a:xfrm>
            <a:custGeom>
              <a:avLst/>
              <a:gdLst/>
              <a:ahLst/>
              <a:cxnLst/>
              <a:rect l="l" t="t" r="r" b="b"/>
              <a:pathLst>
                <a:path w="477520" h="36829">
                  <a:moveTo>
                    <a:pt x="477011" y="0"/>
                  </a:moveTo>
                  <a:lnTo>
                    <a:pt x="0" y="0"/>
                  </a:lnTo>
                </a:path>
                <a:path w="477520" h="36829">
                  <a:moveTo>
                    <a:pt x="477011" y="0"/>
                  </a:moveTo>
                  <a:lnTo>
                    <a:pt x="477011" y="365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4" name="object 2414"/>
            <p:cNvSpPr/>
            <p:nvPr/>
          </p:nvSpPr>
          <p:spPr>
            <a:xfrm>
              <a:off x="8435720" y="2544889"/>
              <a:ext cx="38100" cy="1384300"/>
            </a:xfrm>
            <a:custGeom>
              <a:avLst/>
              <a:gdLst/>
              <a:ahLst/>
              <a:cxnLst/>
              <a:rect l="l" t="t" r="r" b="b"/>
              <a:pathLst>
                <a:path w="38100" h="1384300">
                  <a:moveTo>
                    <a:pt x="38100" y="0"/>
                  </a:moveTo>
                  <a:lnTo>
                    <a:pt x="0" y="0"/>
                  </a:lnTo>
                  <a:lnTo>
                    <a:pt x="0" y="1383792"/>
                  </a:lnTo>
                  <a:lnTo>
                    <a:pt x="38100" y="1383792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5" name="object 2415"/>
            <p:cNvSpPr/>
            <p:nvPr/>
          </p:nvSpPr>
          <p:spPr>
            <a:xfrm>
              <a:off x="8436100" y="2545270"/>
              <a:ext cx="0" cy="1384300"/>
            </a:xfrm>
            <a:custGeom>
              <a:avLst/>
              <a:gdLst/>
              <a:ahLst/>
              <a:cxnLst/>
              <a:rect l="l" t="t" r="r" b="b"/>
              <a:pathLst>
                <a:path h="1384300">
                  <a:moveTo>
                    <a:pt x="0" y="1383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6" name="object 2416"/>
            <p:cNvSpPr/>
            <p:nvPr/>
          </p:nvSpPr>
          <p:spPr>
            <a:xfrm>
              <a:off x="8474200" y="2545270"/>
              <a:ext cx="0" cy="1384300"/>
            </a:xfrm>
            <a:custGeom>
              <a:avLst/>
              <a:gdLst/>
              <a:ahLst/>
              <a:cxnLst/>
              <a:rect l="l" t="t" r="r" b="b"/>
              <a:pathLst>
                <a:path h="1384300">
                  <a:moveTo>
                    <a:pt x="0" y="1383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7" name="object 2417"/>
            <p:cNvSpPr/>
            <p:nvPr/>
          </p:nvSpPr>
          <p:spPr>
            <a:xfrm>
              <a:off x="7618779" y="5059413"/>
              <a:ext cx="167189" cy="16245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8" name="object 2418"/>
            <p:cNvSpPr/>
            <p:nvPr/>
          </p:nvSpPr>
          <p:spPr>
            <a:xfrm>
              <a:off x="5793484" y="6946582"/>
              <a:ext cx="3191510" cy="0"/>
            </a:xfrm>
            <a:custGeom>
              <a:avLst/>
              <a:gdLst/>
              <a:ahLst/>
              <a:cxnLst/>
              <a:rect l="l" t="t" r="r" b="b"/>
              <a:pathLst>
                <a:path w="3191509">
                  <a:moveTo>
                    <a:pt x="31912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9" name="object 2419"/>
            <p:cNvSpPr/>
            <p:nvPr/>
          </p:nvSpPr>
          <p:spPr>
            <a:xfrm>
              <a:off x="5793484" y="6928294"/>
              <a:ext cx="3191510" cy="1905"/>
            </a:xfrm>
            <a:custGeom>
              <a:avLst/>
              <a:gdLst/>
              <a:ahLst/>
              <a:cxnLst/>
              <a:rect l="l" t="t" r="r" b="b"/>
              <a:pathLst>
                <a:path w="3191509" h="1904">
                  <a:moveTo>
                    <a:pt x="3191255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0" name="object 2420"/>
            <p:cNvSpPr/>
            <p:nvPr/>
          </p:nvSpPr>
          <p:spPr>
            <a:xfrm>
              <a:off x="9300208" y="69282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1" name="object 2421"/>
            <p:cNvSpPr/>
            <p:nvPr/>
          </p:nvSpPr>
          <p:spPr>
            <a:xfrm>
              <a:off x="8984740" y="69282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2" name="object 2422"/>
            <p:cNvSpPr/>
            <p:nvPr/>
          </p:nvSpPr>
          <p:spPr>
            <a:xfrm>
              <a:off x="9300208" y="6946582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3" name="object 2423"/>
            <p:cNvSpPr/>
            <p:nvPr/>
          </p:nvSpPr>
          <p:spPr>
            <a:xfrm>
              <a:off x="9300208" y="6928294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4" name="object 2424"/>
            <p:cNvSpPr/>
            <p:nvPr/>
          </p:nvSpPr>
          <p:spPr>
            <a:xfrm>
              <a:off x="9710164" y="69282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5" name="object 2425"/>
            <p:cNvSpPr/>
            <p:nvPr/>
          </p:nvSpPr>
          <p:spPr>
            <a:xfrm>
              <a:off x="9393172" y="69282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6" name="object 2426"/>
            <p:cNvSpPr/>
            <p:nvPr/>
          </p:nvSpPr>
          <p:spPr>
            <a:xfrm>
              <a:off x="9710164" y="6946582"/>
              <a:ext cx="521334" cy="0"/>
            </a:xfrm>
            <a:custGeom>
              <a:avLst/>
              <a:gdLst/>
              <a:ahLst/>
              <a:cxnLst/>
              <a:rect l="l" t="t" r="r" b="b"/>
              <a:pathLst>
                <a:path w="521334">
                  <a:moveTo>
                    <a:pt x="5212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7" name="object 2427"/>
            <p:cNvSpPr/>
            <p:nvPr/>
          </p:nvSpPr>
          <p:spPr>
            <a:xfrm>
              <a:off x="9710164" y="6928294"/>
              <a:ext cx="521334" cy="0"/>
            </a:xfrm>
            <a:custGeom>
              <a:avLst/>
              <a:gdLst/>
              <a:ahLst/>
              <a:cxnLst/>
              <a:rect l="l" t="t" r="r" b="b"/>
              <a:pathLst>
                <a:path w="521334">
                  <a:moveTo>
                    <a:pt x="5212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8" name="object 2428"/>
            <p:cNvSpPr/>
            <p:nvPr/>
          </p:nvSpPr>
          <p:spPr>
            <a:xfrm>
              <a:off x="8984283" y="6927837"/>
              <a:ext cx="316383" cy="168554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9" name="object 2429"/>
            <p:cNvSpPr/>
            <p:nvPr/>
          </p:nvSpPr>
          <p:spPr>
            <a:xfrm>
              <a:off x="9392715" y="6927837"/>
              <a:ext cx="317907" cy="168554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0" name="object 2430"/>
            <p:cNvSpPr/>
            <p:nvPr/>
          </p:nvSpPr>
          <p:spPr>
            <a:xfrm>
              <a:off x="10939653" y="4434649"/>
              <a:ext cx="342900" cy="1407160"/>
            </a:xfrm>
            <a:custGeom>
              <a:avLst/>
              <a:gdLst/>
              <a:ahLst/>
              <a:cxnLst/>
              <a:rect l="l" t="t" r="r" b="b"/>
              <a:pathLst>
                <a:path w="342900" h="1407160">
                  <a:moveTo>
                    <a:pt x="342900" y="0"/>
                  </a:moveTo>
                  <a:lnTo>
                    <a:pt x="0" y="0"/>
                  </a:lnTo>
                  <a:lnTo>
                    <a:pt x="0" y="1406652"/>
                  </a:lnTo>
                  <a:lnTo>
                    <a:pt x="342900" y="1406652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1" name="object 2431"/>
            <p:cNvSpPr/>
            <p:nvPr/>
          </p:nvSpPr>
          <p:spPr>
            <a:xfrm>
              <a:off x="11031092" y="4435030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95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2" name="object 2432"/>
            <p:cNvSpPr/>
            <p:nvPr/>
          </p:nvSpPr>
          <p:spPr>
            <a:xfrm>
              <a:off x="11049760" y="443503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3" name="object 2433"/>
            <p:cNvSpPr/>
            <p:nvPr/>
          </p:nvSpPr>
          <p:spPr>
            <a:xfrm>
              <a:off x="11118340" y="443503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4" name="object 2434"/>
            <p:cNvSpPr/>
            <p:nvPr/>
          </p:nvSpPr>
          <p:spPr>
            <a:xfrm>
              <a:off x="11186920" y="443503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5" name="object 2435"/>
            <p:cNvSpPr/>
            <p:nvPr/>
          </p:nvSpPr>
          <p:spPr>
            <a:xfrm>
              <a:off x="11255500" y="443503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6" name="object 2436"/>
            <p:cNvSpPr/>
            <p:nvPr/>
          </p:nvSpPr>
          <p:spPr>
            <a:xfrm>
              <a:off x="11282932" y="4435030"/>
              <a:ext cx="0" cy="1407160"/>
            </a:xfrm>
            <a:custGeom>
              <a:avLst/>
              <a:gdLst/>
              <a:ahLst/>
              <a:cxnLst/>
              <a:rect l="l" t="t" r="r" b="b"/>
              <a:pathLst>
                <a:path h="1407160">
                  <a:moveTo>
                    <a:pt x="0" y="0"/>
                  </a:moveTo>
                  <a:lnTo>
                    <a:pt x="0" y="1406652"/>
                  </a:lnTo>
                </a:path>
              </a:pathLst>
            </a:custGeom>
            <a:ln w="317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7" name="object 2437"/>
            <p:cNvSpPr/>
            <p:nvPr/>
          </p:nvSpPr>
          <p:spPr>
            <a:xfrm>
              <a:off x="11255500" y="5841682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2743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8" name="object 2438"/>
            <p:cNvSpPr/>
            <p:nvPr/>
          </p:nvSpPr>
          <p:spPr>
            <a:xfrm>
              <a:off x="10981180" y="5841682"/>
              <a:ext cx="260985" cy="0"/>
            </a:xfrm>
            <a:custGeom>
              <a:avLst/>
              <a:gdLst/>
              <a:ahLst/>
              <a:cxnLst/>
              <a:rect l="l" t="t" r="r" b="b"/>
              <a:pathLst>
                <a:path w="260984">
                  <a:moveTo>
                    <a:pt x="211456" y="0"/>
                  </a:moveTo>
                  <a:lnTo>
                    <a:pt x="260603" y="0"/>
                  </a:lnTo>
                </a:path>
                <a:path w="260984">
                  <a:moveTo>
                    <a:pt x="0" y="0"/>
                  </a:moveTo>
                  <a:lnTo>
                    <a:pt x="49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9" name="object 2439"/>
            <p:cNvSpPr/>
            <p:nvPr/>
          </p:nvSpPr>
          <p:spPr>
            <a:xfrm>
              <a:off x="10940032" y="5841682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2743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0" name="object 2440"/>
            <p:cNvSpPr/>
            <p:nvPr/>
          </p:nvSpPr>
          <p:spPr>
            <a:xfrm>
              <a:off x="10940032" y="4435030"/>
              <a:ext cx="0" cy="1407160"/>
            </a:xfrm>
            <a:custGeom>
              <a:avLst/>
              <a:gdLst/>
              <a:ahLst/>
              <a:cxnLst/>
              <a:rect l="l" t="t" r="r" b="b"/>
              <a:pathLst>
                <a:path h="1407160">
                  <a:moveTo>
                    <a:pt x="0" y="0"/>
                  </a:moveTo>
                  <a:lnTo>
                    <a:pt x="0" y="1406652"/>
                  </a:lnTo>
                </a:path>
              </a:pathLst>
            </a:custGeom>
            <a:ln w="317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1" name="object 2441"/>
            <p:cNvSpPr/>
            <p:nvPr/>
          </p:nvSpPr>
          <p:spPr>
            <a:xfrm>
              <a:off x="7259193" y="3124009"/>
              <a:ext cx="233679" cy="422275"/>
            </a:xfrm>
            <a:custGeom>
              <a:avLst/>
              <a:gdLst/>
              <a:ahLst/>
              <a:cxnLst/>
              <a:rect l="l" t="t" r="r" b="b"/>
              <a:pathLst>
                <a:path w="233679" h="422275">
                  <a:moveTo>
                    <a:pt x="233172" y="149352"/>
                  </a:moveTo>
                  <a:lnTo>
                    <a:pt x="216408" y="149352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149352"/>
                  </a:lnTo>
                  <a:lnTo>
                    <a:pt x="0" y="384048"/>
                  </a:lnTo>
                  <a:lnTo>
                    <a:pt x="216408" y="384048"/>
                  </a:lnTo>
                  <a:lnTo>
                    <a:pt x="216408" y="422148"/>
                  </a:lnTo>
                  <a:lnTo>
                    <a:pt x="233172" y="422148"/>
                  </a:lnTo>
                  <a:lnTo>
                    <a:pt x="233172" y="1493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2" name="object 2442"/>
            <p:cNvSpPr/>
            <p:nvPr/>
          </p:nvSpPr>
          <p:spPr>
            <a:xfrm>
              <a:off x="7475980" y="2545272"/>
              <a:ext cx="17145" cy="888365"/>
            </a:xfrm>
            <a:custGeom>
              <a:avLst/>
              <a:gdLst/>
              <a:ahLst/>
              <a:cxnLst/>
              <a:rect l="l" t="t" r="r" b="b"/>
              <a:pathLst>
                <a:path w="17145" h="888364">
                  <a:moveTo>
                    <a:pt x="0" y="0"/>
                  </a:moveTo>
                  <a:lnTo>
                    <a:pt x="0" y="888109"/>
                  </a:lnTo>
                </a:path>
                <a:path w="17145" h="888364">
                  <a:moveTo>
                    <a:pt x="16764" y="0"/>
                  </a:moveTo>
                  <a:lnTo>
                    <a:pt x="16764" y="88810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3" name="object 2443"/>
            <p:cNvSpPr/>
            <p:nvPr/>
          </p:nvSpPr>
          <p:spPr>
            <a:xfrm>
              <a:off x="10532508" y="7179810"/>
              <a:ext cx="331217" cy="351282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4" name="object 2444"/>
            <p:cNvSpPr/>
            <p:nvPr/>
          </p:nvSpPr>
          <p:spPr>
            <a:xfrm>
              <a:off x="10020806" y="7162083"/>
              <a:ext cx="331216" cy="351281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5" name="object 2445"/>
            <p:cNvSpPr/>
            <p:nvPr/>
          </p:nvSpPr>
          <p:spPr>
            <a:xfrm>
              <a:off x="8080629" y="6987349"/>
              <a:ext cx="327660" cy="424180"/>
            </a:xfrm>
            <a:custGeom>
              <a:avLst/>
              <a:gdLst/>
              <a:ahLst/>
              <a:cxnLst/>
              <a:rect l="l" t="t" r="r" b="b"/>
              <a:pathLst>
                <a:path w="327659" h="424179">
                  <a:moveTo>
                    <a:pt x="164592" y="0"/>
                  </a:moveTo>
                  <a:lnTo>
                    <a:pt x="0" y="423671"/>
                  </a:lnTo>
                  <a:lnTo>
                    <a:pt x="327660" y="423671"/>
                  </a:lnTo>
                  <a:lnTo>
                    <a:pt x="1645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6" name="object 2446"/>
            <p:cNvSpPr/>
            <p:nvPr/>
          </p:nvSpPr>
          <p:spPr>
            <a:xfrm>
              <a:off x="8081008" y="6987730"/>
              <a:ext cx="327660" cy="424180"/>
            </a:xfrm>
            <a:custGeom>
              <a:avLst/>
              <a:gdLst/>
              <a:ahLst/>
              <a:cxnLst/>
              <a:rect l="l" t="t" r="r" b="b"/>
              <a:pathLst>
                <a:path w="327659" h="424179">
                  <a:moveTo>
                    <a:pt x="164592" y="0"/>
                  </a:moveTo>
                  <a:lnTo>
                    <a:pt x="327660" y="423671"/>
                  </a:lnTo>
                  <a:lnTo>
                    <a:pt x="0" y="423671"/>
                  </a:lnTo>
                  <a:lnTo>
                    <a:pt x="16459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7" name="object 2447"/>
            <p:cNvSpPr/>
            <p:nvPr/>
          </p:nvSpPr>
          <p:spPr>
            <a:xfrm>
              <a:off x="7974329" y="6931342"/>
              <a:ext cx="541020" cy="10795"/>
            </a:xfrm>
            <a:custGeom>
              <a:avLst/>
              <a:gdLst/>
              <a:ahLst/>
              <a:cxnLst/>
              <a:rect l="l" t="t" r="r" b="b"/>
              <a:pathLst>
                <a:path w="541020" h="10795">
                  <a:moveTo>
                    <a:pt x="0" y="0"/>
                  </a:moveTo>
                  <a:lnTo>
                    <a:pt x="271272" y="0"/>
                  </a:lnTo>
                  <a:lnTo>
                    <a:pt x="271272" y="10667"/>
                  </a:lnTo>
                  <a:lnTo>
                    <a:pt x="0" y="10667"/>
                  </a:lnTo>
                  <a:lnTo>
                    <a:pt x="0" y="0"/>
                  </a:lnTo>
                  <a:close/>
                </a:path>
                <a:path w="541020" h="10795">
                  <a:moveTo>
                    <a:pt x="271272" y="0"/>
                  </a:moveTo>
                  <a:lnTo>
                    <a:pt x="541020" y="0"/>
                  </a:lnTo>
                  <a:lnTo>
                    <a:pt x="541020" y="10667"/>
                  </a:lnTo>
                  <a:lnTo>
                    <a:pt x="271272" y="10667"/>
                  </a:lnTo>
                  <a:lnTo>
                    <a:pt x="27127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8" name="object 2448"/>
            <p:cNvSpPr/>
            <p:nvPr/>
          </p:nvSpPr>
          <p:spPr>
            <a:xfrm>
              <a:off x="7896604" y="6972490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79">
                  <a:moveTo>
                    <a:pt x="2209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9" name="object 2449"/>
            <p:cNvSpPr/>
            <p:nvPr/>
          </p:nvSpPr>
          <p:spPr>
            <a:xfrm>
              <a:off x="7896604" y="6955726"/>
              <a:ext cx="17145" cy="35560"/>
            </a:xfrm>
            <a:custGeom>
              <a:avLst/>
              <a:gdLst/>
              <a:ahLst/>
              <a:cxnLst/>
              <a:rect l="l" t="t" r="r" b="b"/>
              <a:pathLst>
                <a:path w="17145" h="35559">
                  <a:moveTo>
                    <a:pt x="0" y="16763"/>
                  </a:moveTo>
                  <a:lnTo>
                    <a:pt x="16764" y="35051"/>
                  </a:lnTo>
                </a:path>
                <a:path w="17145" h="35559">
                  <a:moveTo>
                    <a:pt x="0" y="16763"/>
                  </a:moveTo>
                  <a:lnTo>
                    <a:pt x="167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0" name="object 2450"/>
            <p:cNvSpPr/>
            <p:nvPr/>
          </p:nvSpPr>
          <p:spPr>
            <a:xfrm>
              <a:off x="8372092" y="6972490"/>
              <a:ext cx="222885" cy="0"/>
            </a:xfrm>
            <a:custGeom>
              <a:avLst/>
              <a:gdLst/>
              <a:ahLst/>
              <a:cxnLst/>
              <a:rect l="l" t="t" r="r" b="b"/>
              <a:pathLst>
                <a:path w="222884">
                  <a:moveTo>
                    <a:pt x="0" y="0"/>
                  </a:moveTo>
                  <a:lnTo>
                    <a:pt x="2225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1" name="object 2451"/>
            <p:cNvSpPr/>
            <p:nvPr/>
          </p:nvSpPr>
          <p:spPr>
            <a:xfrm>
              <a:off x="8576308" y="6955726"/>
              <a:ext cx="18415" cy="35560"/>
            </a:xfrm>
            <a:custGeom>
              <a:avLst/>
              <a:gdLst/>
              <a:ahLst/>
              <a:cxnLst/>
              <a:rect l="l" t="t" r="r" b="b"/>
              <a:pathLst>
                <a:path w="18415" h="35559">
                  <a:moveTo>
                    <a:pt x="18288" y="16763"/>
                  </a:moveTo>
                  <a:lnTo>
                    <a:pt x="0" y="35051"/>
                  </a:lnTo>
                </a:path>
                <a:path w="18415" h="35559">
                  <a:moveTo>
                    <a:pt x="18288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2" name="object 2452"/>
            <p:cNvSpPr/>
            <p:nvPr/>
          </p:nvSpPr>
          <p:spPr>
            <a:xfrm>
              <a:off x="7974328" y="69282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82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3" name="object 2453"/>
            <p:cNvSpPr/>
            <p:nvPr/>
          </p:nvSpPr>
          <p:spPr>
            <a:xfrm>
              <a:off x="8515348" y="69282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82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4" name="object 2454"/>
            <p:cNvSpPr/>
            <p:nvPr/>
          </p:nvSpPr>
          <p:spPr>
            <a:xfrm>
              <a:off x="8207500" y="5140642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5" name="object 2455"/>
            <p:cNvSpPr/>
            <p:nvPr/>
          </p:nvSpPr>
          <p:spPr>
            <a:xfrm>
              <a:off x="7241284" y="5190934"/>
              <a:ext cx="0" cy="585470"/>
            </a:xfrm>
            <a:custGeom>
              <a:avLst/>
              <a:gdLst/>
              <a:ahLst/>
              <a:cxnLst/>
              <a:rect l="l" t="t" r="r" b="b"/>
              <a:pathLst>
                <a:path h="585470">
                  <a:moveTo>
                    <a:pt x="0" y="5852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6" name="object 2456"/>
            <p:cNvSpPr/>
            <p:nvPr/>
          </p:nvSpPr>
          <p:spPr>
            <a:xfrm>
              <a:off x="7259572" y="5190934"/>
              <a:ext cx="0" cy="585470"/>
            </a:xfrm>
            <a:custGeom>
              <a:avLst/>
              <a:gdLst/>
              <a:ahLst/>
              <a:cxnLst/>
              <a:rect l="l" t="t" r="r" b="b"/>
              <a:pathLst>
                <a:path h="585470">
                  <a:moveTo>
                    <a:pt x="0" y="5852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7" name="object 2457"/>
            <p:cNvSpPr/>
            <p:nvPr/>
          </p:nvSpPr>
          <p:spPr>
            <a:xfrm>
              <a:off x="7240905" y="5937313"/>
              <a:ext cx="18415" cy="990600"/>
            </a:xfrm>
            <a:custGeom>
              <a:avLst/>
              <a:gdLst/>
              <a:ahLst/>
              <a:cxnLst/>
              <a:rect l="l" t="t" r="r" b="b"/>
              <a:pathLst>
                <a:path w="18415" h="990600">
                  <a:moveTo>
                    <a:pt x="18288" y="0"/>
                  </a:moveTo>
                  <a:lnTo>
                    <a:pt x="0" y="0"/>
                  </a:lnTo>
                  <a:lnTo>
                    <a:pt x="0" y="990600"/>
                  </a:lnTo>
                  <a:lnTo>
                    <a:pt x="18288" y="990600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8" name="object 2458"/>
            <p:cNvSpPr/>
            <p:nvPr/>
          </p:nvSpPr>
          <p:spPr>
            <a:xfrm>
              <a:off x="7241284" y="5937694"/>
              <a:ext cx="0" cy="990600"/>
            </a:xfrm>
            <a:custGeom>
              <a:avLst/>
              <a:gdLst/>
              <a:ahLst/>
              <a:cxnLst/>
              <a:rect l="l" t="t" r="r" b="b"/>
              <a:pathLst>
                <a:path h="990600">
                  <a:moveTo>
                    <a:pt x="0" y="9906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9" name="object 2459"/>
            <p:cNvSpPr/>
            <p:nvPr/>
          </p:nvSpPr>
          <p:spPr>
            <a:xfrm>
              <a:off x="7259572" y="5937694"/>
              <a:ext cx="0" cy="990600"/>
            </a:xfrm>
            <a:custGeom>
              <a:avLst/>
              <a:gdLst/>
              <a:ahLst/>
              <a:cxnLst/>
              <a:rect l="l" t="t" r="r" b="b"/>
              <a:pathLst>
                <a:path h="990600">
                  <a:moveTo>
                    <a:pt x="0" y="9906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0" name="object 2460"/>
            <p:cNvSpPr/>
            <p:nvPr/>
          </p:nvSpPr>
          <p:spPr>
            <a:xfrm>
              <a:off x="7092279" y="5775693"/>
              <a:ext cx="167751" cy="16245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1" name="object 2461"/>
            <p:cNvSpPr/>
            <p:nvPr/>
          </p:nvSpPr>
          <p:spPr>
            <a:xfrm>
              <a:off x="10861927" y="6856285"/>
              <a:ext cx="421005" cy="818515"/>
            </a:xfrm>
            <a:custGeom>
              <a:avLst/>
              <a:gdLst/>
              <a:ahLst/>
              <a:cxnLst/>
              <a:rect l="l" t="t" r="r" b="b"/>
              <a:pathLst>
                <a:path w="421004" h="818515">
                  <a:moveTo>
                    <a:pt x="51815" y="0"/>
                  </a:moveTo>
                  <a:lnTo>
                    <a:pt x="0" y="89916"/>
                  </a:lnTo>
                  <a:lnTo>
                    <a:pt x="420623" y="818388"/>
                  </a:lnTo>
                  <a:lnTo>
                    <a:pt x="330707" y="481584"/>
                  </a:lnTo>
                  <a:lnTo>
                    <a:pt x="518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2" name="object 2462"/>
            <p:cNvSpPr/>
            <p:nvPr/>
          </p:nvSpPr>
          <p:spPr>
            <a:xfrm>
              <a:off x="10862308" y="6946582"/>
              <a:ext cx="421005" cy="728980"/>
            </a:xfrm>
            <a:custGeom>
              <a:avLst/>
              <a:gdLst/>
              <a:ahLst/>
              <a:cxnLst/>
              <a:rect l="l" t="t" r="r" b="b"/>
              <a:pathLst>
                <a:path w="421004" h="728979">
                  <a:moveTo>
                    <a:pt x="420624" y="7284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3" name="object 2463"/>
            <p:cNvSpPr/>
            <p:nvPr/>
          </p:nvSpPr>
          <p:spPr>
            <a:xfrm>
              <a:off x="10914124" y="6856666"/>
              <a:ext cx="279400" cy="481965"/>
            </a:xfrm>
            <a:custGeom>
              <a:avLst/>
              <a:gdLst/>
              <a:ahLst/>
              <a:cxnLst/>
              <a:rect l="l" t="t" r="r" b="b"/>
              <a:pathLst>
                <a:path w="279400" h="481965">
                  <a:moveTo>
                    <a:pt x="278892" y="4815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4" name="object 2464"/>
            <p:cNvSpPr/>
            <p:nvPr/>
          </p:nvSpPr>
          <p:spPr>
            <a:xfrm>
              <a:off x="11192635" y="5786437"/>
              <a:ext cx="90170" cy="1888489"/>
            </a:xfrm>
            <a:custGeom>
              <a:avLst/>
              <a:gdLst/>
              <a:ahLst/>
              <a:cxnLst/>
              <a:rect l="l" t="t" r="r" b="b"/>
              <a:pathLst>
                <a:path w="90170" h="1888490">
                  <a:moveTo>
                    <a:pt x="89916" y="0"/>
                  </a:moveTo>
                  <a:lnTo>
                    <a:pt x="0" y="91439"/>
                  </a:lnTo>
                  <a:lnTo>
                    <a:pt x="0" y="1551431"/>
                  </a:lnTo>
                  <a:lnTo>
                    <a:pt x="89916" y="1888235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5" name="object 2465"/>
            <p:cNvSpPr/>
            <p:nvPr/>
          </p:nvSpPr>
          <p:spPr>
            <a:xfrm>
              <a:off x="11282932" y="5786818"/>
              <a:ext cx="0" cy="1888489"/>
            </a:xfrm>
            <a:custGeom>
              <a:avLst/>
              <a:gdLst/>
              <a:ahLst/>
              <a:cxnLst/>
              <a:rect l="l" t="t" r="r" b="b"/>
              <a:pathLst>
                <a:path h="1888490">
                  <a:moveTo>
                    <a:pt x="0" y="0"/>
                  </a:moveTo>
                  <a:lnTo>
                    <a:pt x="0" y="18882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6" name="object 2466"/>
            <p:cNvSpPr/>
            <p:nvPr/>
          </p:nvSpPr>
          <p:spPr>
            <a:xfrm>
              <a:off x="11193016" y="5878258"/>
              <a:ext cx="0" cy="1460500"/>
            </a:xfrm>
            <a:custGeom>
              <a:avLst/>
              <a:gdLst/>
              <a:ahLst/>
              <a:cxnLst/>
              <a:rect l="l" t="t" r="r" b="b"/>
              <a:pathLst>
                <a:path h="1460500">
                  <a:moveTo>
                    <a:pt x="0" y="0"/>
                  </a:moveTo>
                  <a:lnTo>
                    <a:pt x="0" y="14599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7" name="object 2467"/>
            <p:cNvSpPr/>
            <p:nvPr/>
          </p:nvSpPr>
          <p:spPr>
            <a:xfrm>
              <a:off x="10212704" y="6834949"/>
              <a:ext cx="44450" cy="66040"/>
            </a:xfrm>
            <a:custGeom>
              <a:avLst/>
              <a:gdLst/>
              <a:ahLst/>
              <a:cxnLst/>
              <a:rect l="l" t="t" r="r" b="b"/>
              <a:pathLst>
                <a:path w="44450" h="66040">
                  <a:moveTo>
                    <a:pt x="44196" y="0"/>
                  </a:moveTo>
                  <a:lnTo>
                    <a:pt x="0" y="0"/>
                  </a:lnTo>
                  <a:lnTo>
                    <a:pt x="0" y="65531"/>
                  </a:lnTo>
                  <a:lnTo>
                    <a:pt x="44196" y="65531"/>
                  </a:lnTo>
                  <a:lnTo>
                    <a:pt x="441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8" name="object 2468"/>
            <p:cNvSpPr/>
            <p:nvPr/>
          </p:nvSpPr>
          <p:spPr>
            <a:xfrm>
              <a:off x="10257280" y="6835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5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9" name="object 2469"/>
            <p:cNvSpPr/>
            <p:nvPr/>
          </p:nvSpPr>
          <p:spPr>
            <a:xfrm>
              <a:off x="10213084" y="6835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5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0" name="object 2470"/>
            <p:cNvSpPr/>
            <p:nvPr/>
          </p:nvSpPr>
          <p:spPr>
            <a:xfrm>
              <a:off x="10212704" y="5859589"/>
              <a:ext cx="44450" cy="814069"/>
            </a:xfrm>
            <a:custGeom>
              <a:avLst/>
              <a:gdLst/>
              <a:ahLst/>
              <a:cxnLst/>
              <a:rect l="l" t="t" r="r" b="b"/>
              <a:pathLst>
                <a:path w="44450" h="814070">
                  <a:moveTo>
                    <a:pt x="44196" y="0"/>
                  </a:moveTo>
                  <a:lnTo>
                    <a:pt x="0" y="0"/>
                  </a:lnTo>
                  <a:lnTo>
                    <a:pt x="0" y="813815"/>
                  </a:lnTo>
                  <a:lnTo>
                    <a:pt x="44196" y="813815"/>
                  </a:lnTo>
                  <a:lnTo>
                    <a:pt x="441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1" name="object 2471"/>
            <p:cNvSpPr/>
            <p:nvPr/>
          </p:nvSpPr>
          <p:spPr>
            <a:xfrm>
              <a:off x="10257280" y="5859970"/>
              <a:ext cx="0" cy="814069"/>
            </a:xfrm>
            <a:custGeom>
              <a:avLst/>
              <a:gdLst/>
              <a:ahLst/>
              <a:cxnLst/>
              <a:rect l="l" t="t" r="r" b="b"/>
              <a:pathLst>
                <a:path h="814070">
                  <a:moveTo>
                    <a:pt x="0" y="0"/>
                  </a:moveTo>
                  <a:lnTo>
                    <a:pt x="0" y="8138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2" name="object 2472"/>
            <p:cNvSpPr/>
            <p:nvPr/>
          </p:nvSpPr>
          <p:spPr>
            <a:xfrm>
              <a:off x="10213084" y="5859970"/>
              <a:ext cx="0" cy="814069"/>
            </a:xfrm>
            <a:custGeom>
              <a:avLst/>
              <a:gdLst/>
              <a:ahLst/>
              <a:cxnLst/>
              <a:rect l="l" t="t" r="r" b="b"/>
              <a:pathLst>
                <a:path h="814070">
                  <a:moveTo>
                    <a:pt x="0" y="0"/>
                  </a:moveTo>
                  <a:lnTo>
                    <a:pt x="0" y="8138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3" name="object 2473"/>
            <p:cNvSpPr/>
            <p:nvPr/>
          </p:nvSpPr>
          <p:spPr>
            <a:xfrm>
              <a:off x="10212627" y="6673329"/>
              <a:ext cx="180747" cy="16245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4" name="object 2474"/>
            <p:cNvSpPr/>
            <p:nvPr/>
          </p:nvSpPr>
          <p:spPr>
            <a:xfrm>
              <a:off x="10212704" y="6856285"/>
              <a:ext cx="701040" cy="90170"/>
            </a:xfrm>
            <a:custGeom>
              <a:avLst/>
              <a:gdLst/>
              <a:ahLst/>
              <a:cxnLst/>
              <a:rect l="l" t="t" r="r" b="b"/>
              <a:pathLst>
                <a:path w="701040" h="90170">
                  <a:moveTo>
                    <a:pt x="701040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649224" y="89916"/>
                  </a:lnTo>
                  <a:lnTo>
                    <a:pt x="7010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5" name="object 2475"/>
            <p:cNvSpPr/>
            <p:nvPr/>
          </p:nvSpPr>
          <p:spPr>
            <a:xfrm>
              <a:off x="10213084" y="6946582"/>
              <a:ext cx="649605" cy="0"/>
            </a:xfrm>
            <a:custGeom>
              <a:avLst/>
              <a:gdLst/>
              <a:ahLst/>
              <a:cxnLst/>
              <a:rect l="l" t="t" r="r" b="b"/>
              <a:pathLst>
                <a:path w="649604">
                  <a:moveTo>
                    <a:pt x="6492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6" name="object 2476"/>
            <p:cNvSpPr/>
            <p:nvPr/>
          </p:nvSpPr>
          <p:spPr>
            <a:xfrm>
              <a:off x="10213084" y="6856666"/>
              <a:ext cx="701040" cy="0"/>
            </a:xfrm>
            <a:custGeom>
              <a:avLst/>
              <a:gdLst/>
              <a:ahLst/>
              <a:cxnLst/>
              <a:rect l="l" t="t" r="r" b="b"/>
              <a:pathLst>
                <a:path w="701040">
                  <a:moveTo>
                    <a:pt x="70104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7" name="object 2477"/>
            <p:cNvSpPr/>
            <p:nvPr/>
          </p:nvSpPr>
          <p:spPr>
            <a:xfrm>
              <a:off x="6515480" y="2456497"/>
              <a:ext cx="498475" cy="772795"/>
            </a:xfrm>
            <a:custGeom>
              <a:avLst/>
              <a:gdLst/>
              <a:ahLst/>
              <a:cxnLst/>
              <a:rect l="l" t="t" r="r" b="b"/>
              <a:pathLst>
                <a:path w="498475" h="772794">
                  <a:moveTo>
                    <a:pt x="77724" y="0"/>
                  </a:moveTo>
                  <a:lnTo>
                    <a:pt x="0" y="44196"/>
                  </a:lnTo>
                  <a:lnTo>
                    <a:pt x="420623" y="772668"/>
                  </a:lnTo>
                  <a:lnTo>
                    <a:pt x="498348" y="726948"/>
                  </a:lnTo>
                  <a:lnTo>
                    <a:pt x="777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8" name="object 2478"/>
            <p:cNvSpPr/>
            <p:nvPr/>
          </p:nvSpPr>
          <p:spPr>
            <a:xfrm>
              <a:off x="6593584" y="2456878"/>
              <a:ext cx="421005" cy="727075"/>
            </a:xfrm>
            <a:custGeom>
              <a:avLst/>
              <a:gdLst/>
              <a:ahLst/>
              <a:cxnLst/>
              <a:rect l="l" t="t" r="r" b="b"/>
              <a:pathLst>
                <a:path w="421004" h="727075">
                  <a:moveTo>
                    <a:pt x="0" y="0"/>
                  </a:moveTo>
                  <a:lnTo>
                    <a:pt x="420623" y="7269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9" name="object 2479"/>
            <p:cNvSpPr/>
            <p:nvPr/>
          </p:nvSpPr>
          <p:spPr>
            <a:xfrm>
              <a:off x="6515860" y="2501074"/>
              <a:ext cx="421005" cy="728980"/>
            </a:xfrm>
            <a:custGeom>
              <a:avLst/>
              <a:gdLst/>
              <a:ahLst/>
              <a:cxnLst/>
              <a:rect l="l" t="t" r="r" b="b"/>
              <a:pathLst>
                <a:path w="421004" h="728980">
                  <a:moveTo>
                    <a:pt x="0" y="0"/>
                  </a:moveTo>
                  <a:lnTo>
                    <a:pt x="420623" y="7284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0" name="object 2480"/>
            <p:cNvSpPr/>
            <p:nvPr/>
          </p:nvSpPr>
          <p:spPr>
            <a:xfrm>
              <a:off x="5701665" y="2454973"/>
              <a:ext cx="91440" cy="2735580"/>
            </a:xfrm>
            <a:custGeom>
              <a:avLst/>
              <a:gdLst/>
              <a:ahLst/>
              <a:cxnLst/>
              <a:rect l="l" t="t" r="r" b="b"/>
              <a:pathLst>
                <a:path w="91439" h="2735579">
                  <a:moveTo>
                    <a:pt x="89915" y="0"/>
                  </a:moveTo>
                  <a:lnTo>
                    <a:pt x="0" y="0"/>
                  </a:lnTo>
                  <a:lnTo>
                    <a:pt x="1523" y="2735580"/>
                  </a:lnTo>
                  <a:lnTo>
                    <a:pt x="91439" y="2735580"/>
                  </a:lnTo>
                  <a:lnTo>
                    <a:pt x="899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1" name="object 2481"/>
            <p:cNvSpPr/>
            <p:nvPr/>
          </p:nvSpPr>
          <p:spPr>
            <a:xfrm>
              <a:off x="5702044" y="2455354"/>
              <a:ext cx="1905" cy="2735580"/>
            </a:xfrm>
            <a:custGeom>
              <a:avLst/>
              <a:gdLst/>
              <a:ahLst/>
              <a:cxnLst/>
              <a:rect l="l" t="t" r="r" b="b"/>
              <a:pathLst>
                <a:path w="1904" h="2735579">
                  <a:moveTo>
                    <a:pt x="1524" y="2735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2" name="object 2482"/>
            <p:cNvSpPr/>
            <p:nvPr/>
          </p:nvSpPr>
          <p:spPr>
            <a:xfrm>
              <a:off x="5791960" y="2455354"/>
              <a:ext cx="1905" cy="2735580"/>
            </a:xfrm>
            <a:custGeom>
              <a:avLst/>
              <a:gdLst/>
              <a:ahLst/>
              <a:cxnLst/>
              <a:rect l="l" t="t" r="r" b="b"/>
              <a:pathLst>
                <a:path w="1904" h="2735579">
                  <a:moveTo>
                    <a:pt x="1524" y="2735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3" name="object 2483"/>
            <p:cNvSpPr/>
            <p:nvPr/>
          </p:nvSpPr>
          <p:spPr>
            <a:xfrm>
              <a:off x="7439025" y="2454973"/>
              <a:ext cx="53340" cy="818515"/>
            </a:xfrm>
            <a:custGeom>
              <a:avLst/>
              <a:gdLst/>
              <a:ahLst/>
              <a:cxnLst/>
              <a:rect l="l" t="t" r="r" b="b"/>
              <a:pathLst>
                <a:path w="53340" h="818514">
                  <a:moveTo>
                    <a:pt x="53340" y="0"/>
                  </a:moveTo>
                  <a:lnTo>
                    <a:pt x="0" y="0"/>
                  </a:lnTo>
                  <a:lnTo>
                    <a:pt x="0" y="818388"/>
                  </a:lnTo>
                  <a:lnTo>
                    <a:pt x="53340" y="818388"/>
                  </a:lnTo>
                  <a:lnTo>
                    <a:pt x="533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4" name="object 2484"/>
            <p:cNvSpPr/>
            <p:nvPr/>
          </p:nvSpPr>
          <p:spPr>
            <a:xfrm>
              <a:off x="7439404" y="2455354"/>
              <a:ext cx="0" cy="818515"/>
            </a:xfrm>
            <a:custGeom>
              <a:avLst/>
              <a:gdLst/>
              <a:ahLst/>
              <a:cxnLst/>
              <a:rect l="l" t="t" r="r" b="b"/>
              <a:pathLst>
                <a:path h="818514">
                  <a:moveTo>
                    <a:pt x="0" y="818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5" name="object 2485"/>
            <p:cNvSpPr/>
            <p:nvPr/>
          </p:nvSpPr>
          <p:spPr>
            <a:xfrm>
              <a:off x="7492744" y="2455354"/>
              <a:ext cx="0" cy="818515"/>
            </a:xfrm>
            <a:custGeom>
              <a:avLst/>
              <a:gdLst/>
              <a:ahLst/>
              <a:cxnLst/>
              <a:rect l="l" t="t" r="r" b="b"/>
              <a:pathLst>
                <a:path h="818514">
                  <a:moveTo>
                    <a:pt x="0" y="818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6" name="object 2486"/>
            <p:cNvSpPr/>
            <p:nvPr/>
          </p:nvSpPr>
          <p:spPr>
            <a:xfrm>
              <a:off x="7460361" y="3433381"/>
              <a:ext cx="58419" cy="121920"/>
            </a:xfrm>
            <a:custGeom>
              <a:avLst/>
              <a:gdLst/>
              <a:ahLst/>
              <a:cxnLst/>
              <a:rect l="l" t="t" r="r" b="b"/>
              <a:pathLst>
                <a:path w="58420" h="121920">
                  <a:moveTo>
                    <a:pt x="57911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57911" y="121920"/>
                  </a:lnTo>
                  <a:lnTo>
                    <a:pt x="579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7" name="object 2487"/>
            <p:cNvSpPr/>
            <p:nvPr/>
          </p:nvSpPr>
          <p:spPr>
            <a:xfrm>
              <a:off x="7240827" y="49392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8" name="object 2488"/>
            <p:cNvSpPr/>
            <p:nvPr/>
          </p:nvSpPr>
          <p:spPr>
            <a:xfrm>
              <a:off x="7259572" y="4904422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3505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9" name="object 2489"/>
            <p:cNvSpPr/>
            <p:nvPr/>
          </p:nvSpPr>
          <p:spPr>
            <a:xfrm>
              <a:off x="7211949" y="4288345"/>
              <a:ext cx="45720" cy="66040"/>
            </a:xfrm>
            <a:custGeom>
              <a:avLst/>
              <a:gdLst/>
              <a:ahLst/>
              <a:cxnLst/>
              <a:rect l="l" t="t" r="r" b="b"/>
              <a:pathLst>
                <a:path w="45720" h="66039">
                  <a:moveTo>
                    <a:pt x="45720" y="0"/>
                  </a:moveTo>
                  <a:lnTo>
                    <a:pt x="0" y="0"/>
                  </a:lnTo>
                  <a:lnTo>
                    <a:pt x="0" y="65532"/>
                  </a:lnTo>
                  <a:lnTo>
                    <a:pt x="45720" y="65532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0" name="object 2490"/>
            <p:cNvSpPr/>
            <p:nvPr/>
          </p:nvSpPr>
          <p:spPr>
            <a:xfrm>
              <a:off x="7212328" y="4288726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39">
                  <a:moveTo>
                    <a:pt x="0" y="6553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1" name="object 2491"/>
            <p:cNvSpPr/>
            <p:nvPr/>
          </p:nvSpPr>
          <p:spPr>
            <a:xfrm>
              <a:off x="7258048" y="4288726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39">
                  <a:moveTo>
                    <a:pt x="0" y="6553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2" name="object 2492"/>
            <p:cNvSpPr/>
            <p:nvPr/>
          </p:nvSpPr>
          <p:spPr>
            <a:xfrm>
              <a:off x="7211949" y="4513897"/>
              <a:ext cx="45720" cy="425450"/>
            </a:xfrm>
            <a:custGeom>
              <a:avLst/>
              <a:gdLst/>
              <a:ahLst/>
              <a:cxnLst/>
              <a:rect l="l" t="t" r="r" b="b"/>
              <a:pathLst>
                <a:path w="45720" h="425450">
                  <a:moveTo>
                    <a:pt x="45720" y="0"/>
                  </a:moveTo>
                  <a:lnTo>
                    <a:pt x="0" y="0"/>
                  </a:lnTo>
                  <a:lnTo>
                    <a:pt x="0" y="425196"/>
                  </a:lnTo>
                  <a:lnTo>
                    <a:pt x="45720" y="425196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3" name="object 2493"/>
            <p:cNvSpPr/>
            <p:nvPr/>
          </p:nvSpPr>
          <p:spPr>
            <a:xfrm>
              <a:off x="7212328" y="4514278"/>
              <a:ext cx="0" cy="425450"/>
            </a:xfrm>
            <a:custGeom>
              <a:avLst/>
              <a:gdLst/>
              <a:ahLst/>
              <a:cxnLst/>
              <a:rect l="l" t="t" r="r" b="b"/>
              <a:pathLst>
                <a:path h="425450">
                  <a:moveTo>
                    <a:pt x="0" y="414147"/>
                  </a:moveTo>
                  <a:lnTo>
                    <a:pt x="0" y="425196"/>
                  </a:lnTo>
                </a:path>
                <a:path h="425450">
                  <a:moveTo>
                    <a:pt x="0" y="0"/>
                  </a:moveTo>
                  <a:lnTo>
                    <a:pt x="0" y="4141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4" name="object 2494"/>
            <p:cNvSpPr/>
            <p:nvPr/>
          </p:nvSpPr>
          <p:spPr>
            <a:xfrm>
              <a:off x="7258048" y="4514278"/>
              <a:ext cx="0" cy="425450"/>
            </a:xfrm>
            <a:custGeom>
              <a:avLst/>
              <a:gdLst/>
              <a:ahLst/>
              <a:cxnLst/>
              <a:rect l="l" t="t" r="r" b="b"/>
              <a:pathLst>
                <a:path h="425450">
                  <a:moveTo>
                    <a:pt x="0" y="425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5" name="object 2495"/>
            <p:cNvSpPr/>
            <p:nvPr/>
          </p:nvSpPr>
          <p:spPr>
            <a:xfrm>
              <a:off x="7077022" y="4353801"/>
              <a:ext cx="181482" cy="160935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6" name="object 2496"/>
            <p:cNvSpPr/>
            <p:nvPr/>
          </p:nvSpPr>
          <p:spPr>
            <a:xfrm>
              <a:off x="7175373" y="3183445"/>
              <a:ext cx="264160" cy="90170"/>
            </a:xfrm>
            <a:custGeom>
              <a:avLst/>
              <a:gdLst/>
              <a:ahLst/>
              <a:cxnLst/>
              <a:rect l="l" t="t" r="r" b="b"/>
              <a:pathLst>
                <a:path w="264159" h="90170">
                  <a:moveTo>
                    <a:pt x="92964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92964" y="89916"/>
                  </a:lnTo>
                  <a:lnTo>
                    <a:pt x="92964" y="0"/>
                  </a:lnTo>
                  <a:close/>
                </a:path>
                <a:path w="264159" h="90170">
                  <a:moveTo>
                    <a:pt x="263652" y="0"/>
                  </a:moveTo>
                  <a:lnTo>
                    <a:pt x="254508" y="0"/>
                  </a:lnTo>
                  <a:lnTo>
                    <a:pt x="254508" y="89916"/>
                  </a:lnTo>
                  <a:lnTo>
                    <a:pt x="263652" y="89916"/>
                  </a:lnTo>
                  <a:lnTo>
                    <a:pt x="263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7" name="object 2497"/>
            <p:cNvSpPr/>
            <p:nvPr/>
          </p:nvSpPr>
          <p:spPr>
            <a:xfrm>
              <a:off x="7175741" y="3183381"/>
              <a:ext cx="264160" cy="90805"/>
            </a:xfrm>
            <a:custGeom>
              <a:avLst/>
              <a:gdLst/>
              <a:ahLst/>
              <a:cxnLst/>
              <a:rect l="l" t="t" r="r" b="b"/>
              <a:pathLst>
                <a:path w="264159" h="90804">
                  <a:moveTo>
                    <a:pt x="263652" y="0"/>
                  </a:moveTo>
                  <a:lnTo>
                    <a:pt x="0" y="0"/>
                  </a:lnTo>
                  <a:lnTo>
                    <a:pt x="0" y="457"/>
                  </a:lnTo>
                  <a:lnTo>
                    <a:pt x="0" y="89979"/>
                  </a:lnTo>
                  <a:lnTo>
                    <a:pt x="0" y="90449"/>
                  </a:lnTo>
                  <a:lnTo>
                    <a:pt x="263652" y="90449"/>
                  </a:lnTo>
                  <a:lnTo>
                    <a:pt x="263652" y="89979"/>
                  </a:lnTo>
                  <a:lnTo>
                    <a:pt x="263652" y="457"/>
                  </a:lnTo>
                  <a:lnTo>
                    <a:pt x="263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8" name="object 2498"/>
            <p:cNvSpPr/>
            <p:nvPr/>
          </p:nvSpPr>
          <p:spPr>
            <a:xfrm>
              <a:off x="7175752" y="3273323"/>
              <a:ext cx="264160" cy="635"/>
            </a:xfrm>
            <a:custGeom>
              <a:avLst/>
              <a:gdLst/>
              <a:ahLst/>
              <a:cxnLst/>
              <a:rect l="l" t="t" r="r" b="b"/>
              <a:pathLst>
                <a:path w="264159" h="635">
                  <a:moveTo>
                    <a:pt x="0" y="0"/>
                  </a:moveTo>
                  <a:lnTo>
                    <a:pt x="263651" y="0"/>
                  </a:lnTo>
                </a:path>
                <a:path w="264159" h="635">
                  <a:moveTo>
                    <a:pt x="0" y="457"/>
                  </a:moveTo>
                  <a:lnTo>
                    <a:pt x="263651" y="4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9" name="object 2499"/>
            <p:cNvSpPr/>
            <p:nvPr/>
          </p:nvSpPr>
          <p:spPr>
            <a:xfrm>
              <a:off x="6936105" y="3070593"/>
              <a:ext cx="240106" cy="203606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0" name="object 2500"/>
            <p:cNvSpPr/>
            <p:nvPr/>
          </p:nvSpPr>
          <p:spPr>
            <a:xfrm>
              <a:off x="6957441" y="3898201"/>
              <a:ext cx="38100" cy="350520"/>
            </a:xfrm>
            <a:custGeom>
              <a:avLst/>
              <a:gdLst/>
              <a:ahLst/>
              <a:cxnLst/>
              <a:rect l="l" t="t" r="r" b="b"/>
              <a:pathLst>
                <a:path w="38100" h="350520">
                  <a:moveTo>
                    <a:pt x="38100" y="0"/>
                  </a:moveTo>
                  <a:lnTo>
                    <a:pt x="0" y="0"/>
                  </a:lnTo>
                  <a:lnTo>
                    <a:pt x="0" y="350520"/>
                  </a:lnTo>
                  <a:lnTo>
                    <a:pt x="38100" y="35052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1" name="object 2501"/>
            <p:cNvSpPr/>
            <p:nvPr/>
          </p:nvSpPr>
          <p:spPr>
            <a:xfrm>
              <a:off x="6995920" y="3898582"/>
              <a:ext cx="0" cy="350520"/>
            </a:xfrm>
            <a:custGeom>
              <a:avLst/>
              <a:gdLst/>
              <a:ahLst/>
              <a:cxnLst/>
              <a:rect l="l" t="t" r="r" b="b"/>
              <a:pathLst>
                <a:path h="350520">
                  <a:moveTo>
                    <a:pt x="0" y="0"/>
                  </a:moveTo>
                  <a:lnTo>
                    <a:pt x="0" y="3505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2" name="object 2502"/>
            <p:cNvSpPr/>
            <p:nvPr/>
          </p:nvSpPr>
          <p:spPr>
            <a:xfrm>
              <a:off x="6957820" y="3898582"/>
              <a:ext cx="0" cy="350520"/>
            </a:xfrm>
            <a:custGeom>
              <a:avLst/>
              <a:gdLst/>
              <a:ahLst/>
              <a:cxnLst/>
              <a:rect l="l" t="t" r="r" b="b"/>
              <a:pathLst>
                <a:path h="350520">
                  <a:moveTo>
                    <a:pt x="0" y="0"/>
                  </a:moveTo>
                  <a:lnTo>
                    <a:pt x="0" y="3505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3" name="object 2503"/>
            <p:cNvSpPr/>
            <p:nvPr/>
          </p:nvSpPr>
          <p:spPr>
            <a:xfrm>
              <a:off x="5793105" y="5691949"/>
              <a:ext cx="1447800" cy="40005"/>
            </a:xfrm>
            <a:custGeom>
              <a:avLst/>
              <a:gdLst/>
              <a:ahLst/>
              <a:cxnLst/>
              <a:rect l="l" t="t" r="r" b="b"/>
              <a:pathLst>
                <a:path w="1447800" h="40004">
                  <a:moveTo>
                    <a:pt x="1447800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1447800" y="39624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4" name="object 2504"/>
            <p:cNvSpPr/>
            <p:nvPr/>
          </p:nvSpPr>
          <p:spPr>
            <a:xfrm>
              <a:off x="5793484" y="5692330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5" name="object 2505"/>
            <p:cNvSpPr/>
            <p:nvPr/>
          </p:nvSpPr>
          <p:spPr>
            <a:xfrm>
              <a:off x="5793484" y="5731954"/>
              <a:ext cx="1447800" cy="0"/>
            </a:xfrm>
            <a:custGeom>
              <a:avLst/>
              <a:gdLst/>
              <a:ahLst/>
              <a:cxnLst/>
              <a:rect l="l" t="t" r="r" b="b"/>
              <a:pathLst>
                <a:path w="1447800">
                  <a:moveTo>
                    <a:pt x="14478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6" name="object 2506"/>
            <p:cNvSpPr/>
            <p:nvPr/>
          </p:nvSpPr>
          <p:spPr>
            <a:xfrm>
              <a:off x="5793484" y="5692330"/>
              <a:ext cx="1447800" cy="0"/>
            </a:xfrm>
            <a:custGeom>
              <a:avLst/>
              <a:gdLst/>
              <a:ahLst/>
              <a:cxnLst/>
              <a:rect l="l" t="t" r="r" b="b"/>
              <a:pathLst>
                <a:path w="1447800">
                  <a:moveTo>
                    <a:pt x="14478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7" name="object 2507"/>
            <p:cNvSpPr/>
            <p:nvPr/>
          </p:nvSpPr>
          <p:spPr>
            <a:xfrm>
              <a:off x="6460617" y="4287839"/>
              <a:ext cx="486409" cy="72390"/>
            </a:xfrm>
            <a:custGeom>
              <a:avLst/>
              <a:gdLst/>
              <a:ahLst/>
              <a:cxnLst/>
              <a:rect l="l" t="t" r="r" b="b"/>
              <a:pathLst>
                <a:path w="486409" h="72389">
                  <a:moveTo>
                    <a:pt x="0" y="72389"/>
                  </a:moveTo>
                  <a:lnTo>
                    <a:pt x="486156" y="72389"/>
                  </a:lnTo>
                  <a:lnTo>
                    <a:pt x="486156" y="0"/>
                  </a:lnTo>
                  <a:lnTo>
                    <a:pt x="0" y="0"/>
                  </a:lnTo>
                  <a:lnTo>
                    <a:pt x="0" y="723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8" name="object 2508"/>
            <p:cNvSpPr/>
            <p:nvPr/>
          </p:nvSpPr>
          <p:spPr>
            <a:xfrm>
              <a:off x="6460996" y="4288726"/>
              <a:ext cx="486409" cy="431800"/>
            </a:xfrm>
            <a:custGeom>
              <a:avLst/>
              <a:gdLst/>
              <a:ahLst/>
              <a:cxnLst/>
              <a:rect l="l" t="t" r="r" b="b"/>
              <a:pathLst>
                <a:path w="486409" h="431800">
                  <a:moveTo>
                    <a:pt x="0" y="431291"/>
                  </a:moveTo>
                  <a:lnTo>
                    <a:pt x="71628" y="431291"/>
                  </a:lnTo>
                  <a:lnTo>
                    <a:pt x="71628" y="71627"/>
                  </a:lnTo>
                  <a:lnTo>
                    <a:pt x="486156" y="71627"/>
                  </a:lnTo>
                  <a:lnTo>
                    <a:pt x="486156" y="0"/>
                  </a:lnTo>
                  <a:lnTo>
                    <a:pt x="0" y="0"/>
                  </a:lnTo>
                  <a:lnTo>
                    <a:pt x="0" y="43129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9" name="object 2509"/>
            <p:cNvSpPr/>
            <p:nvPr/>
          </p:nvSpPr>
          <p:spPr>
            <a:xfrm>
              <a:off x="5793105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0" name="object 2510"/>
            <p:cNvSpPr/>
            <p:nvPr/>
          </p:nvSpPr>
          <p:spPr>
            <a:xfrm>
              <a:off x="5793486" y="4928806"/>
              <a:ext cx="1367155" cy="71755"/>
            </a:xfrm>
            <a:custGeom>
              <a:avLst/>
              <a:gdLst/>
              <a:ahLst/>
              <a:cxnLst/>
              <a:rect l="l" t="t" r="r" b="b"/>
              <a:pathLst>
                <a:path w="13671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  <a:path w="1367154" h="71754">
                  <a:moveTo>
                    <a:pt x="71627" y="0"/>
                  </a:moveTo>
                  <a:lnTo>
                    <a:pt x="143255" y="0"/>
                  </a:lnTo>
                  <a:lnTo>
                    <a:pt x="143255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  <a:path w="1367154" h="71754">
                  <a:moveTo>
                    <a:pt x="143255" y="0"/>
                  </a:moveTo>
                  <a:lnTo>
                    <a:pt x="214883" y="0"/>
                  </a:lnTo>
                  <a:lnTo>
                    <a:pt x="214883" y="71627"/>
                  </a:lnTo>
                  <a:lnTo>
                    <a:pt x="143255" y="71627"/>
                  </a:lnTo>
                  <a:lnTo>
                    <a:pt x="143255" y="0"/>
                  </a:lnTo>
                  <a:close/>
                </a:path>
                <a:path w="1367154" h="71754">
                  <a:moveTo>
                    <a:pt x="214884" y="0"/>
                  </a:moveTo>
                  <a:lnTo>
                    <a:pt x="288036" y="0"/>
                  </a:lnTo>
                  <a:lnTo>
                    <a:pt x="288036" y="71627"/>
                  </a:lnTo>
                  <a:lnTo>
                    <a:pt x="214884" y="71627"/>
                  </a:lnTo>
                  <a:lnTo>
                    <a:pt x="214884" y="0"/>
                  </a:lnTo>
                  <a:close/>
                </a:path>
                <a:path w="1367154" h="71754">
                  <a:moveTo>
                    <a:pt x="502919" y="0"/>
                  </a:moveTo>
                  <a:lnTo>
                    <a:pt x="576071" y="0"/>
                  </a:lnTo>
                  <a:lnTo>
                    <a:pt x="576071" y="71627"/>
                  </a:lnTo>
                  <a:lnTo>
                    <a:pt x="502919" y="71627"/>
                  </a:lnTo>
                  <a:lnTo>
                    <a:pt x="502919" y="0"/>
                  </a:lnTo>
                  <a:close/>
                </a:path>
                <a:path w="1367154" h="71754">
                  <a:moveTo>
                    <a:pt x="431291" y="0"/>
                  </a:moveTo>
                  <a:lnTo>
                    <a:pt x="502919" y="0"/>
                  </a:lnTo>
                  <a:lnTo>
                    <a:pt x="502919" y="71627"/>
                  </a:lnTo>
                  <a:lnTo>
                    <a:pt x="431291" y="71627"/>
                  </a:lnTo>
                  <a:lnTo>
                    <a:pt x="431291" y="0"/>
                  </a:lnTo>
                  <a:close/>
                </a:path>
                <a:path w="1367154" h="71754">
                  <a:moveTo>
                    <a:pt x="359663" y="0"/>
                  </a:moveTo>
                  <a:lnTo>
                    <a:pt x="431291" y="0"/>
                  </a:lnTo>
                  <a:lnTo>
                    <a:pt x="431291" y="71627"/>
                  </a:lnTo>
                  <a:lnTo>
                    <a:pt x="359663" y="71627"/>
                  </a:lnTo>
                  <a:lnTo>
                    <a:pt x="359663" y="0"/>
                  </a:lnTo>
                  <a:close/>
                </a:path>
                <a:path w="1367154" h="71754">
                  <a:moveTo>
                    <a:pt x="288036" y="0"/>
                  </a:moveTo>
                  <a:lnTo>
                    <a:pt x="359663" y="0"/>
                  </a:lnTo>
                  <a:lnTo>
                    <a:pt x="359663" y="71627"/>
                  </a:lnTo>
                  <a:lnTo>
                    <a:pt x="288036" y="71627"/>
                  </a:lnTo>
                  <a:lnTo>
                    <a:pt x="288036" y="0"/>
                  </a:lnTo>
                  <a:close/>
                </a:path>
                <a:path w="1367154" h="71754">
                  <a:moveTo>
                    <a:pt x="1078991" y="0"/>
                  </a:moveTo>
                  <a:lnTo>
                    <a:pt x="1152143" y="0"/>
                  </a:lnTo>
                  <a:lnTo>
                    <a:pt x="1152143" y="71627"/>
                  </a:lnTo>
                  <a:lnTo>
                    <a:pt x="1078991" y="71627"/>
                  </a:lnTo>
                  <a:lnTo>
                    <a:pt x="1078991" y="0"/>
                  </a:lnTo>
                  <a:close/>
                </a:path>
                <a:path w="1367154" h="71754">
                  <a:moveTo>
                    <a:pt x="1007363" y="0"/>
                  </a:moveTo>
                  <a:lnTo>
                    <a:pt x="1078991" y="0"/>
                  </a:lnTo>
                  <a:lnTo>
                    <a:pt x="1078991" y="71627"/>
                  </a:lnTo>
                  <a:lnTo>
                    <a:pt x="1007363" y="71627"/>
                  </a:lnTo>
                  <a:lnTo>
                    <a:pt x="1007363" y="0"/>
                  </a:lnTo>
                  <a:close/>
                </a:path>
                <a:path w="1367154" h="71754">
                  <a:moveTo>
                    <a:pt x="935736" y="0"/>
                  </a:moveTo>
                  <a:lnTo>
                    <a:pt x="1007363" y="0"/>
                  </a:lnTo>
                  <a:lnTo>
                    <a:pt x="1007363" y="71627"/>
                  </a:lnTo>
                  <a:lnTo>
                    <a:pt x="935736" y="71627"/>
                  </a:lnTo>
                  <a:lnTo>
                    <a:pt x="935736" y="0"/>
                  </a:lnTo>
                  <a:close/>
                </a:path>
                <a:path w="1367154" h="71754">
                  <a:moveTo>
                    <a:pt x="864108" y="0"/>
                  </a:moveTo>
                  <a:lnTo>
                    <a:pt x="935736" y="0"/>
                  </a:lnTo>
                  <a:lnTo>
                    <a:pt x="935736" y="71627"/>
                  </a:lnTo>
                  <a:lnTo>
                    <a:pt x="864108" y="71627"/>
                  </a:lnTo>
                  <a:lnTo>
                    <a:pt x="864108" y="0"/>
                  </a:lnTo>
                  <a:close/>
                </a:path>
                <a:path w="1367154" h="71754">
                  <a:moveTo>
                    <a:pt x="576072" y="0"/>
                  </a:moveTo>
                  <a:lnTo>
                    <a:pt x="647700" y="0"/>
                  </a:lnTo>
                  <a:lnTo>
                    <a:pt x="647700" y="71627"/>
                  </a:lnTo>
                  <a:lnTo>
                    <a:pt x="576072" y="71627"/>
                  </a:lnTo>
                  <a:lnTo>
                    <a:pt x="576072" y="0"/>
                  </a:lnTo>
                  <a:close/>
                </a:path>
                <a:path w="1367154" h="71754">
                  <a:moveTo>
                    <a:pt x="647700" y="0"/>
                  </a:moveTo>
                  <a:lnTo>
                    <a:pt x="719328" y="0"/>
                  </a:lnTo>
                  <a:lnTo>
                    <a:pt x="719328" y="71627"/>
                  </a:lnTo>
                  <a:lnTo>
                    <a:pt x="647700" y="71627"/>
                  </a:lnTo>
                  <a:lnTo>
                    <a:pt x="647700" y="0"/>
                  </a:lnTo>
                  <a:close/>
                </a:path>
                <a:path w="1367154" h="71754">
                  <a:moveTo>
                    <a:pt x="719328" y="0"/>
                  </a:moveTo>
                  <a:lnTo>
                    <a:pt x="790956" y="0"/>
                  </a:lnTo>
                  <a:lnTo>
                    <a:pt x="790956" y="71627"/>
                  </a:lnTo>
                  <a:lnTo>
                    <a:pt x="719328" y="71627"/>
                  </a:lnTo>
                  <a:lnTo>
                    <a:pt x="719328" y="0"/>
                  </a:lnTo>
                  <a:close/>
                </a:path>
                <a:path w="1367154" h="71754">
                  <a:moveTo>
                    <a:pt x="790956" y="0"/>
                  </a:moveTo>
                  <a:lnTo>
                    <a:pt x="864108" y="0"/>
                  </a:lnTo>
                  <a:lnTo>
                    <a:pt x="864108" y="71627"/>
                  </a:lnTo>
                  <a:lnTo>
                    <a:pt x="790956" y="71627"/>
                  </a:lnTo>
                  <a:lnTo>
                    <a:pt x="790956" y="0"/>
                  </a:lnTo>
                  <a:close/>
                </a:path>
                <a:path w="1367154" h="71754">
                  <a:moveTo>
                    <a:pt x="1152143" y="0"/>
                  </a:moveTo>
                  <a:lnTo>
                    <a:pt x="1223771" y="0"/>
                  </a:lnTo>
                  <a:lnTo>
                    <a:pt x="1223771" y="71627"/>
                  </a:lnTo>
                  <a:lnTo>
                    <a:pt x="1152143" y="71627"/>
                  </a:lnTo>
                  <a:lnTo>
                    <a:pt x="1152143" y="0"/>
                  </a:lnTo>
                  <a:close/>
                </a:path>
                <a:path w="1367154" h="71754">
                  <a:moveTo>
                    <a:pt x="1223771" y="0"/>
                  </a:moveTo>
                  <a:lnTo>
                    <a:pt x="1295399" y="0"/>
                  </a:lnTo>
                  <a:lnTo>
                    <a:pt x="1295399" y="71627"/>
                  </a:lnTo>
                  <a:lnTo>
                    <a:pt x="1223771" y="71627"/>
                  </a:lnTo>
                  <a:lnTo>
                    <a:pt x="1223771" y="0"/>
                  </a:lnTo>
                  <a:close/>
                </a:path>
                <a:path w="1367154" h="71754">
                  <a:moveTo>
                    <a:pt x="1295399" y="0"/>
                  </a:moveTo>
                  <a:lnTo>
                    <a:pt x="1367027" y="0"/>
                  </a:lnTo>
                  <a:lnTo>
                    <a:pt x="1367027" y="71627"/>
                  </a:lnTo>
                  <a:lnTo>
                    <a:pt x="1295399" y="71627"/>
                  </a:lnTo>
                  <a:lnTo>
                    <a:pt x="129539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1" name="object 2511"/>
            <p:cNvSpPr/>
            <p:nvPr/>
          </p:nvSpPr>
          <p:spPr>
            <a:xfrm>
              <a:off x="7160133" y="4928425"/>
              <a:ext cx="52069" cy="71755"/>
            </a:xfrm>
            <a:custGeom>
              <a:avLst/>
              <a:gdLst/>
              <a:ahLst/>
              <a:cxnLst/>
              <a:rect l="l" t="t" r="r" b="b"/>
              <a:pathLst>
                <a:path w="52070" h="71754">
                  <a:moveTo>
                    <a:pt x="51816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51816" y="71627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2" name="object 2512"/>
            <p:cNvSpPr/>
            <p:nvPr/>
          </p:nvSpPr>
          <p:spPr>
            <a:xfrm>
              <a:off x="7160513" y="4928806"/>
              <a:ext cx="52069" cy="71755"/>
            </a:xfrm>
            <a:custGeom>
              <a:avLst/>
              <a:gdLst/>
              <a:ahLst/>
              <a:cxnLst/>
              <a:rect l="l" t="t" r="r" b="b"/>
              <a:pathLst>
                <a:path w="52070" h="71754">
                  <a:moveTo>
                    <a:pt x="51816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51816" y="71627"/>
                  </a:lnTo>
                  <a:lnTo>
                    <a:pt x="5181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3" name="object 2513"/>
            <p:cNvSpPr/>
            <p:nvPr/>
          </p:nvSpPr>
          <p:spPr>
            <a:xfrm>
              <a:off x="5747385" y="5000055"/>
              <a:ext cx="1511935" cy="40005"/>
            </a:xfrm>
            <a:custGeom>
              <a:avLst/>
              <a:gdLst/>
              <a:ahLst/>
              <a:cxnLst/>
              <a:rect l="l" t="t" r="r" b="b"/>
              <a:pathLst>
                <a:path w="1511934" h="40004">
                  <a:moveTo>
                    <a:pt x="1511808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1511808" y="38100"/>
                  </a:lnTo>
                  <a:lnTo>
                    <a:pt x="15118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4" name="object 2514"/>
            <p:cNvSpPr/>
            <p:nvPr/>
          </p:nvSpPr>
          <p:spPr>
            <a:xfrm>
              <a:off x="5747307" y="5038877"/>
              <a:ext cx="1513205" cy="1270"/>
            </a:xfrm>
            <a:custGeom>
              <a:avLst/>
              <a:gdLst/>
              <a:ahLst/>
              <a:cxnLst/>
              <a:rect l="l" t="t" r="r" b="b"/>
              <a:pathLst>
                <a:path w="1513204" h="1270">
                  <a:moveTo>
                    <a:pt x="0" y="1219"/>
                  </a:moveTo>
                  <a:lnTo>
                    <a:pt x="1512722" y="1219"/>
                  </a:lnTo>
                </a:path>
                <a:path w="1513204" h="1270">
                  <a:moveTo>
                    <a:pt x="0" y="0"/>
                  </a:moveTo>
                  <a:lnTo>
                    <a:pt x="151272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5" name="object 2515"/>
            <p:cNvSpPr/>
            <p:nvPr/>
          </p:nvSpPr>
          <p:spPr>
            <a:xfrm>
              <a:off x="5747764" y="5000434"/>
              <a:ext cx="1511935" cy="0"/>
            </a:xfrm>
            <a:custGeom>
              <a:avLst/>
              <a:gdLst/>
              <a:ahLst/>
              <a:cxnLst/>
              <a:rect l="l" t="t" r="r" b="b"/>
              <a:pathLst>
                <a:path w="1511934">
                  <a:moveTo>
                    <a:pt x="151180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6" name="object 2516"/>
            <p:cNvSpPr/>
            <p:nvPr/>
          </p:nvSpPr>
          <p:spPr>
            <a:xfrm>
              <a:off x="6072703" y="5829421"/>
              <a:ext cx="736638" cy="321264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7" name="object 2517"/>
            <p:cNvSpPr/>
            <p:nvPr/>
          </p:nvSpPr>
          <p:spPr>
            <a:xfrm>
              <a:off x="6072795" y="6508064"/>
              <a:ext cx="736638" cy="321264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8" name="object 2518"/>
            <p:cNvSpPr/>
            <p:nvPr/>
          </p:nvSpPr>
          <p:spPr>
            <a:xfrm>
              <a:off x="10939653" y="4361499"/>
              <a:ext cx="91440" cy="1149350"/>
            </a:xfrm>
            <a:custGeom>
              <a:avLst/>
              <a:gdLst/>
              <a:ahLst/>
              <a:cxnLst/>
              <a:rect l="l" t="t" r="r" b="b"/>
              <a:pathLst>
                <a:path w="91440" h="1149350">
                  <a:moveTo>
                    <a:pt x="89916" y="0"/>
                  </a:moveTo>
                  <a:lnTo>
                    <a:pt x="0" y="0"/>
                  </a:lnTo>
                  <a:lnTo>
                    <a:pt x="0" y="1149096"/>
                  </a:lnTo>
                  <a:lnTo>
                    <a:pt x="91440" y="1149096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9" name="object 2519"/>
            <p:cNvSpPr/>
            <p:nvPr/>
          </p:nvSpPr>
          <p:spPr>
            <a:xfrm>
              <a:off x="10940032" y="4361878"/>
              <a:ext cx="0" cy="1149350"/>
            </a:xfrm>
            <a:custGeom>
              <a:avLst/>
              <a:gdLst/>
              <a:ahLst/>
              <a:cxnLst/>
              <a:rect l="l" t="t" r="r" b="b"/>
              <a:pathLst>
                <a:path h="1149350">
                  <a:moveTo>
                    <a:pt x="0" y="1149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0" name="object 2520"/>
            <p:cNvSpPr/>
            <p:nvPr/>
          </p:nvSpPr>
          <p:spPr>
            <a:xfrm>
              <a:off x="11029948" y="4361878"/>
              <a:ext cx="1905" cy="1149350"/>
            </a:xfrm>
            <a:custGeom>
              <a:avLst/>
              <a:gdLst/>
              <a:ahLst/>
              <a:cxnLst/>
              <a:rect l="l" t="t" r="r" b="b"/>
              <a:pathLst>
                <a:path w="1904" h="1149350">
                  <a:moveTo>
                    <a:pt x="1524" y="1149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1" name="object 2521"/>
            <p:cNvSpPr/>
            <p:nvPr/>
          </p:nvSpPr>
          <p:spPr>
            <a:xfrm>
              <a:off x="10939575" y="5510517"/>
              <a:ext cx="343357" cy="368198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2" name="object 2522"/>
            <p:cNvSpPr/>
            <p:nvPr/>
          </p:nvSpPr>
          <p:spPr>
            <a:xfrm>
              <a:off x="11192635" y="3675697"/>
              <a:ext cx="90170" cy="777240"/>
            </a:xfrm>
            <a:custGeom>
              <a:avLst/>
              <a:gdLst/>
              <a:ahLst/>
              <a:cxnLst/>
              <a:rect l="l" t="t" r="r" b="b"/>
              <a:pathLst>
                <a:path w="90170" h="777239">
                  <a:moveTo>
                    <a:pt x="89916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89916" y="77724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3" name="object 2523"/>
            <p:cNvSpPr/>
            <p:nvPr/>
          </p:nvSpPr>
          <p:spPr>
            <a:xfrm>
              <a:off x="11282932" y="3676080"/>
              <a:ext cx="0" cy="777240"/>
            </a:xfrm>
            <a:custGeom>
              <a:avLst/>
              <a:gdLst/>
              <a:ahLst/>
              <a:cxnLst/>
              <a:rect l="l" t="t" r="r" b="b"/>
              <a:pathLst>
                <a:path h="777239">
                  <a:moveTo>
                    <a:pt x="0" y="0"/>
                  </a:moveTo>
                  <a:lnTo>
                    <a:pt x="0" y="777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4" name="object 2524"/>
            <p:cNvSpPr/>
            <p:nvPr/>
          </p:nvSpPr>
          <p:spPr>
            <a:xfrm>
              <a:off x="11193016" y="3676080"/>
              <a:ext cx="0" cy="685800"/>
            </a:xfrm>
            <a:custGeom>
              <a:avLst/>
              <a:gdLst/>
              <a:ahLst/>
              <a:cxnLst/>
              <a:rect l="l" t="t" r="r" b="b"/>
              <a:pathLst>
                <a:path h="685800">
                  <a:moveTo>
                    <a:pt x="0" y="0"/>
                  </a:moveTo>
                  <a:lnTo>
                    <a:pt x="0" y="6858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5" name="object 2525"/>
            <p:cNvSpPr/>
            <p:nvPr/>
          </p:nvSpPr>
          <p:spPr>
            <a:xfrm>
              <a:off x="10985372" y="4361499"/>
              <a:ext cx="297180" cy="91440"/>
            </a:xfrm>
            <a:custGeom>
              <a:avLst/>
              <a:gdLst/>
              <a:ahLst/>
              <a:cxnLst/>
              <a:rect l="l" t="t" r="r" b="b"/>
              <a:pathLst>
                <a:path w="297179" h="91439">
                  <a:moveTo>
                    <a:pt x="207264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297180" y="91439"/>
                  </a:lnTo>
                  <a:lnTo>
                    <a:pt x="2072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6" name="object 2526"/>
            <p:cNvSpPr/>
            <p:nvPr/>
          </p:nvSpPr>
          <p:spPr>
            <a:xfrm>
              <a:off x="10985752" y="4361880"/>
              <a:ext cx="207645" cy="0"/>
            </a:xfrm>
            <a:custGeom>
              <a:avLst/>
              <a:gdLst/>
              <a:ahLst/>
              <a:cxnLst/>
              <a:rect l="l" t="t" r="r" b="b"/>
              <a:pathLst>
                <a:path w="207645">
                  <a:moveTo>
                    <a:pt x="0" y="0"/>
                  </a:moveTo>
                  <a:lnTo>
                    <a:pt x="2072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7" name="object 2527"/>
            <p:cNvSpPr/>
            <p:nvPr/>
          </p:nvSpPr>
          <p:spPr>
            <a:xfrm>
              <a:off x="10985752" y="4453318"/>
              <a:ext cx="297180" cy="0"/>
            </a:xfrm>
            <a:custGeom>
              <a:avLst/>
              <a:gdLst/>
              <a:ahLst/>
              <a:cxnLst/>
              <a:rect l="l" t="t" r="r" b="b"/>
              <a:pathLst>
                <a:path w="297179">
                  <a:moveTo>
                    <a:pt x="0" y="0"/>
                  </a:moveTo>
                  <a:lnTo>
                    <a:pt x="2971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8" name="object 2528"/>
            <p:cNvSpPr/>
            <p:nvPr/>
          </p:nvSpPr>
          <p:spPr>
            <a:xfrm>
              <a:off x="7574469" y="3546082"/>
              <a:ext cx="641108" cy="752245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9" name="object 2529"/>
            <p:cNvSpPr/>
            <p:nvPr/>
          </p:nvSpPr>
          <p:spPr>
            <a:xfrm>
              <a:off x="5793105" y="4248721"/>
              <a:ext cx="1464945" cy="40005"/>
            </a:xfrm>
            <a:custGeom>
              <a:avLst/>
              <a:gdLst/>
              <a:ahLst/>
              <a:cxnLst/>
              <a:rect l="l" t="t" r="r" b="b"/>
              <a:pathLst>
                <a:path w="1464945" h="40004">
                  <a:moveTo>
                    <a:pt x="1464564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1464564" y="39624"/>
                  </a:lnTo>
                  <a:lnTo>
                    <a:pt x="14645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0" name="object 2530"/>
            <p:cNvSpPr/>
            <p:nvPr/>
          </p:nvSpPr>
          <p:spPr>
            <a:xfrm>
              <a:off x="5793484" y="4288727"/>
              <a:ext cx="1464945" cy="0"/>
            </a:xfrm>
            <a:custGeom>
              <a:avLst/>
              <a:gdLst/>
              <a:ahLst/>
              <a:cxnLst/>
              <a:rect l="l" t="t" r="r" b="b"/>
              <a:pathLst>
                <a:path w="1464945">
                  <a:moveTo>
                    <a:pt x="14645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1" name="object 2531"/>
            <p:cNvSpPr/>
            <p:nvPr/>
          </p:nvSpPr>
          <p:spPr>
            <a:xfrm>
              <a:off x="5793484" y="4249104"/>
              <a:ext cx="1464945" cy="0"/>
            </a:xfrm>
            <a:custGeom>
              <a:avLst/>
              <a:gdLst/>
              <a:ahLst/>
              <a:cxnLst/>
              <a:rect l="l" t="t" r="r" b="b"/>
              <a:pathLst>
                <a:path w="1464945">
                  <a:moveTo>
                    <a:pt x="14645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2" name="object 2532"/>
            <p:cNvSpPr/>
            <p:nvPr/>
          </p:nvSpPr>
          <p:spPr>
            <a:xfrm>
              <a:off x="7268259" y="3070593"/>
              <a:ext cx="162459" cy="203606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3" name="object 2533"/>
            <p:cNvSpPr/>
            <p:nvPr/>
          </p:nvSpPr>
          <p:spPr>
            <a:xfrm>
              <a:off x="7109841" y="6243637"/>
              <a:ext cx="131445" cy="10795"/>
            </a:xfrm>
            <a:custGeom>
              <a:avLst/>
              <a:gdLst/>
              <a:ahLst/>
              <a:cxnLst/>
              <a:rect l="l" t="t" r="r" b="b"/>
              <a:pathLst>
                <a:path w="131445" h="10795">
                  <a:moveTo>
                    <a:pt x="131064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131064" y="10667"/>
                  </a:lnTo>
                  <a:lnTo>
                    <a:pt x="1310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4" name="object 2534"/>
            <p:cNvSpPr/>
            <p:nvPr/>
          </p:nvSpPr>
          <p:spPr>
            <a:xfrm>
              <a:off x="7110220" y="6254686"/>
              <a:ext cx="131445" cy="0"/>
            </a:xfrm>
            <a:custGeom>
              <a:avLst/>
              <a:gdLst/>
              <a:ahLst/>
              <a:cxnLst/>
              <a:rect l="l" t="t" r="r" b="b"/>
              <a:pathLst>
                <a:path w="131445">
                  <a:moveTo>
                    <a:pt x="1310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5" name="object 2535"/>
            <p:cNvSpPr/>
            <p:nvPr/>
          </p:nvSpPr>
          <p:spPr>
            <a:xfrm>
              <a:off x="7110220" y="6244018"/>
              <a:ext cx="131445" cy="10795"/>
            </a:xfrm>
            <a:custGeom>
              <a:avLst/>
              <a:gdLst/>
              <a:ahLst/>
              <a:cxnLst/>
              <a:rect l="l" t="t" r="r" b="b"/>
              <a:pathLst>
                <a:path w="131445" h="10795">
                  <a:moveTo>
                    <a:pt x="131064" y="0"/>
                  </a:moveTo>
                  <a:lnTo>
                    <a:pt x="0" y="0"/>
                  </a:lnTo>
                </a:path>
                <a:path w="131445" h="10795">
                  <a:moveTo>
                    <a:pt x="131064" y="0"/>
                  </a:moveTo>
                  <a:lnTo>
                    <a:pt x="131064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6" name="object 2536"/>
            <p:cNvSpPr/>
            <p:nvPr/>
          </p:nvSpPr>
          <p:spPr>
            <a:xfrm>
              <a:off x="7608189" y="6610921"/>
              <a:ext cx="1272540" cy="18415"/>
            </a:xfrm>
            <a:custGeom>
              <a:avLst/>
              <a:gdLst/>
              <a:ahLst/>
              <a:cxnLst/>
              <a:rect l="l" t="t" r="r" b="b"/>
              <a:pathLst>
                <a:path w="1272540" h="18415">
                  <a:moveTo>
                    <a:pt x="1272540" y="0"/>
                  </a:moveTo>
                  <a:lnTo>
                    <a:pt x="0" y="0"/>
                  </a:lnTo>
                  <a:lnTo>
                    <a:pt x="18288" y="18288"/>
                  </a:lnTo>
                  <a:lnTo>
                    <a:pt x="1254252" y="18288"/>
                  </a:lnTo>
                  <a:lnTo>
                    <a:pt x="12725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7" name="object 2537"/>
            <p:cNvSpPr/>
            <p:nvPr/>
          </p:nvSpPr>
          <p:spPr>
            <a:xfrm>
              <a:off x="7626856" y="6629590"/>
              <a:ext cx="1236345" cy="0"/>
            </a:xfrm>
            <a:custGeom>
              <a:avLst/>
              <a:gdLst/>
              <a:ahLst/>
              <a:cxnLst/>
              <a:rect l="l" t="t" r="r" b="b"/>
              <a:pathLst>
                <a:path w="1236345">
                  <a:moveTo>
                    <a:pt x="12359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8" name="object 2538"/>
            <p:cNvSpPr/>
            <p:nvPr/>
          </p:nvSpPr>
          <p:spPr>
            <a:xfrm>
              <a:off x="7608568" y="6611302"/>
              <a:ext cx="1272540" cy="0"/>
            </a:xfrm>
            <a:custGeom>
              <a:avLst/>
              <a:gdLst/>
              <a:ahLst/>
              <a:cxnLst/>
              <a:rect l="l" t="t" r="r" b="b"/>
              <a:pathLst>
                <a:path w="1272540">
                  <a:moveTo>
                    <a:pt x="127254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9" name="object 2539"/>
            <p:cNvSpPr/>
            <p:nvPr/>
          </p:nvSpPr>
          <p:spPr>
            <a:xfrm>
              <a:off x="7973948" y="6613969"/>
              <a:ext cx="271780" cy="10795"/>
            </a:xfrm>
            <a:custGeom>
              <a:avLst/>
              <a:gdLst/>
              <a:ahLst/>
              <a:cxnLst/>
              <a:rect l="l" t="t" r="r" b="b"/>
              <a:pathLst>
                <a:path w="271779" h="10795">
                  <a:moveTo>
                    <a:pt x="271272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271272" y="10667"/>
                  </a:lnTo>
                  <a:lnTo>
                    <a:pt x="271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0" name="object 2540"/>
            <p:cNvSpPr/>
            <p:nvPr/>
          </p:nvSpPr>
          <p:spPr>
            <a:xfrm>
              <a:off x="7974329" y="6614350"/>
              <a:ext cx="271780" cy="10795"/>
            </a:xfrm>
            <a:custGeom>
              <a:avLst/>
              <a:gdLst/>
              <a:ahLst/>
              <a:cxnLst/>
              <a:rect l="l" t="t" r="r" b="b"/>
              <a:pathLst>
                <a:path w="271779" h="10795">
                  <a:moveTo>
                    <a:pt x="0" y="0"/>
                  </a:moveTo>
                  <a:lnTo>
                    <a:pt x="271272" y="0"/>
                  </a:lnTo>
                  <a:lnTo>
                    <a:pt x="271272" y="10668"/>
                  </a:lnTo>
                  <a:lnTo>
                    <a:pt x="0" y="1066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1" name="object 2541"/>
            <p:cNvSpPr/>
            <p:nvPr/>
          </p:nvSpPr>
          <p:spPr>
            <a:xfrm>
              <a:off x="8245220" y="6613969"/>
              <a:ext cx="269875" cy="10795"/>
            </a:xfrm>
            <a:custGeom>
              <a:avLst/>
              <a:gdLst/>
              <a:ahLst/>
              <a:cxnLst/>
              <a:rect l="l" t="t" r="r" b="b"/>
              <a:pathLst>
                <a:path w="269875" h="10795">
                  <a:moveTo>
                    <a:pt x="269748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269748" y="10667"/>
                  </a:lnTo>
                  <a:lnTo>
                    <a:pt x="26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2" name="object 2542"/>
            <p:cNvSpPr/>
            <p:nvPr/>
          </p:nvSpPr>
          <p:spPr>
            <a:xfrm>
              <a:off x="8245601" y="6614350"/>
              <a:ext cx="269875" cy="10795"/>
            </a:xfrm>
            <a:custGeom>
              <a:avLst/>
              <a:gdLst/>
              <a:ahLst/>
              <a:cxnLst/>
              <a:rect l="l" t="t" r="r" b="b"/>
              <a:pathLst>
                <a:path w="269875" h="10795">
                  <a:moveTo>
                    <a:pt x="0" y="0"/>
                  </a:moveTo>
                  <a:lnTo>
                    <a:pt x="269748" y="0"/>
                  </a:lnTo>
                  <a:lnTo>
                    <a:pt x="269748" y="10668"/>
                  </a:lnTo>
                  <a:lnTo>
                    <a:pt x="0" y="1066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3" name="object 2543"/>
            <p:cNvSpPr/>
            <p:nvPr/>
          </p:nvSpPr>
          <p:spPr>
            <a:xfrm>
              <a:off x="7895080" y="6657022"/>
              <a:ext cx="222885" cy="0"/>
            </a:xfrm>
            <a:custGeom>
              <a:avLst/>
              <a:gdLst/>
              <a:ahLst/>
              <a:cxnLst/>
              <a:rect l="l" t="t" r="r" b="b"/>
              <a:pathLst>
                <a:path w="222884">
                  <a:moveTo>
                    <a:pt x="2225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4" name="object 2544"/>
            <p:cNvSpPr/>
            <p:nvPr/>
          </p:nvSpPr>
          <p:spPr>
            <a:xfrm>
              <a:off x="7895080" y="6638734"/>
              <a:ext cx="18415" cy="35560"/>
            </a:xfrm>
            <a:custGeom>
              <a:avLst/>
              <a:gdLst/>
              <a:ahLst/>
              <a:cxnLst/>
              <a:rect l="l" t="t" r="r" b="b"/>
              <a:pathLst>
                <a:path w="18415" h="35559">
                  <a:moveTo>
                    <a:pt x="0" y="18287"/>
                  </a:moveTo>
                  <a:lnTo>
                    <a:pt x="18288" y="35051"/>
                  </a:lnTo>
                </a:path>
                <a:path w="18415" h="35559">
                  <a:moveTo>
                    <a:pt x="0" y="18287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5" name="object 2545"/>
            <p:cNvSpPr/>
            <p:nvPr/>
          </p:nvSpPr>
          <p:spPr>
            <a:xfrm>
              <a:off x="8372092" y="6655498"/>
              <a:ext cx="222885" cy="1905"/>
            </a:xfrm>
            <a:custGeom>
              <a:avLst/>
              <a:gdLst/>
              <a:ahLst/>
              <a:cxnLst/>
              <a:rect l="l" t="t" r="r" b="b"/>
              <a:pathLst>
                <a:path w="222884" h="1904">
                  <a:moveTo>
                    <a:pt x="0" y="1524"/>
                  </a:moveTo>
                  <a:lnTo>
                    <a:pt x="2225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6" name="object 2546"/>
            <p:cNvSpPr/>
            <p:nvPr/>
          </p:nvSpPr>
          <p:spPr>
            <a:xfrm>
              <a:off x="8576308" y="6638734"/>
              <a:ext cx="18415" cy="35560"/>
            </a:xfrm>
            <a:custGeom>
              <a:avLst/>
              <a:gdLst/>
              <a:ahLst/>
              <a:cxnLst/>
              <a:rect l="l" t="t" r="r" b="b"/>
              <a:pathLst>
                <a:path w="18415" h="35559">
                  <a:moveTo>
                    <a:pt x="18288" y="16763"/>
                  </a:moveTo>
                  <a:lnTo>
                    <a:pt x="0" y="35051"/>
                  </a:lnTo>
                </a:path>
                <a:path w="18415" h="35559">
                  <a:moveTo>
                    <a:pt x="18288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7" name="object 2547"/>
            <p:cNvSpPr/>
            <p:nvPr/>
          </p:nvSpPr>
          <p:spPr>
            <a:xfrm>
              <a:off x="7974328" y="661130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82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8" name="object 2548"/>
            <p:cNvSpPr/>
            <p:nvPr/>
          </p:nvSpPr>
          <p:spPr>
            <a:xfrm>
              <a:off x="8515348" y="661130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82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9" name="object 2549"/>
            <p:cNvSpPr/>
            <p:nvPr/>
          </p:nvSpPr>
          <p:spPr>
            <a:xfrm>
              <a:off x="8862441" y="6610921"/>
              <a:ext cx="18415" cy="317500"/>
            </a:xfrm>
            <a:custGeom>
              <a:avLst/>
              <a:gdLst/>
              <a:ahLst/>
              <a:cxnLst/>
              <a:rect l="l" t="t" r="r" b="b"/>
              <a:pathLst>
                <a:path w="18415" h="317500">
                  <a:moveTo>
                    <a:pt x="18288" y="0"/>
                  </a:moveTo>
                  <a:lnTo>
                    <a:pt x="0" y="18288"/>
                  </a:lnTo>
                  <a:lnTo>
                    <a:pt x="0" y="316992"/>
                  </a:lnTo>
                  <a:lnTo>
                    <a:pt x="18288" y="316992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0" name="object 2550"/>
            <p:cNvSpPr/>
            <p:nvPr/>
          </p:nvSpPr>
          <p:spPr>
            <a:xfrm>
              <a:off x="8881108" y="6611302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0"/>
                  </a:moveTo>
                  <a:lnTo>
                    <a:pt x="0" y="3169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1" name="object 2551"/>
            <p:cNvSpPr/>
            <p:nvPr/>
          </p:nvSpPr>
          <p:spPr>
            <a:xfrm>
              <a:off x="8862820" y="6629590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4">
                  <a:moveTo>
                    <a:pt x="0" y="0"/>
                  </a:moveTo>
                  <a:lnTo>
                    <a:pt x="0" y="2987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2" name="object 2552"/>
            <p:cNvSpPr/>
            <p:nvPr/>
          </p:nvSpPr>
          <p:spPr>
            <a:xfrm>
              <a:off x="7608187" y="6610921"/>
              <a:ext cx="18415" cy="317500"/>
            </a:xfrm>
            <a:custGeom>
              <a:avLst/>
              <a:gdLst/>
              <a:ahLst/>
              <a:cxnLst/>
              <a:rect l="l" t="t" r="r" b="b"/>
              <a:pathLst>
                <a:path w="18415" h="317500">
                  <a:moveTo>
                    <a:pt x="0" y="0"/>
                  </a:moveTo>
                  <a:lnTo>
                    <a:pt x="0" y="316992"/>
                  </a:lnTo>
                  <a:lnTo>
                    <a:pt x="18288" y="316992"/>
                  </a:lnTo>
                  <a:lnTo>
                    <a:pt x="18288" y="18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3" name="object 2553"/>
            <p:cNvSpPr/>
            <p:nvPr/>
          </p:nvSpPr>
          <p:spPr>
            <a:xfrm>
              <a:off x="7608568" y="6611302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3169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4" name="object 2554"/>
            <p:cNvSpPr/>
            <p:nvPr/>
          </p:nvSpPr>
          <p:spPr>
            <a:xfrm>
              <a:off x="7626856" y="6629590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4">
                  <a:moveTo>
                    <a:pt x="0" y="2987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5" name="object 2555"/>
            <p:cNvSpPr/>
            <p:nvPr/>
          </p:nvSpPr>
          <p:spPr>
            <a:xfrm>
              <a:off x="8994980" y="5257552"/>
              <a:ext cx="351280" cy="331215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6" name="object 2556"/>
            <p:cNvSpPr/>
            <p:nvPr/>
          </p:nvSpPr>
          <p:spPr>
            <a:xfrm>
              <a:off x="9541448" y="3328149"/>
              <a:ext cx="195080" cy="162459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7" name="object 2557"/>
            <p:cNvSpPr/>
            <p:nvPr/>
          </p:nvSpPr>
          <p:spPr>
            <a:xfrm>
              <a:off x="9554716" y="427044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8" name="object 2558"/>
            <p:cNvSpPr/>
            <p:nvPr/>
          </p:nvSpPr>
          <p:spPr>
            <a:xfrm>
              <a:off x="9691876" y="427044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9" name="object 2559"/>
            <p:cNvSpPr/>
            <p:nvPr/>
          </p:nvSpPr>
          <p:spPr>
            <a:xfrm>
              <a:off x="9829036" y="4270440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0" name="object 2560"/>
            <p:cNvSpPr/>
            <p:nvPr/>
          </p:nvSpPr>
          <p:spPr>
            <a:xfrm>
              <a:off x="9870184" y="427044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1" name="object 2561"/>
            <p:cNvSpPr/>
            <p:nvPr/>
          </p:nvSpPr>
          <p:spPr>
            <a:xfrm>
              <a:off x="9870184" y="43664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2" name="object 2562"/>
            <p:cNvSpPr/>
            <p:nvPr/>
          </p:nvSpPr>
          <p:spPr>
            <a:xfrm>
              <a:off x="9870184" y="45036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3" name="object 2563"/>
            <p:cNvSpPr/>
            <p:nvPr/>
          </p:nvSpPr>
          <p:spPr>
            <a:xfrm>
              <a:off x="9870184" y="464077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4" name="object 2564"/>
            <p:cNvSpPr/>
            <p:nvPr/>
          </p:nvSpPr>
          <p:spPr>
            <a:xfrm>
              <a:off x="9870184" y="47779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5" name="object 2565"/>
            <p:cNvSpPr/>
            <p:nvPr/>
          </p:nvSpPr>
          <p:spPr>
            <a:xfrm>
              <a:off x="9870184" y="4915092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6" name="object 2566"/>
            <p:cNvSpPr/>
            <p:nvPr/>
          </p:nvSpPr>
          <p:spPr>
            <a:xfrm>
              <a:off x="9870184" y="50522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7" name="object 2567"/>
            <p:cNvSpPr/>
            <p:nvPr/>
          </p:nvSpPr>
          <p:spPr>
            <a:xfrm>
              <a:off x="9870184" y="51894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8" name="object 2568"/>
            <p:cNvSpPr/>
            <p:nvPr/>
          </p:nvSpPr>
          <p:spPr>
            <a:xfrm>
              <a:off x="9870184" y="532657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9" name="object 2569"/>
            <p:cNvSpPr/>
            <p:nvPr/>
          </p:nvSpPr>
          <p:spPr>
            <a:xfrm>
              <a:off x="9870184" y="54637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0" name="object 2570"/>
            <p:cNvSpPr/>
            <p:nvPr/>
          </p:nvSpPr>
          <p:spPr>
            <a:xfrm>
              <a:off x="9870184" y="560089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1" name="object 2571"/>
            <p:cNvSpPr/>
            <p:nvPr/>
          </p:nvSpPr>
          <p:spPr>
            <a:xfrm>
              <a:off x="9870184" y="57380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2" name="object 2572"/>
            <p:cNvSpPr/>
            <p:nvPr/>
          </p:nvSpPr>
          <p:spPr>
            <a:xfrm>
              <a:off x="9870184" y="585692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3" name="object 2573"/>
            <p:cNvSpPr/>
            <p:nvPr/>
          </p:nvSpPr>
          <p:spPr>
            <a:xfrm>
              <a:off x="9827512" y="585997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426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4" name="object 2574"/>
            <p:cNvSpPr/>
            <p:nvPr/>
          </p:nvSpPr>
          <p:spPr>
            <a:xfrm>
              <a:off x="969035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5" name="object 2575"/>
            <p:cNvSpPr/>
            <p:nvPr/>
          </p:nvSpPr>
          <p:spPr>
            <a:xfrm>
              <a:off x="955319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6" name="object 2576"/>
            <p:cNvSpPr/>
            <p:nvPr/>
          </p:nvSpPr>
          <p:spPr>
            <a:xfrm>
              <a:off x="941603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7" name="object 2577"/>
            <p:cNvSpPr/>
            <p:nvPr/>
          </p:nvSpPr>
          <p:spPr>
            <a:xfrm>
              <a:off x="927887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8" name="object 2578"/>
            <p:cNvSpPr/>
            <p:nvPr/>
          </p:nvSpPr>
          <p:spPr>
            <a:xfrm>
              <a:off x="914171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9" name="object 2579"/>
            <p:cNvSpPr/>
            <p:nvPr/>
          </p:nvSpPr>
          <p:spPr>
            <a:xfrm>
              <a:off x="900455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0" name="object 2580"/>
            <p:cNvSpPr/>
            <p:nvPr/>
          </p:nvSpPr>
          <p:spPr>
            <a:xfrm>
              <a:off x="8881108" y="5859970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411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1" name="object 2581"/>
            <p:cNvSpPr/>
            <p:nvPr/>
          </p:nvSpPr>
          <p:spPr>
            <a:xfrm>
              <a:off x="8881108" y="5846254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7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2" name="object 2582"/>
            <p:cNvSpPr/>
            <p:nvPr/>
          </p:nvSpPr>
          <p:spPr>
            <a:xfrm>
              <a:off x="8881108" y="570909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3" name="object 2583"/>
            <p:cNvSpPr/>
            <p:nvPr/>
          </p:nvSpPr>
          <p:spPr>
            <a:xfrm>
              <a:off x="8881108" y="557193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4" name="object 2584"/>
            <p:cNvSpPr/>
            <p:nvPr/>
          </p:nvSpPr>
          <p:spPr>
            <a:xfrm>
              <a:off x="8881108" y="543477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5" name="object 2585"/>
            <p:cNvSpPr/>
            <p:nvPr/>
          </p:nvSpPr>
          <p:spPr>
            <a:xfrm>
              <a:off x="8881108" y="529761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6" name="object 2586"/>
            <p:cNvSpPr/>
            <p:nvPr/>
          </p:nvSpPr>
          <p:spPr>
            <a:xfrm>
              <a:off x="8881108" y="516045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7" name="object 2587"/>
            <p:cNvSpPr/>
            <p:nvPr/>
          </p:nvSpPr>
          <p:spPr>
            <a:xfrm>
              <a:off x="8881108" y="502329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8" name="object 2588"/>
            <p:cNvSpPr/>
            <p:nvPr/>
          </p:nvSpPr>
          <p:spPr>
            <a:xfrm>
              <a:off x="8881108" y="488613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9" name="object 2589"/>
            <p:cNvSpPr/>
            <p:nvPr/>
          </p:nvSpPr>
          <p:spPr>
            <a:xfrm>
              <a:off x="8881108" y="474897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0" name="object 2590"/>
            <p:cNvSpPr/>
            <p:nvPr/>
          </p:nvSpPr>
          <p:spPr>
            <a:xfrm>
              <a:off x="8881108" y="4611815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1" name="object 2591"/>
            <p:cNvSpPr/>
            <p:nvPr/>
          </p:nvSpPr>
          <p:spPr>
            <a:xfrm>
              <a:off x="8881108" y="447465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2" name="object 2592"/>
            <p:cNvSpPr/>
            <p:nvPr/>
          </p:nvSpPr>
          <p:spPr>
            <a:xfrm>
              <a:off x="8881108" y="433749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3" name="object 2593"/>
            <p:cNvSpPr/>
            <p:nvPr/>
          </p:nvSpPr>
          <p:spPr>
            <a:xfrm>
              <a:off x="7848543" y="4736152"/>
              <a:ext cx="763317" cy="809294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4" name="object 2594"/>
            <p:cNvSpPr/>
            <p:nvPr/>
          </p:nvSpPr>
          <p:spPr>
            <a:xfrm>
              <a:off x="10328528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5" name="object 2595"/>
            <p:cNvSpPr/>
            <p:nvPr/>
          </p:nvSpPr>
          <p:spPr>
            <a:xfrm>
              <a:off x="10328909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6" name="object 2596"/>
            <p:cNvSpPr/>
            <p:nvPr/>
          </p:nvSpPr>
          <p:spPr>
            <a:xfrm>
              <a:off x="10328908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7" name="object 2597"/>
            <p:cNvSpPr/>
            <p:nvPr/>
          </p:nvSpPr>
          <p:spPr>
            <a:xfrm>
              <a:off x="10328908" y="394887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8" name="object 2598"/>
            <p:cNvSpPr/>
            <p:nvPr/>
          </p:nvSpPr>
          <p:spPr>
            <a:xfrm>
              <a:off x="10436733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9" name="object 2599"/>
            <p:cNvSpPr/>
            <p:nvPr/>
          </p:nvSpPr>
          <p:spPr>
            <a:xfrm>
              <a:off x="10437114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0" name="object 2600"/>
            <p:cNvSpPr/>
            <p:nvPr/>
          </p:nvSpPr>
          <p:spPr>
            <a:xfrm>
              <a:off x="10437112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1" name="object 2601"/>
            <p:cNvSpPr/>
            <p:nvPr/>
          </p:nvSpPr>
          <p:spPr>
            <a:xfrm>
              <a:off x="10437112" y="394887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2" name="object 2602"/>
            <p:cNvSpPr/>
            <p:nvPr/>
          </p:nvSpPr>
          <p:spPr>
            <a:xfrm>
              <a:off x="10653140" y="3948493"/>
              <a:ext cx="106680" cy="108585"/>
            </a:xfrm>
            <a:custGeom>
              <a:avLst/>
              <a:gdLst/>
              <a:ahLst/>
              <a:cxnLst/>
              <a:rect l="l" t="t" r="r" b="b"/>
              <a:pathLst>
                <a:path w="106679" h="108585">
                  <a:moveTo>
                    <a:pt x="106679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6679" y="108203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3" name="object 2603"/>
            <p:cNvSpPr/>
            <p:nvPr/>
          </p:nvSpPr>
          <p:spPr>
            <a:xfrm>
              <a:off x="10653522" y="3948874"/>
              <a:ext cx="106680" cy="108585"/>
            </a:xfrm>
            <a:custGeom>
              <a:avLst/>
              <a:gdLst/>
              <a:ahLst/>
              <a:cxnLst/>
              <a:rect l="l" t="t" r="r" b="b"/>
              <a:pathLst>
                <a:path w="106679" h="108585">
                  <a:moveTo>
                    <a:pt x="0" y="0"/>
                  </a:moveTo>
                  <a:lnTo>
                    <a:pt x="106679" y="0"/>
                  </a:lnTo>
                  <a:lnTo>
                    <a:pt x="106679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4" name="object 2604"/>
            <p:cNvSpPr/>
            <p:nvPr/>
          </p:nvSpPr>
          <p:spPr>
            <a:xfrm>
              <a:off x="10653520" y="3948874"/>
              <a:ext cx="106680" cy="108585"/>
            </a:xfrm>
            <a:custGeom>
              <a:avLst/>
              <a:gdLst/>
              <a:ahLst/>
              <a:cxnLst/>
              <a:rect l="l" t="t" r="r" b="b"/>
              <a:pathLst>
                <a:path w="106679" h="108585">
                  <a:moveTo>
                    <a:pt x="106679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5" name="object 2605"/>
            <p:cNvSpPr/>
            <p:nvPr/>
          </p:nvSpPr>
          <p:spPr>
            <a:xfrm>
              <a:off x="10653520" y="3948876"/>
              <a:ext cx="106680" cy="108585"/>
            </a:xfrm>
            <a:custGeom>
              <a:avLst/>
              <a:gdLst/>
              <a:ahLst/>
              <a:cxnLst/>
              <a:rect l="l" t="t" r="r" b="b"/>
              <a:pathLst>
                <a:path w="106679" h="108585">
                  <a:moveTo>
                    <a:pt x="106679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6" name="object 2606"/>
            <p:cNvSpPr/>
            <p:nvPr/>
          </p:nvSpPr>
          <p:spPr>
            <a:xfrm>
              <a:off x="10544936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7" name="object 2607"/>
            <p:cNvSpPr/>
            <p:nvPr/>
          </p:nvSpPr>
          <p:spPr>
            <a:xfrm>
              <a:off x="10545317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8" name="object 2608"/>
            <p:cNvSpPr/>
            <p:nvPr/>
          </p:nvSpPr>
          <p:spPr>
            <a:xfrm>
              <a:off x="10545316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9" name="object 2609"/>
            <p:cNvSpPr/>
            <p:nvPr/>
          </p:nvSpPr>
          <p:spPr>
            <a:xfrm>
              <a:off x="10545316" y="394887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0" name="object 2610"/>
            <p:cNvSpPr/>
            <p:nvPr/>
          </p:nvSpPr>
          <p:spPr>
            <a:xfrm>
              <a:off x="11084433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1" name="object 2611"/>
            <p:cNvSpPr/>
            <p:nvPr/>
          </p:nvSpPr>
          <p:spPr>
            <a:xfrm>
              <a:off x="11084814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2" name="object 2612"/>
            <p:cNvSpPr/>
            <p:nvPr/>
          </p:nvSpPr>
          <p:spPr>
            <a:xfrm>
              <a:off x="11084812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3" name="object 2613"/>
            <p:cNvSpPr/>
            <p:nvPr/>
          </p:nvSpPr>
          <p:spPr>
            <a:xfrm>
              <a:off x="11084812" y="394887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4" name="object 2614"/>
            <p:cNvSpPr/>
            <p:nvPr/>
          </p:nvSpPr>
          <p:spPr>
            <a:xfrm>
              <a:off x="10976228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5" name="object 2615"/>
            <p:cNvSpPr/>
            <p:nvPr/>
          </p:nvSpPr>
          <p:spPr>
            <a:xfrm>
              <a:off x="10976609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6" name="object 2616"/>
            <p:cNvSpPr/>
            <p:nvPr/>
          </p:nvSpPr>
          <p:spPr>
            <a:xfrm>
              <a:off x="10976608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7" name="object 2617"/>
            <p:cNvSpPr/>
            <p:nvPr/>
          </p:nvSpPr>
          <p:spPr>
            <a:xfrm>
              <a:off x="10976608" y="394887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8" name="object 2618"/>
            <p:cNvSpPr/>
            <p:nvPr/>
          </p:nvSpPr>
          <p:spPr>
            <a:xfrm>
              <a:off x="10759821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9" name="object 2619"/>
            <p:cNvSpPr/>
            <p:nvPr/>
          </p:nvSpPr>
          <p:spPr>
            <a:xfrm>
              <a:off x="10760202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0" name="object 2620"/>
            <p:cNvSpPr/>
            <p:nvPr/>
          </p:nvSpPr>
          <p:spPr>
            <a:xfrm>
              <a:off x="10760200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1" name="object 2621"/>
            <p:cNvSpPr/>
            <p:nvPr/>
          </p:nvSpPr>
          <p:spPr>
            <a:xfrm>
              <a:off x="10760200" y="394887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2" name="object 2622"/>
            <p:cNvSpPr/>
            <p:nvPr/>
          </p:nvSpPr>
          <p:spPr>
            <a:xfrm>
              <a:off x="10868025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3" name="object 2623"/>
            <p:cNvSpPr/>
            <p:nvPr/>
          </p:nvSpPr>
          <p:spPr>
            <a:xfrm>
              <a:off x="10868405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4" name="object 2624"/>
            <p:cNvSpPr/>
            <p:nvPr/>
          </p:nvSpPr>
          <p:spPr>
            <a:xfrm>
              <a:off x="10868404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5" name="object 2625"/>
            <p:cNvSpPr/>
            <p:nvPr/>
          </p:nvSpPr>
          <p:spPr>
            <a:xfrm>
              <a:off x="10868404" y="394887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6" name="object 2626"/>
            <p:cNvSpPr/>
            <p:nvPr/>
          </p:nvSpPr>
          <p:spPr>
            <a:xfrm>
              <a:off x="11044731" y="4489437"/>
              <a:ext cx="162458" cy="163982"/>
            </a:xfrm>
            <a:prstGeom prst="rect">
              <a:avLst/>
            </a:prstGeom>
            <a:blipFill>
              <a:blip r:embed="rId5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7" name="object 2627"/>
            <p:cNvSpPr/>
            <p:nvPr/>
          </p:nvSpPr>
          <p:spPr>
            <a:xfrm>
              <a:off x="11044731" y="4678413"/>
              <a:ext cx="162458" cy="162458"/>
            </a:xfrm>
            <a:prstGeom prst="rect">
              <a:avLst/>
            </a:prstGeom>
            <a:blipFill>
              <a:blip r:embed="rId6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8" name="object 2628"/>
            <p:cNvSpPr/>
            <p:nvPr/>
          </p:nvSpPr>
          <p:spPr>
            <a:xfrm>
              <a:off x="11044731" y="4867389"/>
              <a:ext cx="162458" cy="162458"/>
            </a:xfrm>
            <a:prstGeom prst="rect">
              <a:avLst/>
            </a:prstGeom>
            <a:blipFill>
              <a:blip r:embed="rId6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9" name="object 2629"/>
            <p:cNvSpPr/>
            <p:nvPr/>
          </p:nvSpPr>
          <p:spPr>
            <a:xfrm>
              <a:off x="11044731" y="5054841"/>
              <a:ext cx="162458" cy="163982"/>
            </a:xfrm>
            <a:prstGeom prst="rect">
              <a:avLst/>
            </a:prstGeom>
            <a:blipFill>
              <a:blip r:embed="rId6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0" name="object 2630"/>
            <p:cNvSpPr/>
            <p:nvPr/>
          </p:nvSpPr>
          <p:spPr>
            <a:xfrm>
              <a:off x="11044731" y="5243817"/>
              <a:ext cx="162458" cy="162458"/>
            </a:xfrm>
            <a:prstGeom prst="rect">
              <a:avLst/>
            </a:prstGeom>
            <a:blipFill>
              <a:blip r:embed="rId6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1" name="object 2631"/>
            <p:cNvSpPr/>
            <p:nvPr/>
          </p:nvSpPr>
          <p:spPr>
            <a:xfrm>
              <a:off x="10247757" y="4870513"/>
              <a:ext cx="55244" cy="35560"/>
            </a:xfrm>
            <a:custGeom>
              <a:avLst/>
              <a:gdLst/>
              <a:ahLst/>
              <a:cxnLst/>
              <a:rect l="l" t="t" r="r" b="b"/>
              <a:pathLst>
                <a:path w="55245" h="35560">
                  <a:moveTo>
                    <a:pt x="54864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54864" y="35051"/>
                  </a:lnTo>
                  <a:lnTo>
                    <a:pt x="548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2" name="object 2632"/>
            <p:cNvSpPr/>
            <p:nvPr/>
          </p:nvSpPr>
          <p:spPr>
            <a:xfrm>
              <a:off x="10248138" y="4329874"/>
              <a:ext cx="360045" cy="576580"/>
            </a:xfrm>
            <a:custGeom>
              <a:avLst/>
              <a:gdLst/>
              <a:ahLst/>
              <a:cxnLst/>
              <a:rect l="l" t="t" r="r" b="b"/>
              <a:pathLst>
                <a:path w="360045" h="576579">
                  <a:moveTo>
                    <a:pt x="0" y="541019"/>
                  </a:moveTo>
                  <a:lnTo>
                    <a:pt x="54864" y="541019"/>
                  </a:lnTo>
                  <a:lnTo>
                    <a:pt x="54864" y="576071"/>
                  </a:lnTo>
                  <a:lnTo>
                    <a:pt x="0" y="576071"/>
                  </a:lnTo>
                  <a:lnTo>
                    <a:pt x="0" y="541019"/>
                  </a:lnTo>
                  <a:close/>
                </a:path>
                <a:path w="360045" h="576579">
                  <a:moveTo>
                    <a:pt x="54863" y="541019"/>
                  </a:moveTo>
                  <a:lnTo>
                    <a:pt x="108203" y="541019"/>
                  </a:lnTo>
                  <a:lnTo>
                    <a:pt x="108203" y="576071"/>
                  </a:lnTo>
                  <a:lnTo>
                    <a:pt x="54863" y="576071"/>
                  </a:lnTo>
                  <a:lnTo>
                    <a:pt x="54863" y="541019"/>
                  </a:lnTo>
                  <a:close/>
                </a:path>
                <a:path w="360045" h="576579">
                  <a:moveTo>
                    <a:pt x="108203" y="541019"/>
                  </a:moveTo>
                  <a:lnTo>
                    <a:pt x="163068" y="541019"/>
                  </a:lnTo>
                  <a:lnTo>
                    <a:pt x="163068" y="576071"/>
                  </a:lnTo>
                  <a:lnTo>
                    <a:pt x="108203" y="576071"/>
                  </a:lnTo>
                  <a:lnTo>
                    <a:pt x="108203" y="541019"/>
                  </a:lnTo>
                  <a:close/>
                </a:path>
                <a:path w="360045" h="576579">
                  <a:moveTo>
                    <a:pt x="163067" y="541019"/>
                  </a:moveTo>
                  <a:lnTo>
                    <a:pt x="216407" y="541019"/>
                  </a:lnTo>
                  <a:lnTo>
                    <a:pt x="216407" y="576071"/>
                  </a:lnTo>
                  <a:lnTo>
                    <a:pt x="163067" y="576071"/>
                  </a:lnTo>
                  <a:lnTo>
                    <a:pt x="163067" y="541019"/>
                  </a:lnTo>
                  <a:close/>
                </a:path>
                <a:path w="360045" h="576579">
                  <a:moveTo>
                    <a:pt x="216407" y="541019"/>
                  </a:moveTo>
                  <a:lnTo>
                    <a:pt x="269748" y="541019"/>
                  </a:lnTo>
                  <a:lnTo>
                    <a:pt x="269748" y="576071"/>
                  </a:lnTo>
                  <a:lnTo>
                    <a:pt x="216407" y="576071"/>
                  </a:lnTo>
                  <a:lnTo>
                    <a:pt x="216407" y="541019"/>
                  </a:lnTo>
                  <a:close/>
                </a:path>
                <a:path w="360045" h="576579">
                  <a:moveTo>
                    <a:pt x="269747" y="541019"/>
                  </a:moveTo>
                  <a:lnTo>
                    <a:pt x="324611" y="541019"/>
                  </a:lnTo>
                  <a:lnTo>
                    <a:pt x="324611" y="576071"/>
                  </a:lnTo>
                  <a:lnTo>
                    <a:pt x="269747" y="576071"/>
                  </a:lnTo>
                  <a:lnTo>
                    <a:pt x="269747" y="541019"/>
                  </a:lnTo>
                  <a:close/>
                </a:path>
                <a:path w="360045" h="576579">
                  <a:moveTo>
                    <a:pt x="324611" y="323088"/>
                  </a:moveTo>
                  <a:lnTo>
                    <a:pt x="359663" y="323088"/>
                  </a:lnTo>
                  <a:lnTo>
                    <a:pt x="359663" y="376427"/>
                  </a:lnTo>
                  <a:lnTo>
                    <a:pt x="324611" y="376427"/>
                  </a:lnTo>
                  <a:lnTo>
                    <a:pt x="324611" y="323088"/>
                  </a:lnTo>
                  <a:close/>
                </a:path>
                <a:path w="360045" h="576579">
                  <a:moveTo>
                    <a:pt x="324611" y="271271"/>
                  </a:moveTo>
                  <a:lnTo>
                    <a:pt x="359663" y="271271"/>
                  </a:lnTo>
                  <a:lnTo>
                    <a:pt x="359663" y="324611"/>
                  </a:lnTo>
                  <a:lnTo>
                    <a:pt x="324611" y="324611"/>
                  </a:lnTo>
                  <a:lnTo>
                    <a:pt x="324611" y="271271"/>
                  </a:lnTo>
                  <a:close/>
                </a:path>
                <a:path w="360045" h="576579">
                  <a:moveTo>
                    <a:pt x="324611" y="216407"/>
                  </a:moveTo>
                  <a:lnTo>
                    <a:pt x="359663" y="216407"/>
                  </a:lnTo>
                  <a:lnTo>
                    <a:pt x="359663" y="271271"/>
                  </a:lnTo>
                  <a:lnTo>
                    <a:pt x="324611" y="271271"/>
                  </a:lnTo>
                  <a:lnTo>
                    <a:pt x="324611" y="216407"/>
                  </a:lnTo>
                  <a:close/>
                </a:path>
                <a:path w="360045" h="576579">
                  <a:moveTo>
                    <a:pt x="324611" y="163067"/>
                  </a:moveTo>
                  <a:lnTo>
                    <a:pt x="359663" y="163067"/>
                  </a:lnTo>
                  <a:lnTo>
                    <a:pt x="359663" y="216407"/>
                  </a:lnTo>
                  <a:lnTo>
                    <a:pt x="324611" y="216407"/>
                  </a:lnTo>
                  <a:lnTo>
                    <a:pt x="324611" y="163067"/>
                  </a:lnTo>
                  <a:close/>
                </a:path>
                <a:path w="360045" h="576579">
                  <a:moveTo>
                    <a:pt x="324611" y="108203"/>
                  </a:moveTo>
                  <a:lnTo>
                    <a:pt x="359663" y="108203"/>
                  </a:lnTo>
                  <a:lnTo>
                    <a:pt x="359663" y="163067"/>
                  </a:lnTo>
                  <a:lnTo>
                    <a:pt x="324611" y="163067"/>
                  </a:lnTo>
                  <a:lnTo>
                    <a:pt x="324611" y="108203"/>
                  </a:lnTo>
                  <a:close/>
                </a:path>
                <a:path w="360045" h="576579">
                  <a:moveTo>
                    <a:pt x="324611" y="54863"/>
                  </a:moveTo>
                  <a:lnTo>
                    <a:pt x="359663" y="54863"/>
                  </a:lnTo>
                  <a:lnTo>
                    <a:pt x="359663" y="108203"/>
                  </a:lnTo>
                  <a:lnTo>
                    <a:pt x="324611" y="108203"/>
                  </a:lnTo>
                  <a:lnTo>
                    <a:pt x="324611" y="54863"/>
                  </a:lnTo>
                  <a:close/>
                </a:path>
                <a:path w="360045" h="576579">
                  <a:moveTo>
                    <a:pt x="324611" y="0"/>
                  </a:moveTo>
                  <a:lnTo>
                    <a:pt x="359663" y="0"/>
                  </a:lnTo>
                  <a:lnTo>
                    <a:pt x="359663" y="54863"/>
                  </a:lnTo>
                  <a:lnTo>
                    <a:pt x="324611" y="54863"/>
                  </a:lnTo>
                  <a:lnTo>
                    <a:pt x="324611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3" name="object 2633"/>
            <p:cNvSpPr/>
            <p:nvPr/>
          </p:nvSpPr>
          <p:spPr>
            <a:xfrm>
              <a:off x="10256901" y="6525577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0"/>
                  </a:lnTo>
                  <a:lnTo>
                    <a:pt x="0" y="108204"/>
                  </a:lnTo>
                  <a:lnTo>
                    <a:pt x="108203" y="108204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4" name="object 2634"/>
            <p:cNvSpPr/>
            <p:nvPr/>
          </p:nvSpPr>
          <p:spPr>
            <a:xfrm>
              <a:off x="10257282" y="652595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3" y="0"/>
                  </a:lnTo>
                  <a:lnTo>
                    <a:pt x="108203" y="108204"/>
                  </a:lnTo>
                  <a:lnTo>
                    <a:pt x="0" y="10820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5" name="object 2635"/>
            <p:cNvSpPr/>
            <p:nvPr/>
          </p:nvSpPr>
          <p:spPr>
            <a:xfrm>
              <a:off x="10257280" y="652595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6" name="object 2636"/>
            <p:cNvSpPr/>
            <p:nvPr/>
          </p:nvSpPr>
          <p:spPr>
            <a:xfrm>
              <a:off x="10257280" y="652595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7" name="object 2637"/>
            <p:cNvSpPr/>
            <p:nvPr/>
          </p:nvSpPr>
          <p:spPr>
            <a:xfrm>
              <a:off x="10256901" y="6309169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8" name="object 2638"/>
            <p:cNvSpPr/>
            <p:nvPr/>
          </p:nvSpPr>
          <p:spPr>
            <a:xfrm>
              <a:off x="10257282" y="6309550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9" name="object 2639"/>
            <p:cNvSpPr/>
            <p:nvPr/>
          </p:nvSpPr>
          <p:spPr>
            <a:xfrm>
              <a:off x="10257280" y="6309550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0" name="object 2640"/>
            <p:cNvSpPr/>
            <p:nvPr/>
          </p:nvSpPr>
          <p:spPr>
            <a:xfrm>
              <a:off x="10257280" y="6309550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1" name="object 2641"/>
            <p:cNvSpPr/>
            <p:nvPr/>
          </p:nvSpPr>
          <p:spPr>
            <a:xfrm>
              <a:off x="10256901" y="641737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2" name="object 2642"/>
            <p:cNvSpPr/>
            <p:nvPr/>
          </p:nvSpPr>
          <p:spPr>
            <a:xfrm>
              <a:off x="10257282" y="641775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3" name="object 2643"/>
            <p:cNvSpPr/>
            <p:nvPr/>
          </p:nvSpPr>
          <p:spPr>
            <a:xfrm>
              <a:off x="10257280" y="641775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4" name="object 2644"/>
            <p:cNvSpPr/>
            <p:nvPr/>
          </p:nvSpPr>
          <p:spPr>
            <a:xfrm>
              <a:off x="10257280" y="641775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5" name="object 2645"/>
            <p:cNvSpPr/>
            <p:nvPr/>
          </p:nvSpPr>
          <p:spPr>
            <a:xfrm>
              <a:off x="10256901" y="5877877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108203" y="0"/>
                  </a:moveTo>
                  <a:lnTo>
                    <a:pt x="0" y="0"/>
                  </a:lnTo>
                  <a:lnTo>
                    <a:pt x="0" y="106679"/>
                  </a:lnTo>
                  <a:lnTo>
                    <a:pt x="108203" y="106679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6" name="object 2646"/>
            <p:cNvSpPr/>
            <p:nvPr/>
          </p:nvSpPr>
          <p:spPr>
            <a:xfrm>
              <a:off x="10257282" y="5878258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0" y="0"/>
                  </a:moveTo>
                  <a:lnTo>
                    <a:pt x="108203" y="0"/>
                  </a:lnTo>
                  <a:lnTo>
                    <a:pt x="108203" y="106679"/>
                  </a:lnTo>
                  <a:lnTo>
                    <a:pt x="0" y="10667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7" name="object 2647"/>
            <p:cNvSpPr/>
            <p:nvPr/>
          </p:nvSpPr>
          <p:spPr>
            <a:xfrm>
              <a:off x="10257280" y="5878258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0" y="0"/>
                  </a:moveTo>
                  <a:lnTo>
                    <a:pt x="108204" y="10668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8" name="object 2648"/>
            <p:cNvSpPr/>
            <p:nvPr/>
          </p:nvSpPr>
          <p:spPr>
            <a:xfrm>
              <a:off x="10257280" y="5878258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108203" y="0"/>
                  </a:moveTo>
                  <a:lnTo>
                    <a:pt x="0" y="10668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9" name="object 2649"/>
            <p:cNvSpPr/>
            <p:nvPr/>
          </p:nvSpPr>
          <p:spPr>
            <a:xfrm>
              <a:off x="10256901" y="5984557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0" name="object 2650"/>
            <p:cNvSpPr/>
            <p:nvPr/>
          </p:nvSpPr>
          <p:spPr>
            <a:xfrm>
              <a:off x="10257282" y="598493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1" name="object 2651"/>
            <p:cNvSpPr/>
            <p:nvPr/>
          </p:nvSpPr>
          <p:spPr>
            <a:xfrm>
              <a:off x="10257280" y="598493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2" name="object 2652"/>
            <p:cNvSpPr/>
            <p:nvPr/>
          </p:nvSpPr>
          <p:spPr>
            <a:xfrm>
              <a:off x="10257280" y="598493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3" name="object 2653"/>
            <p:cNvSpPr/>
            <p:nvPr/>
          </p:nvSpPr>
          <p:spPr>
            <a:xfrm>
              <a:off x="10256901" y="6200965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4" name="object 2654"/>
            <p:cNvSpPr/>
            <p:nvPr/>
          </p:nvSpPr>
          <p:spPr>
            <a:xfrm>
              <a:off x="10257282" y="620134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5" name="object 2655"/>
            <p:cNvSpPr/>
            <p:nvPr/>
          </p:nvSpPr>
          <p:spPr>
            <a:xfrm>
              <a:off x="10257280" y="620134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6" name="object 2656"/>
            <p:cNvSpPr/>
            <p:nvPr/>
          </p:nvSpPr>
          <p:spPr>
            <a:xfrm>
              <a:off x="10257280" y="620134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7" name="object 2657"/>
            <p:cNvSpPr/>
            <p:nvPr/>
          </p:nvSpPr>
          <p:spPr>
            <a:xfrm>
              <a:off x="10256901" y="6092761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8" name="object 2658"/>
            <p:cNvSpPr/>
            <p:nvPr/>
          </p:nvSpPr>
          <p:spPr>
            <a:xfrm>
              <a:off x="10257282" y="6093142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9" name="object 2659"/>
            <p:cNvSpPr/>
            <p:nvPr/>
          </p:nvSpPr>
          <p:spPr>
            <a:xfrm>
              <a:off x="10257280" y="6093142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0" name="object 2660"/>
            <p:cNvSpPr/>
            <p:nvPr/>
          </p:nvSpPr>
          <p:spPr>
            <a:xfrm>
              <a:off x="10257280" y="6093142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1" name="object 2661"/>
            <p:cNvSpPr/>
            <p:nvPr/>
          </p:nvSpPr>
          <p:spPr>
            <a:xfrm>
              <a:off x="11084433" y="6693217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2" name="object 2662"/>
            <p:cNvSpPr/>
            <p:nvPr/>
          </p:nvSpPr>
          <p:spPr>
            <a:xfrm>
              <a:off x="11084814" y="669359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3" y="0"/>
                  </a:lnTo>
                  <a:lnTo>
                    <a:pt x="108203" y="108204"/>
                  </a:lnTo>
                  <a:lnTo>
                    <a:pt x="0" y="10820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3" name="object 2663"/>
            <p:cNvSpPr/>
            <p:nvPr/>
          </p:nvSpPr>
          <p:spPr>
            <a:xfrm>
              <a:off x="11084812" y="669359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4" name="object 2664"/>
            <p:cNvSpPr/>
            <p:nvPr/>
          </p:nvSpPr>
          <p:spPr>
            <a:xfrm>
              <a:off x="11084812" y="669359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5" name="object 2665"/>
            <p:cNvSpPr/>
            <p:nvPr/>
          </p:nvSpPr>
          <p:spPr>
            <a:xfrm>
              <a:off x="11084433" y="6476809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6" name="object 2666"/>
            <p:cNvSpPr/>
            <p:nvPr/>
          </p:nvSpPr>
          <p:spPr>
            <a:xfrm>
              <a:off x="11084814" y="6477190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7" name="object 2667"/>
            <p:cNvSpPr/>
            <p:nvPr/>
          </p:nvSpPr>
          <p:spPr>
            <a:xfrm>
              <a:off x="11084812" y="6477190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8" name="object 2668"/>
            <p:cNvSpPr/>
            <p:nvPr/>
          </p:nvSpPr>
          <p:spPr>
            <a:xfrm>
              <a:off x="11084812" y="6477190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9" name="object 2669"/>
            <p:cNvSpPr/>
            <p:nvPr/>
          </p:nvSpPr>
          <p:spPr>
            <a:xfrm>
              <a:off x="11084433" y="658501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0" name="object 2670"/>
            <p:cNvSpPr/>
            <p:nvPr/>
          </p:nvSpPr>
          <p:spPr>
            <a:xfrm>
              <a:off x="11084814" y="658539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1" name="object 2671"/>
            <p:cNvSpPr/>
            <p:nvPr/>
          </p:nvSpPr>
          <p:spPr>
            <a:xfrm>
              <a:off x="11084812" y="658539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108204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2" name="object 2672"/>
            <p:cNvSpPr/>
            <p:nvPr/>
          </p:nvSpPr>
          <p:spPr>
            <a:xfrm>
              <a:off x="11084812" y="658539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1082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3" name="object 2673"/>
            <p:cNvSpPr/>
            <p:nvPr/>
          </p:nvSpPr>
          <p:spPr>
            <a:xfrm>
              <a:off x="11084433" y="6045517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4" name="object 2674"/>
            <p:cNvSpPr/>
            <p:nvPr/>
          </p:nvSpPr>
          <p:spPr>
            <a:xfrm>
              <a:off x="11084814" y="604589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5" name="object 2675"/>
            <p:cNvSpPr/>
            <p:nvPr/>
          </p:nvSpPr>
          <p:spPr>
            <a:xfrm>
              <a:off x="11084812" y="604589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6" name="object 2676"/>
            <p:cNvSpPr/>
            <p:nvPr/>
          </p:nvSpPr>
          <p:spPr>
            <a:xfrm>
              <a:off x="11084812" y="604589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7" name="object 2677"/>
            <p:cNvSpPr/>
            <p:nvPr/>
          </p:nvSpPr>
          <p:spPr>
            <a:xfrm>
              <a:off x="11084433" y="6153721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108203" y="0"/>
                  </a:moveTo>
                  <a:lnTo>
                    <a:pt x="0" y="0"/>
                  </a:lnTo>
                  <a:lnTo>
                    <a:pt x="0" y="106679"/>
                  </a:lnTo>
                  <a:lnTo>
                    <a:pt x="108203" y="106679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8" name="object 2678"/>
            <p:cNvSpPr/>
            <p:nvPr/>
          </p:nvSpPr>
          <p:spPr>
            <a:xfrm>
              <a:off x="11084814" y="6154102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0" y="0"/>
                  </a:moveTo>
                  <a:lnTo>
                    <a:pt x="108203" y="0"/>
                  </a:lnTo>
                  <a:lnTo>
                    <a:pt x="108203" y="106679"/>
                  </a:lnTo>
                  <a:lnTo>
                    <a:pt x="0" y="10667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9" name="object 2679"/>
            <p:cNvSpPr/>
            <p:nvPr/>
          </p:nvSpPr>
          <p:spPr>
            <a:xfrm>
              <a:off x="11084812" y="6154102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0" y="106679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0" name="object 2680"/>
            <p:cNvSpPr/>
            <p:nvPr/>
          </p:nvSpPr>
          <p:spPr>
            <a:xfrm>
              <a:off x="11084812" y="6154102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108203" y="1066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1" name="object 2681"/>
            <p:cNvSpPr/>
            <p:nvPr/>
          </p:nvSpPr>
          <p:spPr>
            <a:xfrm>
              <a:off x="11084433" y="6368605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2" name="object 2682"/>
            <p:cNvSpPr/>
            <p:nvPr/>
          </p:nvSpPr>
          <p:spPr>
            <a:xfrm>
              <a:off x="11084814" y="636898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3" name="object 2683"/>
            <p:cNvSpPr/>
            <p:nvPr/>
          </p:nvSpPr>
          <p:spPr>
            <a:xfrm>
              <a:off x="11084812" y="636898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4" name="object 2684"/>
            <p:cNvSpPr/>
            <p:nvPr/>
          </p:nvSpPr>
          <p:spPr>
            <a:xfrm>
              <a:off x="11084812" y="636898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5" name="object 2685"/>
            <p:cNvSpPr/>
            <p:nvPr/>
          </p:nvSpPr>
          <p:spPr>
            <a:xfrm>
              <a:off x="11084433" y="6260401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6" name="object 2686"/>
            <p:cNvSpPr/>
            <p:nvPr/>
          </p:nvSpPr>
          <p:spPr>
            <a:xfrm>
              <a:off x="11084814" y="6260782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7" name="object 2687"/>
            <p:cNvSpPr/>
            <p:nvPr/>
          </p:nvSpPr>
          <p:spPr>
            <a:xfrm>
              <a:off x="11084812" y="6260782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8" name="object 2688"/>
            <p:cNvSpPr/>
            <p:nvPr/>
          </p:nvSpPr>
          <p:spPr>
            <a:xfrm>
              <a:off x="11084812" y="6260782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9" name="object 2689"/>
            <p:cNvSpPr/>
            <p:nvPr/>
          </p:nvSpPr>
          <p:spPr>
            <a:xfrm>
              <a:off x="6598156" y="5160454"/>
              <a:ext cx="30480" cy="79375"/>
            </a:xfrm>
            <a:custGeom>
              <a:avLst/>
              <a:gdLst/>
              <a:ahLst/>
              <a:cxnLst/>
              <a:rect l="l" t="t" r="r" b="b"/>
              <a:pathLst>
                <a:path w="30479" h="79375">
                  <a:moveTo>
                    <a:pt x="0" y="79248"/>
                  </a:moveTo>
                  <a:lnTo>
                    <a:pt x="30100" y="79248"/>
                  </a:lnTo>
                </a:path>
                <a:path w="30479" h="79375">
                  <a:moveTo>
                    <a:pt x="0" y="0"/>
                  </a:moveTo>
                  <a:lnTo>
                    <a:pt x="30100" y="0"/>
                  </a:lnTo>
                </a:path>
                <a:path w="30479" h="79375">
                  <a:moveTo>
                    <a:pt x="0" y="4572"/>
                  </a:moveTo>
                  <a:lnTo>
                    <a:pt x="30100" y="4572"/>
                  </a:lnTo>
                </a:path>
                <a:path w="30479" h="79375">
                  <a:moveTo>
                    <a:pt x="0" y="73151"/>
                  </a:moveTo>
                  <a:lnTo>
                    <a:pt x="30100" y="731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0" name="object 2690"/>
            <p:cNvSpPr/>
            <p:nvPr/>
          </p:nvSpPr>
          <p:spPr>
            <a:xfrm>
              <a:off x="6576820" y="5169598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914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1" name="object 2691"/>
            <p:cNvSpPr/>
            <p:nvPr/>
          </p:nvSpPr>
          <p:spPr>
            <a:xfrm>
              <a:off x="6576820" y="5229034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914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2" name="object 2692"/>
            <p:cNvSpPr/>
            <p:nvPr/>
          </p:nvSpPr>
          <p:spPr>
            <a:xfrm>
              <a:off x="6598156" y="523360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3" name="object 2693"/>
            <p:cNvSpPr/>
            <p:nvPr/>
          </p:nvSpPr>
          <p:spPr>
            <a:xfrm>
              <a:off x="6570724" y="5239702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60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4" name="object 2694"/>
            <p:cNvSpPr/>
            <p:nvPr/>
          </p:nvSpPr>
          <p:spPr>
            <a:xfrm>
              <a:off x="6576415" y="5211969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59" h="22225">
                  <a:moveTo>
                    <a:pt x="0" y="0"/>
                  </a:moveTo>
                  <a:lnTo>
                    <a:pt x="0" y="3886"/>
                  </a:lnTo>
                  <a:lnTo>
                    <a:pt x="1003" y="7505"/>
                  </a:lnTo>
                  <a:lnTo>
                    <a:pt x="3009" y="10871"/>
                  </a:lnTo>
                  <a:lnTo>
                    <a:pt x="5003" y="14236"/>
                  </a:lnTo>
                  <a:lnTo>
                    <a:pt x="7734" y="16891"/>
                  </a:lnTo>
                  <a:lnTo>
                    <a:pt x="11201" y="18834"/>
                  </a:lnTo>
                  <a:lnTo>
                    <a:pt x="14668" y="20777"/>
                  </a:lnTo>
                  <a:lnTo>
                    <a:pt x="18402" y="21742"/>
                  </a:lnTo>
                  <a:lnTo>
                    <a:pt x="22402" y="2174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5" name="object 2695"/>
            <p:cNvSpPr/>
            <p:nvPr/>
          </p:nvSpPr>
          <p:spPr>
            <a:xfrm>
              <a:off x="6576413" y="5165570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59" h="22225">
                  <a:moveTo>
                    <a:pt x="22390" y="0"/>
                  </a:moveTo>
                  <a:lnTo>
                    <a:pt x="18389" y="0"/>
                  </a:lnTo>
                  <a:lnTo>
                    <a:pt x="14655" y="965"/>
                  </a:lnTo>
                  <a:lnTo>
                    <a:pt x="11201" y="2908"/>
                  </a:lnTo>
                  <a:lnTo>
                    <a:pt x="7734" y="4851"/>
                  </a:lnTo>
                  <a:lnTo>
                    <a:pt x="5003" y="7505"/>
                  </a:lnTo>
                  <a:lnTo>
                    <a:pt x="2997" y="10871"/>
                  </a:lnTo>
                  <a:lnTo>
                    <a:pt x="1003" y="14236"/>
                  </a:lnTo>
                  <a:lnTo>
                    <a:pt x="0" y="17868"/>
                  </a:lnTo>
                  <a:lnTo>
                    <a:pt x="0" y="2175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6" name="object 2696"/>
            <p:cNvSpPr/>
            <p:nvPr/>
          </p:nvSpPr>
          <p:spPr>
            <a:xfrm>
              <a:off x="6570724" y="516045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7" name="object 2697"/>
            <p:cNvSpPr/>
            <p:nvPr/>
          </p:nvSpPr>
          <p:spPr>
            <a:xfrm>
              <a:off x="6570724" y="516045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8" name="object 2698"/>
            <p:cNvSpPr/>
            <p:nvPr/>
          </p:nvSpPr>
          <p:spPr>
            <a:xfrm>
              <a:off x="6576820" y="516045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9" name="object 2699"/>
            <p:cNvSpPr/>
            <p:nvPr/>
          </p:nvSpPr>
          <p:spPr>
            <a:xfrm>
              <a:off x="6598156" y="516045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0" name="object 2700"/>
            <p:cNvSpPr/>
            <p:nvPr/>
          </p:nvSpPr>
          <p:spPr>
            <a:xfrm>
              <a:off x="6782180" y="5160454"/>
              <a:ext cx="31115" cy="79375"/>
            </a:xfrm>
            <a:custGeom>
              <a:avLst/>
              <a:gdLst/>
              <a:ahLst/>
              <a:cxnLst/>
              <a:rect l="l" t="t" r="r" b="b"/>
              <a:pathLst>
                <a:path w="31115" h="79375">
                  <a:moveTo>
                    <a:pt x="0" y="79248"/>
                  </a:moveTo>
                  <a:lnTo>
                    <a:pt x="30859" y="79248"/>
                  </a:lnTo>
                </a:path>
                <a:path w="31115" h="79375">
                  <a:moveTo>
                    <a:pt x="0" y="0"/>
                  </a:moveTo>
                  <a:lnTo>
                    <a:pt x="30859" y="0"/>
                  </a:lnTo>
                </a:path>
                <a:path w="31115" h="79375">
                  <a:moveTo>
                    <a:pt x="0" y="4572"/>
                  </a:moveTo>
                  <a:lnTo>
                    <a:pt x="29335" y="4572"/>
                  </a:lnTo>
                </a:path>
                <a:path w="31115" h="79375">
                  <a:moveTo>
                    <a:pt x="0" y="73151"/>
                  </a:moveTo>
                  <a:lnTo>
                    <a:pt x="29335" y="731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1" name="object 2701"/>
            <p:cNvSpPr/>
            <p:nvPr/>
          </p:nvSpPr>
          <p:spPr>
            <a:xfrm>
              <a:off x="6825232" y="5169598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2" name="object 2702"/>
            <p:cNvSpPr/>
            <p:nvPr/>
          </p:nvSpPr>
          <p:spPr>
            <a:xfrm>
              <a:off x="6825232" y="5229034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3" name="object 2703"/>
            <p:cNvSpPr/>
            <p:nvPr/>
          </p:nvSpPr>
          <p:spPr>
            <a:xfrm>
              <a:off x="6813040" y="523360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4" name="object 2704"/>
            <p:cNvSpPr/>
            <p:nvPr/>
          </p:nvSpPr>
          <p:spPr>
            <a:xfrm>
              <a:off x="6834376" y="5239702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5" name="object 2705"/>
            <p:cNvSpPr/>
            <p:nvPr/>
          </p:nvSpPr>
          <p:spPr>
            <a:xfrm>
              <a:off x="6811947" y="5211934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59" h="22225">
                  <a:moveTo>
                    <a:pt x="22390" y="0"/>
                  </a:moveTo>
                  <a:lnTo>
                    <a:pt x="22390" y="3886"/>
                  </a:lnTo>
                  <a:lnTo>
                    <a:pt x="21386" y="7505"/>
                  </a:lnTo>
                  <a:lnTo>
                    <a:pt x="4000" y="21755"/>
                  </a:lnTo>
                  <a:lnTo>
                    <a:pt x="0" y="2175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6" name="object 2706"/>
            <p:cNvSpPr/>
            <p:nvPr/>
          </p:nvSpPr>
          <p:spPr>
            <a:xfrm>
              <a:off x="6811937" y="5165541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59" h="22225">
                  <a:moveTo>
                    <a:pt x="0" y="0"/>
                  </a:moveTo>
                  <a:lnTo>
                    <a:pt x="4000" y="0"/>
                  </a:lnTo>
                  <a:lnTo>
                    <a:pt x="7734" y="965"/>
                  </a:lnTo>
                  <a:lnTo>
                    <a:pt x="11201" y="2908"/>
                  </a:lnTo>
                  <a:lnTo>
                    <a:pt x="14655" y="4851"/>
                  </a:lnTo>
                  <a:lnTo>
                    <a:pt x="17399" y="7505"/>
                  </a:lnTo>
                  <a:lnTo>
                    <a:pt x="19392" y="10871"/>
                  </a:lnTo>
                  <a:lnTo>
                    <a:pt x="21399" y="14236"/>
                  </a:lnTo>
                  <a:lnTo>
                    <a:pt x="22390" y="17856"/>
                  </a:lnTo>
                  <a:lnTo>
                    <a:pt x="22402" y="2174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7" name="object 2707"/>
            <p:cNvSpPr/>
            <p:nvPr/>
          </p:nvSpPr>
          <p:spPr>
            <a:xfrm>
              <a:off x="6834376" y="516045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60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8" name="object 2708"/>
            <p:cNvSpPr/>
            <p:nvPr/>
          </p:nvSpPr>
          <p:spPr>
            <a:xfrm>
              <a:off x="6840472" y="516045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9" name="object 2709"/>
            <p:cNvSpPr/>
            <p:nvPr/>
          </p:nvSpPr>
          <p:spPr>
            <a:xfrm>
              <a:off x="6834376" y="516045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0" name="object 2710"/>
            <p:cNvSpPr/>
            <p:nvPr/>
          </p:nvSpPr>
          <p:spPr>
            <a:xfrm>
              <a:off x="6813040" y="516045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1" name="object 2711"/>
            <p:cNvSpPr/>
            <p:nvPr/>
          </p:nvSpPr>
          <p:spPr>
            <a:xfrm>
              <a:off x="6628638" y="5055298"/>
              <a:ext cx="154305" cy="292735"/>
            </a:xfrm>
            <a:custGeom>
              <a:avLst/>
              <a:gdLst/>
              <a:ahLst/>
              <a:cxnLst/>
              <a:rect l="l" t="t" r="r" b="b"/>
              <a:pathLst>
                <a:path w="154304" h="292735">
                  <a:moveTo>
                    <a:pt x="0" y="0"/>
                  </a:moveTo>
                  <a:lnTo>
                    <a:pt x="153924" y="0"/>
                  </a:lnTo>
                  <a:lnTo>
                    <a:pt x="153924" y="292608"/>
                  </a:lnTo>
                  <a:lnTo>
                    <a:pt x="0" y="29260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2" name="object 2712"/>
            <p:cNvSpPr/>
            <p:nvPr/>
          </p:nvSpPr>
          <p:spPr>
            <a:xfrm>
              <a:off x="6208012" y="5143690"/>
              <a:ext cx="30480" cy="79375"/>
            </a:xfrm>
            <a:custGeom>
              <a:avLst/>
              <a:gdLst/>
              <a:ahLst/>
              <a:cxnLst/>
              <a:rect l="l" t="t" r="r" b="b"/>
              <a:pathLst>
                <a:path w="30479" h="79375">
                  <a:moveTo>
                    <a:pt x="0" y="79248"/>
                  </a:moveTo>
                  <a:lnTo>
                    <a:pt x="30100" y="79248"/>
                  </a:lnTo>
                </a:path>
                <a:path w="30479" h="79375">
                  <a:moveTo>
                    <a:pt x="0" y="0"/>
                  </a:moveTo>
                  <a:lnTo>
                    <a:pt x="30100" y="0"/>
                  </a:lnTo>
                </a:path>
                <a:path w="30479" h="79375">
                  <a:moveTo>
                    <a:pt x="1524" y="4572"/>
                  </a:moveTo>
                  <a:lnTo>
                    <a:pt x="30100" y="4572"/>
                  </a:lnTo>
                </a:path>
                <a:path w="30479" h="79375">
                  <a:moveTo>
                    <a:pt x="1524" y="73151"/>
                  </a:moveTo>
                  <a:lnTo>
                    <a:pt x="30100" y="731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3" name="object 2713"/>
            <p:cNvSpPr/>
            <p:nvPr/>
          </p:nvSpPr>
          <p:spPr>
            <a:xfrm>
              <a:off x="6186676" y="5152834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914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4" name="object 2714"/>
            <p:cNvSpPr/>
            <p:nvPr/>
          </p:nvSpPr>
          <p:spPr>
            <a:xfrm>
              <a:off x="6186676" y="5213794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914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5" name="object 2715"/>
            <p:cNvSpPr/>
            <p:nvPr/>
          </p:nvSpPr>
          <p:spPr>
            <a:xfrm>
              <a:off x="6208012" y="52168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6" name="object 2716"/>
            <p:cNvSpPr/>
            <p:nvPr/>
          </p:nvSpPr>
          <p:spPr>
            <a:xfrm>
              <a:off x="6180580" y="522293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60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7" name="object 2717"/>
            <p:cNvSpPr/>
            <p:nvPr/>
          </p:nvSpPr>
          <p:spPr>
            <a:xfrm>
              <a:off x="6186643" y="5195373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60" h="22225">
                  <a:moveTo>
                    <a:pt x="0" y="0"/>
                  </a:moveTo>
                  <a:lnTo>
                    <a:pt x="0" y="3886"/>
                  </a:lnTo>
                  <a:lnTo>
                    <a:pt x="1003" y="7505"/>
                  </a:lnTo>
                  <a:lnTo>
                    <a:pt x="2997" y="10871"/>
                  </a:lnTo>
                  <a:lnTo>
                    <a:pt x="5003" y="14236"/>
                  </a:lnTo>
                  <a:lnTo>
                    <a:pt x="7734" y="16891"/>
                  </a:lnTo>
                  <a:lnTo>
                    <a:pt x="11201" y="18834"/>
                  </a:lnTo>
                  <a:lnTo>
                    <a:pt x="14668" y="20777"/>
                  </a:lnTo>
                  <a:lnTo>
                    <a:pt x="18389" y="21742"/>
                  </a:lnTo>
                  <a:lnTo>
                    <a:pt x="22390" y="2174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8" name="object 2718"/>
            <p:cNvSpPr/>
            <p:nvPr/>
          </p:nvSpPr>
          <p:spPr>
            <a:xfrm>
              <a:off x="6186639" y="5148975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60" h="22225">
                  <a:moveTo>
                    <a:pt x="22390" y="0"/>
                  </a:moveTo>
                  <a:lnTo>
                    <a:pt x="18389" y="0"/>
                  </a:lnTo>
                  <a:lnTo>
                    <a:pt x="14655" y="965"/>
                  </a:lnTo>
                  <a:lnTo>
                    <a:pt x="0" y="17868"/>
                  </a:lnTo>
                  <a:lnTo>
                    <a:pt x="0" y="2175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9" name="object 2719"/>
            <p:cNvSpPr/>
            <p:nvPr/>
          </p:nvSpPr>
          <p:spPr>
            <a:xfrm>
              <a:off x="6180580" y="5143690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0" name="object 2720"/>
            <p:cNvSpPr/>
            <p:nvPr/>
          </p:nvSpPr>
          <p:spPr>
            <a:xfrm>
              <a:off x="6180580" y="5143690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1" name="object 2721"/>
            <p:cNvSpPr/>
            <p:nvPr/>
          </p:nvSpPr>
          <p:spPr>
            <a:xfrm>
              <a:off x="6186676" y="5143690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2" name="object 2722"/>
            <p:cNvSpPr/>
            <p:nvPr/>
          </p:nvSpPr>
          <p:spPr>
            <a:xfrm>
              <a:off x="6208012" y="5143690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3" name="object 2723"/>
            <p:cNvSpPr/>
            <p:nvPr/>
          </p:nvSpPr>
          <p:spPr>
            <a:xfrm>
              <a:off x="6392037" y="5143690"/>
              <a:ext cx="31115" cy="79375"/>
            </a:xfrm>
            <a:custGeom>
              <a:avLst/>
              <a:gdLst/>
              <a:ahLst/>
              <a:cxnLst/>
              <a:rect l="l" t="t" r="r" b="b"/>
              <a:pathLst>
                <a:path w="31114" h="79375">
                  <a:moveTo>
                    <a:pt x="0" y="79248"/>
                  </a:moveTo>
                  <a:lnTo>
                    <a:pt x="30859" y="79248"/>
                  </a:lnTo>
                </a:path>
                <a:path w="31114" h="79375">
                  <a:moveTo>
                    <a:pt x="0" y="0"/>
                  </a:moveTo>
                  <a:lnTo>
                    <a:pt x="30859" y="0"/>
                  </a:lnTo>
                </a:path>
                <a:path w="31114" h="79375">
                  <a:moveTo>
                    <a:pt x="0" y="4572"/>
                  </a:moveTo>
                  <a:lnTo>
                    <a:pt x="30859" y="4572"/>
                  </a:lnTo>
                </a:path>
                <a:path w="31114" h="79375">
                  <a:moveTo>
                    <a:pt x="0" y="73151"/>
                  </a:moveTo>
                  <a:lnTo>
                    <a:pt x="30859" y="731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4" name="object 2724"/>
            <p:cNvSpPr/>
            <p:nvPr/>
          </p:nvSpPr>
          <p:spPr>
            <a:xfrm>
              <a:off x="6435088" y="5152834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5" name="object 2725"/>
            <p:cNvSpPr/>
            <p:nvPr/>
          </p:nvSpPr>
          <p:spPr>
            <a:xfrm>
              <a:off x="6435088" y="5212270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6" name="object 2726"/>
            <p:cNvSpPr/>
            <p:nvPr/>
          </p:nvSpPr>
          <p:spPr>
            <a:xfrm>
              <a:off x="6422896" y="52168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7" name="object 2727"/>
            <p:cNvSpPr/>
            <p:nvPr/>
          </p:nvSpPr>
          <p:spPr>
            <a:xfrm>
              <a:off x="6444232" y="522293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8" name="object 2728"/>
            <p:cNvSpPr/>
            <p:nvPr/>
          </p:nvSpPr>
          <p:spPr>
            <a:xfrm>
              <a:off x="6422172" y="5195336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60" h="22225">
                  <a:moveTo>
                    <a:pt x="22390" y="0"/>
                  </a:moveTo>
                  <a:lnTo>
                    <a:pt x="22390" y="3886"/>
                  </a:lnTo>
                  <a:lnTo>
                    <a:pt x="21386" y="7505"/>
                  </a:lnTo>
                  <a:lnTo>
                    <a:pt x="4000" y="21755"/>
                  </a:lnTo>
                  <a:lnTo>
                    <a:pt x="0" y="2175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9" name="object 2729"/>
            <p:cNvSpPr/>
            <p:nvPr/>
          </p:nvSpPr>
          <p:spPr>
            <a:xfrm>
              <a:off x="6422163" y="5148944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60" h="22225">
                  <a:moveTo>
                    <a:pt x="0" y="0"/>
                  </a:moveTo>
                  <a:lnTo>
                    <a:pt x="4000" y="0"/>
                  </a:lnTo>
                  <a:lnTo>
                    <a:pt x="7734" y="965"/>
                  </a:lnTo>
                  <a:lnTo>
                    <a:pt x="11201" y="2908"/>
                  </a:lnTo>
                  <a:lnTo>
                    <a:pt x="14655" y="4851"/>
                  </a:lnTo>
                  <a:lnTo>
                    <a:pt x="17399" y="7505"/>
                  </a:lnTo>
                  <a:lnTo>
                    <a:pt x="19392" y="10871"/>
                  </a:lnTo>
                  <a:lnTo>
                    <a:pt x="21399" y="14236"/>
                  </a:lnTo>
                  <a:lnTo>
                    <a:pt x="22390" y="17856"/>
                  </a:lnTo>
                  <a:lnTo>
                    <a:pt x="22390" y="2174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0" name="object 2730"/>
            <p:cNvSpPr/>
            <p:nvPr/>
          </p:nvSpPr>
          <p:spPr>
            <a:xfrm>
              <a:off x="6444232" y="5143690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60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1" name="object 2731"/>
            <p:cNvSpPr/>
            <p:nvPr/>
          </p:nvSpPr>
          <p:spPr>
            <a:xfrm>
              <a:off x="6450328" y="5143690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2" name="object 2732"/>
            <p:cNvSpPr/>
            <p:nvPr/>
          </p:nvSpPr>
          <p:spPr>
            <a:xfrm>
              <a:off x="6444232" y="5143690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3" name="object 2733"/>
            <p:cNvSpPr/>
            <p:nvPr/>
          </p:nvSpPr>
          <p:spPr>
            <a:xfrm>
              <a:off x="6422896" y="5143690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4" name="object 2734"/>
            <p:cNvSpPr/>
            <p:nvPr/>
          </p:nvSpPr>
          <p:spPr>
            <a:xfrm>
              <a:off x="6238494" y="5040058"/>
              <a:ext cx="154305" cy="291465"/>
            </a:xfrm>
            <a:custGeom>
              <a:avLst/>
              <a:gdLst/>
              <a:ahLst/>
              <a:cxnLst/>
              <a:rect l="l" t="t" r="r" b="b"/>
              <a:pathLst>
                <a:path w="154304" h="291464">
                  <a:moveTo>
                    <a:pt x="0" y="0"/>
                  </a:moveTo>
                  <a:lnTo>
                    <a:pt x="153924" y="0"/>
                  </a:lnTo>
                  <a:lnTo>
                    <a:pt x="153924" y="291084"/>
                  </a:lnTo>
                  <a:lnTo>
                    <a:pt x="0" y="2910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5" name="object 2735"/>
            <p:cNvSpPr/>
            <p:nvPr/>
          </p:nvSpPr>
          <p:spPr>
            <a:xfrm>
              <a:off x="8473743" y="2454897"/>
              <a:ext cx="1931995" cy="1818589"/>
            </a:xfrm>
            <a:prstGeom prst="rect">
              <a:avLst/>
            </a:prstGeom>
            <a:blipFill>
              <a:blip r:embed="rId6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6" name="object 2736"/>
            <p:cNvSpPr/>
            <p:nvPr/>
          </p:nvSpPr>
          <p:spPr>
            <a:xfrm>
              <a:off x="10572750" y="4707826"/>
              <a:ext cx="35560" cy="163195"/>
            </a:xfrm>
            <a:custGeom>
              <a:avLst/>
              <a:gdLst/>
              <a:ahLst/>
              <a:cxnLst/>
              <a:rect l="l" t="t" r="r" b="b"/>
              <a:pathLst>
                <a:path w="35559" h="163195">
                  <a:moveTo>
                    <a:pt x="0" y="108203"/>
                  </a:moveTo>
                  <a:lnTo>
                    <a:pt x="35051" y="108203"/>
                  </a:lnTo>
                  <a:lnTo>
                    <a:pt x="35051" y="163067"/>
                  </a:lnTo>
                  <a:lnTo>
                    <a:pt x="0" y="163067"/>
                  </a:lnTo>
                  <a:lnTo>
                    <a:pt x="0" y="108203"/>
                  </a:lnTo>
                  <a:close/>
                </a:path>
                <a:path w="35559" h="163195">
                  <a:moveTo>
                    <a:pt x="0" y="54863"/>
                  </a:moveTo>
                  <a:lnTo>
                    <a:pt x="35051" y="54863"/>
                  </a:lnTo>
                  <a:lnTo>
                    <a:pt x="35051" y="108203"/>
                  </a:lnTo>
                  <a:lnTo>
                    <a:pt x="0" y="108203"/>
                  </a:lnTo>
                  <a:lnTo>
                    <a:pt x="0" y="54863"/>
                  </a:lnTo>
                  <a:close/>
                </a:path>
                <a:path w="35559" h="163195">
                  <a:moveTo>
                    <a:pt x="0" y="0"/>
                  </a:moveTo>
                  <a:lnTo>
                    <a:pt x="35051" y="0"/>
                  </a:lnTo>
                  <a:lnTo>
                    <a:pt x="35051" y="54863"/>
                  </a:lnTo>
                  <a:lnTo>
                    <a:pt x="0" y="5486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7" name="object 2737"/>
            <p:cNvSpPr/>
            <p:nvPr/>
          </p:nvSpPr>
          <p:spPr>
            <a:xfrm>
              <a:off x="5793105" y="3666555"/>
              <a:ext cx="1202690" cy="40005"/>
            </a:xfrm>
            <a:custGeom>
              <a:avLst/>
              <a:gdLst/>
              <a:ahLst/>
              <a:cxnLst/>
              <a:rect l="l" t="t" r="r" b="b"/>
              <a:pathLst>
                <a:path w="1202690" h="40004">
                  <a:moveTo>
                    <a:pt x="1202436" y="0"/>
                  </a:moveTo>
                  <a:lnTo>
                    <a:pt x="0" y="1524"/>
                  </a:lnTo>
                  <a:lnTo>
                    <a:pt x="0" y="39624"/>
                  </a:lnTo>
                  <a:lnTo>
                    <a:pt x="1202436" y="39624"/>
                  </a:lnTo>
                  <a:lnTo>
                    <a:pt x="12024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8" name="object 2738"/>
            <p:cNvSpPr/>
            <p:nvPr/>
          </p:nvSpPr>
          <p:spPr>
            <a:xfrm>
              <a:off x="5793484" y="3706558"/>
              <a:ext cx="1202690" cy="0"/>
            </a:xfrm>
            <a:custGeom>
              <a:avLst/>
              <a:gdLst/>
              <a:ahLst/>
              <a:cxnLst/>
              <a:rect l="l" t="t" r="r" b="b"/>
              <a:pathLst>
                <a:path w="1202690">
                  <a:moveTo>
                    <a:pt x="12024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9" name="object 2739"/>
            <p:cNvSpPr/>
            <p:nvPr/>
          </p:nvSpPr>
          <p:spPr>
            <a:xfrm>
              <a:off x="5793484" y="3666934"/>
              <a:ext cx="1202690" cy="1905"/>
            </a:xfrm>
            <a:custGeom>
              <a:avLst/>
              <a:gdLst/>
              <a:ahLst/>
              <a:cxnLst/>
              <a:rect l="l" t="t" r="r" b="b"/>
              <a:pathLst>
                <a:path w="1202690" h="1904">
                  <a:moveTo>
                    <a:pt x="1202436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0" name="object 2740"/>
            <p:cNvSpPr/>
            <p:nvPr/>
          </p:nvSpPr>
          <p:spPr>
            <a:xfrm>
              <a:off x="6242030" y="4288183"/>
              <a:ext cx="207645" cy="438784"/>
            </a:xfrm>
            <a:custGeom>
              <a:avLst/>
              <a:gdLst/>
              <a:ahLst/>
              <a:cxnLst/>
              <a:rect l="l" t="t" r="r" b="b"/>
              <a:pathLst>
                <a:path w="207645" h="438785">
                  <a:moveTo>
                    <a:pt x="207022" y="175513"/>
                  </a:moveTo>
                  <a:lnTo>
                    <a:pt x="71767" y="175513"/>
                  </a:lnTo>
                  <a:lnTo>
                    <a:pt x="71805" y="438315"/>
                  </a:lnTo>
                  <a:lnTo>
                    <a:pt x="207060" y="438289"/>
                  </a:lnTo>
                  <a:lnTo>
                    <a:pt x="207022" y="175513"/>
                  </a:lnTo>
                  <a:close/>
                </a:path>
                <a:path w="207645" h="438785">
                  <a:moveTo>
                    <a:pt x="206997" y="0"/>
                  </a:moveTo>
                  <a:lnTo>
                    <a:pt x="0" y="25"/>
                  </a:lnTo>
                  <a:lnTo>
                    <a:pt x="25" y="175526"/>
                  </a:lnTo>
                  <a:lnTo>
                    <a:pt x="207022" y="175513"/>
                  </a:lnTo>
                  <a:lnTo>
                    <a:pt x="207013" y="109321"/>
                  </a:lnTo>
                  <a:lnTo>
                    <a:pt x="68757" y="109321"/>
                  </a:lnTo>
                  <a:lnTo>
                    <a:pt x="60550" y="108111"/>
                  </a:lnTo>
                  <a:lnTo>
                    <a:pt x="53616" y="104070"/>
                  </a:lnTo>
                  <a:lnTo>
                    <a:pt x="48630" y="97780"/>
                  </a:lnTo>
                  <a:lnTo>
                    <a:pt x="46269" y="89839"/>
                  </a:lnTo>
                  <a:lnTo>
                    <a:pt x="2857" y="89839"/>
                  </a:lnTo>
                  <a:lnTo>
                    <a:pt x="2857" y="85585"/>
                  </a:lnTo>
                  <a:lnTo>
                    <a:pt x="46278" y="85585"/>
                  </a:lnTo>
                  <a:lnTo>
                    <a:pt x="48685" y="77647"/>
                  </a:lnTo>
                  <a:lnTo>
                    <a:pt x="53703" y="71386"/>
                  </a:lnTo>
                  <a:lnTo>
                    <a:pt x="60657" y="67383"/>
                  </a:lnTo>
                  <a:lnTo>
                    <a:pt x="68872" y="66217"/>
                  </a:lnTo>
                  <a:lnTo>
                    <a:pt x="207006" y="66217"/>
                  </a:lnTo>
                  <a:lnTo>
                    <a:pt x="206997" y="0"/>
                  </a:lnTo>
                  <a:close/>
                </a:path>
                <a:path w="207645" h="438785">
                  <a:moveTo>
                    <a:pt x="207006" y="66217"/>
                  </a:moveTo>
                  <a:lnTo>
                    <a:pt x="68872" y="66217"/>
                  </a:lnTo>
                  <a:lnTo>
                    <a:pt x="76915" y="68226"/>
                  </a:lnTo>
                  <a:lnTo>
                    <a:pt x="83415" y="72928"/>
                  </a:lnTo>
                  <a:lnTo>
                    <a:pt x="87754" y="79674"/>
                  </a:lnTo>
                  <a:lnTo>
                    <a:pt x="89319" y="87820"/>
                  </a:lnTo>
                  <a:lnTo>
                    <a:pt x="87711" y="95957"/>
                  </a:lnTo>
                  <a:lnTo>
                    <a:pt x="83338" y="102681"/>
                  </a:lnTo>
                  <a:lnTo>
                    <a:pt x="76815" y="107349"/>
                  </a:lnTo>
                  <a:lnTo>
                    <a:pt x="68757" y="109321"/>
                  </a:lnTo>
                  <a:lnTo>
                    <a:pt x="207013" y="109321"/>
                  </a:lnTo>
                  <a:lnTo>
                    <a:pt x="207006" y="66217"/>
                  </a:lnTo>
                  <a:close/>
                </a:path>
                <a:path w="207645" h="438785">
                  <a:moveTo>
                    <a:pt x="46266" y="89827"/>
                  </a:moveTo>
                  <a:lnTo>
                    <a:pt x="2857" y="89839"/>
                  </a:lnTo>
                  <a:lnTo>
                    <a:pt x="46269" y="8983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1" name="object 2741"/>
            <p:cNvSpPr/>
            <p:nvPr/>
          </p:nvSpPr>
          <p:spPr>
            <a:xfrm>
              <a:off x="6241540" y="436949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  <a:path w="3175">
                  <a:moveTo>
                    <a:pt x="0" y="0"/>
                  </a:moveTo>
                  <a:lnTo>
                    <a:pt x="0" y="0"/>
                  </a:lnTo>
                </a:path>
                <a:path w="317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2" name="object 2742"/>
            <p:cNvSpPr/>
            <p:nvPr/>
          </p:nvSpPr>
          <p:spPr>
            <a:xfrm>
              <a:off x="624458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3" name="object 2743"/>
            <p:cNvSpPr/>
            <p:nvPr/>
          </p:nvSpPr>
          <p:spPr>
            <a:xfrm>
              <a:off x="624154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4" name="object 2744"/>
            <p:cNvSpPr/>
            <p:nvPr/>
          </p:nvSpPr>
          <p:spPr>
            <a:xfrm>
              <a:off x="624458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5" name="object 2745"/>
            <p:cNvSpPr/>
            <p:nvPr/>
          </p:nvSpPr>
          <p:spPr>
            <a:xfrm>
              <a:off x="624154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6" name="object 2746"/>
            <p:cNvSpPr/>
            <p:nvPr/>
          </p:nvSpPr>
          <p:spPr>
            <a:xfrm>
              <a:off x="624458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7" name="object 2747"/>
            <p:cNvSpPr/>
            <p:nvPr/>
          </p:nvSpPr>
          <p:spPr>
            <a:xfrm>
              <a:off x="624154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8" name="object 2748"/>
            <p:cNvSpPr/>
            <p:nvPr/>
          </p:nvSpPr>
          <p:spPr>
            <a:xfrm>
              <a:off x="624458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9" name="object 2749"/>
            <p:cNvSpPr/>
            <p:nvPr/>
          </p:nvSpPr>
          <p:spPr>
            <a:xfrm>
              <a:off x="624154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0" name="object 2750"/>
            <p:cNvSpPr/>
            <p:nvPr/>
          </p:nvSpPr>
          <p:spPr>
            <a:xfrm>
              <a:off x="6244588" y="437102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1" name="object 2751"/>
            <p:cNvSpPr/>
            <p:nvPr/>
          </p:nvSpPr>
          <p:spPr>
            <a:xfrm>
              <a:off x="6241083" y="437330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914" y="0"/>
                  </a:lnTo>
                </a:path>
                <a:path w="1270" h="1904">
                  <a:moveTo>
                    <a:pt x="0" y="1524"/>
                  </a:moveTo>
                  <a:lnTo>
                    <a:pt x="91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2" name="object 2752"/>
            <p:cNvSpPr/>
            <p:nvPr/>
          </p:nvSpPr>
          <p:spPr>
            <a:xfrm>
              <a:off x="6241540" y="43710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3" name="object 2753"/>
            <p:cNvSpPr/>
            <p:nvPr/>
          </p:nvSpPr>
          <p:spPr>
            <a:xfrm>
              <a:off x="6241540" y="436949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4" name="object 2754"/>
            <p:cNvSpPr/>
            <p:nvPr/>
          </p:nvSpPr>
          <p:spPr>
            <a:xfrm>
              <a:off x="624154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5" name="object 2755"/>
            <p:cNvSpPr/>
            <p:nvPr/>
          </p:nvSpPr>
          <p:spPr>
            <a:xfrm>
              <a:off x="6241540" y="43710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6" name="object 2756"/>
            <p:cNvSpPr/>
            <p:nvPr/>
          </p:nvSpPr>
          <p:spPr>
            <a:xfrm>
              <a:off x="624154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7" name="object 2757"/>
            <p:cNvSpPr/>
            <p:nvPr/>
          </p:nvSpPr>
          <p:spPr>
            <a:xfrm>
              <a:off x="6244588" y="4374070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>
                  <a:moveTo>
                    <a:pt x="594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8" name="object 2758"/>
            <p:cNvSpPr/>
            <p:nvPr/>
          </p:nvSpPr>
          <p:spPr>
            <a:xfrm>
              <a:off x="6244588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9" name="object 2759"/>
            <p:cNvSpPr/>
            <p:nvPr/>
          </p:nvSpPr>
          <p:spPr>
            <a:xfrm>
              <a:off x="6244588" y="43740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0" name="object 2760"/>
            <p:cNvSpPr/>
            <p:nvPr/>
          </p:nvSpPr>
          <p:spPr>
            <a:xfrm>
              <a:off x="6244588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1" name="object 2761"/>
            <p:cNvSpPr/>
            <p:nvPr/>
          </p:nvSpPr>
          <p:spPr>
            <a:xfrm>
              <a:off x="6244588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2" name="object 2762"/>
            <p:cNvSpPr/>
            <p:nvPr/>
          </p:nvSpPr>
          <p:spPr>
            <a:xfrm>
              <a:off x="6244588" y="43771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3" name="object 2763"/>
            <p:cNvSpPr/>
            <p:nvPr/>
          </p:nvSpPr>
          <p:spPr>
            <a:xfrm>
              <a:off x="6244588" y="4374070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4" name="object 2764"/>
            <p:cNvSpPr/>
            <p:nvPr/>
          </p:nvSpPr>
          <p:spPr>
            <a:xfrm>
              <a:off x="6244588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5" name="object 2765"/>
            <p:cNvSpPr/>
            <p:nvPr/>
          </p:nvSpPr>
          <p:spPr>
            <a:xfrm>
              <a:off x="6244588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6" name="object 2766"/>
            <p:cNvSpPr/>
            <p:nvPr/>
          </p:nvSpPr>
          <p:spPr>
            <a:xfrm>
              <a:off x="6244588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7" name="object 2767"/>
            <p:cNvSpPr/>
            <p:nvPr/>
          </p:nvSpPr>
          <p:spPr>
            <a:xfrm>
              <a:off x="6244588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8" name="object 2768"/>
            <p:cNvSpPr/>
            <p:nvPr/>
          </p:nvSpPr>
          <p:spPr>
            <a:xfrm>
              <a:off x="6244588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9" name="object 2769"/>
            <p:cNvSpPr/>
            <p:nvPr/>
          </p:nvSpPr>
          <p:spPr>
            <a:xfrm>
              <a:off x="6244588" y="437559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0" name="object 2770"/>
            <p:cNvSpPr/>
            <p:nvPr/>
          </p:nvSpPr>
          <p:spPr>
            <a:xfrm>
              <a:off x="6244588" y="43771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1" name="object 2771"/>
            <p:cNvSpPr/>
            <p:nvPr/>
          </p:nvSpPr>
          <p:spPr>
            <a:xfrm>
              <a:off x="6244588" y="437711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2" name="object 2772"/>
            <p:cNvSpPr/>
            <p:nvPr/>
          </p:nvSpPr>
          <p:spPr>
            <a:xfrm>
              <a:off x="6244588" y="437864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>
                  <a:moveTo>
                    <a:pt x="594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3" name="object 2773"/>
            <p:cNvSpPr/>
            <p:nvPr/>
          </p:nvSpPr>
          <p:spPr>
            <a:xfrm>
              <a:off x="6244588" y="4378642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4" name="object 2774"/>
            <p:cNvSpPr/>
            <p:nvPr/>
          </p:nvSpPr>
          <p:spPr>
            <a:xfrm>
              <a:off x="6241083" y="4376356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0" y="0"/>
                  </a:moveTo>
                  <a:lnTo>
                    <a:pt x="914" y="0"/>
                  </a:lnTo>
                </a:path>
                <a:path w="4445" h="3175">
                  <a:moveTo>
                    <a:pt x="0" y="1524"/>
                  </a:moveTo>
                  <a:lnTo>
                    <a:pt x="914" y="1524"/>
                  </a:lnTo>
                </a:path>
                <a:path w="4445" h="3175">
                  <a:moveTo>
                    <a:pt x="3048" y="3048"/>
                  </a:moveTo>
                  <a:lnTo>
                    <a:pt x="3962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5" name="object 2775"/>
            <p:cNvSpPr/>
            <p:nvPr/>
          </p:nvSpPr>
          <p:spPr>
            <a:xfrm>
              <a:off x="6244588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6" name="object 2776"/>
            <p:cNvSpPr/>
            <p:nvPr/>
          </p:nvSpPr>
          <p:spPr>
            <a:xfrm>
              <a:off x="6241540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7" name="object 2777"/>
            <p:cNvSpPr/>
            <p:nvPr/>
          </p:nvSpPr>
          <p:spPr>
            <a:xfrm>
              <a:off x="6244588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8" name="object 2778"/>
            <p:cNvSpPr/>
            <p:nvPr/>
          </p:nvSpPr>
          <p:spPr>
            <a:xfrm>
              <a:off x="6241540" y="438016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9" name="object 2779"/>
            <p:cNvSpPr/>
            <p:nvPr/>
          </p:nvSpPr>
          <p:spPr>
            <a:xfrm>
              <a:off x="6241540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0" name="object 2780"/>
            <p:cNvSpPr/>
            <p:nvPr/>
          </p:nvSpPr>
          <p:spPr>
            <a:xfrm>
              <a:off x="6241540" y="438169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1" name="object 2781"/>
            <p:cNvSpPr/>
            <p:nvPr/>
          </p:nvSpPr>
          <p:spPr>
            <a:xfrm>
              <a:off x="6241540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2" name="object 2782"/>
            <p:cNvSpPr/>
            <p:nvPr/>
          </p:nvSpPr>
          <p:spPr>
            <a:xfrm>
              <a:off x="624458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3" name="object 2783"/>
            <p:cNvSpPr/>
            <p:nvPr/>
          </p:nvSpPr>
          <p:spPr>
            <a:xfrm>
              <a:off x="6241540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4" name="object 2784"/>
            <p:cNvSpPr/>
            <p:nvPr/>
          </p:nvSpPr>
          <p:spPr>
            <a:xfrm>
              <a:off x="624458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5" name="object 2785"/>
            <p:cNvSpPr/>
            <p:nvPr/>
          </p:nvSpPr>
          <p:spPr>
            <a:xfrm>
              <a:off x="6241540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6" name="object 2786"/>
            <p:cNvSpPr/>
            <p:nvPr/>
          </p:nvSpPr>
          <p:spPr>
            <a:xfrm>
              <a:off x="6241540" y="437864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7" name="object 2787"/>
            <p:cNvSpPr/>
            <p:nvPr/>
          </p:nvSpPr>
          <p:spPr>
            <a:xfrm>
              <a:off x="624458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8" name="object 2788"/>
            <p:cNvSpPr/>
            <p:nvPr/>
          </p:nvSpPr>
          <p:spPr>
            <a:xfrm>
              <a:off x="6241540" y="438321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9" name="object 2789"/>
            <p:cNvSpPr/>
            <p:nvPr/>
          </p:nvSpPr>
          <p:spPr>
            <a:xfrm>
              <a:off x="6241540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0" name="object 2790"/>
            <p:cNvSpPr/>
            <p:nvPr/>
          </p:nvSpPr>
          <p:spPr>
            <a:xfrm>
              <a:off x="6241540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1" name="object 2791"/>
            <p:cNvSpPr/>
            <p:nvPr/>
          </p:nvSpPr>
          <p:spPr>
            <a:xfrm>
              <a:off x="6244588" y="436949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2" name="object 2792"/>
            <p:cNvSpPr/>
            <p:nvPr/>
          </p:nvSpPr>
          <p:spPr>
            <a:xfrm>
              <a:off x="6244588" y="438016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3" name="object 2793"/>
            <p:cNvSpPr/>
            <p:nvPr/>
          </p:nvSpPr>
          <p:spPr>
            <a:xfrm>
              <a:off x="6243064" y="438321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4" name="object 2794"/>
            <p:cNvSpPr/>
            <p:nvPr/>
          </p:nvSpPr>
          <p:spPr>
            <a:xfrm>
              <a:off x="6309064" y="4373881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0" y="0"/>
                  </a:moveTo>
                  <a:lnTo>
                    <a:pt x="355" y="0"/>
                  </a:lnTo>
                  <a:lnTo>
                    <a:pt x="685" y="88"/>
                  </a:lnTo>
                  <a:lnTo>
                    <a:pt x="990" y="279"/>
                  </a:lnTo>
                  <a:lnTo>
                    <a:pt x="1295" y="457"/>
                  </a:lnTo>
                  <a:lnTo>
                    <a:pt x="1536" y="711"/>
                  </a:lnTo>
                  <a:lnTo>
                    <a:pt x="1714" y="1028"/>
                  </a:lnTo>
                  <a:lnTo>
                    <a:pt x="1892" y="1346"/>
                  </a:lnTo>
                  <a:lnTo>
                    <a:pt x="1981" y="1701"/>
                  </a:lnTo>
                  <a:lnTo>
                    <a:pt x="1981" y="2070"/>
                  </a:lnTo>
                  <a:lnTo>
                    <a:pt x="1981" y="2438"/>
                  </a:lnTo>
                  <a:lnTo>
                    <a:pt x="355" y="4127"/>
                  </a:lnTo>
                  <a:lnTo>
                    <a:pt x="0" y="41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5" name="object 2795"/>
            <p:cNvSpPr/>
            <p:nvPr/>
          </p:nvSpPr>
          <p:spPr>
            <a:xfrm>
              <a:off x="6288580" y="435447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23545"/>
                  </a:moveTo>
                  <a:lnTo>
                    <a:pt x="2493" y="31742"/>
                  </a:lnTo>
                  <a:lnTo>
                    <a:pt x="7753" y="38125"/>
                  </a:lnTo>
                  <a:lnTo>
                    <a:pt x="15023" y="42069"/>
                  </a:lnTo>
                  <a:lnTo>
                    <a:pt x="23545" y="42951"/>
                  </a:lnTo>
                  <a:lnTo>
                    <a:pt x="31742" y="40458"/>
                  </a:lnTo>
                  <a:lnTo>
                    <a:pt x="38125" y="35198"/>
                  </a:lnTo>
                  <a:lnTo>
                    <a:pt x="42069" y="27928"/>
                  </a:lnTo>
                  <a:lnTo>
                    <a:pt x="42951" y="19405"/>
                  </a:lnTo>
                  <a:lnTo>
                    <a:pt x="40458" y="11208"/>
                  </a:lnTo>
                  <a:lnTo>
                    <a:pt x="35198" y="4825"/>
                  </a:lnTo>
                  <a:lnTo>
                    <a:pt x="27928" y="881"/>
                  </a:lnTo>
                  <a:lnTo>
                    <a:pt x="19405" y="0"/>
                  </a:lnTo>
                  <a:lnTo>
                    <a:pt x="12172" y="2005"/>
                  </a:lnTo>
                  <a:lnTo>
                    <a:pt x="6216" y="6222"/>
                  </a:lnTo>
                  <a:lnTo>
                    <a:pt x="2003" y="12183"/>
                  </a:lnTo>
                  <a:lnTo>
                    <a:pt x="0" y="19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6" name="object 2796"/>
            <p:cNvSpPr/>
            <p:nvPr/>
          </p:nvSpPr>
          <p:spPr>
            <a:xfrm>
              <a:off x="6310120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7" name="object 2797"/>
            <p:cNvSpPr/>
            <p:nvPr/>
          </p:nvSpPr>
          <p:spPr>
            <a:xfrm>
              <a:off x="6448425" y="4288346"/>
              <a:ext cx="12700" cy="449580"/>
            </a:xfrm>
            <a:custGeom>
              <a:avLst/>
              <a:gdLst/>
              <a:ahLst/>
              <a:cxnLst/>
              <a:rect l="l" t="t" r="r" b="b"/>
              <a:pathLst>
                <a:path w="12700" h="449579">
                  <a:moveTo>
                    <a:pt x="12191" y="0"/>
                  </a:moveTo>
                  <a:lnTo>
                    <a:pt x="0" y="0"/>
                  </a:lnTo>
                  <a:lnTo>
                    <a:pt x="0" y="437387"/>
                  </a:lnTo>
                  <a:lnTo>
                    <a:pt x="12191" y="449579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8" name="object 2798"/>
            <p:cNvSpPr/>
            <p:nvPr/>
          </p:nvSpPr>
          <p:spPr>
            <a:xfrm>
              <a:off x="6448804" y="428872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1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9" name="object 2799"/>
            <p:cNvSpPr/>
            <p:nvPr/>
          </p:nvSpPr>
          <p:spPr>
            <a:xfrm>
              <a:off x="6448804" y="4288727"/>
              <a:ext cx="0" cy="437515"/>
            </a:xfrm>
            <a:custGeom>
              <a:avLst/>
              <a:gdLst/>
              <a:ahLst/>
              <a:cxnLst/>
              <a:rect l="l" t="t" r="r" b="b"/>
              <a:pathLst>
                <a:path h="437514">
                  <a:moveTo>
                    <a:pt x="0" y="437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0" name="object 2800"/>
            <p:cNvSpPr/>
            <p:nvPr/>
          </p:nvSpPr>
          <p:spPr>
            <a:xfrm>
              <a:off x="6460996" y="4288726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79">
                  <a:moveTo>
                    <a:pt x="0" y="449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1" name="object 2801"/>
            <p:cNvSpPr/>
            <p:nvPr/>
          </p:nvSpPr>
          <p:spPr>
            <a:xfrm>
              <a:off x="6230491" y="4288345"/>
              <a:ext cx="10795" cy="449580"/>
            </a:xfrm>
            <a:custGeom>
              <a:avLst/>
              <a:gdLst/>
              <a:ahLst/>
              <a:cxnLst/>
              <a:rect l="l" t="t" r="r" b="b"/>
              <a:pathLst>
                <a:path w="10795" h="449579">
                  <a:moveTo>
                    <a:pt x="10667" y="0"/>
                  </a:moveTo>
                  <a:lnTo>
                    <a:pt x="0" y="0"/>
                  </a:lnTo>
                  <a:lnTo>
                    <a:pt x="0" y="449580"/>
                  </a:lnTo>
                  <a:lnTo>
                    <a:pt x="10667" y="437388"/>
                  </a:lnTo>
                  <a:lnTo>
                    <a:pt x="106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2" name="object 2802"/>
            <p:cNvSpPr/>
            <p:nvPr/>
          </p:nvSpPr>
          <p:spPr>
            <a:xfrm>
              <a:off x="6230872" y="4288727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66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3" name="object 2803"/>
            <p:cNvSpPr/>
            <p:nvPr/>
          </p:nvSpPr>
          <p:spPr>
            <a:xfrm>
              <a:off x="6230872" y="4288726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79">
                  <a:moveTo>
                    <a:pt x="0" y="449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4" name="object 2804"/>
            <p:cNvSpPr/>
            <p:nvPr/>
          </p:nvSpPr>
          <p:spPr>
            <a:xfrm>
              <a:off x="6241540" y="4288727"/>
              <a:ext cx="0" cy="437515"/>
            </a:xfrm>
            <a:custGeom>
              <a:avLst/>
              <a:gdLst/>
              <a:ahLst/>
              <a:cxnLst/>
              <a:rect l="l" t="t" r="r" b="b"/>
              <a:pathLst>
                <a:path h="437514">
                  <a:moveTo>
                    <a:pt x="0" y="437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5" name="object 2805"/>
            <p:cNvSpPr/>
            <p:nvPr/>
          </p:nvSpPr>
          <p:spPr>
            <a:xfrm>
              <a:off x="6230493" y="4605261"/>
              <a:ext cx="230503" cy="136550"/>
            </a:xfrm>
            <a:prstGeom prst="rect">
              <a:avLst/>
            </a:prstGeom>
            <a:blipFill>
              <a:blip r:embed="rId6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6" name="object 2806"/>
            <p:cNvSpPr/>
            <p:nvPr/>
          </p:nvSpPr>
          <p:spPr>
            <a:xfrm>
              <a:off x="6241542" y="4463986"/>
              <a:ext cx="71755" cy="262255"/>
            </a:xfrm>
            <a:custGeom>
              <a:avLst/>
              <a:gdLst/>
              <a:ahLst/>
              <a:cxnLst/>
              <a:rect l="l" t="t" r="r" b="b"/>
              <a:pathLst>
                <a:path w="71754" h="262254">
                  <a:moveTo>
                    <a:pt x="0" y="4571"/>
                  </a:moveTo>
                  <a:lnTo>
                    <a:pt x="71627" y="4571"/>
                  </a:lnTo>
                  <a:lnTo>
                    <a:pt x="71627" y="262127"/>
                  </a:lnTo>
                  <a:lnTo>
                    <a:pt x="0" y="262127"/>
                  </a:lnTo>
                  <a:lnTo>
                    <a:pt x="0" y="4571"/>
                  </a:lnTo>
                  <a:close/>
                </a:path>
                <a:path w="71754" h="262254">
                  <a:moveTo>
                    <a:pt x="0" y="0"/>
                  </a:moveTo>
                  <a:lnTo>
                    <a:pt x="71627" y="0"/>
                  </a:lnTo>
                  <a:lnTo>
                    <a:pt x="71627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7" name="object 2807"/>
            <p:cNvSpPr/>
            <p:nvPr/>
          </p:nvSpPr>
          <p:spPr>
            <a:xfrm>
              <a:off x="6023331" y="4288212"/>
              <a:ext cx="207645" cy="438784"/>
            </a:xfrm>
            <a:custGeom>
              <a:avLst/>
              <a:gdLst/>
              <a:ahLst/>
              <a:cxnLst/>
              <a:rect l="l" t="t" r="r" b="b"/>
              <a:pathLst>
                <a:path w="207645" h="438785">
                  <a:moveTo>
                    <a:pt x="207022" y="175513"/>
                  </a:moveTo>
                  <a:lnTo>
                    <a:pt x="71767" y="175513"/>
                  </a:lnTo>
                  <a:lnTo>
                    <a:pt x="71805" y="438315"/>
                  </a:lnTo>
                  <a:lnTo>
                    <a:pt x="207060" y="438302"/>
                  </a:lnTo>
                  <a:lnTo>
                    <a:pt x="207022" y="175513"/>
                  </a:lnTo>
                  <a:close/>
                </a:path>
                <a:path w="207645" h="438785">
                  <a:moveTo>
                    <a:pt x="206997" y="0"/>
                  </a:moveTo>
                  <a:lnTo>
                    <a:pt x="0" y="25"/>
                  </a:lnTo>
                  <a:lnTo>
                    <a:pt x="25" y="175526"/>
                  </a:lnTo>
                  <a:lnTo>
                    <a:pt x="207022" y="175513"/>
                  </a:lnTo>
                  <a:lnTo>
                    <a:pt x="207013" y="109321"/>
                  </a:lnTo>
                  <a:lnTo>
                    <a:pt x="68757" y="109321"/>
                  </a:lnTo>
                  <a:lnTo>
                    <a:pt x="60550" y="108111"/>
                  </a:lnTo>
                  <a:lnTo>
                    <a:pt x="53616" y="104071"/>
                  </a:lnTo>
                  <a:lnTo>
                    <a:pt x="48630" y="97786"/>
                  </a:lnTo>
                  <a:lnTo>
                    <a:pt x="46266" y="89839"/>
                  </a:lnTo>
                  <a:lnTo>
                    <a:pt x="2857" y="89839"/>
                  </a:lnTo>
                  <a:lnTo>
                    <a:pt x="2857" y="85585"/>
                  </a:lnTo>
                  <a:lnTo>
                    <a:pt x="46278" y="85585"/>
                  </a:lnTo>
                  <a:lnTo>
                    <a:pt x="48685" y="77647"/>
                  </a:lnTo>
                  <a:lnTo>
                    <a:pt x="53703" y="71386"/>
                  </a:lnTo>
                  <a:lnTo>
                    <a:pt x="60657" y="67383"/>
                  </a:lnTo>
                  <a:lnTo>
                    <a:pt x="68872" y="66217"/>
                  </a:lnTo>
                  <a:lnTo>
                    <a:pt x="207006" y="66217"/>
                  </a:lnTo>
                  <a:lnTo>
                    <a:pt x="206997" y="0"/>
                  </a:lnTo>
                  <a:close/>
                </a:path>
                <a:path w="207645" h="438785">
                  <a:moveTo>
                    <a:pt x="207006" y="66217"/>
                  </a:moveTo>
                  <a:lnTo>
                    <a:pt x="68872" y="66217"/>
                  </a:lnTo>
                  <a:lnTo>
                    <a:pt x="76915" y="68226"/>
                  </a:lnTo>
                  <a:lnTo>
                    <a:pt x="83415" y="72928"/>
                  </a:lnTo>
                  <a:lnTo>
                    <a:pt x="87754" y="79674"/>
                  </a:lnTo>
                  <a:lnTo>
                    <a:pt x="89319" y="87820"/>
                  </a:lnTo>
                  <a:lnTo>
                    <a:pt x="87710" y="95959"/>
                  </a:lnTo>
                  <a:lnTo>
                    <a:pt x="83334" y="102685"/>
                  </a:lnTo>
                  <a:lnTo>
                    <a:pt x="76810" y="107355"/>
                  </a:lnTo>
                  <a:lnTo>
                    <a:pt x="68757" y="109321"/>
                  </a:lnTo>
                  <a:lnTo>
                    <a:pt x="207013" y="109321"/>
                  </a:lnTo>
                  <a:lnTo>
                    <a:pt x="207006" y="6621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8" name="object 2808"/>
            <p:cNvSpPr/>
            <p:nvPr/>
          </p:nvSpPr>
          <p:spPr>
            <a:xfrm>
              <a:off x="6023608" y="4369498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  <a:path w="1904">
                  <a:moveTo>
                    <a:pt x="0" y="0"/>
                  </a:moveTo>
                  <a:lnTo>
                    <a:pt x="0" y="0"/>
                  </a:lnTo>
                </a:path>
                <a:path w="1904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9" name="object 2809"/>
            <p:cNvSpPr/>
            <p:nvPr/>
          </p:nvSpPr>
          <p:spPr>
            <a:xfrm>
              <a:off x="602513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0" name="object 2810"/>
            <p:cNvSpPr/>
            <p:nvPr/>
          </p:nvSpPr>
          <p:spPr>
            <a:xfrm>
              <a:off x="602360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1" name="object 2811"/>
            <p:cNvSpPr/>
            <p:nvPr/>
          </p:nvSpPr>
          <p:spPr>
            <a:xfrm>
              <a:off x="6025132" y="4369498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  <a:path w="1904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2" name="object 2812"/>
            <p:cNvSpPr/>
            <p:nvPr/>
          </p:nvSpPr>
          <p:spPr>
            <a:xfrm>
              <a:off x="602360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3" name="object 2813"/>
            <p:cNvSpPr/>
            <p:nvPr/>
          </p:nvSpPr>
          <p:spPr>
            <a:xfrm>
              <a:off x="6026656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4" name="object 2814"/>
            <p:cNvSpPr/>
            <p:nvPr/>
          </p:nvSpPr>
          <p:spPr>
            <a:xfrm>
              <a:off x="602360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5" name="object 2815"/>
            <p:cNvSpPr/>
            <p:nvPr/>
          </p:nvSpPr>
          <p:spPr>
            <a:xfrm>
              <a:off x="6026656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6" name="object 2816"/>
            <p:cNvSpPr/>
            <p:nvPr/>
          </p:nvSpPr>
          <p:spPr>
            <a:xfrm>
              <a:off x="602360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7" name="object 2817"/>
            <p:cNvSpPr/>
            <p:nvPr/>
          </p:nvSpPr>
          <p:spPr>
            <a:xfrm>
              <a:off x="6026656" y="437102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8" name="object 2818"/>
            <p:cNvSpPr/>
            <p:nvPr/>
          </p:nvSpPr>
          <p:spPr>
            <a:xfrm>
              <a:off x="6023151" y="437330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914" y="0"/>
                  </a:lnTo>
                </a:path>
                <a:path w="1270" h="1904">
                  <a:moveTo>
                    <a:pt x="0" y="1524"/>
                  </a:moveTo>
                  <a:lnTo>
                    <a:pt x="91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9" name="object 2819"/>
            <p:cNvSpPr/>
            <p:nvPr/>
          </p:nvSpPr>
          <p:spPr>
            <a:xfrm>
              <a:off x="6023608" y="43710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0" name="object 2820"/>
            <p:cNvSpPr/>
            <p:nvPr/>
          </p:nvSpPr>
          <p:spPr>
            <a:xfrm>
              <a:off x="6023608" y="436949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1" name="object 2821"/>
            <p:cNvSpPr/>
            <p:nvPr/>
          </p:nvSpPr>
          <p:spPr>
            <a:xfrm>
              <a:off x="602360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2" name="object 2822"/>
            <p:cNvSpPr/>
            <p:nvPr/>
          </p:nvSpPr>
          <p:spPr>
            <a:xfrm>
              <a:off x="6023608" y="43710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3" name="object 2823"/>
            <p:cNvSpPr/>
            <p:nvPr/>
          </p:nvSpPr>
          <p:spPr>
            <a:xfrm>
              <a:off x="602360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4" name="object 2824"/>
            <p:cNvSpPr/>
            <p:nvPr/>
          </p:nvSpPr>
          <p:spPr>
            <a:xfrm>
              <a:off x="6026656" y="4374070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20">
                  <a:moveTo>
                    <a:pt x="579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5" name="object 2825"/>
            <p:cNvSpPr/>
            <p:nvPr/>
          </p:nvSpPr>
          <p:spPr>
            <a:xfrm>
              <a:off x="6026656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6" name="object 2826"/>
            <p:cNvSpPr/>
            <p:nvPr/>
          </p:nvSpPr>
          <p:spPr>
            <a:xfrm>
              <a:off x="6026656" y="43740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7" name="object 2827"/>
            <p:cNvSpPr/>
            <p:nvPr/>
          </p:nvSpPr>
          <p:spPr>
            <a:xfrm>
              <a:off x="6026656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8" name="object 2828"/>
            <p:cNvSpPr/>
            <p:nvPr/>
          </p:nvSpPr>
          <p:spPr>
            <a:xfrm>
              <a:off x="6026656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9" name="object 2829"/>
            <p:cNvSpPr/>
            <p:nvPr/>
          </p:nvSpPr>
          <p:spPr>
            <a:xfrm>
              <a:off x="6026656" y="43771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0" name="object 2830"/>
            <p:cNvSpPr/>
            <p:nvPr/>
          </p:nvSpPr>
          <p:spPr>
            <a:xfrm>
              <a:off x="6026656" y="4374070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1" name="object 2831"/>
            <p:cNvSpPr/>
            <p:nvPr/>
          </p:nvSpPr>
          <p:spPr>
            <a:xfrm>
              <a:off x="6026656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2" name="object 2832"/>
            <p:cNvSpPr/>
            <p:nvPr/>
          </p:nvSpPr>
          <p:spPr>
            <a:xfrm>
              <a:off x="6026656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3" name="object 2833"/>
            <p:cNvSpPr/>
            <p:nvPr/>
          </p:nvSpPr>
          <p:spPr>
            <a:xfrm>
              <a:off x="6026656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4" name="object 2834"/>
            <p:cNvSpPr/>
            <p:nvPr/>
          </p:nvSpPr>
          <p:spPr>
            <a:xfrm>
              <a:off x="6026656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5" name="object 2835"/>
            <p:cNvSpPr/>
            <p:nvPr/>
          </p:nvSpPr>
          <p:spPr>
            <a:xfrm>
              <a:off x="6026656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6" name="object 2836"/>
            <p:cNvSpPr/>
            <p:nvPr/>
          </p:nvSpPr>
          <p:spPr>
            <a:xfrm>
              <a:off x="6026656" y="437559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7" name="object 2837"/>
            <p:cNvSpPr/>
            <p:nvPr/>
          </p:nvSpPr>
          <p:spPr>
            <a:xfrm>
              <a:off x="6026656" y="43771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8" name="object 2838"/>
            <p:cNvSpPr/>
            <p:nvPr/>
          </p:nvSpPr>
          <p:spPr>
            <a:xfrm>
              <a:off x="6026656" y="437711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9" name="object 2839"/>
            <p:cNvSpPr/>
            <p:nvPr/>
          </p:nvSpPr>
          <p:spPr>
            <a:xfrm>
              <a:off x="6026656" y="4378642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20">
                  <a:moveTo>
                    <a:pt x="579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0" name="object 2840"/>
            <p:cNvSpPr/>
            <p:nvPr/>
          </p:nvSpPr>
          <p:spPr>
            <a:xfrm>
              <a:off x="6026656" y="4378642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1" name="object 2841"/>
            <p:cNvSpPr/>
            <p:nvPr/>
          </p:nvSpPr>
          <p:spPr>
            <a:xfrm>
              <a:off x="6023151" y="4376356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0" y="0"/>
                  </a:moveTo>
                  <a:lnTo>
                    <a:pt x="914" y="0"/>
                  </a:lnTo>
                </a:path>
                <a:path w="4445" h="3175">
                  <a:moveTo>
                    <a:pt x="0" y="1524"/>
                  </a:moveTo>
                  <a:lnTo>
                    <a:pt x="914" y="1524"/>
                  </a:lnTo>
                </a:path>
                <a:path w="4445" h="3175">
                  <a:moveTo>
                    <a:pt x="3048" y="3048"/>
                  </a:moveTo>
                  <a:lnTo>
                    <a:pt x="3962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2" name="object 2842"/>
            <p:cNvSpPr/>
            <p:nvPr/>
          </p:nvSpPr>
          <p:spPr>
            <a:xfrm>
              <a:off x="6026656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3" name="object 2843"/>
            <p:cNvSpPr/>
            <p:nvPr/>
          </p:nvSpPr>
          <p:spPr>
            <a:xfrm>
              <a:off x="6023608" y="437864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4" name="object 2844"/>
            <p:cNvSpPr/>
            <p:nvPr/>
          </p:nvSpPr>
          <p:spPr>
            <a:xfrm>
              <a:off x="6026656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5" name="object 2845"/>
            <p:cNvSpPr/>
            <p:nvPr/>
          </p:nvSpPr>
          <p:spPr>
            <a:xfrm>
              <a:off x="6023608" y="438016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6" name="object 2846"/>
            <p:cNvSpPr/>
            <p:nvPr/>
          </p:nvSpPr>
          <p:spPr>
            <a:xfrm>
              <a:off x="6023608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7" name="object 2847"/>
            <p:cNvSpPr/>
            <p:nvPr/>
          </p:nvSpPr>
          <p:spPr>
            <a:xfrm>
              <a:off x="602360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8" name="object 2848"/>
            <p:cNvSpPr/>
            <p:nvPr/>
          </p:nvSpPr>
          <p:spPr>
            <a:xfrm>
              <a:off x="6023608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9" name="object 2849"/>
            <p:cNvSpPr/>
            <p:nvPr/>
          </p:nvSpPr>
          <p:spPr>
            <a:xfrm>
              <a:off x="6026656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0" name="object 2850"/>
            <p:cNvSpPr/>
            <p:nvPr/>
          </p:nvSpPr>
          <p:spPr>
            <a:xfrm>
              <a:off x="602360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1" name="object 2851"/>
            <p:cNvSpPr/>
            <p:nvPr/>
          </p:nvSpPr>
          <p:spPr>
            <a:xfrm>
              <a:off x="6026656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2" name="object 2852"/>
            <p:cNvSpPr/>
            <p:nvPr/>
          </p:nvSpPr>
          <p:spPr>
            <a:xfrm>
              <a:off x="602360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3" name="object 2853"/>
            <p:cNvSpPr/>
            <p:nvPr/>
          </p:nvSpPr>
          <p:spPr>
            <a:xfrm>
              <a:off x="6023608" y="43801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4" name="object 2854"/>
            <p:cNvSpPr/>
            <p:nvPr/>
          </p:nvSpPr>
          <p:spPr>
            <a:xfrm>
              <a:off x="6025132" y="438321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5" name="object 2855"/>
            <p:cNvSpPr/>
            <p:nvPr/>
          </p:nvSpPr>
          <p:spPr>
            <a:xfrm>
              <a:off x="6023608" y="438321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1524" y="0"/>
                  </a:lnTo>
                </a:path>
                <a:path w="1904">
                  <a:moveTo>
                    <a:pt x="1524" y="0"/>
                  </a:moveTo>
                  <a:lnTo>
                    <a:pt x="1524" y="0"/>
                  </a:lnTo>
                </a:path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6" name="object 2856"/>
            <p:cNvSpPr/>
            <p:nvPr/>
          </p:nvSpPr>
          <p:spPr>
            <a:xfrm>
              <a:off x="602360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7" name="object 2857"/>
            <p:cNvSpPr/>
            <p:nvPr/>
          </p:nvSpPr>
          <p:spPr>
            <a:xfrm>
              <a:off x="6023151" y="4370260"/>
              <a:ext cx="4445" cy="12700"/>
            </a:xfrm>
            <a:custGeom>
              <a:avLst/>
              <a:gdLst/>
              <a:ahLst/>
              <a:cxnLst/>
              <a:rect l="l" t="t" r="r" b="b"/>
              <a:pathLst>
                <a:path w="4445" h="12700">
                  <a:moveTo>
                    <a:pt x="0" y="12193"/>
                  </a:moveTo>
                  <a:lnTo>
                    <a:pt x="914" y="12193"/>
                  </a:lnTo>
                </a:path>
                <a:path w="4445" h="12700">
                  <a:moveTo>
                    <a:pt x="3048" y="0"/>
                  </a:moveTo>
                  <a:lnTo>
                    <a:pt x="39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8" name="object 2858"/>
            <p:cNvSpPr/>
            <p:nvPr/>
          </p:nvSpPr>
          <p:spPr>
            <a:xfrm>
              <a:off x="6026656" y="438016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9" name="object 2859"/>
            <p:cNvSpPr/>
            <p:nvPr/>
          </p:nvSpPr>
          <p:spPr>
            <a:xfrm>
              <a:off x="6025132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0" name="object 2860"/>
            <p:cNvSpPr/>
            <p:nvPr/>
          </p:nvSpPr>
          <p:spPr>
            <a:xfrm>
              <a:off x="6090363" y="4373913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0" y="0"/>
                  </a:moveTo>
                  <a:lnTo>
                    <a:pt x="355" y="0"/>
                  </a:lnTo>
                  <a:lnTo>
                    <a:pt x="685" y="88"/>
                  </a:lnTo>
                  <a:lnTo>
                    <a:pt x="990" y="279"/>
                  </a:lnTo>
                  <a:lnTo>
                    <a:pt x="1295" y="457"/>
                  </a:lnTo>
                  <a:lnTo>
                    <a:pt x="1536" y="711"/>
                  </a:lnTo>
                  <a:lnTo>
                    <a:pt x="1714" y="1028"/>
                  </a:lnTo>
                  <a:lnTo>
                    <a:pt x="1892" y="1346"/>
                  </a:lnTo>
                  <a:lnTo>
                    <a:pt x="1981" y="1701"/>
                  </a:lnTo>
                  <a:lnTo>
                    <a:pt x="1981" y="2057"/>
                  </a:lnTo>
                  <a:lnTo>
                    <a:pt x="1981" y="2438"/>
                  </a:lnTo>
                  <a:lnTo>
                    <a:pt x="990" y="3848"/>
                  </a:lnTo>
                  <a:lnTo>
                    <a:pt x="685" y="4038"/>
                  </a:lnTo>
                  <a:lnTo>
                    <a:pt x="355" y="4127"/>
                  </a:lnTo>
                  <a:lnTo>
                    <a:pt x="0" y="41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1" name="object 2861"/>
            <p:cNvSpPr/>
            <p:nvPr/>
          </p:nvSpPr>
          <p:spPr>
            <a:xfrm>
              <a:off x="6069877" y="435450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23545"/>
                  </a:moveTo>
                  <a:lnTo>
                    <a:pt x="2493" y="31742"/>
                  </a:lnTo>
                  <a:lnTo>
                    <a:pt x="7753" y="38125"/>
                  </a:lnTo>
                  <a:lnTo>
                    <a:pt x="15023" y="42069"/>
                  </a:lnTo>
                  <a:lnTo>
                    <a:pt x="23545" y="42951"/>
                  </a:lnTo>
                  <a:lnTo>
                    <a:pt x="31742" y="40458"/>
                  </a:lnTo>
                  <a:lnTo>
                    <a:pt x="38125" y="35198"/>
                  </a:lnTo>
                  <a:lnTo>
                    <a:pt x="42069" y="27928"/>
                  </a:lnTo>
                  <a:lnTo>
                    <a:pt x="42951" y="19405"/>
                  </a:lnTo>
                  <a:lnTo>
                    <a:pt x="40458" y="11208"/>
                  </a:lnTo>
                  <a:lnTo>
                    <a:pt x="35198" y="4825"/>
                  </a:lnTo>
                  <a:lnTo>
                    <a:pt x="27928" y="881"/>
                  </a:lnTo>
                  <a:lnTo>
                    <a:pt x="19405" y="0"/>
                  </a:lnTo>
                  <a:lnTo>
                    <a:pt x="12178" y="2005"/>
                  </a:lnTo>
                  <a:lnTo>
                    <a:pt x="6221" y="6222"/>
                  </a:lnTo>
                  <a:lnTo>
                    <a:pt x="2005" y="12183"/>
                  </a:lnTo>
                  <a:lnTo>
                    <a:pt x="0" y="19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2" name="object 2862"/>
            <p:cNvSpPr/>
            <p:nvPr/>
          </p:nvSpPr>
          <p:spPr>
            <a:xfrm>
              <a:off x="6090664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3" name="object 2863"/>
            <p:cNvSpPr/>
            <p:nvPr/>
          </p:nvSpPr>
          <p:spPr>
            <a:xfrm>
              <a:off x="6230491" y="4288346"/>
              <a:ext cx="10795" cy="449580"/>
            </a:xfrm>
            <a:custGeom>
              <a:avLst/>
              <a:gdLst/>
              <a:ahLst/>
              <a:cxnLst/>
              <a:rect l="l" t="t" r="r" b="b"/>
              <a:pathLst>
                <a:path w="10795" h="449579">
                  <a:moveTo>
                    <a:pt x="10667" y="0"/>
                  </a:moveTo>
                  <a:lnTo>
                    <a:pt x="0" y="0"/>
                  </a:lnTo>
                  <a:lnTo>
                    <a:pt x="0" y="437387"/>
                  </a:lnTo>
                  <a:lnTo>
                    <a:pt x="10667" y="449579"/>
                  </a:lnTo>
                  <a:lnTo>
                    <a:pt x="106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4" name="object 2864"/>
            <p:cNvSpPr/>
            <p:nvPr/>
          </p:nvSpPr>
          <p:spPr>
            <a:xfrm>
              <a:off x="6230872" y="4288727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66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5" name="object 2865"/>
            <p:cNvSpPr/>
            <p:nvPr/>
          </p:nvSpPr>
          <p:spPr>
            <a:xfrm>
              <a:off x="6230872" y="4288727"/>
              <a:ext cx="0" cy="437515"/>
            </a:xfrm>
            <a:custGeom>
              <a:avLst/>
              <a:gdLst/>
              <a:ahLst/>
              <a:cxnLst/>
              <a:rect l="l" t="t" r="r" b="b"/>
              <a:pathLst>
                <a:path h="437514">
                  <a:moveTo>
                    <a:pt x="0" y="437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6" name="object 2866"/>
            <p:cNvSpPr/>
            <p:nvPr/>
          </p:nvSpPr>
          <p:spPr>
            <a:xfrm>
              <a:off x="6241540" y="4288726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79">
                  <a:moveTo>
                    <a:pt x="0" y="449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7" name="object 2867"/>
            <p:cNvSpPr/>
            <p:nvPr/>
          </p:nvSpPr>
          <p:spPr>
            <a:xfrm>
              <a:off x="6011037" y="4288345"/>
              <a:ext cx="12700" cy="449580"/>
            </a:xfrm>
            <a:custGeom>
              <a:avLst/>
              <a:gdLst/>
              <a:ahLst/>
              <a:cxnLst/>
              <a:rect l="l" t="t" r="r" b="b"/>
              <a:pathLst>
                <a:path w="12700" h="449579">
                  <a:moveTo>
                    <a:pt x="12191" y="0"/>
                  </a:moveTo>
                  <a:lnTo>
                    <a:pt x="0" y="0"/>
                  </a:lnTo>
                  <a:lnTo>
                    <a:pt x="0" y="449580"/>
                  </a:lnTo>
                  <a:lnTo>
                    <a:pt x="12191" y="437388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8" name="object 2868"/>
            <p:cNvSpPr/>
            <p:nvPr/>
          </p:nvSpPr>
          <p:spPr>
            <a:xfrm>
              <a:off x="6011416" y="428872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1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9" name="object 2869"/>
            <p:cNvSpPr/>
            <p:nvPr/>
          </p:nvSpPr>
          <p:spPr>
            <a:xfrm>
              <a:off x="6011416" y="4288726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79">
                  <a:moveTo>
                    <a:pt x="0" y="449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0" name="object 2870"/>
            <p:cNvSpPr/>
            <p:nvPr/>
          </p:nvSpPr>
          <p:spPr>
            <a:xfrm>
              <a:off x="6023608" y="4288727"/>
              <a:ext cx="0" cy="437515"/>
            </a:xfrm>
            <a:custGeom>
              <a:avLst/>
              <a:gdLst/>
              <a:ahLst/>
              <a:cxnLst/>
              <a:rect l="l" t="t" r="r" b="b"/>
              <a:pathLst>
                <a:path h="437514">
                  <a:moveTo>
                    <a:pt x="0" y="437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1" name="object 2871"/>
            <p:cNvSpPr/>
            <p:nvPr/>
          </p:nvSpPr>
          <p:spPr>
            <a:xfrm>
              <a:off x="6011035" y="4605261"/>
              <a:ext cx="230504" cy="136550"/>
            </a:xfrm>
            <a:prstGeom prst="rect">
              <a:avLst/>
            </a:prstGeom>
            <a:blipFill>
              <a:blip r:embed="rId6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2" name="object 2872"/>
            <p:cNvSpPr/>
            <p:nvPr/>
          </p:nvSpPr>
          <p:spPr>
            <a:xfrm>
              <a:off x="6023610" y="4463986"/>
              <a:ext cx="71755" cy="262255"/>
            </a:xfrm>
            <a:custGeom>
              <a:avLst/>
              <a:gdLst/>
              <a:ahLst/>
              <a:cxnLst/>
              <a:rect l="l" t="t" r="r" b="b"/>
              <a:pathLst>
                <a:path w="71754" h="262254">
                  <a:moveTo>
                    <a:pt x="0" y="4571"/>
                  </a:moveTo>
                  <a:lnTo>
                    <a:pt x="71627" y="4571"/>
                  </a:lnTo>
                  <a:lnTo>
                    <a:pt x="71627" y="262127"/>
                  </a:lnTo>
                  <a:lnTo>
                    <a:pt x="0" y="262127"/>
                  </a:lnTo>
                  <a:lnTo>
                    <a:pt x="0" y="4571"/>
                  </a:lnTo>
                  <a:close/>
                </a:path>
                <a:path w="71754" h="262254">
                  <a:moveTo>
                    <a:pt x="0" y="0"/>
                  </a:moveTo>
                  <a:lnTo>
                    <a:pt x="71627" y="0"/>
                  </a:lnTo>
                  <a:lnTo>
                    <a:pt x="71627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3" name="object 2873"/>
            <p:cNvSpPr/>
            <p:nvPr/>
          </p:nvSpPr>
          <p:spPr>
            <a:xfrm>
              <a:off x="5804632" y="4288242"/>
              <a:ext cx="207645" cy="438784"/>
            </a:xfrm>
            <a:custGeom>
              <a:avLst/>
              <a:gdLst/>
              <a:ahLst/>
              <a:cxnLst/>
              <a:rect l="l" t="t" r="r" b="b"/>
              <a:pathLst>
                <a:path w="207645" h="438785">
                  <a:moveTo>
                    <a:pt x="207022" y="175513"/>
                  </a:moveTo>
                  <a:lnTo>
                    <a:pt x="71767" y="175513"/>
                  </a:lnTo>
                  <a:lnTo>
                    <a:pt x="71805" y="438315"/>
                  </a:lnTo>
                  <a:lnTo>
                    <a:pt x="207060" y="438289"/>
                  </a:lnTo>
                  <a:lnTo>
                    <a:pt x="207022" y="175513"/>
                  </a:lnTo>
                  <a:close/>
                </a:path>
                <a:path w="207645" h="438785">
                  <a:moveTo>
                    <a:pt x="206997" y="0"/>
                  </a:moveTo>
                  <a:lnTo>
                    <a:pt x="0" y="25"/>
                  </a:lnTo>
                  <a:lnTo>
                    <a:pt x="25" y="175526"/>
                  </a:lnTo>
                  <a:lnTo>
                    <a:pt x="207022" y="175513"/>
                  </a:lnTo>
                  <a:lnTo>
                    <a:pt x="207013" y="109321"/>
                  </a:lnTo>
                  <a:lnTo>
                    <a:pt x="68757" y="109321"/>
                  </a:lnTo>
                  <a:lnTo>
                    <a:pt x="60550" y="108111"/>
                  </a:lnTo>
                  <a:lnTo>
                    <a:pt x="53616" y="104070"/>
                  </a:lnTo>
                  <a:lnTo>
                    <a:pt x="48630" y="97780"/>
                  </a:lnTo>
                  <a:lnTo>
                    <a:pt x="46269" y="89839"/>
                  </a:lnTo>
                  <a:lnTo>
                    <a:pt x="2857" y="89839"/>
                  </a:lnTo>
                  <a:lnTo>
                    <a:pt x="2857" y="85585"/>
                  </a:lnTo>
                  <a:lnTo>
                    <a:pt x="46278" y="85585"/>
                  </a:lnTo>
                  <a:lnTo>
                    <a:pt x="48685" y="77647"/>
                  </a:lnTo>
                  <a:lnTo>
                    <a:pt x="53703" y="71386"/>
                  </a:lnTo>
                  <a:lnTo>
                    <a:pt x="60657" y="67383"/>
                  </a:lnTo>
                  <a:lnTo>
                    <a:pt x="68872" y="66217"/>
                  </a:lnTo>
                  <a:lnTo>
                    <a:pt x="207006" y="66217"/>
                  </a:lnTo>
                  <a:lnTo>
                    <a:pt x="206997" y="0"/>
                  </a:lnTo>
                  <a:close/>
                </a:path>
                <a:path w="207645" h="438785">
                  <a:moveTo>
                    <a:pt x="207006" y="66217"/>
                  </a:moveTo>
                  <a:lnTo>
                    <a:pt x="68872" y="66217"/>
                  </a:lnTo>
                  <a:lnTo>
                    <a:pt x="76915" y="68226"/>
                  </a:lnTo>
                  <a:lnTo>
                    <a:pt x="83415" y="72928"/>
                  </a:lnTo>
                  <a:lnTo>
                    <a:pt x="87754" y="79674"/>
                  </a:lnTo>
                  <a:lnTo>
                    <a:pt x="89319" y="87820"/>
                  </a:lnTo>
                  <a:lnTo>
                    <a:pt x="87710" y="95957"/>
                  </a:lnTo>
                  <a:lnTo>
                    <a:pt x="83334" y="102681"/>
                  </a:lnTo>
                  <a:lnTo>
                    <a:pt x="76810" y="107349"/>
                  </a:lnTo>
                  <a:lnTo>
                    <a:pt x="68757" y="109321"/>
                  </a:lnTo>
                  <a:lnTo>
                    <a:pt x="207013" y="109321"/>
                  </a:lnTo>
                  <a:lnTo>
                    <a:pt x="207006" y="66217"/>
                  </a:lnTo>
                  <a:close/>
                </a:path>
                <a:path w="207645" h="438785">
                  <a:moveTo>
                    <a:pt x="46266" y="89827"/>
                  </a:moveTo>
                  <a:lnTo>
                    <a:pt x="2857" y="89839"/>
                  </a:lnTo>
                  <a:lnTo>
                    <a:pt x="46269" y="8983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4" name="object 2874"/>
            <p:cNvSpPr/>
            <p:nvPr/>
          </p:nvSpPr>
          <p:spPr>
            <a:xfrm>
              <a:off x="5804152" y="436949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  <a:path w="3175">
                  <a:moveTo>
                    <a:pt x="0" y="0"/>
                  </a:moveTo>
                  <a:lnTo>
                    <a:pt x="0" y="0"/>
                  </a:lnTo>
                </a:path>
                <a:path w="317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5" name="object 2875"/>
            <p:cNvSpPr/>
            <p:nvPr/>
          </p:nvSpPr>
          <p:spPr>
            <a:xfrm>
              <a:off x="580720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6" name="object 2876"/>
            <p:cNvSpPr/>
            <p:nvPr/>
          </p:nvSpPr>
          <p:spPr>
            <a:xfrm>
              <a:off x="580415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7" name="object 2877"/>
            <p:cNvSpPr/>
            <p:nvPr/>
          </p:nvSpPr>
          <p:spPr>
            <a:xfrm>
              <a:off x="580720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8" name="object 2878"/>
            <p:cNvSpPr/>
            <p:nvPr/>
          </p:nvSpPr>
          <p:spPr>
            <a:xfrm>
              <a:off x="580415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9" name="object 2879"/>
            <p:cNvSpPr/>
            <p:nvPr/>
          </p:nvSpPr>
          <p:spPr>
            <a:xfrm>
              <a:off x="580720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0" name="object 2880"/>
            <p:cNvSpPr/>
            <p:nvPr/>
          </p:nvSpPr>
          <p:spPr>
            <a:xfrm>
              <a:off x="580415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1" name="object 2881"/>
            <p:cNvSpPr/>
            <p:nvPr/>
          </p:nvSpPr>
          <p:spPr>
            <a:xfrm>
              <a:off x="580720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2" name="object 2882"/>
            <p:cNvSpPr/>
            <p:nvPr/>
          </p:nvSpPr>
          <p:spPr>
            <a:xfrm>
              <a:off x="580415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3" name="object 2883"/>
            <p:cNvSpPr/>
            <p:nvPr/>
          </p:nvSpPr>
          <p:spPr>
            <a:xfrm>
              <a:off x="5807200" y="437102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4" name="object 2884"/>
            <p:cNvSpPr/>
            <p:nvPr/>
          </p:nvSpPr>
          <p:spPr>
            <a:xfrm>
              <a:off x="5803695" y="437330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914" y="0"/>
                  </a:lnTo>
                </a:path>
                <a:path w="1270" h="1904">
                  <a:moveTo>
                    <a:pt x="0" y="1524"/>
                  </a:moveTo>
                  <a:lnTo>
                    <a:pt x="91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5" name="object 2885"/>
            <p:cNvSpPr/>
            <p:nvPr/>
          </p:nvSpPr>
          <p:spPr>
            <a:xfrm>
              <a:off x="5804152" y="43710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6" name="object 2886"/>
            <p:cNvSpPr/>
            <p:nvPr/>
          </p:nvSpPr>
          <p:spPr>
            <a:xfrm>
              <a:off x="5804152" y="436949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7" name="object 2887"/>
            <p:cNvSpPr/>
            <p:nvPr/>
          </p:nvSpPr>
          <p:spPr>
            <a:xfrm>
              <a:off x="580415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8" name="object 2888"/>
            <p:cNvSpPr/>
            <p:nvPr/>
          </p:nvSpPr>
          <p:spPr>
            <a:xfrm>
              <a:off x="5804152" y="43710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9" name="object 2889"/>
            <p:cNvSpPr/>
            <p:nvPr/>
          </p:nvSpPr>
          <p:spPr>
            <a:xfrm>
              <a:off x="580415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0" name="object 2890"/>
            <p:cNvSpPr/>
            <p:nvPr/>
          </p:nvSpPr>
          <p:spPr>
            <a:xfrm>
              <a:off x="5807200" y="4374070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>
                  <a:moveTo>
                    <a:pt x="594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1" name="object 2891"/>
            <p:cNvSpPr/>
            <p:nvPr/>
          </p:nvSpPr>
          <p:spPr>
            <a:xfrm>
              <a:off x="5807200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2" name="object 2892"/>
            <p:cNvSpPr/>
            <p:nvPr/>
          </p:nvSpPr>
          <p:spPr>
            <a:xfrm>
              <a:off x="5807200" y="43740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3" name="object 2893"/>
            <p:cNvSpPr/>
            <p:nvPr/>
          </p:nvSpPr>
          <p:spPr>
            <a:xfrm>
              <a:off x="5807200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4" name="object 2894"/>
            <p:cNvSpPr/>
            <p:nvPr/>
          </p:nvSpPr>
          <p:spPr>
            <a:xfrm>
              <a:off x="5807200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5" name="object 2895"/>
            <p:cNvSpPr/>
            <p:nvPr/>
          </p:nvSpPr>
          <p:spPr>
            <a:xfrm>
              <a:off x="5807200" y="43771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6" name="object 2896"/>
            <p:cNvSpPr/>
            <p:nvPr/>
          </p:nvSpPr>
          <p:spPr>
            <a:xfrm>
              <a:off x="5807200" y="4374070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7" name="object 2897"/>
            <p:cNvSpPr/>
            <p:nvPr/>
          </p:nvSpPr>
          <p:spPr>
            <a:xfrm>
              <a:off x="5807200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8" name="object 2898"/>
            <p:cNvSpPr/>
            <p:nvPr/>
          </p:nvSpPr>
          <p:spPr>
            <a:xfrm>
              <a:off x="5807200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9" name="object 2899"/>
            <p:cNvSpPr/>
            <p:nvPr/>
          </p:nvSpPr>
          <p:spPr>
            <a:xfrm>
              <a:off x="5807200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0" name="object 2900"/>
            <p:cNvSpPr/>
            <p:nvPr/>
          </p:nvSpPr>
          <p:spPr>
            <a:xfrm>
              <a:off x="5807200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1" name="object 2901"/>
            <p:cNvSpPr/>
            <p:nvPr/>
          </p:nvSpPr>
          <p:spPr>
            <a:xfrm>
              <a:off x="5807200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2" name="object 2902"/>
            <p:cNvSpPr/>
            <p:nvPr/>
          </p:nvSpPr>
          <p:spPr>
            <a:xfrm>
              <a:off x="5807200" y="437559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3" name="object 2903"/>
            <p:cNvSpPr/>
            <p:nvPr/>
          </p:nvSpPr>
          <p:spPr>
            <a:xfrm>
              <a:off x="5807200" y="43771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4" name="object 2904"/>
            <p:cNvSpPr/>
            <p:nvPr/>
          </p:nvSpPr>
          <p:spPr>
            <a:xfrm>
              <a:off x="5807200" y="437711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5" name="object 2905"/>
            <p:cNvSpPr/>
            <p:nvPr/>
          </p:nvSpPr>
          <p:spPr>
            <a:xfrm>
              <a:off x="5807200" y="437864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>
                  <a:moveTo>
                    <a:pt x="594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6" name="object 2906"/>
            <p:cNvSpPr/>
            <p:nvPr/>
          </p:nvSpPr>
          <p:spPr>
            <a:xfrm>
              <a:off x="5807200" y="4378642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7" name="object 2907"/>
            <p:cNvSpPr/>
            <p:nvPr/>
          </p:nvSpPr>
          <p:spPr>
            <a:xfrm>
              <a:off x="5803695" y="4376356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0" y="0"/>
                  </a:moveTo>
                  <a:lnTo>
                    <a:pt x="914" y="0"/>
                  </a:lnTo>
                </a:path>
                <a:path w="4445" h="3175">
                  <a:moveTo>
                    <a:pt x="0" y="1524"/>
                  </a:moveTo>
                  <a:lnTo>
                    <a:pt x="914" y="1524"/>
                  </a:lnTo>
                </a:path>
                <a:path w="4445" h="3175">
                  <a:moveTo>
                    <a:pt x="3048" y="3048"/>
                  </a:moveTo>
                  <a:lnTo>
                    <a:pt x="3962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8" name="object 2908"/>
            <p:cNvSpPr/>
            <p:nvPr/>
          </p:nvSpPr>
          <p:spPr>
            <a:xfrm>
              <a:off x="5807200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9" name="object 2909"/>
            <p:cNvSpPr/>
            <p:nvPr/>
          </p:nvSpPr>
          <p:spPr>
            <a:xfrm>
              <a:off x="5804152" y="437864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0" name="object 2910"/>
            <p:cNvSpPr/>
            <p:nvPr/>
          </p:nvSpPr>
          <p:spPr>
            <a:xfrm>
              <a:off x="5807200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1" name="object 2911"/>
            <p:cNvSpPr/>
            <p:nvPr/>
          </p:nvSpPr>
          <p:spPr>
            <a:xfrm>
              <a:off x="5804152" y="438016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2" name="object 2912"/>
            <p:cNvSpPr/>
            <p:nvPr/>
          </p:nvSpPr>
          <p:spPr>
            <a:xfrm>
              <a:off x="5804152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3" name="object 2913"/>
            <p:cNvSpPr/>
            <p:nvPr/>
          </p:nvSpPr>
          <p:spPr>
            <a:xfrm>
              <a:off x="5804152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4" name="object 2914"/>
            <p:cNvSpPr/>
            <p:nvPr/>
          </p:nvSpPr>
          <p:spPr>
            <a:xfrm>
              <a:off x="5804152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5" name="object 2915"/>
            <p:cNvSpPr/>
            <p:nvPr/>
          </p:nvSpPr>
          <p:spPr>
            <a:xfrm>
              <a:off x="5807200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6" name="object 2916"/>
            <p:cNvSpPr/>
            <p:nvPr/>
          </p:nvSpPr>
          <p:spPr>
            <a:xfrm>
              <a:off x="5804152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7" name="object 2917"/>
            <p:cNvSpPr/>
            <p:nvPr/>
          </p:nvSpPr>
          <p:spPr>
            <a:xfrm>
              <a:off x="5807200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8" name="object 2918"/>
            <p:cNvSpPr/>
            <p:nvPr/>
          </p:nvSpPr>
          <p:spPr>
            <a:xfrm>
              <a:off x="5804152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9" name="object 2919"/>
            <p:cNvSpPr/>
            <p:nvPr/>
          </p:nvSpPr>
          <p:spPr>
            <a:xfrm>
              <a:off x="5804152" y="43801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0" name="object 2920"/>
            <p:cNvSpPr/>
            <p:nvPr/>
          </p:nvSpPr>
          <p:spPr>
            <a:xfrm>
              <a:off x="5807200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1" name="object 2921"/>
            <p:cNvSpPr/>
            <p:nvPr/>
          </p:nvSpPr>
          <p:spPr>
            <a:xfrm>
              <a:off x="5804152" y="438321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2" name="object 2922"/>
            <p:cNvSpPr/>
            <p:nvPr/>
          </p:nvSpPr>
          <p:spPr>
            <a:xfrm>
              <a:off x="5804152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3" name="object 2923"/>
            <p:cNvSpPr/>
            <p:nvPr/>
          </p:nvSpPr>
          <p:spPr>
            <a:xfrm>
              <a:off x="5803695" y="4370260"/>
              <a:ext cx="4445" cy="12700"/>
            </a:xfrm>
            <a:custGeom>
              <a:avLst/>
              <a:gdLst/>
              <a:ahLst/>
              <a:cxnLst/>
              <a:rect l="l" t="t" r="r" b="b"/>
              <a:pathLst>
                <a:path w="4445" h="12700">
                  <a:moveTo>
                    <a:pt x="0" y="12193"/>
                  </a:moveTo>
                  <a:lnTo>
                    <a:pt x="914" y="12193"/>
                  </a:lnTo>
                </a:path>
                <a:path w="4445" h="12700">
                  <a:moveTo>
                    <a:pt x="3048" y="0"/>
                  </a:moveTo>
                  <a:lnTo>
                    <a:pt x="39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4" name="object 2924"/>
            <p:cNvSpPr/>
            <p:nvPr/>
          </p:nvSpPr>
          <p:spPr>
            <a:xfrm>
              <a:off x="5807200" y="438016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5" name="object 2925"/>
            <p:cNvSpPr/>
            <p:nvPr/>
          </p:nvSpPr>
          <p:spPr>
            <a:xfrm>
              <a:off x="5805676" y="438321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6" name="object 2926"/>
            <p:cNvSpPr/>
            <p:nvPr/>
          </p:nvSpPr>
          <p:spPr>
            <a:xfrm>
              <a:off x="5871664" y="4373943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0" y="0"/>
                  </a:moveTo>
                  <a:lnTo>
                    <a:pt x="355" y="0"/>
                  </a:lnTo>
                  <a:lnTo>
                    <a:pt x="685" y="88"/>
                  </a:lnTo>
                  <a:lnTo>
                    <a:pt x="990" y="279"/>
                  </a:lnTo>
                  <a:lnTo>
                    <a:pt x="1295" y="457"/>
                  </a:lnTo>
                  <a:lnTo>
                    <a:pt x="1536" y="711"/>
                  </a:lnTo>
                  <a:lnTo>
                    <a:pt x="1714" y="1028"/>
                  </a:lnTo>
                  <a:lnTo>
                    <a:pt x="1892" y="1346"/>
                  </a:lnTo>
                  <a:lnTo>
                    <a:pt x="1981" y="1689"/>
                  </a:lnTo>
                  <a:lnTo>
                    <a:pt x="1981" y="2070"/>
                  </a:lnTo>
                  <a:lnTo>
                    <a:pt x="1981" y="2438"/>
                  </a:lnTo>
                  <a:lnTo>
                    <a:pt x="990" y="3848"/>
                  </a:lnTo>
                  <a:lnTo>
                    <a:pt x="685" y="4038"/>
                  </a:lnTo>
                  <a:lnTo>
                    <a:pt x="355" y="4127"/>
                  </a:lnTo>
                  <a:lnTo>
                    <a:pt x="0" y="41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7" name="object 2927"/>
            <p:cNvSpPr/>
            <p:nvPr/>
          </p:nvSpPr>
          <p:spPr>
            <a:xfrm>
              <a:off x="5851178" y="435453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23545"/>
                  </a:moveTo>
                  <a:lnTo>
                    <a:pt x="2493" y="31742"/>
                  </a:lnTo>
                  <a:lnTo>
                    <a:pt x="7753" y="38125"/>
                  </a:lnTo>
                  <a:lnTo>
                    <a:pt x="15023" y="42069"/>
                  </a:lnTo>
                  <a:lnTo>
                    <a:pt x="23545" y="42951"/>
                  </a:lnTo>
                  <a:lnTo>
                    <a:pt x="31742" y="40458"/>
                  </a:lnTo>
                  <a:lnTo>
                    <a:pt x="38125" y="35198"/>
                  </a:lnTo>
                  <a:lnTo>
                    <a:pt x="42069" y="27928"/>
                  </a:lnTo>
                  <a:lnTo>
                    <a:pt x="42951" y="19405"/>
                  </a:lnTo>
                  <a:lnTo>
                    <a:pt x="40458" y="11208"/>
                  </a:lnTo>
                  <a:lnTo>
                    <a:pt x="35198" y="4825"/>
                  </a:lnTo>
                  <a:lnTo>
                    <a:pt x="27928" y="881"/>
                  </a:lnTo>
                  <a:lnTo>
                    <a:pt x="19405" y="0"/>
                  </a:lnTo>
                  <a:lnTo>
                    <a:pt x="12178" y="2005"/>
                  </a:lnTo>
                  <a:lnTo>
                    <a:pt x="6221" y="6222"/>
                  </a:lnTo>
                  <a:lnTo>
                    <a:pt x="2005" y="12183"/>
                  </a:lnTo>
                  <a:lnTo>
                    <a:pt x="0" y="194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8" name="object 2928"/>
            <p:cNvSpPr/>
            <p:nvPr/>
          </p:nvSpPr>
          <p:spPr>
            <a:xfrm>
              <a:off x="5872732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9" name="object 2929"/>
            <p:cNvSpPr/>
            <p:nvPr/>
          </p:nvSpPr>
          <p:spPr>
            <a:xfrm>
              <a:off x="6011037" y="4288346"/>
              <a:ext cx="12700" cy="449580"/>
            </a:xfrm>
            <a:custGeom>
              <a:avLst/>
              <a:gdLst/>
              <a:ahLst/>
              <a:cxnLst/>
              <a:rect l="l" t="t" r="r" b="b"/>
              <a:pathLst>
                <a:path w="12700" h="449579">
                  <a:moveTo>
                    <a:pt x="12191" y="0"/>
                  </a:moveTo>
                  <a:lnTo>
                    <a:pt x="0" y="0"/>
                  </a:lnTo>
                  <a:lnTo>
                    <a:pt x="0" y="437387"/>
                  </a:lnTo>
                  <a:lnTo>
                    <a:pt x="12191" y="449579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0" name="object 2930"/>
            <p:cNvSpPr/>
            <p:nvPr/>
          </p:nvSpPr>
          <p:spPr>
            <a:xfrm>
              <a:off x="6011416" y="428872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1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1" name="object 2931"/>
            <p:cNvSpPr/>
            <p:nvPr/>
          </p:nvSpPr>
          <p:spPr>
            <a:xfrm>
              <a:off x="6011416" y="4288727"/>
              <a:ext cx="0" cy="437515"/>
            </a:xfrm>
            <a:custGeom>
              <a:avLst/>
              <a:gdLst/>
              <a:ahLst/>
              <a:cxnLst/>
              <a:rect l="l" t="t" r="r" b="b"/>
              <a:pathLst>
                <a:path h="437514">
                  <a:moveTo>
                    <a:pt x="0" y="437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2" name="object 2932"/>
            <p:cNvSpPr/>
            <p:nvPr/>
          </p:nvSpPr>
          <p:spPr>
            <a:xfrm>
              <a:off x="6023608" y="4288726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79">
                  <a:moveTo>
                    <a:pt x="0" y="449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3" name="object 2933"/>
            <p:cNvSpPr/>
            <p:nvPr/>
          </p:nvSpPr>
          <p:spPr>
            <a:xfrm>
              <a:off x="5793105" y="4288345"/>
              <a:ext cx="10795" cy="449580"/>
            </a:xfrm>
            <a:custGeom>
              <a:avLst/>
              <a:gdLst/>
              <a:ahLst/>
              <a:cxnLst/>
              <a:rect l="l" t="t" r="r" b="b"/>
              <a:pathLst>
                <a:path w="10795" h="449579">
                  <a:moveTo>
                    <a:pt x="10667" y="0"/>
                  </a:moveTo>
                  <a:lnTo>
                    <a:pt x="0" y="0"/>
                  </a:lnTo>
                  <a:lnTo>
                    <a:pt x="0" y="449580"/>
                  </a:lnTo>
                  <a:lnTo>
                    <a:pt x="10667" y="437388"/>
                  </a:lnTo>
                  <a:lnTo>
                    <a:pt x="106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4" name="object 2934"/>
            <p:cNvSpPr/>
            <p:nvPr/>
          </p:nvSpPr>
          <p:spPr>
            <a:xfrm>
              <a:off x="5793484" y="4288727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66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5" name="object 2935"/>
            <p:cNvSpPr/>
            <p:nvPr/>
          </p:nvSpPr>
          <p:spPr>
            <a:xfrm>
              <a:off x="5793484" y="4288726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79">
                  <a:moveTo>
                    <a:pt x="0" y="449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6" name="object 2936"/>
            <p:cNvSpPr/>
            <p:nvPr/>
          </p:nvSpPr>
          <p:spPr>
            <a:xfrm>
              <a:off x="5804152" y="4288727"/>
              <a:ext cx="0" cy="437515"/>
            </a:xfrm>
            <a:custGeom>
              <a:avLst/>
              <a:gdLst/>
              <a:ahLst/>
              <a:cxnLst/>
              <a:rect l="l" t="t" r="r" b="b"/>
              <a:pathLst>
                <a:path h="437514">
                  <a:moveTo>
                    <a:pt x="0" y="437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7" name="object 2937"/>
            <p:cNvSpPr/>
            <p:nvPr/>
          </p:nvSpPr>
          <p:spPr>
            <a:xfrm>
              <a:off x="5793105" y="4605261"/>
              <a:ext cx="230503" cy="136550"/>
            </a:xfrm>
            <a:prstGeom prst="rect">
              <a:avLst/>
            </a:prstGeom>
            <a:blipFill>
              <a:blip r:embed="rId6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8" name="object 2938"/>
            <p:cNvSpPr/>
            <p:nvPr/>
          </p:nvSpPr>
          <p:spPr>
            <a:xfrm>
              <a:off x="5804154" y="4463986"/>
              <a:ext cx="71755" cy="262255"/>
            </a:xfrm>
            <a:custGeom>
              <a:avLst/>
              <a:gdLst/>
              <a:ahLst/>
              <a:cxnLst/>
              <a:rect l="l" t="t" r="r" b="b"/>
              <a:pathLst>
                <a:path w="71754" h="262254">
                  <a:moveTo>
                    <a:pt x="0" y="4571"/>
                  </a:moveTo>
                  <a:lnTo>
                    <a:pt x="71627" y="4571"/>
                  </a:lnTo>
                  <a:lnTo>
                    <a:pt x="71627" y="262127"/>
                  </a:lnTo>
                  <a:lnTo>
                    <a:pt x="0" y="262127"/>
                  </a:lnTo>
                  <a:lnTo>
                    <a:pt x="0" y="4571"/>
                  </a:lnTo>
                  <a:close/>
                </a:path>
                <a:path w="71754" h="262254">
                  <a:moveTo>
                    <a:pt x="0" y="0"/>
                  </a:moveTo>
                  <a:lnTo>
                    <a:pt x="71627" y="0"/>
                  </a:lnTo>
                  <a:lnTo>
                    <a:pt x="71627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9" name="object 2939"/>
            <p:cNvSpPr/>
            <p:nvPr/>
          </p:nvSpPr>
          <p:spPr>
            <a:xfrm>
              <a:off x="10517885" y="2545270"/>
              <a:ext cx="629920" cy="719455"/>
            </a:xfrm>
            <a:custGeom>
              <a:avLst/>
              <a:gdLst/>
              <a:ahLst/>
              <a:cxnLst/>
              <a:rect l="l" t="t" r="r" b="b"/>
              <a:pathLst>
                <a:path w="629920" h="719454">
                  <a:moveTo>
                    <a:pt x="0" y="0"/>
                  </a:moveTo>
                  <a:lnTo>
                    <a:pt x="629412" y="0"/>
                  </a:lnTo>
                  <a:lnTo>
                    <a:pt x="629412" y="719327"/>
                  </a:lnTo>
                  <a:lnTo>
                    <a:pt x="0" y="7193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0" name="object 2940"/>
            <p:cNvSpPr/>
            <p:nvPr/>
          </p:nvSpPr>
          <p:spPr>
            <a:xfrm>
              <a:off x="10517884" y="2545269"/>
              <a:ext cx="629920" cy="719455"/>
            </a:xfrm>
            <a:custGeom>
              <a:avLst/>
              <a:gdLst/>
              <a:ahLst/>
              <a:cxnLst/>
              <a:rect l="l" t="t" r="r" b="b"/>
              <a:pathLst>
                <a:path w="629920" h="719454">
                  <a:moveTo>
                    <a:pt x="0" y="719327"/>
                  </a:moveTo>
                  <a:lnTo>
                    <a:pt x="6294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1" name="object 2941"/>
            <p:cNvSpPr/>
            <p:nvPr/>
          </p:nvSpPr>
          <p:spPr>
            <a:xfrm>
              <a:off x="10517884" y="2545270"/>
              <a:ext cx="629920" cy="719455"/>
            </a:xfrm>
            <a:custGeom>
              <a:avLst/>
              <a:gdLst/>
              <a:ahLst/>
              <a:cxnLst/>
              <a:rect l="l" t="t" r="r" b="b"/>
              <a:pathLst>
                <a:path w="629920" h="719454">
                  <a:moveTo>
                    <a:pt x="0" y="0"/>
                  </a:moveTo>
                  <a:lnTo>
                    <a:pt x="629412" y="7193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2" name="object 2942"/>
            <p:cNvSpPr/>
            <p:nvPr/>
          </p:nvSpPr>
          <p:spPr>
            <a:xfrm>
              <a:off x="6053631" y="2342121"/>
              <a:ext cx="317907" cy="168554"/>
            </a:xfrm>
            <a:prstGeom prst="rect">
              <a:avLst/>
            </a:prstGeom>
            <a:blipFill>
              <a:blip r:embed="rId6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3" name="object 2943"/>
            <p:cNvSpPr/>
            <p:nvPr/>
          </p:nvSpPr>
          <p:spPr>
            <a:xfrm>
              <a:off x="10427587" y="2544891"/>
              <a:ext cx="45720" cy="1367155"/>
            </a:xfrm>
            <a:custGeom>
              <a:avLst/>
              <a:gdLst/>
              <a:ahLst/>
              <a:cxnLst/>
              <a:rect l="l" t="t" r="r" b="b"/>
              <a:pathLst>
                <a:path w="45720" h="1367154">
                  <a:moveTo>
                    <a:pt x="45720" y="0"/>
                  </a:moveTo>
                  <a:lnTo>
                    <a:pt x="0" y="0"/>
                  </a:lnTo>
                  <a:lnTo>
                    <a:pt x="1524" y="1367028"/>
                  </a:lnTo>
                  <a:lnTo>
                    <a:pt x="45720" y="1367028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4" name="object 2944"/>
            <p:cNvSpPr/>
            <p:nvPr/>
          </p:nvSpPr>
          <p:spPr>
            <a:xfrm>
              <a:off x="10473688" y="2545270"/>
              <a:ext cx="0" cy="1367155"/>
            </a:xfrm>
            <a:custGeom>
              <a:avLst/>
              <a:gdLst/>
              <a:ahLst/>
              <a:cxnLst/>
              <a:rect l="l" t="t" r="r" b="b"/>
              <a:pathLst>
                <a:path h="1367154">
                  <a:moveTo>
                    <a:pt x="0" y="0"/>
                  </a:moveTo>
                  <a:lnTo>
                    <a:pt x="0" y="13670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5" name="object 2945"/>
            <p:cNvSpPr/>
            <p:nvPr/>
          </p:nvSpPr>
          <p:spPr>
            <a:xfrm>
              <a:off x="10427968" y="2545270"/>
              <a:ext cx="1905" cy="1367155"/>
            </a:xfrm>
            <a:custGeom>
              <a:avLst/>
              <a:gdLst/>
              <a:ahLst/>
              <a:cxnLst/>
              <a:rect l="l" t="t" r="r" b="b"/>
              <a:pathLst>
                <a:path w="1904" h="1367154">
                  <a:moveTo>
                    <a:pt x="0" y="0"/>
                  </a:moveTo>
                  <a:lnTo>
                    <a:pt x="1524" y="13670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6" name="object 2946"/>
            <p:cNvSpPr/>
            <p:nvPr/>
          </p:nvSpPr>
          <p:spPr>
            <a:xfrm>
              <a:off x="11192559" y="2454973"/>
              <a:ext cx="90830" cy="236599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7" name="object 2947"/>
            <p:cNvSpPr/>
            <p:nvPr/>
          </p:nvSpPr>
          <p:spPr>
            <a:xfrm>
              <a:off x="5793484" y="624554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8" name="object 2948"/>
            <p:cNvSpPr/>
            <p:nvPr/>
          </p:nvSpPr>
          <p:spPr>
            <a:xfrm>
              <a:off x="703554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9" name="object 2949"/>
            <p:cNvSpPr/>
            <p:nvPr/>
          </p:nvSpPr>
          <p:spPr>
            <a:xfrm>
              <a:off x="701878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0" name="object 2950"/>
            <p:cNvSpPr/>
            <p:nvPr/>
          </p:nvSpPr>
          <p:spPr>
            <a:xfrm>
              <a:off x="700201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1" name="object 2951"/>
            <p:cNvSpPr/>
            <p:nvPr/>
          </p:nvSpPr>
          <p:spPr>
            <a:xfrm>
              <a:off x="698525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2" name="object 2952"/>
            <p:cNvSpPr/>
            <p:nvPr/>
          </p:nvSpPr>
          <p:spPr>
            <a:xfrm>
              <a:off x="696848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3" name="object 2953"/>
            <p:cNvSpPr/>
            <p:nvPr/>
          </p:nvSpPr>
          <p:spPr>
            <a:xfrm>
              <a:off x="695172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4" name="object 2954"/>
            <p:cNvSpPr/>
            <p:nvPr/>
          </p:nvSpPr>
          <p:spPr>
            <a:xfrm>
              <a:off x="693496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5" name="object 2955"/>
            <p:cNvSpPr/>
            <p:nvPr/>
          </p:nvSpPr>
          <p:spPr>
            <a:xfrm>
              <a:off x="691819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6" name="object 2956"/>
            <p:cNvSpPr/>
            <p:nvPr/>
          </p:nvSpPr>
          <p:spPr>
            <a:xfrm>
              <a:off x="690143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7" name="object 2957"/>
            <p:cNvSpPr/>
            <p:nvPr/>
          </p:nvSpPr>
          <p:spPr>
            <a:xfrm>
              <a:off x="688466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8" name="object 2958"/>
            <p:cNvSpPr/>
            <p:nvPr/>
          </p:nvSpPr>
          <p:spPr>
            <a:xfrm>
              <a:off x="686790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9" name="object 2959"/>
            <p:cNvSpPr/>
            <p:nvPr/>
          </p:nvSpPr>
          <p:spPr>
            <a:xfrm>
              <a:off x="685114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0" name="object 2960"/>
            <p:cNvSpPr/>
            <p:nvPr/>
          </p:nvSpPr>
          <p:spPr>
            <a:xfrm>
              <a:off x="683437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1" name="object 2961"/>
            <p:cNvSpPr/>
            <p:nvPr/>
          </p:nvSpPr>
          <p:spPr>
            <a:xfrm>
              <a:off x="681761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2" name="object 2962"/>
            <p:cNvSpPr/>
            <p:nvPr/>
          </p:nvSpPr>
          <p:spPr>
            <a:xfrm>
              <a:off x="680084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3" name="object 2963"/>
            <p:cNvSpPr/>
            <p:nvPr/>
          </p:nvSpPr>
          <p:spPr>
            <a:xfrm>
              <a:off x="678408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4" name="object 2964"/>
            <p:cNvSpPr/>
            <p:nvPr/>
          </p:nvSpPr>
          <p:spPr>
            <a:xfrm>
              <a:off x="676732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5" name="object 2965"/>
            <p:cNvSpPr/>
            <p:nvPr/>
          </p:nvSpPr>
          <p:spPr>
            <a:xfrm>
              <a:off x="675055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6" name="object 2966"/>
            <p:cNvSpPr/>
            <p:nvPr/>
          </p:nvSpPr>
          <p:spPr>
            <a:xfrm>
              <a:off x="673379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7" name="object 2967"/>
            <p:cNvSpPr/>
            <p:nvPr/>
          </p:nvSpPr>
          <p:spPr>
            <a:xfrm>
              <a:off x="671702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8" name="object 2968"/>
            <p:cNvSpPr/>
            <p:nvPr/>
          </p:nvSpPr>
          <p:spPr>
            <a:xfrm>
              <a:off x="670026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9" name="object 2969"/>
            <p:cNvSpPr/>
            <p:nvPr/>
          </p:nvSpPr>
          <p:spPr>
            <a:xfrm>
              <a:off x="668350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0" name="object 2970"/>
            <p:cNvSpPr/>
            <p:nvPr/>
          </p:nvSpPr>
          <p:spPr>
            <a:xfrm>
              <a:off x="666673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1" name="object 2971"/>
            <p:cNvSpPr/>
            <p:nvPr/>
          </p:nvSpPr>
          <p:spPr>
            <a:xfrm>
              <a:off x="664997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2" name="object 2972"/>
            <p:cNvSpPr/>
            <p:nvPr/>
          </p:nvSpPr>
          <p:spPr>
            <a:xfrm>
              <a:off x="663320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3" name="object 2973"/>
            <p:cNvSpPr/>
            <p:nvPr/>
          </p:nvSpPr>
          <p:spPr>
            <a:xfrm>
              <a:off x="661644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4" name="object 2974"/>
            <p:cNvSpPr/>
            <p:nvPr/>
          </p:nvSpPr>
          <p:spPr>
            <a:xfrm>
              <a:off x="659968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5" name="object 2975"/>
            <p:cNvSpPr/>
            <p:nvPr/>
          </p:nvSpPr>
          <p:spPr>
            <a:xfrm>
              <a:off x="658291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6" name="object 2976"/>
            <p:cNvSpPr/>
            <p:nvPr/>
          </p:nvSpPr>
          <p:spPr>
            <a:xfrm>
              <a:off x="656615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7" name="object 2977"/>
            <p:cNvSpPr/>
            <p:nvPr/>
          </p:nvSpPr>
          <p:spPr>
            <a:xfrm>
              <a:off x="654938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8" name="object 2978"/>
            <p:cNvSpPr/>
            <p:nvPr/>
          </p:nvSpPr>
          <p:spPr>
            <a:xfrm>
              <a:off x="653262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9" name="object 2979"/>
            <p:cNvSpPr/>
            <p:nvPr/>
          </p:nvSpPr>
          <p:spPr>
            <a:xfrm>
              <a:off x="651586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0" name="object 2980"/>
            <p:cNvSpPr/>
            <p:nvPr/>
          </p:nvSpPr>
          <p:spPr>
            <a:xfrm>
              <a:off x="649909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1" name="object 2981"/>
            <p:cNvSpPr/>
            <p:nvPr/>
          </p:nvSpPr>
          <p:spPr>
            <a:xfrm>
              <a:off x="648233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2" name="object 2982"/>
            <p:cNvSpPr/>
            <p:nvPr/>
          </p:nvSpPr>
          <p:spPr>
            <a:xfrm>
              <a:off x="646556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3" name="object 2983"/>
            <p:cNvSpPr/>
            <p:nvPr/>
          </p:nvSpPr>
          <p:spPr>
            <a:xfrm>
              <a:off x="644880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4" name="object 2984"/>
            <p:cNvSpPr/>
            <p:nvPr/>
          </p:nvSpPr>
          <p:spPr>
            <a:xfrm>
              <a:off x="643204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5" name="object 2985"/>
            <p:cNvSpPr/>
            <p:nvPr/>
          </p:nvSpPr>
          <p:spPr>
            <a:xfrm>
              <a:off x="6415276" y="625468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6" name="object 2986"/>
            <p:cNvSpPr/>
            <p:nvPr/>
          </p:nvSpPr>
          <p:spPr>
            <a:xfrm>
              <a:off x="639851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7" name="object 2987"/>
            <p:cNvSpPr/>
            <p:nvPr/>
          </p:nvSpPr>
          <p:spPr>
            <a:xfrm>
              <a:off x="638174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8" name="object 2988"/>
            <p:cNvSpPr/>
            <p:nvPr/>
          </p:nvSpPr>
          <p:spPr>
            <a:xfrm>
              <a:off x="636498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9" name="object 2989"/>
            <p:cNvSpPr/>
            <p:nvPr/>
          </p:nvSpPr>
          <p:spPr>
            <a:xfrm>
              <a:off x="634822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0" name="object 2990"/>
            <p:cNvSpPr/>
            <p:nvPr/>
          </p:nvSpPr>
          <p:spPr>
            <a:xfrm>
              <a:off x="633145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1" name="object 2991"/>
            <p:cNvSpPr/>
            <p:nvPr/>
          </p:nvSpPr>
          <p:spPr>
            <a:xfrm>
              <a:off x="631469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2" name="object 2992"/>
            <p:cNvSpPr/>
            <p:nvPr/>
          </p:nvSpPr>
          <p:spPr>
            <a:xfrm>
              <a:off x="629792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3" name="object 2993"/>
            <p:cNvSpPr/>
            <p:nvPr/>
          </p:nvSpPr>
          <p:spPr>
            <a:xfrm>
              <a:off x="628116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4" name="object 2994"/>
            <p:cNvSpPr/>
            <p:nvPr/>
          </p:nvSpPr>
          <p:spPr>
            <a:xfrm>
              <a:off x="626440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5" name="object 2995"/>
            <p:cNvSpPr/>
            <p:nvPr/>
          </p:nvSpPr>
          <p:spPr>
            <a:xfrm>
              <a:off x="624763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6" name="object 2996"/>
            <p:cNvSpPr/>
            <p:nvPr/>
          </p:nvSpPr>
          <p:spPr>
            <a:xfrm>
              <a:off x="623087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7" name="object 2997"/>
            <p:cNvSpPr/>
            <p:nvPr/>
          </p:nvSpPr>
          <p:spPr>
            <a:xfrm>
              <a:off x="621410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8" name="object 2998"/>
            <p:cNvSpPr/>
            <p:nvPr/>
          </p:nvSpPr>
          <p:spPr>
            <a:xfrm>
              <a:off x="619734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9" name="object 2999"/>
            <p:cNvSpPr/>
            <p:nvPr/>
          </p:nvSpPr>
          <p:spPr>
            <a:xfrm>
              <a:off x="618058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0" name="object 3000"/>
            <p:cNvSpPr/>
            <p:nvPr/>
          </p:nvSpPr>
          <p:spPr>
            <a:xfrm>
              <a:off x="616381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1" name="object 3001"/>
            <p:cNvSpPr/>
            <p:nvPr/>
          </p:nvSpPr>
          <p:spPr>
            <a:xfrm>
              <a:off x="614705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2" name="object 3002"/>
            <p:cNvSpPr/>
            <p:nvPr/>
          </p:nvSpPr>
          <p:spPr>
            <a:xfrm>
              <a:off x="613028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3" name="object 3003"/>
            <p:cNvSpPr/>
            <p:nvPr/>
          </p:nvSpPr>
          <p:spPr>
            <a:xfrm>
              <a:off x="611352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4" name="object 3004"/>
            <p:cNvSpPr/>
            <p:nvPr/>
          </p:nvSpPr>
          <p:spPr>
            <a:xfrm>
              <a:off x="609676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5" name="object 3005"/>
            <p:cNvSpPr/>
            <p:nvPr/>
          </p:nvSpPr>
          <p:spPr>
            <a:xfrm>
              <a:off x="607999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6" name="object 3006"/>
            <p:cNvSpPr/>
            <p:nvPr/>
          </p:nvSpPr>
          <p:spPr>
            <a:xfrm>
              <a:off x="606323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7" name="object 3007"/>
            <p:cNvSpPr/>
            <p:nvPr/>
          </p:nvSpPr>
          <p:spPr>
            <a:xfrm>
              <a:off x="604646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8" name="object 3008"/>
            <p:cNvSpPr/>
            <p:nvPr/>
          </p:nvSpPr>
          <p:spPr>
            <a:xfrm>
              <a:off x="602970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9" name="object 3009"/>
            <p:cNvSpPr/>
            <p:nvPr/>
          </p:nvSpPr>
          <p:spPr>
            <a:xfrm>
              <a:off x="601294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0" name="object 3010"/>
            <p:cNvSpPr/>
            <p:nvPr/>
          </p:nvSpPr>
          <p:spPr>
            <a:xfrm>
              <a:off x="599617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1" name="object 3011"/>
            <p:cNvSpPr/>
            <p:nvPr/>
          </p:nvSpPr>
          <p:spPr>
            <a:xfrm>
              <a:off x="597941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2" name="object 3012"/>
            <p:cNvSpPr/>
            <p:nvPr/>
          </p:nvSpPr>
          <p:spPr>
            <a:xfrm>
              <a:off x="596264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3" name="object 3013"/>
            <p:cNvSpPr/>
            <p:nvPr/>
          </p:nvSpPr>
          <p:spPr>
            <a:xfrm>
              <a:off x="594588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4" name="object 3014"/>
            <p:cNvSpPr/>
            <p:nvPr/>
          </p:nvSpPr>
          <p:spPr>
            <a:xfrm>
              <a:off x="592912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5" name="object 3015"/>
            <p:cNvSpPr/>
            <p:nvPr/>
          </p:nvSpPr>
          <p:spPr>
            <a:xfrm>
              <a:off x="591235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6" name="object 3016"/>
            <p:cNvSpPr/>
            <p:nvPr/>
          </p:nvSpPr>
          <p:spPr>
            <a:xfrm>
              <a:off x="589559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7" name="object 3017"/>
            <p:cNvSpPr/>
            <p:nvPr/>
          </p:nvSpPr>
          <p:spPr>
            <a:xfrm>
              <a:off x="587882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8" name="object 3018"/>
            <p:cNvSpPr/>
            <p:nvPr/>
          </p:nvSpPr>
          <p:spPr>
            <a:xfrm>
              <a:off x="586206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9" name="object 3019"/>
            <p:cNvSpPr/>
            <p:nvPr/>
          </p:nvSpPr>
          <p:spPr>
            <a:xfrm>
              <a:off x="584530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0" name="object 3020"/>
            <p:cNvSpPr/>
            <p:nvPr/>
          </p:nvSpPr>
          <p:spPr>
            <a:xfrm>
              <a:off x="582853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1" name="object 3021"/>
            <p:cNvSpPr/>
            <p:nvPr/>
          </p:nvSpPr>
          <p:spPr>
            <a:xfrm>
              <a:off x="581177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2" name="object 3022"/>
            <p:cNvSpPr/>
            <p:nvPr/>
          </p:nvSpPr>
          <p:spPr>
            <a:xfrm>
              <a:off x="579500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3" name="object 3023"/>
            <p:cNvSpPr/>
            <p:nvPr/>
          </p:nvSpPr>
          <p:spPr>
            <a:xfrm>
              <a:off x="703554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4" name="object 3024"/>
            <p:cNvSpPr/>
            <p:nvPr/>
          </p:nvSpPr>
          <p:spPr>
            <a:xfrm>
              <a:off x="701878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5" name="object 3025"/>
            <p:cNvSpPr/>
            <p:nvPr/>
          </p:nvSpPr>
          <p:spPr>
            <a:xfrm>
              <a:off x="700201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6" name="object 3026"/>
            <p:cNvSpPr/>
            <p:nvPr/>
          </p:nvSpPr>
          <p:spPr>
            <a:xfrm>
              <a:off x="698525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7" name="object 3027"/>
            <p:cNvSpPr/>
            <p:nvPr/>
          </p:nvSpPr>
          <p:spPr>
            <a:xfrm>
              <a:off x="696848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8" name="object 3028"/>
            <p:cNvSpPr/>
            <p:nvPr/>
          </p:nvSpPr>
          <p:spPr>
            <a:xfrm>
              <a:off x="695172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9" name="object 3029"/>
            <p:cNvSpPr/>
            <p:nvPr/>
          </p:nvSpPr>
          <p:spPr>
            <a:xfrm>
              <a:off x="693496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0" name="object 3030"/>
            <p:cNvSpPr/>
            <p:nvPr/>
          </p:nvSpPr>
          <p:spPr>
            <a:xfrm>
              <a:off x="691819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1" name="object 3031"/>
            <p:cNvSpPr/>
            <p:nvPr/>
          </p:nvSpPr>
          <p:spPr>
            <a:xfrm>
              <a:off x="690143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2" name="object 3032"/>
            <p:cNvSpPr/>
            <p:nvPr/>
          </p:nvSpPr>
          <p:spPr>
            <a:xfrm>
              <a:off x="688466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3" name="object 3033"/>
            <p:cNvSpPr/>
            <p:nvPr/>
          </p:nvSpPr>
          <p:spPr>
            <a:xfrm>
              <a:off x="686790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4" name="object 3034"/>
            <p:cNvSpPr/>
            <p:nvPr/>
          </p:nvSpPr>
          <p:spPr>
            <a:xfrm>
              <a:off x="685114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5" name="object 3035"/>
            <p:cNvSpPr/>
            <p:nvPr/>
          </p:nvSpPr>
          <p:spPr>
            <a:xfrm>
              <a:off x="683437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6" name="object 3036"/>
            <p:cNvSpPr/>
            <p:nvPr/>
          </p:nvSpPr>
          <p:spPr>
            <a:xfrm>
              <a:off x="681761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7" name="object 3037"/>
            <p:cNvSpPr/>
            <p:nvPr/>
          </p:nvSpPr>
          <p:spPr>
            <a:xfrm>
              <a:off x="680084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8" name="object 3038"/>
            <p:cNvSpPr/>
            <p:nvPr/>
          </p:nvSpPr>
          <p:spPr>
            <a:xfrm>
              <a:off x="678408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9" name="object 3039"/>
            <p:cNvSpPr/>
            <p:nvPr/>
          </p:nvSpPr>
          <p:spPr>
            <a:xfrm>
              <a:off x="676732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0" name="object 3040"/>
            <p:cNvSpPr/>
            <p:nvPr/>
          </p:nvSpPr>
          <p:spPr>
            <a:xfrm>
              <a:off x="675055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1" name="object 3041"/>
            <p:cNvSpPr/>
            <p:nvPr/>
          </p:nvSpPr>
          <p:spPr>
            <a:xfrm>
              <a:off x="673379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2" name="object 3042"/>
            <p:cNvSpPr/>
            <p:nvPr/>
          </p:nvSpPr>
          <p:spPr>
            <a:xfrm>
              <a:off x="671702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3" name="object 3043"/>
            <p:cNvSpPr/>
            <p:nvPr/>
          </p:nvSpPr>
          <p:spPr>
            <a:xfrm>
              <a:off x="670026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4" name="object 3044"/>
            <p:cNvSpPr/>
            <p:nvPr/>
          </p:nvSpPr>
          <p:spPr>
            <a:xfrm>
              <a:off x="668350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5" name="object 3045"/>
            <p:cNvSpPr/>
            <p:nvPr/>
          </p:nvSpPr>
          <p:spPr>
            <a:xfrm>
              <a:off x="666673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6" name="object 3046"/>
            <p:cNvSpPr/>
            <p:nvPr/>
          </p:nvSpPr>
          <p:spPr>
            <a:xfrm>
              <a:off x="664997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7" name="object 3047"/>
            <p:cNvSpPr/>
            <p:nvPr/>
          </p:nvSpPr>
          <p:spPr>
            <a:xfrm>
              <a:off x="663320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8" name="object 3048"/>
            <p:cNvSpPr/>
            <p:nvPr/>
          </p:nvSpPr>
          <p:spPr>
            <a:xfrm>
              <a:off x="661644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9" name="object 3049"/>
            <p:cNvSpPr/>
            <p:nvPr/>
          </p:nvSpPr>
          <p:spPr>
            <a:xfrm>
              <a:off x="659968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0" name="object 3050"/>
            <p:cNvSpPr/>
            <p:nvPr/>
          </p:nvSpPr>
          <p:spPr>
            <a:xfrm>
              <a:off x="658291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1" name="object 3051"/>
            <p:cNvSpPr/>
            <p:nvPr/>
          </p:nvSpPr>
          <p:spPr>
            <a:xfrm>
              <a:off x="656615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2" name="object 3052"/>
            <p:cNvSpPr/>
            <p:nvPr/>
          </p:nvSpPr>
          <p:spPr>
            <a:xfrm>
              <a:off x="654938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3" name="object 3053"/>
            <p:cNvSpPr/>
            <p:nvPr/>
          </p:nvSpPr>
          <p:spPr>
            <a:xfrm>
              <a:off x="653262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4" name="object 3054"/>
            <p:cNvSpPr/>
            <p:nvPr/>
          </p:nvSpPr>
          <p:spPr>
            <a:xfrm>
              <a:off x="651586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5" name="object 3055"/>
            <p:cNvSpPr/>
            <p:nvPr/>
          </p:nvSpPr>
          <p:spPr>
            <a:xfrm>
              <a:off x="649909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6" name="object 3056"/>
            <p:cNvSpPr/>
            <p:nvPr/>
          </p:nvSpPr>
          <p:spPr>
            <a:xfrm>
              <a:off x="648233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7" name="object 3057"/>
            <p:cNvSpPr/>
            <p:nvPr/>
          </p:nvSpPr>
          <p:spPr>
            <a:xfrm>
              <a:off x="646556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8" name="object 3058"/>
            <p:cNvSpPr/>
            <p:nvPr/>
          </p:nvSpPr>
          <p:spPr>
            <a:xfrm>
              <a:off x="644880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9" name="object 3059"/>
            <p:cNvSpPr/>
            <p:nvPr/>
          </p:nvSpPr>
          <p:spPr>
            <a:xfrm>
              <a:off x="643204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0" name="object 3060"/>
            <p:cNvSpPr/>
            <p:nvPr/>
          </p:nvSpPr>
          <p:spPr>
            <a:xfrm>
              <a:off x="6415276" y="624401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1" name="object 3061"/>
            <p:cNvSpPr/>
            <p:nvPr/>
          </p:nvSpPr>
          <p:spPr>
            <a:xfrm>
              <a:off x="639851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2" name="object 3062"/>
            <p:cNvSpPr/>
            <p:nvPr/>
          </p:nvSpPr>
          <p:spPr>
            <a:xfrm>
              <a:off x="638174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3" name="object 3063"/>
            <p:cNvSpPr/>
            <p:nvPr/>
          </p:nvSpPr>
          <p:spPr>
            <a:xfrm>
              <a:off x="636498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4" name="object 3064"/>
            <p:cNvSpPr/>
            <p:nvPr/>
          </p:nvSpPr>
          <p:spPr>
            <a:xfrm>
              <a:off x="634822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5" name="object 3065"/>
            <p:cNvSpPr/>
            <p:nvPr/>
          </p:nvSpPr>
          <p:spPr>
            <a:xfrm>
              <a:off x="633145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6" name="object 3066"/>
            <p:cNvSpPr/>
            <p:nvPr/>
          </p:nvSpPr>
          <p:spPr>
            <a:xfrm>
              <a:off x="631469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7" name="object 3067"/>
            <p:cNvSpPr/>
            <p:nvPr/>
          </p:nvSpPr>
          <p:spPr>
            <a:xfrm>
              <a:off x="629792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8" name="object 3068"/>
            <p:cNvSpPr/>
            <p:nvPr/>
          </p:nvSpPr>
          <p:spPr>
            <a:xfrm>
              <a:off x="628116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9" name="object 3069"/>
            <p:cNvSpPr/>
            <p:nvPr/>
          </p:nvSpPr>
          <p:spPr>
            <a:xfrm>
              <a:off x="626440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0" name="object 3070"/>
            <p:cNvSpPr/>
            <p:nvPr/>
          </p:nvSpPr>
          <p:spPr>
            <a:xfrm>
              <a:off x="624763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1" name="object 3071"/>
            <p:cNvSpPr/>
            <p:nvPr/>
          </p:nvSpPr>
          <p:spPr>
            <a:xfrm>
              <a:off x="623087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2" name="object 3072"/>
            <p:cNvSpPr/>
            <p:nvPr/>
          </p:nvSpPr>
          <p:spPr>
            <a:xfrm>
              <a:off x="621410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3" name="object 3073"/>
            <p:cNvSpPr/>
            <p:nvPr/>
          </p:nvSpPr>
          <p:spPr>
            <a:xfrm>
              <a:off x="619734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4" name="object 3074"/>
            <p:cNvSpPr/>
            <p:nvPr/>
          </p:nvSpPr>
          <p:spPr>
            <a:xfrm>
              <a:off x="618058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5" name="object 3075"/>
            <p:cNvSpPr/>
            <p:nvPr/>
          </p:nvSpPr>
          <p:spPr>
            <a:xfrm>
              <a:off x="616381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6" name="object 3076"/>
            <p:cNvSpPr/>
            <p:nvPr/>
          </p:nvSpPr>
          <p:spPr>
            <a:xfrm>
              <a:off x="614705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7" name="object 3077"/>
            <p:cNvSpPr/>
            <p:nvPr/>
          </p:nvSpPr>
          <p:spPr>
            <a:xfrm>
              <a:off x="613028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8" name="object 3078"/>
            <p:cNvSpPr/>
            <p:nvPr/>
          </p:nvSpPr>
          <p:spPr>
            <a:xfrm>
              <a:off x="611352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9" name="object 3079"/>
            <p:cNvSpPr/>
            <p:nvPr/>
          </p:nvSpPr>
          <p:spPr>
            <a:xfrm>
              <a:off x="609676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0" name="object 3080"/>
            <p:cNvSpPr/>
            <p:nvPr/>
          </p:nvSpPr>
          <p:spPr>
            <a:xfrm>
              <a:off x="607999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1" name="object 3081"/>
            <p:cNvSpPr/>
            <p:nvPr/>
          </p:nvSpPr>
          <p:spPr>
            <a:xfrm>
              <a:off x="606323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2" name="object 3082"/>
            <p:cNvSpPr/>
            <p:nvPr/>
          </p:nvSpPr>
          <p:spPr>
            <a:xfrm>
              <a:off x="604646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3" name="object 3083"/>
            <p:cNvSpPr/>
            <p:nvPr/>
          </p:nvSpPr>
          <p:spPr>
            <a:xfrm>
              <a:off x="602970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4" name="object 3084"/>
            <p:cNvSpPr/>
            <p:nvPr/>
          </p:nvSpPr>
          <p:spPr>
            <a:xfrm>
              <a:off x="601294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5" name="object 3085"/>
            <p:cNvSpPr/>
            <p:nvPr/>
          </p:nvSpPr>
          <p:spPr>
            <a:xfrm>
              <a:off x="599617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6" name="object 3086"/>
            <p:cNvSpPr/>
            <p:nvPr/>
          </p:nvSpPr>
          <p:spPr>
            <a:xfrm>
              <a:off x="597941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7" name="object 3087"/>
            <p:cNvSpPr/>
            <p:nvPr/>
          </p:nvSpPr>
          <p:spPr>
            <a:xfrm>
              <a:off x="596264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8" name="object 3088"/>
            <p:cNvSpPr/>
            <p:nvPr/>
          </p:nvSpPr>
          <p:spPr>
            <a:xfrm>
              <a:off x="594588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9" name="object 3089"/>
            <p:cNvSpPr/>
            <p:nvPr/>
          </p:nvSpPr>
          <p:spPr>
            <a:xfrm>
              <a:off x="592912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0" name="object 3090"/>
            <p:cNvSpPr/>
            <p:nvPr/>
          </p:nvSpPr>
          <p:spPr>
            <a:xfrm>
              <a:off x="591235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1" name="object 3091"/>
            <p:cNvSpPr/>
            <p:nvPr/>
          </p:nvSpPr>
          <p:spPr>
            <a:xfrm>
              <a:off x="589559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2" name="object 3092"/>
            <p:cNvSpPr/>
            <p:nvPr/>
          </p:nvSpPr>
          <p:spPr>
            <a:xfrm>
              <a:off x="587882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3" name="object 3093"/>
            <p:cNvSpPr/>
            <p:nvPr/>
          </p:nvSpPr>
          <p:spPr>
            <a:xfrm>
              <a:off x="586206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4" name="object 3094"/>
            <p:cNvSpPr/>
            <p:nvPr/>
          </p:nvSpPr>
          <p:spPr>
            <a:xfrm>
              <a:off x="584530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5" name="object 3095"/>
            <p:cNvSpPr/>
            <p:nvPr/>
          </p:nvSpPr>
          <p:spPr>
            <a:xfrm>
              <a:off x="582853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6" name="object 3096"/>
            <p:cNvSpPr/>
            <p:nvPr/>
          </p:nvSpPr>
          <p:spPr>
            <a:xfrm>
              <a:off x="581177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7" name="object 3097"/>
            <p:cNvSpPr/>
            <p:nvPr/>
          </p:nvSpPr>
          <p:spPr>
            <a:xfrm>
              <a:off x="579500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8" name="object 3098"/>
            <p:cNvSpPr/>
            <p:nvPr/>
          </p:nvSpPr>
          <p:spPr>
            <a:xfrm>
              <a:off x="5884545" y="6246685"/>
              <a:ext cx="93345" cy="74930"/>
            </a:xfrm>
            <a:custGeom>
              <a:avLst/>
              <a:gdLst/>
              <a:ahLst/>
              <a:cxnLst/>
              <a:rect l="l" t="t" r="r" b="b"/>
              <a:pathLst>
                <a:path w="93345" h="74929">
                  <a:moveTo>
                    <a:pt x="86868" y="0"/>
                  </a:moveTo>
                  <a:lnTo>
                    <a:pt x="0" y="65531"/>
                  </a:lnTo>
                  <a:lnTo>
                    <a:pt x="7620" y="74675"/>
                  </a:lnTo>
                  <a:lnTo>
                    <a:pt x="92964" y="91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9" name="object 3099"/>
            <p:cNvSpPr/>
            <p:nvPr/>
          </p:nvSpPr>
          <p:spPr>
            <a:xfrm>
              <a:off x="5891020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0" name="object 3100"/>
            <p:cNvSpPr/>
            <p:nvPr/>
          </p:nvSpPr>
          <p:spPr>
            <a:xfrm>
              <a:off x="5889496" y="63080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1" name="object 3101"/>
            <p:cNvSpPr/>
            <p:nvPr/>
          </p:nvSpPr>
          <p:spPr>
            <a:xfrm>
              <a:off x="5901688" y="629735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2" name="object 3102"/>
            <p:cNvSpPr/>
            <p:nvPr/>
          </p:nvSpPr>
          <p:spPr>
            <a:xfrm>
              <a:off x="5915404" y="628821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3" name="object 3103"/>
            <p:cNvSpPr/>
            <p:nvPr/>
          </p:nvSpPr>
          <p:spPr>
            <a:xfrm>
              <a:off x="5929120" y="627754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4" name="object 3104"/>
            <p:cNvSpPr/>
            <p:nvPr/>
          </p:nvSpPr>
          <p:spPr>
            <a:xfrm>
              <a:off x="5942836" y="62668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5" name="object 3105"/>
            <p:cNvSpPr/>
            <p:nvPr/>
          </p:nvSpPr>
          <p:spPr>
            <a:xfrm>
              <a:off x="5956552" y="62577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6" name="object 3106"/>
            <p:cNvSpPr/>
            <p:nvPr/>
          </p:nvSpPr>
          <p:spPr>
            <a:xfrm>
              <a:off x="5968744" y="62470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7" name="object 3107"/>
            <p:cNvSpPr/>
            <p:nvPr/>
          </p:nvSpPr>
          <p:spPr>
            <a:xfrm>
              <a:off x="5973316" y="625773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8" name="object 3108"/>
            <p:cNvSpPr/>
            <p:nvPr/>
          </p:nvSpPr>
          <p:spPr>
            <a:xfrm>
              <a:off x="5959600" y="626840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9" name="object 3109"/>
            <p:cNvSpPr/>
            <p:nvPr/>
          </p:nvSpPr>
          <p:spPr>
            <a:xfrm>
              <a:off x="5947408" y="627754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0" name="object 3110"/>
            <p:cNvSpPr/>
            <p:nvPr/>
          </p:nvSpPr>
          <p:spPr>
            <a:xfrm>
              <a:off x="5933692" y="628821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1" name="object 3111"/>
            <p:cNvSpPr/>
            <p:nvPr/>
          </p:nvSpPr>
          <p:spPr>
            <a:xfrm>
              <a:off x="5919976" y="629888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2" name="object 3112"/>
            <p:cNvSpPr/>
            <p:nvPr/>
          </p:nvSpPr>
          <p:spPr>
            <a:xfrm>
              <a:off x="5906260" y="6309550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3" name="object 3113"/>
            <p:cNvSpPr/>
            <p:nvPr/>
          </p:nvSpPr>
          <p:spPr>
            <a:xfrm>
              <a:off x="5894068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4" name="object 3114"/>
            <p:cNvSpPr/>
            <p:nvPr/>
          </p:nvSpPr>
          <p:spPr>
            <a:xfrm>
              <a:off x="5793105" y="6246685"/>
              <a:ext cx="91440" cy="74930"/>
            </a:xfrm>
            <a:custGeom>
              <a:avLst/>
              <a:gdLst/>
              <a:ahLst/>
              <a:cxnLst/>
              <a:rect l="l" t="t" r="r" b="b"/>
              <a:pathLst>
                <a:path w="91439" h="74929">
                  <a:moveTo>
                    <a:pt x="6096" y="0"/>
                  </a:moveTo>
                  <a:lnTo>
                    <a:pt x="0" y="9144"/>
                  </a:lnTo>
                  <a:lnTo>
                    <a:pt x="85344" y="74676"/>
                  </a:lnTo>
                  <a:lnTo>
                    <a:pt x="91440" y="655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5" name="object 3115"/>
            <p:cNvSpPr/>
            <p:nvPr/>
          </p:nvSpPr>
          <p:spPr>
            <a:xfrm>
              <a:off x="5793484" y="625316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6" name="object 3116"/>
            <p:cNvSpPr/>
            <p:nvPr/>
          </p:nvSpPr>
          <p:spPr>
            <a:xfrm>
              <a:off x="5804152" y="625011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3048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7" name="object 3117"/>
            <p:cNvSpPr/>
            <p:nvPr/>
          </p:nvSpPr>
          <p:spPr>
            <a:xfrm>
              <a:off x="5817868" y="62607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8" name="object 3118"/>
            <p:cNvSpPr/>
            <p:nvPr/>
          </p:nvSpPr>
          <p:spPr>
            <a:xfrm>
              <a:off x="5831584" y="62714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9" name="object 3119"/>
            <p:cNvSpPr/>
            <p:nvPr/>
          </p:nvSpPr>
          <p:spPr>
            <a:xfrm>
              <a:off x="5843776" y="628211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0" name="object 3120"/>
            <p:cNvSpPr/>
            <p:nvPr/>
          </p:nvSpPr>
          <p:spPr>
            <a:xfrm>
              <a:off x="5857492" y="629126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1" name="object 3121"/>
            <p:cNvSpPr/>
            <p:nvPr/>
          </p:nvSpPr>
          <p:spPr>
            <a:xfrm>
              <a:off x="5871208" y="63019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2" name="object 3122"/>
            <p:cNvSpPr/>
            <p:nvPr/>
          </p:nvSpPr>
          <p:spPr>
            <a:xfrm>
              <a:off x="5883400" y="631259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3" name="object 3123"/>
            <p:cNvSpPr/>
            <p:nvPr/>
          </p:nvSpPr>
          <p:spPr>
            <a:xfrm>
              <a:off x="5871208" y="631564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4" name="object 3124"/>
            <p:cNvSpPr/>
            <p:nvPr/>
          </p:nvSpPr>
          <p:spPr>
            <a:xfrm>
              <a:off x="5859016" y="63065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5" name="object 3125"/>
            <p:cNvSpPr/>
            <p:nvPr/>
          </p:nvSpPr>
          <p:spPr>
            <a:xfrm>
              <a:off x="5845300" y="62958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6" name="object 3126"/>
            <p:cNvSpPr/>
            <p:nvPr/>
          </p:nvSpPr>
          <p:spPr>
            <a:xfrm>
              <a:off x="5831584" y="62851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7" name="object 3127"/>
            <p:cNvSpPr/>
            <p:nvPr/>
          </p:nvSpPr>
          <p:spPr>
            <a:xfrm>
              <a:off x="5817868" y="62760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8" name="object 3128"/>
            <p:cNvSpPr/>
            <p:nvPr/>
          </p:nvSpPr>
          <p:spPr>
            <a:xfrm>
              <a:off x="5805676" y="62653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9" name="object 3129"/>
            <p:cNvSpPr/>
            <p:nvPr/>
          </p:nvSpPr>
          <p:spPr>
            <a:xfrm>
              <a:off x="5977509" y="6246685"/>
              <a:ext cx="91440" cy="74930"/>
            </a:xfrm>
            <a:custGeom>
              <a:avLst/>
              <a:gdLst/>
              <a:ahLst/>
              <a:cxnLst/>
              <a:rect l="l" t="t" r="r" b="b"/>
              <a:pathLst>
                <a:path w="91439" h="74929">
                  <a:moveTo>
                    <a:pt x="6096" y="0"/>
                  </a:moveTo>
                  <a:lnTo>
                    <a:pt x="0" y="9144"/>
                  </a:lnTo>
                  <a:lnTo>
                    <a:pt x="85344" y="74676"/>
                  </a:lnTo>
                  <a:lnTo>
                    <a:pt x="91440" y="655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0" name="object 3130"/>
            <p:cNvSpPr/>
            <p:nvPr/>
          </p:nvSpPr>
          <p:spPr>
            <a:xfrm>
              <a:off x="5977888" y="625316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1" name="object 3131"/>
            <p:cNvSpPr/>
            <p:nvPr/>
          </p:nvSpPr>
          <p:spPr>
            <a:xfrm>
              <a:off x="5988556" y="625011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3048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2" name="object 3132"/>
            <p:cNvSpPr/>
            <p:nvPr/>
          </p:nvSpPr>
          <p:spPr>
            <a:xfrm>
              <a:off x="6002272" y="62607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3" name="object 3133"/>
            <p:cNvSpPr/>
            <p:nvPr/>
          </p:nvSpPr>
          <p:spPr>
            <a:xfrm>
              <a:off x="6015988" y="62714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4" name="object 3134"/>
            <p:cNvSpPr/>
            <p:nvPr/>
          </p:nvSpPr>
          <p:spPr>
            <a:xfrm>
              <a:off x="6028180" y="628211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5" name="object 3135"/>
            <p:cNvSpPr/>
            <p:nvPr/>
          </p:nvSpPr>
          <p:spPr>
            <a:xfrm>
              <a:off x="6041896" y="629126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6" name="object 3136"/>
            <p:cNvSpPr/>
            <p:nvPr/>
          </p:nvSpPr>
          <p:spPr>
            <a:xfrm>
              <a:off x="6055612" y="63019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7" name="object 3137"/>
            <p:cNvSpPr/>
            <p:nvPr/>
          </p:nvSpPr>
          <p:spPr>
            <a:xfrm>
              <a:off x="6067804" y="631259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8" name="object 3138"/>
            <p:cNvSpPr/>
            <p:nvPr/>
          </p:nvSpPr>
          <p:spPr>
            <a:xfrm>
              <a:off x="6055612" y="631564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9" name="object 3139"/>
            <p:cNvSpPr/>
            <p:nvPr/>
          </p:nvSpPr>
          <p:spPr>
            <a:xfrm>
              <a:off x="6043420" y="63065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0" name="object 3140"/>
            <p:cNvSpPr/>
            <p:nvPr/>
          </p:nvSpPr>
          <p:spPr>
            <a:xfrm>
              <a:off x="6029704" y="62958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1" name="object 3141"/>
            <p:cNvSpPr/>
            <p:nvPr/>
          </p:nvSpPr>
          <p:spPr>
            <a:xfrm>
              <a:off x="6015988" y="62851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2" name="object 3142"/>
            <p:cNvSpPr/>
            <p:nvPr/>
          </p:nvSpPr>
          <p:spPr>
            <a:xfrm>
              <a:off x="6002272" y="62760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3" name="object 3143"/>
            <p:cNvSpPr/>
            <p:nvPr/>
          </p:nvSpPr>
          <p:spPr>
            <a:xfrm>
              <a:off x="5990080" y="62653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4" name="object 3144"/>
            <p:cNvSpPr/>
            <p:nvPr/>
          </p:nvSpPr>
          <p:spPr>
            <a:xfrm>
              <a:off x="6068949" y="6246685"/>
              <a:ext cx="93345" cy="74930"/>
            </a:xfrm>
            <a:custGeom>
              <a:avLst/>
              <a:gdLst/>
              <a:ahLst/>
              <a:cxnLst/>
              <a:rect l="l" t="t" r="r" b="b"/>
              <a:pathLst>
                <a:path w="93345" h="74929">
                  <a:moveTo>
                    <a:pt x="86868" y="0"/>
                  </a:moveTo>
                  <a:lnTo>
                    <a:pt x="0" y="65531"/>
                  </a:lnTo>
                  <a:lnTo>
                    <a:pt x="7620" y="74675"/>
                  </a:lnTo>
                  <a:lnTo>
                    <a:pt x="92964" y="91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5" name="object 3145"/>
            <p:cNvSpPr/>
            <p:nvPr/>
          </p:nvSpPr>
          <p:spPr>
            <a:xfrm>
              <a:off x="6075424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6" name="object 3146"/>
            <p:cNvSpPr/>
            <p:nvPr/>
          </p:nvSpPr>
          <p:spPr>
            <a:xfrm>
              <a:off x="6073900" y="63080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7" name="object 3147"/>
            <p:cNvSpPr/>
            <p:nvPr/>
          </p:nvSpPr>
          <p:spPr>
            <a:xfrm>
              <a:off x="6086092" y="629735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8" name="object 3148"/>
            <p:cNvSpPr/>
            <p:nvPr/>
          </p:nvSpPr>
          <p:spPr>
            <a:xfrm>
              <a:off x="6099808" y="628821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9" name="object 3149"/>
            <p:cNvSpPr/>
            <p:nvPr/>
          </p:nvSpPr>
          <p:spPr>
            <a:xfrm>
              <a:off x="6113524" y="627754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0" name="object 3150"/>
            <p:cNvSpPr/>
            <p:nvPr/>
          </p:nvSpPr>
          <p:spPr>
            <a:xfrm>
              <a:off x="6127240" y="62668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1" name="object 3151"/>
            <p:cNvSpPr/>
            <p:nvPr/>
          </p:nvSpPr>
          <p:spPr>
            <a:xfrm>
              <a:off x="6140956" y="62577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2" name="object 3152"/>
            <p:cNvSpPr/>
            <p:nvPr/>
          </p:nvSpPr>
          <p:spPr>
            <a:xfrm>
              <a:off x="6153148" y="62470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3" name="object 3153"/>
            <p:cNvSpPr/>
            <p:nvPr/>
          </p:nvSpPr>
          <p:spPr>
            <a:xfrm>
              <a:off x="6157720" y="625773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4" name="object 3154"/>
            <p:cNvSpPr/>
            <p:nvPr/>
          </p:nvSpPr>
          <p:spPr>
            <a:xfrm>
              <a:off x="6144004" y="626840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5" name="object 3155"/>
            <p:cNvSpPr/>
            <p:nvPr/>
          </p:nvSpPr>
          <p:spPr>
            <a:xfrm>
              <a:off x="6131812" y="627754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6" name="object 3156"/>
            <p:cNvSpPr/>
            <p:nvPr/>
          </p:nvSpPr>
          <p:spPr>
            <a:xfrm>
              <a:off x="6118096" y="628821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7" name="object 3157"/>
            <p:cNvSpPr/>
            <p:nvPr/>
          </p:nvSpPr>
          <p:spPr>
            <a:xfrm>
              <a:off x="6104380" y="629888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8" name="object 3158"/>
            <p:cNvSpPr/>
            <p:nvPr/>
          </p:nvSpPr>
          <p:spPr>
            <a:xfrm>
              <a:off x="6090664" y="6309550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9" name="object 3159"/>
            <p:cNvSpPr/>
            <p:nvPr/>
          </p:nvSpPr>
          <p:spPr>
            <a:xfrm>
              <a:off x="6078472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0" name="object 3160"/>
            <p:cNvSpPr/>
            <p:nvPr/>
          </p:nvSpPr>
          <p:spPr>
            <a:xfrm>
              <a:off x="6253352" y="6246685"/>
              <a:ext cx="93345" cy="74930"/>
            </a:xfrm>
            <a:custGeom>
              <a:avLst/>
              <a:gdLst/>
              <a:ahLst/>
              <a:cxnLst/>
              <a:rect l="l" t="t" r="r" b="b"/>
              <a:pathLst>
                <a:path w="93345" h="74929">
                  <a:moveTo>
                    <a:pt x="86868" y="0"/>
                  </a:moveTo>
                  <a:lnTo>
                    <a:pt x="0" y="65531"/>
                  </a:lnTo>
                  <a:lnTo>
                    <a:pt x="7620" y="74675"/>
                  </a:lnTo>
                  <a:lnTo>
                    <a:pt x="92964" y="91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1" name="object 3161"/>
            <p:cNvSpPr/>
            <p:nvPr/>
          </p:nvSpPr>
          <p:spPr>
            <a:xfrm>
              <a:off x="6259828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2" name="object 3162"/>
            <p:cNvSpPr/>
            <p:nvPr/>
          </p:nvSpPr>
          <p:spPr>
            <a:xfrm>
              <a:off x="6258304" y="63080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3" name="object 3163"/>
            <p:cNvSpPr/>
            <p:nvPr/>
          </p:nvSpPr>
          <p:spPr>
            <a:xfrm>
              <a:off x="6270496" y="629735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4" name="object 3164"/>
            <p:cNvSpPr/>
            <p:nvPr/>
          </p:nvSpPr>
          <p:spPr>
            <a:xfrm>
              <a:off x="6284212" y="628821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5" name="object 3165"/>
            <p:cNvSpPr/>
            <p:nvPr/>
          </p:nvSpPr>
          <p:spPr>
            <a:xfrm>
              <a:off x="6297928" y="627754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6" name="object 3166"/>
            <p:cNvSpPr/>
            <p:nvPr/>
          </p:nvSpPr>
          <p:spPr>
            <a:xfrm>
              <a:off x="6311644" y="62668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7" name="object 3167"/>
            <p:cNvSpPr/>
            <p:nvPr/>
          </p:nvSpPr>
          <p:spPr>
            <a:xfrm>
              <a:off x="6325360" y="62577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8" name="object 3168"/>
            <p:cNvSpPr/>
            <p:nvPr/>
          </p:nvSpPr>
          <p:spPr>
            <a:xfrm>
              <a:off x="6337552" y="62470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9" name="object 3169"/>
            <p:cNvSpPr/>
            <p:nvPr/>
          </p:nvSpPr>
          <p:spPr>
            <a:xfrm>
              <a:off x="6342124" y="625773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0" name="object 3170"/>
            <p:cNvSpPr/>
            <p:nvPr/>
          </p:nvSpPr>
          <p:spPr>
            <a:xfrm>
              <a:off x="6328408" y="626840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1" name="object 3171"/>
            <p:cNvSpPr/>
            <p:nvPr/>
          </p:nvSpPr>
          <p:spPr>
            <a:xfrm>
              <a:off x="6316216" y="627754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2" name="object 3172"/>
            <p:cNvSpPr/>
            <p:nvPr/>
          </p:nvSpPr>
          <p:spPr>
            <a:xfrm>
              <a:off x="6302500" y="628821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3" name="object 3173"/>
            <p:cNvSpPr/>
            <p:nvPr/>
          </p:nvSpPr>
          <p:spPr>
            <a:xfrm>
              <a:off x="6288784" y="629888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4" name="object 3174"/>
            <p:cNvSpPr/>
            <p:nvPr/>
          </p:nvSpPr>
          <p:spPr>
            <a:xfrm>
              <a:off x="6275068" y="6309550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5" name="object 3175"/>
            <p:cNvSpPr/>
            <p:nvPr/>
          </p:nvSpPr>
          <p:spPr>
            <a:xfrm>
              <a:off x="6262876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6" name="object 3176"/>
            <p:cNvSpPr/>
            <p:nvPr/>
          </p:nvSpPr>
          <p:spPr>
            <a:xfrm>
              <a:off x="6161911" y="6246685"/>
              <a:ext cx="91440" cy="74930"/>
            </a:xfrm>
            <a:custGeom>
              <a:avLst/>
              <a:gdLst/>
              <a:ahLst/>
              <a:cxnLst/>
              <a:rect l="l" t="t" r="r" b="b"/>
              <a:pathLst>
                <a:path w="91439" h="74929">
                  <a:moveTo>
                    <a:pt x="6096" y="0"/>
                  </a:moveTo>
                  <a:lnTo>
                    <a:pt x="0" y="9144"/>
                  </a:lnTo>
                  <a:lnTo>
                    <a:pt x="85344" y="74676"/>
                  </a:lnTo>
                  <a:lnTo>
                    <a:pt x="91440" y="655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7" name="object 3177"/>
            <p:cNvSpPr/>
            <p:nvPr/>
          </p:nvSpPr>
          <p:spPr>
            <a:xfrm>
              <a:off x="6162292" y="625316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8" name="object 3178"/>
            <p:cNvSpPr/>
            <p:nvPr/>
          </p:nvSpPr>
          <p:spPr>
            <a:xfrm>
              <a:off x="6172960" y="625011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3048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9" name="object 3179"/>
            <p:cNvSpPr/>
            <p:nvPr/>
          </p:nvSpPr>
          <p:spPr>
            <a:xfrm>
              <a:off x="6186676" y="62607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0" name="object 3180"/>
            <p:cNvSpPr/>
            <p:nvPr/>
          </p:nvSpPr>
          <p:spPr>
            <a:xfrm>
              <a:off x="6200392" y="62714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1" name="object 3181"/>
            <p:cNvSpPr/>
            <p:nvPr/>
          </p:nvSpPr>
          <p:spPr>
            <a:xfrm>
              <a:off x="6212584" y="628211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2" name="object 3182"/>
            <p:cNvSpPr/>
            <p:nvPr/>
          </p:nvSpPr>
          <p:spPr>
            <a:xfrm>
              <a:off x="6226300" y="629126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3" name="object 3183"/>
            <p:cNvSpPr/>
            <p:nvPr/>
          </p:nvSpPr>
          <p:spPr>
            <a:xfrm>
              <a:off x="6240016" y="63019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4" name="object 3184"/>
            <p:cNvSpPr/>
            <p:nvPr/>
          </p:nvSpPr>
          <p:spPr>
            <a:xfrm>
              <a:off x="6252208" y="631259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5" name="object 3185"/>
            <p:cNvSpPr/>
            <p:nvPr/>
          </p:nvSpPr>
          <p:spPr>
            <a:xfrm>
              <a:off x="6240016" y="631564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6" name="object 3186"/>
            <p:cNvSpPr/>
            <p:nvPr/>
          </p:nvSpPr>
          <p:spPr>
            <a:xfrm>
              <a:off x="6227824" y="63065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7" name="object 3187"/>
            <p:cNvSpPr/>
            <p:nvPr/>
          </p:nvSpPr>
          <p:spPr>
            <a:xfrm>
              <a:off x="6214108" y="62958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8" name="object 3188"/>
            <p:cNvSpPr/>
            <p:nvPr/>
          </p:nvSpPr>
          <p:spPr>
            <a:xfrm>
              <a:off x="6200392" y="62851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9" name="object 3189"/>
            <p:cNvSpPr/>
            <p:nvPr/>
          </p:nvSpPr>
          <p:spPr>
            <a:xfrm>
              <a:off x="6186676" y="62760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0" name="object 3190"/>
            <p:cNvSpPr/>
            <p:nvPr/>
          </p:nvSpPr>
          <p:spPr>
            <a:xfrm>
              <a:off x="6174484" y="62653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1" name="object 3191"/>
            <p:cNvSpPr/>
            <p:nvPr/>
          </p:nvSpPr>
          <p:spPr>
            <a:xfrm>
              <a:off x="6346317" y="6246685"/>
              <a:ext cx="91440" cy="74930"/>
            </a:xfrm>
            <a:custGeom>
              <a:avLst/>
              <a:gdLst/>
              <a:ahLst/>
              <a:cxnLst/>
              <a:rect l="l" t="t" r="r" b="b"/>
              <a:pathLst>
                <a:path w="91439" h="74929">
                  <a:moveTo>
                    <a:pt x="6096" y="0"/>
                  </a:moveTo>
                  <a:lnTo>
                    <a:pt x="0" y="9144"/>
                  </a:lnTo>
                  <a:lnTo>
                    <a:pt x="85344" y="74676"/>
                  </a:lnTo>
                  <a:lnTo>
                    <a:pt x="91440" y="655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2" name="object 3192"/>
            <p:cNvSpPr/>
            <p:nvPr/>
          </p:nvSpPr>
          <p:spPr>
            <a:xfrm>
              <a:off x="6346696" y="625316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3" name="object 3193"/>
            <p:cNvSpPr/>
            <p:nvPr/>
          </p:nvSpPr>
          <p:spPr>
            <a:xfrm>
              <a:off x="6357364" y="625011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3048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4" name="object 3194"/>
            <p:cNvSpPr/>
            <p:nvPr/>
          </p:nvSpPr>
          <p:spPr>
            <a:xfrm>
              <a:off x="6371080" y="62607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5" name="object 3195"/>
            <p:cNvSpPr/>
            <p:nvPr/>
          </p:nvSpPr>
          <p:spPr>
            <a:xfrm>
              <a:off x="6384796" y="62714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6" name="object 3196"/>
            <p:cNvSpPr/>
            <p:nvPr/>
          </p:nvSpPr>
          <p:spPr>
            <a:xfrm>
              <a:off x="6396988" y="628211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7" name="object 3197"/>
            <p:cNvSpPr/>
            <p:nvPr/>
          </p:nvSpPr>
          <p:spPr>
            <a:xfrm>
              <a:off x="6410704" y="629126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8" name="object 3198"/>
            <p:cNvSpPr/>
            <p:nvPr/>
          </p:nvSpPr>
          <p:spPr>
            <a:xfrm>
              <a:off x="6424420" y="63019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9" name="object 3199"/>
            <p:cNvSpPr/>
            <p:nvPr/>
          </p:nvSpPr>
          <p:spPr>
            <a:xfrm>
              <a:off x="6436612" y="631259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0" name="object 3200"/>
            <p:cNvSpPr/>
            <p:nvPr/>
          </p:nvSpPr>
          <p:spPr>
            <a:xfrm>
              <a:off x="6424420" y="631564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1" name="object 3201"/>
            <p:cNvSpPr/>
            <p:nvPr/>
          </p:nvSpPr>
          <p:spPr>
            <a:xfrm>
              <a:off x="6412228" y="63065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2" name="object 3202"/>
            <p:cNvSpPr/>
            <p:nvPr/>
          </p:nvSpPr>
          <p:spPr>
            <a:xfrm>
              <a:off x="6398512" y="62958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3" name="object 3203"/>
            <p:cNvSpPr/>
            <p:nvPr/>
          </p:nvSpPr>
          <p:spPr>
            <a:xfrm>
              <a:off x="6384796" y="62851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4" name="object 3204"/>
            <p:cNvSpPr/>
            <p:nvPr/>
          </p:nvSpPr>
          <p:spPr>
            <a:xfrm>
              <a:off x="6371080" y="62760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5" name="object 3205"/>
            <p:cNvSpPr/>
            <p:nvPr/>
          </p:nvSpPr>
          <p:spPr>
            <a:xfrm>
              <a:off x="6358888" y="62653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6" name="object 3206"/>
            <p:cNvSpPr/>
            <p:nvPr/>
          </p:nvSpPr>
          <p:spPr>
            <a:xfrm>
              <a:off x="6437755" y="6246685"/>
              <a:ext cx="93345" cy="74930"/>
            </a:xfrm>
            <a:custGeom>
              <a:avLst/>
              <a:gdLst/>
              <a:ahLst/>
              <a:cxnLst/>
              <a:rect l="l" t="t" r="r" b="b"/>
              <a:pathLst>
                <a:path w="93345" h="74929">
                  <a:moveTo>
                    <a:pt x="86868" y="0"/>
                  </a:moveTo>
                  <a:lnTo>
                    <a:pt x="0" y="65531"/>
                  </a:lnTo>
                  <a:lnTo>
                    <a:pt x="7620" y="74675"/>
                  </a:lnTo>
                  <a:lnTo>
                    <a:pt x="92964" y="91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7" name="object 3207"/>
            <p:cNvSpPr/>
            <p:nvPr/>
          </p:nvSpPr>
          <p:spPr>
            <a:xfrm>
              <a:off x="6444232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8" name="object 3208"/>
            <p:cNvSpPr/>
            <p:nvPr/>
          </p:nvSpPr>
          <p:spPr>
            <a:xfrm>
              <a:off x="6442708" y="63080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9" name="object 3209"/>
            <p:cNvSpPr/>
            <p:nvPr/>
          </p:nvSpPr>
          <p:spPr>
            <a:xfrm>
              <a:off x="6454900" y="629735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0" name="object 3210"/>
            <p:cNvSpPr/>
            <p:nvPr/>
          </p:nvSpPr>
          <p:spPr>
            <a:xfrm>
              <a:off x="6468616" y="628821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1" name="object 3211"/>
            <p:cNvSpPr/>
            <p:nvPr/>
          </p:nvSpPr>
          <p:spPr>
            <a:xfrm>
              <a:off x="6482332" y="627754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2" name="object 3212"/>
            <p:cNvSpPr/>
            <p:nvPr/>
          </p:nvSpPr>
          <p:spPr>
            <a:xfrm>
              <a:off x="6496048" y="62668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3" name="object 3213"/>
            <p:cNvSpPr/>
            <p:nvPr/>
          </p:nvSpPr>
          <p:spPr>
            <a:xfrm>
              <a:off x="6509764" y="62577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4" name="object 3214"/>
            <p:cNvSpPr/>
            <p:nvPr/>
          </p:nvSpPr>
          <p:spPr>
            <a:xfrm>
              <a:off x="6521956" y="62470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5" name="object 3215"/>
            <p:cNvSpPr/>
            <p:nvPr/>
          </p:nvSpPr>
          <p:spPr>
            <a:xfrm>
              <a:off x="6526528" y="625773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6" name="object 3216"/>
            <p:cNvSpPr/>
            <p:nvPr/>
          </p:nvSpPr>
          <p:spPr>
            <a:xfrm>
              <a:off x="6512812" y="626840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7" name="object 3217"/>
            <p:cNvSpPr/>
            <p:nvPr/>
          </p:nvSpPr>
          <p:spPr>
            <a:xfrm>
              <a:off x="6500620" y="627754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8" name="object 3218"/>
            <p:cNvSpPr/>
            <p:nvPr/>
          </p:nvSpPr>
          <p:spPr>
            <a:xfrm>
              <a:off x="6486904" y="628821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9" name="object 3219"/>
            <p:cNvSpPr/>
            <p:nvPr/>
          </p:nvSpPr>
          <p:spPr>
            <a:xfrm>
              <a:off x="6473188" y="629888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0" name="object 3220"/>
            <p:cNvSpPr/>
            <p:nvPr/>
          </p:nvSpPr>
          <p:spPr>
            <a:xfrm>
              <a:off x="6459472" y="6309550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1" name="object 3221"/>
            <p:cNvSpPr/>
            <p:nvPr/>
          </p:nvSpPr>
          <p:spPr>
            <a:xfrm>
              <a:off x="6447280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2" name="object 3222"/>
            <p:cNvSpPr/>
            <p:nvPr/>
          </p:nvSpPr>
          <p:spPr>
            <a:xfrm>
              <a:off x="6530721" y="6246685"/>
              <a:ext cx="91440" cy="74930"/>
            </a:xfrm>
            <a:custGeom>
              <a:avLst/>
              <a:gdLst/>
              <a:ahLst/>
              <a:cxnLst/>
              <a:rect l="l" t="t" r="r" b="b"/>
              <a:pathLst>
                <a:path w="91440" h="74929">
                  <a:moveTo>
                    <a:pt x="6096" y="0"/>
                  </a:moveTo>
                  <a:lnTo>
                    <a:pt x="0" y="9144"/>
                  </a:lnTo>
                  <a:lnTo>
                    <a:pt x="85344" y="74676"/>
                  </a:lnTo>
                  <a:lnTo>
                    <a:pt x="91440" y="655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3" name="object 3223"/>
            <p:cNvSpPr/>
            <p:nvPr/>
          </p:nvSpPr>
          <p:spPr>
            <a:xfrm>
              <a:off x="6531100" y="625316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4" name="object 3224"/>
            <p:cNvSpPr/>
            <p:nvPr/>
          </p:nvSpPr>
          <p:spPr>
            <a:xfrm>
              <a:off x="6541768" y="625011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3048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5" name="object 3225"/>
            <p:cNvSpPr/>
            <p:nvPr/>
          </p:nvSpPr>
          <p:spPr>
            <a:xfrm>
              <a:off x="6555484" y="62607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6" name="object 3226"/>
            <p:cNvSpPr/>
            <p:nvPr/>
          </p:nvSpPr>
          <p:spPr>
            <a:xfrm>
              <a:off x="6569200" y="62714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7" name="object 3227"/>
            <p:cNvSpPr/>
            <p:nvPr/>
          </p:nvSpPr>
          <p:spPr>
            <a:xfrm>
              <a:off x="6581392" y="628211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8" name="object 3228"/>
            <p:cNvSpPr/>
            <p:nvPr/>
          </p:nvSpPr>
          <p:spPr>
            <a:xfrm>
              <a:off x="6595108" y="629126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9" name="object 3229"/>
            <p:cNvSpPr/>
            <p:nvPr/>
          </p:nvSpPr>
          <p:spPr>
            <a:xfrm>
              <a:off x="6608824" y="63019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0" name="object 3230"/>
            <p:cNvSpPr/>
            <p:nvPr/>
          </p:nvSpPr>
          <p:spPr>
            <a:xfrm>
              <a:off x="6621016" y="631259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1" name="object 3231"/>
            <p:cNvSpPr/>
            <p:nvPr/>
          </p:nvSpPr>
          <p:spPr>
            <a:xfrm>
              <a:off x="6608824" y="631564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2" name="object 3232"/>
            <p:cNvSpPr/>
            <p:nvPr/>
          </p:nvSpPr>
          <p:spPr>
            <a:xfrm>
              <a:off x="6596632" y="63065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3" name="object 3233"/>
            <p:cNvSpPr/>
            <p:nvPr/>
          </p:nvSpPr>
          <p:spPr>
            <a:xfrm>
              <a:off x="6582916" y="62958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4" name="object 3234"/>
            <p:cNvSpPr/>
            <p:nvPr/>
          </p:nvSpPr>
          <p:spPr>
            <a:xfrm>
              <a:off x="6569200" y="62851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5" name="object 3235"/>
            <p:cNvSpPr/>
            <p:nvPr/>
          </p:nvSpPr>
          <p:spPr>
            <a:xfrm>
              <a:off x="6555484" y="62760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6" name="object 3236"/>
            <p:cNvSpPr/>
            <p:nvPr/>
          </p:nvSpPr>
          <p:spPr>
            <a:xfrm>
              <a:off x="6543292" y="62653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7" name="object 3237"/>
            <p:cNvSpPr/>
            <p:nvPr/>
          </p:nvSpPr>
          <p:spPr>
            <a:xfrm>
              <a:off x="5792680" y="2503609"/>
              <a:ext cx="1165225" cy="1164590"/>
            </a:xfrm>
            <a:custGeom>
              <a:avLst/>
              <a:gdLst/>
              <a:ahLst/>
              <a:cxnLst/>
              <a:rect l="l" t="t" r="r" b="b"/>
              <a:pathLst>
                <a:path w="1165225" h="1164589">
                  <a:moveTo>
                    <a:pt x="748741" y="0"/>
                  </a:moveTo>
                  <a:lnTo>
                    <a:pt x="0" y="101"/>
                  </a:lnTo>
                  <a:lnTo>
                    <a:pt x="165" y="1164107"/>
                  </a:lnTo>
                  <a:lnTo>
                    <a:pt x="1165085" y="1163955"/>
                  </a:lnTo>
                  <a:lnTo>
                    <a:pt x="1165021" y="748690"/>
                  </a:lnTo>
                  <a:lnTo>
                    <a:pt x="1117460" y="656183"/>
                  </a:lnTo>
                  <a:lnTo>
                    <a:pt x="7487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8" name="object 3238"/>
            <p:cNvSpPr/>
            <p:nvPr/>
          </p:nvSpPr>
          <p:spPr>
            <a:xfrm>
              <a:off x="5792680" y="2503609"/>
              <a:ext cx="1165225" cy="1164590"/>
            </a:xfrm>
            <a:custGeom>
              <a:avLst/>
              <a:gdLst/>
              <a:ahLst/>
              <a:cxnLst/>
              <a:rect l="l" t="t" r="r" b="b"/>
              <a:pathLst>
                <a:path w="1165225" h="1164589">
                  <a:moveTo>
                    <a:pt x="748741" y="0"/>
                  </a:moveTo>
                  <a:lnTo>
                    <a:pt x="0" y="101"/>
                  </a:lnTo>
                  <a:lnTo>
                    <a:pt x="165" y="1164107"/>
                  </a:lnTo>
                  <a:lnTo>
                    <a:pt x="1165085" y="1163942"/>
                  </a:lnTo>
                  <a:lnTo>
                    <a:pt x="1165021" y="748690"/>
                  </a:lnTo>
                  <a:lnTo>
                    <a:pt x="1117460" y="656183"/>
                  </a:lnTo>
                  <a:lnTo>
                    <a:pt x="7487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9" name="object 3239"/>
            <p:cNvSpPr/>
            <p:nvPr/>
          </p:nvSpPr>
          <p:spPr>
            <a:xfrm>
              <a:off x="6372225" y="2454973"/>
              <a:ext cx="220979" cy="90170"/>
            </a:xfrm>
            <a:custGeom>
              <a:avLst/>
              <a:gdLst/>
              <a:ahLst/>
              <a:cxnLst/>
              <a:rect l="l" t="t" r="r" b="b"/>
              <a:pathLst>
                <a:path w="220979" h="90169">
                  <a:moveTo>
                    <a:pt x="220979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220979" y="89916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0" name="object 3240"/>
            <p:cNvSpPr/>
            <p:nvPr/>
          </p:nvSpPr>
          <p:spPr>
            <a:xfrm>
              <a:off x="6372604" y="2455354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79">
                  <a:moveTo>
                    <a:pt x="0" y="0"/>
                  </a:moveTo>
                  <a:lnTo>
                    <a:pt x="22097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1" name="object 3241"/>
            <p:cNvSpPr/>
            <p:nvPr/>
          </p:nvSpPr>
          <p:spPr>
            <a:xfrm>
              <a:off x="6372604" y="2545270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79">
                  <a:moveTo>
                    <a:pt x="0" y="0"/>
                  </a:moveTo>
                  <a:lnTo>
                    <a:pt x="22097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2" name="object 3242"/>
            <p:cNvSpPr/>
            <p:nvPr/>
          </p:nvSpPr>
          <p:spPr>
            <a:xfrm>
              <a:off x="5791581" y="2454973"/>
              <a:ext cx="262255" cy="90170"/>
            </a:xfrm>
            <a:custGeom>
              <a:avLst/>
              <a:gdLst/>
              <a:ahLst/>
              <a:cxnLst/>
              <a:rect l="l" t="t" r="r" b="b"/>
              <a:pathLst>
                <a:path w="262254" h="90169">
                  <a:moveTo>
                    <a:pt x="262127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262127" y="89916"/>
                  </a:lnTo>
                  <a:lnTo>
                    <a:pt x="2621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3" name="object 3243"/>
            <p:cNvSpPr/>
            <p:nvPr/>
          </p:nvSpPr>
          <p:spPr>
            <a:xfrm>
              <a:off x="5791960" y="2455354"/>
              <a:ext cx="262255" cy="0"/>
            </a:xfrm>
            <a:custGeom>
              <a:avLst/>
              <a:gdLst/>
              <a:ahLst/>
              <a:cxnLst/>
              <a:rect l="l" t="t" r="r" b="b"/>
              <a:pathLst>
                <a:path w="262254">
                  <a:moveTo>
                    <a:pt x="0" y="0"/>
                  </a:moveTo>
                  <a:lnTo>
                    <a:pt x="2621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4" name="object 3244"/>
            <p:cNvSpPr/>
            <p:nvPr/>
          </p:nvSpPr>
          <p:spPr>
            <a:xfrm>
              <a:off x="5791960" y="2545270"/>
              <a:ext cx="262255" cy="0"/>
            </a:xfrm>
            <a:custGeom>
              <a:avLst/>
              <a:gdLst/>
              <a:ahLst/>
              <a:cxnLst/>
              <a:rect l="l" t="t" r="r" b="b"/>
              <a:pathLst>
                <a:path w="262254">
                  <a:moveTo>
                    <a:pt x="0" y="0"/>
                  </a:moveTo>
                  <a:lnTo>
                    <a:pt x="2621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5" name="object 3245"/>
            <p:cNvSpPr/>
            <p:nvPr/>
          </p:nvSpPr>
          <p:spPr>
            <a:xfrm>
              <a:off x="6818679" y="3273361"/>
              <a:ext cx="177698" cy="465200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6" name="object 3246"/>
            <p:cNvSpPr/>
            <p:nvPr/>
          </p:nvSpPr>
          <p:spPr>
            <a:xfrm>
              <a:off x="10517885" y="3365182"/>
              <a:ext cx="629920" cy="539750"/>
            </a:xfrm>
            <a:custGeom>
              <a:avLst/>
              <a:gdLst/>
              <a:ahLst/>
              <a:cxnLst/>
              <a:rect l="l" t="t" r="r" b="b"/>
              <a:pathLst>
                <a:path w="629920" h="539750">
                  <a:moveTo>
                    <a:pt x="0" y="0"/>
                  </a:moveTo>
                  <a:lnTo>
                    <a:pt x="629412" y="0"/>
                  </a:lnTo>
                  <a:lnTo>
                    <a:pt x="629412" y="539496"/>
                  </a:lnTo>
                  <a:lnTo>
                    <a:pt x="0" y="5394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7" name="object 3247"/>
            <p:cNvSpPr/>
            <p:nvPr/>
          </p:nvSpPr>
          <p:spPr>
            <a:xfrm>
              <a:off x="10517884" y="3365184"/>
              <a:ext cx="629920" cy="539750"/>
            </a:xfrm>
            <a:custGeom>
              <a:avLst/>
              <a:gdLst/>
              <a:ahLst/>
              <a:cxnLst/>
              <a:rect l="l" t="t" r="r" b="b"/>
              <a:pathLst>
                <a:path w="629920" h="539750">
                  <a:moveTo>
                    <a:pt x="0" y="539496"/>
                  </a:moveTo>
                  <a:lnTo>
                    <a:pt x="6294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8" name="object 3248"/>
            <p:cNvSpPr/>
            <p:nvPr/>
          </p:nvSpPr>
          <p:spPr>
            <a:xfrm>
              <a:off x="10517884" y="3365182"/>
              <a:ext cx="629920" cy="539750"/>
            </a:xfrm>
            <a:custGeom>
              <a:avLst/>
              <a:gdLst/>
              <a:ahLst/>
              <a:cxnLst/>
              <a:rect l="l" t="t" r="r" b="b"/>
              <a:pathLst>
                <a:path w="629920" h="539750">
                  <a:moveTo>
                    <a:pt x="0" y="0"/>
                  </a:moveTo>
                  <a:lnTo>
                    <a:pt x="629412" y="5394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9" name="object 3249"/>
            <p:cNvSpPr/>
            <p:nvPr/>
          </p:nvSpPr>
          <p:spPr>
            <a:xfrm>
              <a:off x="11193017" y="3138106"/>
              <a:ext cx="90170" cy="358140"/>
            </a:xfrm>
            <a:custGeom>
              <a:avLst/>
              <a:gdLst/>
              <a:ahLst/>
              <a:cxnLst/>
              <a:rect l="l" t="t" r="r" b="b"/>
              <a:pathLst>
                <a:path w="90170" h="358139">
                  <a:moveTo>
                    <a:pt x="0" y="0"/>
                  </a:moveTo>
                  <a:lnTo>
                    <a:pt x="89916" y="0"/>
                  </a:lnTo>
                  <a:lnTo>
                    <a:pt x="89916" y="358140"/>
                  </a:lnTo>
                  <a:lnTo>
                    <a:pt x="0" y="35814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0" name="object 3250"/>
            <p:cNvSpPr/>
            <p:nvPr/>
          </p:nvSpPr>
          <p:spPr>
            <a:xfrm>
              <a:off x="10473309" y="3290125"/>
              <a:ext cx="763905" cy="45720"/>
            </a:xfrm>
            <a:custGeom>
              <a:avLst/>
              <a:gdLst/>
              <a:ahLst/>
              <a:cxnLst/>
              <a:rect l="l" t="t" r="r" b="b"/>
              <a:pathLst>
                <a:path w="763904" h="45720">
                  <a:moveTo>
                    <a:pt x="763524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763524" y="45720"/>
                  </a:lnTo>
                  <a:lnTo>
                    <a:pt x="7635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1" name="object 3251"/>
            <p:cNvSpPr/>
            <p:nvPr/>
          </p:nvSpPr>
          <p:spPr>
            <a:xfrm>
              <a:off x="10473688" y="3290506"/>
              <a:ext cx="763905" cy="0"/>
            </a:xfrm>
            <a:custGeom>
              <a:avLst/>
              <a:gdLst/>
              <a:ahLst/>
              <a:cxnLst/>
              <a:rect l="l" t="t" r="r" b="b"/>
              <a:pathLst>
                <a:path w="763904">
                  <a:moveTo>
                    <a:pt x="0" y="0"/>
                  </a:moveTo>
                  <a:lnTo>
                    <a:pt x="763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2" name="object 3252"/>
            <p:cNvSpPr/>
            <p:nvPr/>
          </p:nvSpPr>
          <p:spPr>
            <a:xfrm>
              <a:off x="10473688" y="3336228"/>
              <a:ext cx="763905" cy="0"/>
            </a:xfrm>
            <a:custGeom>
              <a:avLst/>
              <a:gdLst/>
              <a:ahLst/>
              <a:cxnLst/>
              <a:rect l="l" t="t" r="r" b="b"/>
              <a:pathLst>
                <a:path w="763904">
                  <a:moveTo>
                    <a:pt x="0" y="0"/>
                  </a:moveTo>
                  <a:lnTo>
                    <a:pt x="763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53" name="object 3253"/>
          <p:cNvGrpSpPr/>
          <p:nvPr/>
        </p:nvGrpSpPr>
        <p:grpSpPr>
          <a:xfrm>
            <a:off x="1828800" y="1724914"/>
            <a:ext cx="11348720" cy="6748780"/>
            <a:chOff x="1828800" y="1724914"/>
            <a:chExt cx="11348720" cy="6748780"/>
          </a:xfrm>
        </p:grpSpPr>
        <p:sp>
          <p:nvSpPr>
            <p:cNvPr id="3254" name="object 3254"/>
            <p:cNvSpPr/>
            <p:nvPr/>
          </p:nvSpPr>
          <p:spPr>
            <a:xfrm>
              <a:off x="8606408" y="7603045"/>
              <a:ext cx="302260" cy="71755"/>
            </a:xfrm>
            <a:custGeom>
              <a:avLst/>
              <a:gdLst/>
              <a:ahLst/>
              <a:cxnLst/>
              <a:rect l="l" t="t" r="r" b="b"/>
              <a:pathLst>
                <a:path w="302259" h="71754">
                  <a:moveTo>
                    <a:pt x="301751" y="0"/>
                  </a:moveTo>
                  <a:lnTo>
                    <a:pt x="0" y="0"/>
                  </a:lnTo>
                  <a:lnTo>
                    <a:pt x="0" y="71628"/>
                  </a:lnTo>
                  <a:lnTo>
                    <a:pt x="301751" y="71628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5" name="object 3255"/>
            <p:cNvSpPr/>
            <p:nvPr/>
          </p:nvSpPr>
          <p:spPr>
            <a:xfrm>
              <a:off x="8606790" y="7603426"/>
              <a:ext cx="302260" cy="71755"/>
            </a:xfrm>
            <a:custGeom>
              <a:avLst/>
              <a:gdLst/>
              <a:ahLst/>
              <a:cxnLst/>
              <a:rect l="l" t="t" r="r" b="b"/>
              <a:pathLst>
                <a:path w="302259" h="71754">
                  <a:moveTo>
                    <a:pt x="0" y="0"/>
                  </a:moveTo>
                  <a:lnTo>
                    <a:pt x="301751" y="0"/>
                  </a:lnTo>
                  <a:lnTo>
                    <a:pt x="301751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6" name="object 3256"/>
            <p:cNvSpPr/>
            <p:nvPr/>
          </p:nvSpPr>
          <p:spPr>
            <a:xfrm>
              <a:off x="6818679" y="3738105"/>
              <a:ext cx="168555" cy="162458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7" name="object 3257"/>
            <p:cNvSpPr/>
            <p:nvPr/>
          </p:nvSpPr>
          <p:spPr>
            <a:xfrm>
              <a:off x="7092252" y="5480037"/>
              <a:ext cx="167778" cy="162458"/>
            </a:xfrm>
            <a:prstGeom prst="rect">
              <a:avLst/>
            </a:prstGeom>
            <a:blipFill>
              <a:blip r:embed="rId7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8" name="object 3258"/>
            <p:cNvSpPr/>
            <p:nvPr/>
          </p:nvSpPr>
          <p:spPr>
            <a:xfrm>
              <a:off x="7092430" y="6688569"/>
              <a:ext cx="167600" cy="162458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9" name="object 3259"/>
            <p:cNvSpPr/>
            <p:nvPr/>
          </p:nvSpPr>
          <p:spPr>
            <a:xfrm>
              <a:off x="5705239" y="1726501"/>
              <a:ext cx="1905" cy="258445"/>
            </a:xfrm>
            <a:custGeom>
              <a:avLst/>
              <a:gdLst/>
              <a:ahLst/>
              <a:cxnLst/>
              <a:rect l="l" t="t" r="r" b="b"/>
              <a:pathLst>
                <a:path w="1904" h="258444">
                  <a:moveTo>
                    <a:pt x="0" y="0"/>
                  </a:moveTo>
                  <a:lnTo>
                    <a:pt x="1376" y="2579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0" name="object 3260"/>
            <p:cNvSpPr/>
            <p:nvPr/>
          </p:nvSpPr>
          <p:spPr>
            <a:xfrm>
              <a:off x="6142609" y="1726501"/>
              <a:ext cx="1905" cy="260985"/>
            </a:xfrm>
            <a:custGeom>
              <a:avLst/>
              <a:gdLst/>
              <a:ahLst/>
              <a:cxnLst/>
              <a:rect l="l" t="t" r="r" b="b"/>
              <a:pathLst>
                <a:path w="1904" h="260985">
                  <a:moveTo>
                    <a:pt x="0" y="0"/>
                  </a:moveTo>
                  <a:lnTo>
                    <a:pt x="1395" y="2609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1" name="object 3261"/>
            <p:cNvSpPr/>
            <p:nvPr/>
          </p:nvSpPr>
          <p:spPr>
            <a:xfrm>
              <a:off x="6579034" y="1726501"/>
              <a:ext cx="2540" cy="266065"/>
            </a:xfrm>
            <a:custGeom>
              <a:avLst/>
              <a:gdLst/>
              <a:ahLst/>
              <a:cxnLst/>
              <a:rect l="l" t="t" r="r" b="b"/>
              <a:pathLst>
                <a:path w="2540" h="266064">
                  <a:moveTo>
                    <a:pt x="0" y="0"/>
                  </a:moveTo>
                  <a:lnTo>
                    <a:pt x="2358" y="2655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2" name="object 3262"/>
            <p:cNvSpPr/>
            <p:nvPr/>
          </p:nvSpPr>
          <p:spPr>
            <a:xfrm>
              <a:off x="7010683" y="1726501"/>
              <a:ext cx="635" cy="267335"/>
            </a:xfrm>
            <a:custGeom>
              <a:avLst/>
              <a:gdLst/>
              <a:ahLst/>
              <a:cxnLst/>
              <a:rect l="l" t="t" r="r" b="b"/>
              <a:pathLst>
                <a:path w="634" h="267335">
                  <a:moveTo>
                    <a:pt x="0" y="0"/>
                  </a:moveTo>
                  <a:lnTo>
                    <a:pt x="476" y="2670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3" name="object 3263"/>
            <p:cNvSpPr/>
            <p:nvPr/>
          </p:nvSpPr>
          <p:spPr>
            <a:xfrm>
              <a:off x="7447024" y="1726501"/>
              <a:ext cx="0" cy="271780"/>
            </a:xfrm>
            <a:custGeom>
              <a:avLst/>
              <a:gdLst/>
              <a:ahLst/>
              <a:cxnLst/>
              <a:rect l="l" t="t" r="r" b="b"/>
              <a:pathLst>
                <a:path h="271780">
                  <a:moveTo>
                    <a:pt x="0" y="0"/>
                  </a:moveTo>
                  <a:lnTo>
                    <a:pt x="0" y="2716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4" name="object 3264"/>
            <p:cNvSpPr/>
            <p:nvPr/>
          </p:nvSpPr>
          <p:spPr>
            <a:xfrm>
              <a:off x="7881364" y="1726501"/>
              <a:ext cx="1270" cy="273685"/>
            </a:xfrm>
            <a:custGeom>
              <a:avLst/>
              <a:gdLst/>
              <a:ahLst/>
              <a:cxnLst/>
              <a:rect l="l" t="t" r="r" b="b"/>
              <a:pathLst>
                <a:path w="1270" h="273685">
                  <a:moveTo>
                    <a:pt x="973" y="0"/>
                  </a:moveTo>
                  <a:lnTo>
                    <a:pt x="0" y="2731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5" name="object 3265"/>
            <p:cNvSpPr/>
            <p:nvPr/>
          </p:nvSpPr>
          <p:spPr>
            <a:xfrm>
              <a:off x="8318752" y="1726501"/>
              <a:ext cx="1905" cy="276225"/>
            </a:xfrm>
            <a:custGeom>
              <a:avLst/>
              <a:gdLst/>
              <a:ahLst/>
              <a:cxnLst/>
              <a:rect l="l" t="t" r="r" b="b"/>
              <a:pathLst>
                <a:path w="1904" h="276225">
                  <a:moveTo>
                    <a:pt x="1474" y="0"/>
                  </a:moveTo>
                  <a:lnTo>
                    <a:pt x="0" y="2762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6" name="object 3266"/>
            <p:cNvSpPr/>
            <p:nvPr/>
          </p:nvSpPr>
          <p:spPr>
            <a:xfrm>
              <a:off x="8760214" y="1726501"/>
              <a:ext cx="635" cy="279400"/>
            </a:xfrm>
            <a:custGeom>
              <a:avLst/>
              <a:gdLst/>
              <a:ahLst/>
              <a:cxnLst/>
              <a:rect l="l" t="t" r="r" b="b"/>
              <a:pathLst>
                <a:path w="634" h="279400">
                  <a:moveTo>
                    <a:pt x="0" y="0"/>
                  </a:moveTo>
                  <a:lnTo>
                    <a:pt x="498" y="2792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7" name="object 3267"/>
            <p:cNvSpPr/>
            <p:nvPr/>
          </p:nvSpPr>
          <p:spPr>
            <a:xfrm>
              <a:off x="6204964" y="1726501"/>
              <a:ext cx="57785" cy="1905"/>
            </a:xfrm>
            <a:custGeom>
              <a:avLst/>
              <a:gdLst/>
              <a:ahLst/>
              <a:cxnLst/>
              <a:rect l="l" t="t" r="r" b="b"/>
              <a:pathLst>
                <a:path w="57785" h="1905">
                  <a:moveTo>
                    <a:pt x="57465" y="0"/>
                  </a:moveTo>
                  <a:lnTo>
                    <a:pt x="0" y="1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8" name="object 3268"/>
            <p:cNvSpPr/>
            <p:nvPr/>
          </p:nvSpPr>
          <p:spPr>
            <a:xfrm>
              <a:off x="6204964" y="1726501"/>
              <a:ext cx="279400" cy="1905"/>
            </a:xfrm>
            <a:custGeom>
              <a:avLst/>
              <a:gdLst/>
              <a:ahLst/>
              <a:cxnLst/>
              <a:rect l="l" t="t" r="r" b="b"/>
              <a:pathLst>
                <a:path w="279400" h="1905">
                  <a:moveTo>
                    <a:pt x="-457" y="952"/>
                  </a:moveTo>
                  <a:lnTo>
                    <a:pt x="279349" y="95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9" name="object 3269"/>
            <p:cNvSpPr/>
            <p:nvPr/>
          </p:nvSpPr>
          <p:spPr>
            <a:xfrm>
              <a:off x="6201916" y="1726882"/>
              <a:ext cx="281940" cy="50800"/>
            </a:xfrm>
            <a:custGeom>
              <a:avLst/>
              <a:gdLst/>
              <a:ahLst/>
              <a:cxnLst/>
              <a:rect l="l" t="t" r="r" b="b"/>
              <a:pathLst>
                <a:path w="281939" h="50800">
                  <a:moveTo>
                    <a:pt x="3048" y="1524"/>
                  </a:moveTo>
                  <a:lnTo>
                    <a:pt x="281940" y="0"/>
                  </a:lnTo>
                  <a:lnTo>
                    <a:pt x="0" y="50292"/>
                  </a:lnTo>
                  <a:lnTo>
                    <a:pt x="3048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0" name="object 3270"/>
            <p:cNvSpPr/>
            <p:nvPr/>
          </p:nvSpPr>
          <p:spPr>
            <a:xfrm>
              <a:off x="6201535" y="1726502"/>
              <a:ext cx="281940" cy="50800"/>
            </a:xfrm>
            <a:custGeom>
              <a:avLst/>
              <a:gdLst/>
              <a:ahLst/>
              <a:cxnLst/>
              <a:rect l="l" t="t" r="r" b="b"/>
              <a:pathLst>
                <a:path w="281939" h="50800">
                  <a:moveTo>
                    <a:pt x="281939" y="0"/>
                  </a:moveTo>
                  <a:lnTo>
                    <a:pt x="0" y="50292"/>
                  </a:lnTo>
                  <a:lnTo>
                    <a:pt x="280415" y="50292"/>
                  </a:lnTo>
                  <a:lnTo>
                    <a:pt x="28193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1" name="object 3271"/>
            <p:cNvSpPr/>
            <p:nvPr/>
          </p:nvSpPr>
          <p:spPr>
            <a:xfrm>
              <a:off x="6201916" y="1726882"/>
              <a:ext cx="281940" cy="50800"/>
            </a:xfrm>
            <a:custGeom>
              <a:avLst/>
              <a:gdLst/>
              <a:ahLst/>
              <a:cxnLst/>
              <a:rect l="l" t="t" r="r" b="b"/>
              <a:pathLst>
                <a:path w="281939" h="50800">
                  <a:moveTo>
                    <a:pt x="281939" y="0"/>
                  </a:moveTo>
                  <a:lnTo>
                    <a:pt x="0" y="50292"/>
                  </a:lnTo>
                  <a:lnTo>
                    <a:pt x="280415" y="50292"/>
                  </a:lnTo>
                  <a:lnTo>
                    <a:pt x="28193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2" name="object 3272"/>
            <p:cNvSpPr/>
            <p:nvPr/>
          </p:nvSpPr>
          <p:spPr>
            <a:xfrm>
              <a:off x="6201916" y="1777174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28041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3" name="object 3273"/>
            <p:cNvSpPr/>
            <p:nvPr/>
          </p:nvSpPr>
          <p:spPr>
            <a:xfrm>
              <a:off x="6201916" y="1777174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0" y="0"/>
                  </a:moveTo>
                  <a:lnTo>
                    <a:pt x="28041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4" name="object 3274"/>
            <p:cNvSpPr/>
            <p:nvPr/>
          </p:nvSpPr>
          <p:spPr>
            <a:xfrm>
              <a:off x="6201916" y="1777174"/>
              <a:ext cx="280670" cy="56515"/>
            </a:xfrm>
            <a:custGeom>
              <a:avLst/>
              <a:gdLst/>
              <a:ahLst/>
              <a:cxnLst/>
              <a:rect l="l" t="t" r="r" b="b"/>
              <a:pathLst>
                <a:path w="280670" h="56514">
                  <a:moveTo>
                    <a:pt x="0" y="0"/>
                  </a:moveTo>
                  <a:lnTo>
                    <a:pt x="280416" y="0"/>
                  </a:lnTo>
                  <a:lnTo>
                    <a:pt x="6096" y="5638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5" name="object 3275"/>
            <p:cNvSpPr/>
            <p:nvPr/>
          </p:nvSpPr>
          <p:spPr>
            <a:xfrm>
              <a:off x="6207633" y="1776793"/>
              <a:ext cx="274320" cy="60960"/>
            </a:xfrm>
            <a:custGeom>
              <a:avLst/>
              <a:gdLst/>
              <a:ahLst/>
              <a:cxnLst/>
              <a:rect l="l" t="t" r="r" b="b"/>
              <a:pathLst>
                <a:path w="274320" h="60960">
                  <a:moveTo>
                    <a:pt x="274320" y="0"/>
                  </a:moveTo>
                  <a:lnTo>
                    <a:pt x="0" y="56388"/>
                  </a:lnTo>
                  <a:lnTo>
                    <a:pt x="268224" y="60960"/>
                  </a:lnTo>
                  <a:lnTo>
                    <a:pt x="27432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6" name="object 3276"/>
            <p:cNvSpPr/>
            <p:nvPr/>
          </p:nvSpPr>
          <p:spPr>
            <a:xfrm>
              <a:off x="6208012" y="1777174"/>
              <a:ext cx="274320" cy="60960"/>
            </a:xfrm>
            <a:custGeom>
              <a:avLst/>
              <a:gdLst/>
              <a:ahLst/>
              <a:cxnLst/>
              <a:rect l="l" t="t" r="r" b="b"/>
              <a:pathLst>
                <a:path w="274320" h="60960">
                  <a:moveTo>
                    <a:pt x="274320" y="0"/>
                  </a:moveTo>
                  <a:lnTo>
                    <a:pt x="0" y="56388"/>
                  </a:lnTo>
                  <a:lnTo>
                    <a:pt x="268224" y="60960"/>
                  </a:lnTo>
                  <a:lnTo>
                    <a:pt x="27432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7" name="object 3277"/>
            <p:cNvSpPr/>
            <p:nvPr/>
          </p:nvSpPr>
          <p:spPr>
            <a:xfrm>
              <a:off x="6206488" y="1838134"/>
              <a:ext cx="269875" cy="0"/>
            </a:xfrm>
            <a:custGeom>
              <a:avLst/>
              <a:gdLst/>
              <a:ahLst/>
              <a:cxnLst/>
              <a:rect l="l" t="t" r="r" b="b"/>
              <a:pathLst>
                <a:path w="269875">
                  <a:moveTo>
                    <a:pt x="0" y="0"/>
                  </a:moveTo>
                  <a:lnTo>
                    <a:pt x="2697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8" name="object 3278"/>
            <p:cNvSpPr/>
            <p:nvPr/>
          </p:nvSpPr>
          <p:spPr>
            <a:xfrm>
              <a:off x="6206109" y="1833182"/>
              <a:ext cx="269875" cy="5080"/>
            </a:xfrm>
            <a:custGeom>
              <a:avLst/>
              <a:gdLst/>
              <a:ahLst/>
              <a:cxnLst/>
              <a:rect l="l" t="t" r="r" b="b"/>
              <a:pathLst>
                <a:path w="269875" h="5080">
                  <a:moveTo>
                    <a:pt x="1524" y="0"/>
                  </a:moveTo>
                  <a:lnTo>
                    <a:pt x="0" y="4572"/>
                  </a:lnTo>
                  <a:lnTo>
                    <a:pt x="269748" y="457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9" name="object 3279"/>
            <p:cNvSpPr/>
            <p:nvPr/>
          </p:nvSpPr>
          <p:spPr>
            <a:xfrm>
              <a:off x="6206488" y="1833562"/>
              <a:ext cx="269875" cy="5080"/>
            </a:xfrm>
            <a:custGeom>
              <a:avLst/>
              <a:gdLst/>
              <a:ahLst/>
              <a:cxnLst/>
              <a:rect l="l" t="t" r="r" b="b"/>
              <a:pathLst>
                <a:path w="269875" h="5080">
                  <a:moveTo>
                    <a:pt x="0" y="4572"/>
                  </a:moveTo>
                  <a:lnTo>
                    <a:pt x="269748" y="4572"/>
                  </a:lnTo>
                  <a:lnTo>
                    <a:pt x="1524" y="0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0" name="object 3280"/>
            <p:cNvSpPr/>
            <p:nvPr/>
          </p:nvSpPr>
          <p:spPr>
            <a:xfrm>
              <a:off x="6203440" y="1836610"/>
              <a:ext cx="273050" cy="1905"/>
            </a:xfrm>
            <a:custGeom>
              <a:avLst/>
              <a:gdLst/>
              <a:ahLst/>
              <a:cxnLst/>
              <a:rect l="l" t="t" r="r" b="b"/>
              <a:pathLst>
                <a:path w="273050" h="1905">
                  <a:moveTo>
                    <a:pt x="-457" y="762"/>
                  </a:moveTo>
                  <a:lnTo>
                    <a:pt x="273253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1" name="object 3281"/>
            <p:cNvSpPr/>
            <p:nvPr/>
          </p:nvSpPr>
          <p:spPr>
            <a:xfrm>
              <a:off x="6203440" y="1836610"/>
              <a:ext cx="277495" cy="3175"/>
            </a:xfrm>
            <a:custGeom>
              <a:avLst/>
              <a:gdLst/>
              <a:ahLst/>
              <a:cxnLst/>
              <a:rect l="l" t="t" r="r" b="b"/>
              <a:pathLst>
                <a:path w="277495" h="3175">
                  <a:moveTo>
                    <a:pt x="-457" y="1524"/>
                  </a:moveTo>
                  <a:lnTo>
                    <a:pt x="277825" y="1524"/>
                  </a:lnTo>
                </a:path>
              </a:pathLst>
            </a:custGeom>
            <a:ln w="39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2" name="object 3282"/>
            <p:cNvSpPr/>
            <p:nvPr/>
          </p:nvSpPr>
          <p:spPr>
            <a:xfrm>
              <a:off x="6201535" y="1836230"/>
              <a:ext cx="279400" cy="3175"/>
            </a:xfrm>
            <a:custGeom>
              <a:avLst/>
              <a:gdLst/>
              <a:ahLst/>
              <a:cxnLst/>
              <a:rect l="l" t="t" r="r" b="b"/>
              <a:pathLst>
                <a:path w="279400" h="3175">
                  <a:moveTo>
                    <a:pt x="1524" y="0"/>
                  </a:moveTo>
                  <a:lnTo>
                    <a:pt x="0" y="3048"/>
                  </a:lnTo>
                  <a:lnTo>
                    <a:pt x="278892" y="3048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3" name="object 3283"/>
            <p:cNvSpPr/>
            <p:nvPr/>
          </p:nvSpPr>
          <p:spPr>
            <a:xfrm>
              <a:off x="6201916" y="1836610"/>
              <a:ext cx="279400" cy="3175"/>
            </a:xfrm>
            <a:custGeom>
              <a:avLst/>
              <a:gdLst/>
              <a:ahLst/>
              <a:cxnLst/>
              <a:rect l="l" t="t" r="r" b="b"/>
              <a:pathLst>
                <a:path w="279400" h="3175">
                  <a:moveTo>
                    <a:pt x="1524" y="0"/>
                  </a:moveTo>
                  <a:lnTo>
                    <a:pt x="278892" y="3048"/>
                  </a:lnTo>
                  <a:lnTo>
                    <a:pt x="0" y="3048"/>
                  </a:lnTo>
                  <a:lnTo>
                    <a:pt x="15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4" name="object 3284"/>
            <p:cNvSpPr/>
            <p:nvPr/>
          </p:nvSpPr>
          <p:spPr>
            <a:xfrm>
              <a:off x="6201916" y="1839658"/>
              <a:ext cx="281940" cy="1905"/>
            </a:xfrm>
            <a:custGeom>
              <a:avLst/>
              <a:gdLst/>
              <a:ahLst/>
              <a:cxnLst/>
              <a:rect l="l" t="t" r="r" b="b"/>
              <a:pathLst>
                <a:path w="281939" h="1905">
                  <a:moveTo>
                    <a:pt x="-457" y="762"/>
                  </a:moveTo>
                  <a:lnTo>
                    <a:pt x="28239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5" name="object 3285"/>
            <p:cNvSpPr/>
            <p:nvPr/>
          </p:nvSpPr>
          <p:spPr>
            <a:xfrm>
              <a:off x="6201916" y="1839658"/>
              <a:ext cx="281940" cy="5080"/>
            </a:xfrm>
            <a:custGeom>
              <a:avLst/>
              <a:gdLst/>
              <a:ahLst/>
              <a:cxnLst/>
              <a:rect l="l" t="t" r="r" b="b"/>
              <a:pathLst>
                <a:path w="281939" h="5080">
                  <a:moveTo>
                    <a:pt x="0" y="0"/>
                  </a:moveTo>
                  <a:lnTo>
                    <a:pt x="281940" y="1524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6" name="object 3286"/>
            <p:cNvSpPr/>
            <p:nvPr/>
          </p:nvSpPr>
          <p:spPr>
            <a:xfrm>
              <a:off x="6201535" y="1840802"/>
              <a:ext cx="283845" cy="7620"/>
            </a:xfrm>
            <a:custGeom>
              <a:avLst/>
              <a:gdLst/>
              <a:ahLst/>
              <a:cxnLst/>
              <a:rect l="l" t="t" r="r" b="b"/>
              <a:pathLst>
                <a:path w="283845" h="7619">
                  <a:moveTo>
                    <a:pt x="281939" y="0"/>
                  </a:moveTo>
                  <a:lnTo>
                    <a:pt x="0" y="3048"/>
                  </a:lnTo>
                  <a:lnTo>
                    <a:pt x="283463" y="7620"/>
                  </a:lnTo>
                  <a:lnTo>
                    <a:pt x="28193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7" name="object 3287"/>
            <p:cNvSpPr/>
            <p:nvPr/>
          </p:nvSpPr>
          <p:spPr>
            <a:xfrm>
              <a:off x="6201916" y="1841182"/>
              <a:ext cx="283845" cy="7620"/>
            </a:xfrm>
            <a:custGeom>
              <a:avLst/>
              <a:gdLst/>
              <a:ahLst/>
              <a:cxnLst/>
              <a:rect l="l" t="t" r="r" b="b"/>
              <a:pathLst>
                <a:path w="283845" h="7619">
                  <a:moveTo>
                    <a:pt x="281939" y="0"/>
                  </a:moveTo>
                  <a:lnTo>
                    <a:pt x="0" y="3048"/>
                  </a:lnTo>
                  <a:lnTo>
                    <a:pt x="283463" y="7620"/>
                  </a:lnTo>
                  <a:lnTo>
                    <a:pt x="28193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8" name="object 3288"/>
            <p:cNvSpPr/>
            <p:nvPr/>
          </p:nvSpPr>
          <p:spPr>
            <a:xfrm>
              <a:off x="6201916" y="1844230"/>
              <a:ext cx="283845" cy="5080"/>
            </a:xfrm>
            <a:custGeom>
              <a:avLst/>
              <a:gdLst/>
              <a:ahLst/>
              <a:cxnLst/>
              <a:rect l="l" t="t" r="r" b="b"/>
              <a:pathLst>
                <a:path w="283845" h="5080">
                  <a:moveTo>
                    <a:pt x="283463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9" name="object 3289"/>
            <p:cNvSpPr/>
            <p:nvPr/>
          </p:nvSpPr>
          <p:spPr>
            <a:xfrm>
              <a:off x="6201916" y="1844230"/>
              <a:ext cx="283845" cy="5080"/>
            </a:xfrm>
            <a:custGeom>
              <a:avLst/>
              <a:gdLst/>
              <a:ahLst/>
              <a:cxnLst/>
              <a:rect l="l" t="t" r="r" b="b"/>
              <a:pathLst>
                <a:path w="283845" h="5080">
                  <a:moveTo>
                    <a:pt x="0" y="0"/>
                  </a:moveTo>
                  <a:lnTo>
                    <a:pt x="283464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0" name="object 3290"/>
            <p:cNvSpPr/>
            <p:nvPr/>
          </p:nvSpPr>
          <p:spPr>
            <a:xfrm>
              <a:off x="6201535" y="1843849"/>
              <a:ext cx="283845" cy="12700"/>
            </a:xfrm>
            <a:custGeom>
              <a:avLst/>
              <a:gdLst/>
              <a:ahLst/>
              <a:cxnLst/>
              <a:rect l="l" t="t" r="r" b="b"/>
              <a:pathLst>
                <a:path w="283845" h="12700">
                  <a:moveTo>
                    <a:pt x="0" y="0"/>
                  </a:moveTo>
                  <a:lnTo>
                    <a:pt x="0" y="12192"/>
                  </a:lnTo>
                  <a:lnTo>
                    <a:pt x="283464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1" name="object 3291"/>
            <p:cNvSpPr/>
            <p:nvPr/>
          </p:nvSpPr>
          <p:spPr>
            <a:xfrm>
              <a:off x="6201916" y="1844230"/>
              <a:ext cx="283845" cy="12700"/>
            </a:xfrm>
            <a:custGeom>
              <a:avLst/>
              <a:gdLst/>
              <a:ahLst/>
              <a:cxnLst/>
              <a:rect l="l" t="t" r="r" b="b"/>
              <a:pathLst>
                <a:path w="283845" h="12700">
                  <a:moveTo>
                    <a:pt x="0" y="0"/>
                  </a:moveTo>
                  <a:lnTo>
                    <a:pt x="283464" y="4572"/>
                  </a:lnTo>
                  <a:lnTo>
                    <a:pt x="0" y="1219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2" name="object 3292"/>
            <p:cNvSpPr/>
            <p:nvPr/>
          </p:nvSpPr>
          <p:spPr>
            <a:xfrm>
              <a:off x="6201535" y="1848421"/>
              <a:ext cx="283845" cy="10795"/>
            </a:xfrm>
            <a:custGeom>
              <a:avLst/>
              <a:gdLst/>
              <a:ahLst/>
              <a:cxnLst/>
              <a:rect l="l" t="t" r="r" b="b"/>
              <a:pathLst>
                <a:path w="283845" h="10794">
                  <a:moveTo>
                    <a:pt x="283463" y="0"/>
                  </a:moveTo>
                  <a:lnTo>
                    <a:pt x="0" y="7620"/>
                  </a:lnTo>
                  <a:lnTo>
                    <a:pt x="281939" y="10668"/>
                  </a:lnTo>
                  <a:lnTo>
                    <a:pt x="28346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3" name="object 3293"/>
            <p:cNvSpPr/>
            <p:nvPr/>
          </p:nvSpPr>
          <p:spPr>
            <a:xfrm>
              <a:off x="6201916" y="1848802"/>
              <a:ext cx="283845" cy="10795"/>
            </a:xfrm>
            <a:custGeom>
              <a:avLst/>
              <a:gdLst/>
              <a:ahLst/>
              <a:cxnLst/>
              <a:rect l="l" t="t" r="r" b="b"/>
              <a:pathLst>
                <a:path w="283845" h="10794">
                  <a:moveTo>
                    <a:pt x="283463" y="0"/>
                  </a:moveTo>
                  <a:lnTo>
                    <a:pt x="0" y="7620"/>
                  </a:lnTo>
                  <a:lnTo>
                    <a:pt x="281939" y="10668"/>
                  </a:lnTo>
                  <a:lnTo>
                    <a:pt x="28346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4" name="object 3294"/>
            <p:cNvSpPr/>
            <p:nvPr/>
          </p:nvSpPr>
          <p:spPr>
            <a:xfrm>
              <a:off x="6201916" y="1856422"/>
              <a:ext cx="281940" cy="3175"/>
            </a:xfrm>
            <a:custGeom>
              <a:avLst/>
              <a:gdLst/>
              <a:ahLst/>
              <a:cxnLst/>
              <a:rect l="l" t="t" r="r" b="b"/>
              <a:pathLst>
                <a:path w="281939" h="3175">
                  <a:moveTo>
                    <a:pt x="281939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5" name="object 3295"/>
            <p:cNvSpPr/>
            <p:nvPr/>
          </p:nvSpPr>
          <p:spPr>
            <a:xfrm>
              <a:off x="6201916" y="1856422"/>
              <a:ext cx="281940" cy="3175"/>
            </a:xfrm>
            <a:custGeom>
              <a:avLst/>
              <a:gdLst/>
              <a:ahLst/>
              <a:cxnLst/>
              <a:rect l="l" t="t" r="r" b="b"/>
              <a:pathLst>
                <a:path w="281939" h="3175">
                  <a:moveTo>
                    <a:pt x="0" y="0"/>
                  </a:moveTo>
                  <a:lnTo>
                    <a:pt x="281940" y="304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6" name="object 3296"/>
            <p:cNvSpPr/>
            <p:nvPr/>
          </p:nvSpPr>
          <p:spPr>
            <a:xfrm>
              <a:off x="6200011" y="1856042"/>
              <a:ext cx="283845" cy="7620"/>
            </a:xfrm>
            <a:custGeom>
              <a:avLst/>
              <a:gdLst/>
              <a:ahLst/>
              <a:cxnLst/>
              <a:rect l="l" t="t" r="r" b="b"/>
              <a:pathLst>
                <a:path w="283845" h="7619">
                  <a:moveTo>
                    <a:pt x="1524" y="0"/>
                  </a:moveTo>
                  <a:lnTo>
                    <a:pt x="0" y="7620"/>
                  </a:lnTo>
                  <a:lnTo>
                    <a:pt x="283464" y="3048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7" name="object 3297"/>
            <p:cNvSpPr/>
            <p:nvPr/>
          </p:nvSpPr>
          <p:spPr>
            <a:xfrm>
              <a:off x="6200392" y="1856422"/>
              <a:ext cx="283845" cy="7620"/>
            </a:xfrm>
            <a:custGeom>
              <a:avLst/>
              <a:gdLst/>
              <a:ahLst/>
              <a:cxnLst/>
              <a:rect l="l" t="t" r="r" b="b"/>
              <a:pathLst>
                <a:path w="283845" h="7619">
                  <a:moveTo>
                    <a:pt x="1524" y="0"/>
                  </a:moveTo>
                  <a:lnTo>
                    <a:pt x="283464" y="3048"/>
                  </a:lnTo>
                  <a:lnTo>
                    <a:pt x="0" y="7620"/>
                  </a:lnTo>
                  <a:lnTo>
                    <a:pt x="15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8" name="object 3298"/>
            <p:cNvSpPr/>
            <p:nvPr/>
          </p:nvSpPr>
          <p:spPr>
            <a:xfrm>
              <a:off x="6200011" y="1859090"/>
              <a:ext cx="285115" cy="5080"/>
            </a:xfrm>
            <a:custGeom>
              <a:avLst/>
              <a:gdLst/>
              <a:ahLst/>
              <a:cxnLst/>
              <a:rect l="l" t="t" r="r" b="b"/>
              <a:pathLst>
                <a:path w="285114" h="5080">
                  <a:moveTo>
                    <a:pt x="283463" y="0"/>
                  </a:moveTo>
                  <a:lnTo>
                    <a:pt x="0" y="4572"/>
                  </a:lnTo>
                  <a:lnTo>
                    <a:pt x="284987" y="4572"/>
                  </a:lnTo>
                  <a:lnTo>
                    <a:pt x="28346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9" name="object 3299"/>
            <p:cNvSpPr/>
            <p:nvPr/>
          </p:nvSpPr>
          <p:spPr>
            <a:xfrm>
              <a:off x="6200392" y="1859470"/>
              <a:ext cx="285115" cy="5080"/>
            </a:xfrm>
            <a:custGeom>
              <a:avLst/>
              <a:gdLst/>
              <a:ahLst/>
              <a:cxnLst/>
              <a:rect l="l" t="t" r="r" b="b"/>
              <a:pathLst>
                <a:path w="285114" h="5080">
                  <a:moveTo>
                    <a:pt x="283463" y="0"/>
                  </a:moveTo>
                  <a:lnTo>
                    <a:pt x="0" y="4572"/>
                  </a:lnTo>
                  <a:lnTo>
                    <a:pt x="284987" y="4572"/>
                  </a:lnTo>
                  <a:lnTo>
                    <a:pt x="28346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0" name="object 3300"/>
            <p:cNvSpPr/>
            <p:nvPr/>
          </p:nvSpPr>
          <p:spPr>
            <a:xfrm>
              <a:off x="6200392" y="1864042"/>
              <a:ext cx="285115" cy="5080"/>
            </a:xfrm>
            <a:custGeom>
              <a:avLst/>
              <a:gdLst/>
              <a:ahLst/>
              <a:cxnLst/>
              <a:rect l="l" t="t" r="r" b="b"/>
              <a:pathLst>
                <a:path w="285114" h="5080">
                  <a:moveTo>
                    <a:pt x="0" y="0"/>
                  </a:moveTo>
                  <a:lnTo>
                    <a:pt x="284988" y="0"/>
                  </a:lnTo>
                  <a:lnTo>
                    <a:pt x="284988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1" name="object 3301"/>
            <p:cNvSpPr/>
            <p:nvPr/>
          </p:nvSpPr>
          <p:spPr>
            <a:xfrm>
              <a:off x="6200392" y="1864042"/>
              <a:ext cx="285115" cy="0"/>
            </a:xfrm>
            <a:custGeom>
              <a:avLst/>
              <a:gdLst/>
              <a:ahLst/>
              <a:cxnLst/>
              <a:rect l="l" t="t" r="r" b="b"/>
              <a:pathLst>
                <a:path w="285114">
                  <a:moveTo>
                    <a:pt x="28498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2" name="object 3302"/>
            <p:cNvSpPr/>
            <p:nvPr/>
          </p:nvSpPr>
          <p:spPr>
            <a:xfrm>
              <a:off x="6200392" y="1864042"/>
              <a:ext cx="285115" cy="67310"/>
            </a:xfrm>
            <a:custGeom>
              <a:avLst/>
              <a:gdLst/>
              <a:ahLst/>
              <a:cxnLst/>
              <a:rect l="l" t="t" r="r" b="b"/>
              <a:pathLst>
                <a:path w="285114" h="67310">
                  <a:moveTo>
                    <a:pt x="0" y="0"/>
                  </a:moveTo>
                  <a:lnTo>
                    <a:pt x="284988" y="4572"/>
                  </a:lnTo>
                  <a:lnTo>
                    <a:pt x="4572" y="6705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3" name="object 3303"/>
            <p:cNvSpPr/>
            <p:nvPr/>
          </p:nvSpPr>
          <p:spPr>
            <a:xfrm>
              <a:off x="6204583" y="1868233"/>
              <a:ext cx="280670" cy="66040"/>
            </a:xfrm>
            <a:custGeom>
              <a:avLst/>
              <a:gdLst/>
              <a:ahLst/>
              <a:cxnLst/>
              <a:rect l="l" t="t" r="r" b="b"/>
              <a:pathLst>
                <a:path w="280670" h="66039">
                  <a:moveTo>
                    <a:pt x="280415" y="0"/>
                  </a:moveTo>
                  <a:lnTo>
                    <a:pt x="0" y="62484"/>
                  </a:lnTo>
                  <a:lnTo>
                    <a:pt x="275843" y="65532"/>
                  </a:lnTo>
                  <a:lnTo>
                    <a:pt x="28041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4" name="object 3304"/>
            <p:cNvSpPr/>
            <p:nvPr/>
          </p:nvSpPr>
          <p:spPr>
            <a:xfrm>
              <a:off x="6204964" y="1868614"/>
              <a:ext cx="280670" cy="66040"/>
            </a:xfrm>
            <a:custGeom>
              <a:avLst/>
              <a:gdLst/>
              <a:ahLst/>
              <a:cxnLst/>
              <a:rect l="l" t="t" r="r" b="b"/>
              <a:pathLst>
                <a:path w="280670" h="66039">
                  <a:moveTo>
                    <a:pt x="280415" y="0"/>
                  </a:moveTo>
                  <a:lnTo>
                    <a:pt x="0" y="62484"/>
                  </a:lnTo>
                  <a:lnTo>
                    <a:pt x="275843" y="65532"/>
                  </a:lnTo>
                  <a:lnTo>
                    <a:pt x="28041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5" name="object 3305"/>
            <p:cNvSpPr/>
            <p:nvPr/>
          </p:nvSpPr>
          <p:spPr>
            <a:xfrm>
              <a:off x="6204964" y="1931098"/>
              <a:ext cx="276225" cy="3175"/>
            </a:xfrm>
            <a:custGeom>
              <a:avLst/>
              <a:gdLst/>
              <a:ahLst/>
              <a:cxnLst/>
              <a:rect l="l" t="t" r="r" b="b"/>
              <a:pathLst>
                <a:path w="276225" h="3175">
                  <a:moveTo>
                    <a:pt x="0" y="0"/>
                  </a:moveTo>
                  <a:lnTo>
                    <a:pt x="275844" y="304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6" name="object 3306"/>
            <p:cNvSpPr/>
            <p:nvPr/>
          </p:nvSpPr>
          <p:spPr>
            <a:xfrm>
              <a:off x="6204964" y="1931098"/>
              <a:ext cx="276225" cy="17145"/>
            </a:xfrm>
            <a:custGeom>
              <a:avLst/>
              <a:gdLst/>
              <a:ahLst/>
              <a:cxnLst/>
              <a:rect l="l" t="t" r="r" b="b"/>
              <a:pathLst>
                <a:path w="276225" h="17144">
                  <a:moveTo>
                    <a:pt x="0" y="0"/>
                  </a:moveTo>
                  <a:lnTo>
                    <a:pt x="275844" y="3048"/>
                  </a:lnTo>
                  <a:lnTo>
                    <a:pt x="7620" y="1676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7" name="object 3307"/>
            <p:cNvSpPr/>
            <p:nvPr/>
          </p:nvSpPr>
          <p:spPr>
            <a:xfrm>
              <a:off x="6212584" y="1934146"/>
              <a:ext cx="268605" cy="17145"/>
            </a:xfrm>
            <a:custGeom>
              <a:avLst/>
              <a:gdLst/>
              <a:ahLst/>
              <a:cxnLst/>
              <a:rect l="l" t="t" r="r" b="b"/>
              <a:pathLst>
                <a:path w="268604" h="17144">
                  <a:moveTo>
                    <a:pt x="268224" y="0"/>
                  </a:moveTo>
                  <a:lnTo>
                    <a:pt x="0" y="13716"/>
                  </a:lnTo>
                  <a:lnTo>
                    <a:pt x="257556" y="16764"/>
                  </a:lnTo>
                  <a:lnTo>
                    <a:pt x="2682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8" name="object 3308"/>
            <p:cNvSpPr/>
            <p:nvPr/>
          </p:nvSpPr>
          <p:spPr>
            <a:xfrm>
              <a:off x="6212584" y="1947862"/>
              <a:ext cx="257810" cy="3175"/>
            </a:xfrm>
            <a:custGeom>
              <a:avLst/>
              <a:gdLst/>
              <a:ahLst/>
              <a:cxnLst/>
              <a:rect l="l" t="t" r="r" b="b"/>
              <a:pathLst>
                <a:path w="257810" h="3175">
                  <a:moveTo>
                    <a:pt x="0" y="0"/>
                  </a:moveTo>
                  <a:lnTo>
                    <a:pt x="257556" y="304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9" name="object 3309"/>
            <p:cNvSpPr/>
            <p:nvPr/>
          </p:nvSpPr>
          <p:spPr>
            <a:xfrm>
              <a:off x="6212584" y="1947862"/>
              <a:ext cx="257810" cy="9525"/>
            </a:xfrm>
            <a:custGeom>
              <a:avLst/>
              <a:gdLst/>
              <a:ahLst/>
              <a:cxnLst/>
              <a:rect l="l" t="t" r="r" b="b"/>
              <a:pathLst>
                <a:path w="257810" h="9525">
                  <a:moveTo>
                    <a:pt x="0" y="0"/>
                  </a:moveTo>
                  <a:lnTo>
                    <a:pt x="257556" y="3048"/>
                  </a:lnTo>
                  <a:lnTo>
                    <a:pt x="16764" y="914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0" name="object 3310"/>
            <p:cNvSpPr/>
            <p:nvPr/>
          </p:nvSpPr>
          <p:spPr>
            <a:xfrm>
              <a:off x="6229348" y="1950910"/>
              <a:ext cx="241300" cy="7620"/>
            </a:xfrm>
            <a:custGeom>
              <a:avLst/>
              <a:gdLst/>
              <a:ahLst/>
              <a:cxnLst/>
              <a:rect l="l" t="t" r="r" b="b"/>
              <a:pathLst>
                <a:path w="241300" h="7619">
                  <a:moveTo>
                    <a:pt x="240791" y="0"/>
                  </a:moveTo>
                  <a:lnTo>
                    <a:pt x="0" y="6096"/>
                  </a:lnTo>
                  <a:lnTo>
                    <a:pt x="227075" y="7620"/>
                  </a:lnTo>
                  <a:lnTo>
                    <a:pt x="240791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1" name="object 3311"/>
            <p:cNvSpPr/>
            <p:nvPr/>
          </p:nvSpPr>
          <p:spPr>
            <a:xfrm>
              <a:off x="6233920" y="1957006"/>
              <a:ext cx="222885" cy="10795"/>
            </a:xfrm>
            <a:custGeom>
              <a:avLst/>
              <a:gdLst/>
              <a:ahLst/>
              <a:cxnLst/>
              <a:rect l="l" t="t" r="r" b="b"/>
              <a:pathLst>
                <a:path w="222885" h="10794">
                  <a:moveTo>
                    <a:pt x="222503" y="1524"/>
                  </a:moveTo>
                  <a:lnTo>
                    <a:pt x="0" y="0"/>
                  </a:lnTo>
                  <a:lnTo>
                    <a:pt x="106679" y="10668"/>
                  </a:lnTo>
                  <a:lnTo>
                    <a:pt x="222503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2" name="object 3312"/>
            <p:cNvSpPr/>
            <p:nvPr/>
          </p:nvSpPr>
          <p:spPr>
            <a:xfrm>
              <a:off x="6200392" y="1726501"/>
              <a:ext cx="285115" cy="241300"/>
            </a:xfrm>
            <a:custGeom>
              <a:avLst/>
              <a:gdLst/>
              <a:ahLst/>
              <a:cxnLst/>
              <a:rect l="l" t="t" r="r" b="b"/>
              <a:pathLst>
                <a:path w="285114" h="241300">
                  <a:moveTo>
                    <a:pt x="4057" y="0"/>
                  </a:moveTo>
                  <a:lnTo>
                    <a:pt x="1524" y="50672"/>
                  </a:lnTo>
                  <a:lnTo>
                    <a:pt x="7620" y="107060"/>
                  </a:lnTo>
                  <a:lnTo>
                    <a:pt x="3048" y="110108"/>
                  </a:lnTo>
                  <a:lnTo>
                    <a:pt x="1524" y="117728"/>
                  </a:lnTo>
                  <a:lnTo>
                    <a:pt x="1524" y="129920"/>
                  </a:lnTo>
                  <a:lnTo>
                    <a:pt x="0" y="137540"/>
                  </a:lnTo>
                  <a:lnTo>
                    <a:pt x="4572" y="204596"/>
                  </a:lnTo>
                  <a:lnTo>
                    <a:pt x="12192" y="221360"/>
                  </a:lnTo>
                  <a:lnTo>
                    <a:pt x="28956" y="230504"/>
                  </a:lnTo>
                  <a:lnTo>
                    <a:pt x="140208" y="241172"/>
                  </a:lnTo>
                  <a:lnTo>
                    <a:pt x="256032" y="232028"/>
                  </a:lnTo>
                  <a:lnTo>
                    <a:pt x="269748" y="224408"/>
                  </a:lnTo>
                  <a:lnTo>
                    <a:pt x="280416" y="207644"/>
                  </a:lnTo>
                  <a:lnTo>
                    <a:pt x="284988" y="137540"/>
                  </a:lnTo>
                  <a:lnTo>
                    <a:pt x="283464" y="132968"/>
                  </a:lnTo>
                  <a:lnTo>
                    <a:pt x="284988" y="122300"/>
                  </a:lnTo>
                  <a:lnTo>
                    <a:pt x="283464" y="114680"/>
                  </a:lnTo>
                  <a:lnTo>
                    <a:pt x="275844" y="111632"/>
                  </a:lnTo>
                  <a:lnTo>
                    <a:pt x="281940" y="50672"/>
                  </a:lnTo>
                  <a:lnTo>
                    <a:pt x="283464" y="380"/>
                  </a:lnTo>
                  <a:lnTo>
                    <a:pt x="28331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3" name="object 3313"/>
            <p:cNvSpPr/>
            <p:nvPr/>
          </p:nvSpPr>
          <p:spPr>
            <a:xfrm>
              <a:off x="10068304" y="1726501"/>
              <a:ext cx="882650" cy="561340"/>
            </a:xfrm>
            <a:custGeom>
              <a:avLst/>
              <a:gdLst/>
              <a:ahLst/>
              <a:cxnLst/>
              <a:rect l="l" t="t" r="r" b="b"/>
              <a:pathLst>
                <a:path w="882650" h="561339">
                  <a:moveTo>
                    <a:pt x="882396" y="561212"/>
                  </a:moveTo>
                  <a:lnTo>
                    <a:pt x="0" y="552068"/>
                  </a:lnTo>
                  <a:lnTo>
                    <a:pt x="527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4" name="object 3314"/>
            <p:cNvSpPr/>
            <p:nvPr/>
          </p:nvSpPr>
          <p:spPr>
            <a:xfrm>
              <a:off x="10286236" y="1726501"/>
              <a:ext cx="449580" cy="342265"/>
            </a:xfrm>
            <a:custGeom>
              <a:avLst/>
              <a:gdLst/>
              <a:ahLst/>
              <a:cxnLst/>
              <a:rect l="l" t="t" r="r" b="b"/>
              <a:pathLst>
                <a:path w="449579" h="342264">
                  <a:moveTo>
                    <a:pt x="449579" y="341757"/>
                  </a:moveTo>
                  <a:lnTo>
                    <a:pt x="0" y="337185"/>
                  </a:lnTo>
                  <a:lnTo>
                    <a:pt x="285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5" name="object 3315"/>
            <p:cNvSpPr/>
            <p:nvPr/>
          </p:nvSpPr>
          <p:spPr>
            <a:xfrm>
              <a:off x="9187433" y="1726501"/>
              <a:ext cx="881380" cy="553720"/>
            </a:xfrm>
            <a:custGeom>
              <a:avLst/>
              <a:gdLst/>
              <a:ahLst/>
              <a:cxnLst/>
              <a:rect l="l" t="t" r="r" b="b"/>
              <a:pathLst>
                <a:path w="881379" h="553719">
                  <a:moveTo>
                    <a:pt x="880872" y="553593"/>
                  </a:moveTo>
                  <a:lnTo>
                    <a:pt x="0" y="544449"/>
                  </a:lnTo>
                  <a:lnTo>
                    <a:pt x="44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6" name="object 3316"/>
            <p:cNvSpPr/>
            <p:nvPr/>
          </p:nvSpPr>
          <p:spPr>
            <a:xfrm>
              <a:off x="9405364" y="1726501"/>
              <a:ext cx="449580" cy="334645"/>
            </a:xfrm>
            <a:custGeom>
              <a:avLst/>
              <a:gdLst/>
              <a:ahLst/>
              <a:cxnLst/>
              <a:rect l="l" t="t" r="r" b="b"/>
              <a:pathLst>
                <a:path w="449579" h="334644">
                  <a:moveTo>
                    <a:pt x="449579" y="334136"/>
                  </a:moveTo>
                  <a:lnTo>
                    <a:pt x="0" y="329564"/>
                  </a:lnTo>
                  <a:lnTo>
                    <a:pt x="27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7" name="object 3317"/>
            <p:cNvSpPr/>
            <p:nvPr/>
          </p:nvSpPr>
          <p:spPr>
            <a:xfrm>
              <a:off x="1828800" y="1726501"/>
              <a:ext cx="11348720" cy="6747509"/>
            </a:xfrm>
            <a:custGeom>
              <a:avLst/>
              <a:gdLst/>
              <a:ahLst/>
              <a:cxnLst/>
              <a:rect l="l" t="t" r="r" b="b"/>
              <a:pathLst>
                <a:path w="11348719" h="6747509">
                  <a:moveTo>
                    <a:pt x="11348097" y="0"/>
                  </a:moveTo>
                  <a:lnTo>
                    <a:pt x="0" y="0"/>
                  </a:lnTo>
                  <a:lnTo>
                    <a:pt x="0" y="6747129"/>
                  </a:lnTo>
                  <a:lnTo>
                    <a:pt x="11348097" y="6747129"/>
                  </a:lnTo>
                  <a:lnTo>
                    <a:pt x="11348097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8" name="object 3318"/>
            <p:cNvSpPr/>
            <p:nvPr/>
          </p:nvSpPr>
          <p:spPr>
            <a:xfrm>
              <a:off x="8474951" y="2544889"/>
              <a:ext cx="2717800" cy="4384675"/>
            </a:xfrm>
            <a:custGeom>
              <a:avLst/>
              <a:gdLst/>
              <a:ahLst/>
              <a:cxnLst/>
              <a:rect l="l" t="t" r="r" b="b"/>
              <a:pathLst>
                <a:path w="2717800" h="4384675">
                  <a:moveTo>
                    <a:pt x="1737791" y="4383290"/>
                  </a:moveTo>
                  <a:lnTo>
                    <a:pt x="1737461" y="1941385"/>
                  </a:lnTo>
                  <a:lnTo>
                    <a:pt x="0" y="1941626"/>
                  </a:lnTo>
                  <a:lnTo>
                    <a:pt x="12" y="2068715"/>
                  </a:lnTo>
                  <a:lnTo>
                    <a:pt x="44526" y="2093798"/>
                  </a:lnTo>
                  <a:lnTo>
                    <a:pt x="86296" y="2122297"/>
                  </a:lnTo>
                  <a:lnTo>
                    <a:pt x="125158" y="2154009"/>
                  </a:lnTo>
                  <a:lnTo>
                    <a:pt x="160985" y="2188692"/>
                  </a:lnTo>
                  <a:lnTo>
                    <a:pt x="193649" y="2226106"/>
                  </a:lnTo>
                  <a:lnTo>
                    <a:pt x="222973" y="2266035"/>
                  </a:lnTo>
                  <a:lnTo>
                    <a:pt x="248856" y="2308237"/>
                  </a:lnTo>
                  <a:lnTo>
                    <a:pt x="271132" y="2352497"/>
                  </a:lnTo>
                  <a:lnTo>
                    <a:pt x="289661" y="2398572"/>
                  </a:lnTo>
                  <a:lnTo>
                    <a:pt x="304317" y="2446236"/>
                  </a:lnTo>
                  <a:lnTo>
                    <a:pt x="314947" y="2495258"/>
                  </a:lnTo>
                  <a:lnTo>
                    <a:pt x="321398" y="2545410"/>
                  </a:lnTo>
                  <a:lnTo>
                    <a:pt x="323557" y="2596451"/>
                  </a:lnTo>
                  <a:lnTo>
                    <a:pt x="405549" y="2596438"/>
                  </a:lnTo>
                  <a:lnTo>
                    <a:pt x="405790" y="4384091"/>
                  </a:lnTo>
                  <a:lnTo>
                    <a:pt x="1737791" y="4383290"/>
                  </a:lnTo>
                  <a:close/>
                </a:path>
                <a:path w="2717800" h="4384675">
                  <a:moveTo>
                    <a:pt x="2717685" y="0"/>
                  </a:moveTo>
                  <a:lnTo>
                    <a:pt x="1772805" y="0"/>
                  </a:lnTo>
                  <a:lnTo>
                    <a:pt x="1772805" y="185928"/>
                  </a:lnTo>
                  <a:lnTo>
                    <a:pt x="1890153" y="185928"/>
                  </a:lnTo>
                  <a:lnTo>
                    <a:pt x="1893201" y="187452"/>
                  </a:lnTo>
                  <a:lnTo>
                    <a:pt x="1897773" y="187452"/>
                  </a:lnTo>
                  <a:lnTo>
                    <a:pt x="1906917" y="192024"/>
                  </a:lnTo>
                  <a:lnTo>
                    <a:pt x="1913013" y="196596"/>
                  </a:lnTo>
                  <a:lnTo>
                    <a:pt x="1919109" y="202692"/>
                  </a:lnTo>
                  <a:lnTo>
                    <a:pt x="1923681" y="210312"/>
                  </a:lnTo>
                  <a:lnTo>
                    <a:pt x="1928253" y="219456"/>
                  </a:lnTo>
                  <a:lnTo>
                    <a:pt x="1928253" y="224028"/>
                  </a:lnTo>
                  <a:lnTo>
                    <a:pt x="1929777" y="227076"/>
                  </a:lnTo>
                  <a:lnTo>
                    <a:pt x="1929777" y="481584"/>
                  </a:lnTo>
                  <a:lnTo>
                    <a:pt x="1928253" y="489204"/>
                  </a:lnTo>
                  <a:lnTo>
                    <a:pt x="1925205" y="495300"/>
                  </a:lnTo>
                  <a:lnTo>
                    <a:pt x="1917585" y="507492"/>
                  </a:lnTo>
                  <a:lnTo>
                    <a:pt x="1913013" y="512064"/>
                  </a:lnTo>
                  <a:lnTo>
                    <a:pt x="1906917" y="515112"/>
                  </a:lnTo>
                  <a:lnTo>
                    <a:pt x="1903869" y="518160"/>
                  </a:lnTo>
                  <a:lnTo>
                    <a:pt x="1891677" y="521208"/>
                  </a:lnTo>
                  <a:lnTo>
                    <a:pt x="1884057" y="522732"/>
                  </a:lnTo>
                  <a:lnTo>
                    <a:pt x="1772805" y="522732"/>
                  </a:lnTo>
                  <a:lnTo>
                    <a:pt x="1772805" y="736092"/>
                  </a:lnTo>
                  <a:lnTo>
                    <a:pt x="1893201" y="736092"/>
                  </a:lnTo>
                  <a:lnTo>
                    <a:pt x="1900821" y="737616"/>
                  </a:lnTo>
                  <a:lnTo>
                    <a:pt x="1911489" y="743712"/>
                  </a:lnTo>
                  <a:lnTo>
                    <a:pt x="1917585" y="749808"/>
                  </a:lnTo>
                  <a:lnTo>
                    <a:pt x="1926729" y="765048"/>
                  </a:lnTo>
                  <a:lnTo>
                    <a:pt x="1929777" y="775716"/>
                  </a:lnTo>
                  <a:lnTo>
                    <a:pt x="1929777" y="1033272"/>
                  </a:lnTo>
                  <a:lnTo>
                    <a:pt x="1900821" y="1068324"/>
                  </a:lnTo>
                  <a:lnTo>
                    <a:pt x="1890153" y="1071372"/>
                  </a:lnTo>
                  <a:lnTo>
                    <a:pt x="1774329" y="1071372"/>
                  </a:lnTo>
                  <a:lnTo>
                    <a:pt x="1774329" y="1367028"/>
                  </a:lnTo>
                  <a:lnTo>
                    <a:pt x="2717685" y="1367028"/>
                  </a:lnTo>
                  <a:lnTo>
                    <a:pt x="2717685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9" name="object 3319"/>
            <p:cNvSpPr/>
            <p:nvPr/>
          </p:nvSpPr>
          <p:spPr>
            <a:xfrm>
              <a:off x="10248136" y="2545270"/>
              <a:ext cx="944880" cy="1367155"/>
            </a:xfrm>
            <a:custGeom>
              <a:avLst/>
              <a:gdLst/>
              <a:ahLst/>
              <a:cxnLst/>
              <a:rect l="l" t="t" r="r" b="b"/>
              <a:pathLst>
                <a:path w="944879" h="1367154">
                  <a:moveTo>
                    <a:pt x="1524" y="1071372"/>
                  </a:moveTo>
                  <a:lnTo>
                    <a:pt x="1524" y="1367028"/>
                  </a:lnTo>
                  <a:lnTo>
                    <a:pt x="944880" y="1367028"/>
                  </a:lnTo>
                  <a:lnTo>
                    <a:pt x="944880" y="0"/>
                  </a:lnTo>
                  <a:lnTo>
                    <a:pt x="0" y="0"/>
                  </a:lnTo>
                  <a:lnTo>
                    <a:pt x="0" y="185928"/>
                  </a:lnTo>
                  <a:lnTo>
                    <a:pt x="117348" y="185928"/>
                  </a:lnTo>
                  <a:lnTo>
                    <a:pt x="120396" y="187452"/>
                  </a:lnTo>
                  <a:lnTo>
                    <a:pt x="124968" y="187452"/>
                  </a:lnTo>
                  <a:lnTo>
                    <a:pt x="134112" y="192024"/>
                  </a:lnTo>
                  <a:lnTo>
                    <a:pt x="140208" y="196596"/>
                  </a:lnTo>
                  <a:lnTo>
                    <a:pt x="146304" y="202692"/>
                  </a:lnTo>
                  <a:lnTo>
                    <a:pt x="150876" y="210312"/>
                  </a:lnTo>
                  <a:lnTo>
                    <a:pt x="155448" y="219456"/>
                  </a:lnTo>
                  <a:lnTo>
                    <a:pt x="155448" y="224028"/>
                  </a:lnTo>
                  <a:lnTo>
                    <a:pt x="156972" y="227076"/>
                  </a:lnTo>
                  <a:lnTo>
                    <a:pt x="156972" y="473964"/>
                  </a:lnTo>
                  <a:lnTo>
                    <a:pt x="156972" y="481584"/>
                  </a:lnTo>
                  <a:lnTo>
                    <a:pt x="155448" y="489204"/>
                  </a:lnTo>
                  <a:lnTo>
                    <a:pt x="152400" y="495300"/>
                  </a:lnTo>
                  <a:lnTo>
                    <a:pt x="144780" y="507492"/>
                  </a:lnTo>
                  <a:lnTo>
                    <a:pt x="140208" y="512064"/>
                  </a:lnTo>
                  <a:lnTo>
                    <a:pt x="134112" y="515112"/>
                  </a:lnTo>
                  <a:lnTo>
                    <a:pt x="131064" y="518160"/>
                  </a:lnTo>
                  <a:lnTo>
                    <a:pt x="118872" y="521208"/>
                  </a:lnTo>
                  <a:lnTo>
                    <a:pt x="111252" y="522732"/>
                  </a:lnTo>
                  <a:lnTo>
                    <a:pt x="0" y="522732"/>
                  </a:lnTo>
                  <a:lnTo>
                    <a:pt x="0" y="736092"/>
                  </a:lnTo>
                  <a:lnTo>
                    <a:pt x="120396" y="736092"/>
                  </a:lnTo>
                  <a:lnTo>
                    <a:pt x="128016" y="737616"/>
                  </a:lnTo>
                  <a:lnTo>
                    <a:pt x="138684" y="743712"/>
                  </a:lnTo>
                  <a:lnTo>
                    <a:pt x="144780" y="749808"/>
                  </a:lnTo>
                  <a:lnTo>
                    <a:pt x="153924" y="765048"/>
                  </a:lnTo>
                  <a:lnTo>
                    <a:pt x="156972" y="775716"/>
                  </a:lnTo>
                  <a:lnTo>
                    <a:pt x="156972" y="1024128"/>
                  </a:lnTo>
                  <a:lnTo>
                    <a:pt x="156972" y="1033272"/>
                  </a:lnTo>
                  <a:lnTo>
                    <a:pt x="128016" y="1068324"/>
                  </a:lnTo>
                  <a:lnTo>
                    <a:pt x="117348" y="1071372"/>
                  </a:lnTo>
                  <a:lnTo>
                    <a:pt x="1524" y="10713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0" name="object 3320"/>
            <p:cNvSpPr/>
            <p:nvPr/>
          </p:nvSpPr>
          <p:spPr>
            <a:xfrm>
              <a:off x="10212176" y="2731208"/>
              <a:ext cx="193040" cy="336550"/>
            </a:xfrm>
            <a:custGeom>
              <a:avLst/>
              <a:gdLst/>
              <a:ahLst/>
              <a:cxnLst/>
              <a:rect l="l" t="t" r="r" b="b"/>
              <a:pathLst>
                <a:path w="193040" h="336550">
                  <a:moveTo>
                    <a:pt x="155930" y="0"/>
                  </a:moveTo>
                  <a:lnTo>
                    <a:pt x="0" y="12"/>
                  </a:lnTo>
                  <a:lnTo>
                    <a:pt x="50" y="336118"/>
                  </a:lnTo>
                  <a:lnTo>
                    <a:pt x="155981" y="336092"/>
                  </a:lnTo>
                  <a:lnTo>
                    <a:pt x="191071" y="304520"/>
                  </a:lnTo>
                  <a:lnTo>
                    <a:pt x="193027" y="296659"/>
                  </a:lnTo>
                  <a:lnTo>
                    <a:pt x="192989" y="39420"/>
                  </a:lnTo>
                  <a:lnTo>
                    <a:pt x="191033" y="31559"/>
                  </a:lnTo>
                  <a:lnTo>
                    <a:pt x="183134" y="16827"/>
                  </a:lnTo>
                  <a:lnTo>
                    <a:pt x="177673" y="10947"/>
                  </a:lnTo>
                  <a:lnTo>
                    <a:pt x="170700" y="6616"/>
                  </a:lnTo>
                  <a:lnTo>
                    <a:pt x="163601" y="2197"/>
                  </a:lnTo>
                  <a:lnTo>
                    <a:pt x="1559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1" name="object 3321"/>
            <p:cNvSpPr/>
            <p:nvPr/>
          </p:nvSpPr>
          <p:spPr>
            <a:xfrm>
              <a:off x="10212178" y="2731208"/>
              <a:ext cx="193040" cy="336550"/>
            </a:xfrm>
            <a:custGeom>
              <a:avLst/>
              <a:gdLst/>
              <a:ahLst/>
              <a:cxnLst/>
              <a:rect l="l" t="t" r="r" b="b"/>
              <a:pathLst>
                <a:path w="193040" h="336550">
                  <a:moveTo>
                    <a:pt x="170700" y="6616"/>
                  </a:moveTo>
                  <a:lnTo>
                    <a:pt x="163601" y="2197"/>
                  </a:lnTo>
                  <a:lnTo>
                    <a:pt x="155930" y="0"/>
                  </a:lnTo>
                  <a:lnTo>
                    <a:pt x="147688" y="0"/>
                  </a:lnTo>
                  <a:lnTo>
                    <a:pt x="0" y="12"/>
                  </a:lnTo>
                  <a:lnTo>
                    <a:pt x="38" y="336118"/>
                  </a:lnTo>
                  <a:lnTo>
                    <a:pt x="147739" y="336092"/>
                  </a:lnTo>
                  <a:lnTo>
                    <a:pt x="155981" y="336092"/>
                  </a:lnTo>
                  <a:lnTo>
                    <a:pt x="163652" y="333882"/>
                  </a:lnTo>
                  <a:lnTo>
                    <a:pt x="170738" y="329463"/>
                  </a:lnTo>
                  <a:lnTo>
                    <a:pt x="177711" y="325132"/>
                  </a:lnTo>
                  <a:lnTo>
                    <a:pt x="183184" y="319252"/>
                  </a:lnTo>
                  <a:lnTo>
                    <a:pt x="187159" y="311823"/>
                  </a:lnTo>
                  <a:lnTo>
                    <a:pt x="191071" y="304507"/>
                  </a:lnTo>
                  <a:lnTo>
                    <a:pt x="193027" y="296659"/>
                  </a:lnTo>
                  <a:lnTo>
                    <a:pt x="193027" y="288264"/>
                  </a:lnTo>
                  <a:lnTo>
                    <a:pt x="192989" y="47815"/>
                  </a:lnTo>
                  <a:lnTo>
                    <a:pt x="192989" y="39420"/>
                  </a:lnTo>
                  <a:lnTo>
                    <a:pt x="191033" y="31559"/>
                  </a:lnTo>
                  <a:lnTo>
                    <a:pt x="187121" y="24256"/>
                  </a:lnTo>
                  <a:lnTo>
                    <a:pt x="183134" y="16827"/>
                  </a:lnTo>
                  <a:lnTo>
                    <a:pt x="177660" y="10947"/>
                  </a:lnTo>
                  <a:lnTo>
                    <a:pt x="170700" y="66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2" name="object 3322"/>
            <p:cNvSpPr/>
            <p:nvPr/>
          </p:nvSpPr>
          <p:spPr>
            <a:xfrm>
              <a:off x="5793105" y="4288345"/>
              <a:ext cx="1447800" cy="711835"/>
            </a:xfrm>
            <a:custGeom>
              <a:avLst/>
              <a:gdLst/>
              <a:ahLst/>
              <a:cxnLst/>
              <a:rect l="l" t="t" r="r" b="b"/>
              <a:pathLst>
                <a:path w="1447800" h="711835">
                  <a:moveTo>
                    <a:pt x="1447800" y="0"/>
                  </a:moveTo>
                  <a:lnTo>
                    <a:pt x="0" y="0"/>
                  </a:lnTo>
                  <a:lnTo>
                    <a:pt x="0" y="640080"/>
                  </a:lnTo>
                  <a:lnTo>
                    <a:pt x="0" y="650748"/>
                  </a:lnTo>
                  <a:lnTo>
                    <a:pt x="71628" y="650748"/>
                  </a:lnTo>
                  <a:lnTo>
                    <a:pt x="71628" y="640080"/>
                  </a:lnTo>
                  <a:lnTo>
                    <a:pt x="1418844" y="640080"/>
                  </a:lnTo>
                  <a:lnTo>
                    <a:pt x="1418844" y="650748"/>
                  </a:lnTo>
                  <a:lnTo>
                    <a:pt x="1418844" y="711708"/>
                  </a:lnTo>
                  <a:lnTo>
                    <a:pt x="1447800" y="711708"/>
                  </a:lnTo>
                  <a:lnTo>
                    <a:pt x="1447800" y="650748"/>
                  </a:lnTo>
                  <a:lnTo>
                    <a:pt x="1447800" y="640080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3" name="object 3323"/>
            <p:cNvSpPr/>
            <p:nvPr/>
          </p:nvSpPr>
          <p:spPr>
            <a:xfrm>
              <a:off x="5793484" y="4288727"/>
              <a:ext cx="1447800" cy="711835"/>
            </a:xfrm>
            <a:custGeom>
              <a:avLst/>
              <a:gdLst/>
              <a:ahLst/>
              <a:cxnLst/>
              <a:rect l="l" t="t" r="r" b="b"/>
              <a:pathLst>
                <a:path w="1447800" h="711835">
                  <a:moveTo>
                    <a:pt x="0" y="0"/>
                  </a:moveTo>
                  <a:lnTo>
                    <a:pt x="0" y="711708"/>
                  </a:lnTo>
                  <a:lnTo>
                    <a:pt x="1447800" y="711708"/>
                  </a:lnTo>
                  <a:lnTo>
                    <a:pt x="1447800" y="0"/>
                  </a:lnTo>
                  <a:lnTo>
                    <a:pt x="1161288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4" name="object 3324"/>
            <p:cNvSpPr/>
            <p:nvPr/>
          </p:nvSpPr>
          <p:spPr>
            <a:xfrm>
              <a:off x="8475724" y="3686746"/>
              <a:ext cx="1170940" cy="0"/>
            </a:xfrm>
            <a:custGeom>
              <a:avLst/>
              <a:gdLst/>
              <a:ahLst/>
              <a:cxnLst/>
              <a:rect l="l" t="t" r="r" b="b"/>
              <a:pathLst>
                <a:path w="1170940">
                  <a:moveTo>
                    <a:pt x="0" y="0"/>
                  </a:moveTo>
                  <a:lnTo>
                    <a:pt x="401956" y="0"/>
                  </a:lnTo>
                </a:path>
                <a:path w="1170940">
                  <a:moveTo>
                    <a:pt x="1051178" y="0"/>
                  </a:moveTo>
                  <a:lnTo>
                    <a:pt x="1170431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5" name="object 3325"/>
            <p:cNvSpPr/>
            <p:nvPr/>
          </p:nvSpPr>
          <p:spPr>
            <a:xfrm>
              <a:off x="8475495" y="3670744"/>
              <a:ext cx="402590" cy="0"/>
            </a:xfrm>
            <a:custGeom>
              <a:avLst/>
              <a:gdLst/>
              <a:ahLst/>
              <a:cxnLst/>
              <a:rect l="l" t="t" r="r" b="b"/>
              <a:pathLst>
                <a:path w="402590">
                  <a:moveTo>
                    <a:pt x="0" y="0"/>
                  </a:moveTo>
                  <a:lnTo>
                    <a:pt x="402184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6" name="object 3326"/>
            <p:cNvSpPr/>
            <p:nvPr/>
          </p:nvSpPr>
          <p:spPr>
            <a:xfrm>
              <a:off x="9526903" y="3670744"/>
              <a:ext cx="124460" cy="0"/>
            </a:xfrm>
            <a:custGeom>
              <a:avLst/>
              <a:gdLst/>
              <a:ahLst/>
              <a:cxnLst/>
              <a:rect l="l" t="t" r="r" b="b"/>
              <a:pathLst>
                <a:path w="124459">
                  <a:moveTo>
                    <a:pt x="0" y="0"/>
                  </a:moveTo>
                  <a:lnTo>
                    <a:pt x="124053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7" name="object 3327"/>
            <p:cNvSpPr/>
            <p:nvPr/>
          </p:nvSpPr>
          <p:spPr>
            <a:xfrm>
              <a:off x="8475724" y="3605974"/>
              <a:ext cx="1187450" cy="48895"/>
            </a:xfrm>
            <a:custGeom>
              <a:avLst/>
              <a:gdLst/>
              <a:ahLst/>
              <a:cxnLst/>
              <a:rect l="l" t="t" r="r" b="b"/>
              <a:pathLst>
                <a:path w="1187450" h="48895">
                  <a:moveTo>
                    <a:pt x="0" y="48768"/>
                  </a:moveTo>
                  <a:lnTo>
                    <a:pt x="401956" y="48768"/>
                  </a:lnTo>
                </a:path>
                <a:path w="1187450" h="48895">
                  <a:moveTo>
                    <a:pt x="1051178" y="48768"/>
                  </a:moveTo>
                  <a:lnTo>
                    <a:pt x="1178052" y="48768"/>
                  </a:lnTo>
                </a:path>
                <a:path w="1187450" h="48895">
                  <a:moveTo>
                    <a:pt x="0" y="32005"/>
                  </a:moveTo>
                  <a:lnTo>
                    <a:pt x="401956" y="32005"/>
                  </a:lnTo>
                </a:path>
                <a:path w="1187450" h="48895">
                  <a:moveTo>
                    <a:pt x="1051178" y="32005"/>
                  </a:moveTo>
                  <a:lnTo>
                    <a:pt x="1181100" y="32005"/>
                  </a:lnTo>
                </a:path>
                <a:path w="1187450" h="48895">
                  <a:moveTo>
                    <a:pt x="0" y="16765"/>
                  </a:moveTo>
                  <a:lnTo>
                    <a:pt x="401956" y="16765"/>
                  </a:lnTo>
                </a:path>
                <a:path w="1187450" h="48895">
                  <a:moveTo>
                    <a:pt x="1051178" y="16765"/>
                  </a:moveTo>
                  <a:lnTo>
                    <a:pt x="1184148" y="16765"/>
                  </a:lnTo>
                </a:path>
                <a:path w="1187450" h="48895">
                  <a:moveTo>
                    <a:pt x="0" y="0"/>
                  </a:moveTo>
                  <a:lnTo>
                    <a:pt x="401956" y="0"/>
                  </a:lnTo>
                </a:path>
                <a:path w="1187450" h="48895">
                  <a:moveTo>
                    <a:pt x="1051178" y="0"/>
                  </a:moveTo>
                  <a:lnTo>
                    <a:pt x="1187196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8" name="object 3328"/>
            <p:cNvSpPr/>
            <p:nvPr/>
          </p:nvSpPr>
          <p:spPr>
            <a:xfrm>
              <a:off x="8475495" y="3589972"/>
              <a:ext cx="402590" cy="0"/>
            </a:xfrm>
            <a:custGeom>
              <a:avLst/>
              <a:gdLst/>
              <a:ahLst/>
              <a:cxnLst/>
              <a:rect l="l" t="t" r="r" b="b"/>
              <a:pathLst>
                <a:path w="402590">
                  <a:moveTo>
                    <a:pt x="0" y="0"/>
                  </a:moveTo>
                  <a:lnTo>
                    <a:pt x="402184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9" name="object 3329"/>
            <p:cNvSpPr/>
            <p:nvPr/>
          </p:nvSpPr>
          <p:spPr>
            <a:xfrm>
              <a:off x="9526903" y="3589972"/>
              <a:ext cx="139700" cy="0"/>
            </a:xfrm>
            <a:custGeom>
              <a:avLst/>
              <a:gdLst/>
              <a:ahLst/>
              <a:cxnLst/>
              <a:rect l="l" t="t" r="r" b="b"/>
              <a:pathLst>
                <a:path w="139700">
                  <a:moveTo>
                    <a:pt x="0" y="0"/>
                  </a:moveTo>
                  <a:lnTo>
                    <a:pt x="139293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0" name="object 3330"/>
            <p:cNvSpPr/>
            <p:nvPr/>
          </p:nvSpPr>
          <p:spPr>
            <a:xfrm>
              <a:off x="8475724" y="3573970"/>
              <a:ext cx="1193800" cy="0"/>
            </a:xfrm>
            <a:custGeom>
              <a:avLst/>
              <a:gdLst/>
              <a:ahLst/>
              <a:cxnLst/>
              <a:rect l="l" t="t" r="r" b="b"/>
              <a:pathLst>
                <a:path w="1193800">
                  <a:moveTo>
                    <a:pt x="0" y="0"/>
                  </a:moveTo>
                  <a:lnTo>
                    <a:pt x="1193292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1" name="object 3331"/>
            <p:cNvSpPr/>
            <p:nvPr/>
          </p:nvSpPr>
          <p:spPr>
            <a:xfrm>
              <a:off x="8475724" y="3525203"/>
              <a:ext cx="1203960" cy="32384"/>
            </a:xfrm>
            <a:custGeom>
              <a:avLst/>
              <a:gdLst/>
              <a:ahLst/>
              <a:cxnLst/>
              <a:rect l="l" t="t" r="r" b="b"/>
              <a:pathLst>
                <a:path w="1203959" h="32385">
                  <a:moveTo>
                    <a:pt x="0" y="32002"/>
                  </a:moveTo>
                  <a:lnTo>
                    <a:pt x="8764" y="32002"/>
                  </a:lnTo>
                </a:path>
                <a:path w="1203959" h="32385">
                  <a:moveTo>
                    <a:pt x="296800" y="32002"/>
                  </a:moveTo>
                  <a:lnTo>
                    <a:pt x="1197864" y="32002"/>
                  </a:lnTo>
                </a:path>
                <a:path w="1203959" h="32385">
                  <a:moveTo>
                    <a:pt x="0" y="16763"/>
                  </a:moveTo>
                  <a:lnTo>
                    <a:pt x="8764" y="16763"/>
                  </a:lnTo>
                </a:path>
                <a:path w="1203959" h="32385">
                  <a:moveTo>
                    <a:pt x="296800" y="16763"/>
                  </a:moveTo>
                  <a:lnTo>
                    <a:pt x="1200912" y="16763"/>
                  </a:lnTo>
                </a:path>
                <a:path w="1203959" h="32385">
                  <a:moveTo>
                    <a:pt x="0" y="0"/>
                  </a:moveTo>
                  <a:lnTo>
                    <a:pt x="8764" y="0"/>
                  </a:lnTo>
                </a:path>
                <a:path w="1203959" h="32385">
                  <a:moveTo>
                    <a:pt x="296800" y="0"/>
                  </a:moveTo>
                  <a:lnTo>
                    <a:pt x="1203959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2" name="object 3332"/>
            <p:cNvSpPr/>
            <p:nvPr/>
          </p:nvSpPr>
          <p:spPr>
            <a:xfrm>
              <a:off x="8475495" y="3509200"/>
              <a:ext cx="1207770" cy="0"/>
            </a:xfrm>
            <a:custGeom>
              <a:avLst/>
              <a:gdLst/>
              <a:ahLst/>
              <a:cxnLst/>
              <a:rect l="l" t="t" r="r" b="b"/>
              <a:pathLst>
                <a:path w="1207770">
                  <a:moveTo>
                    <a:pt x="0" y="0"/>
                  </a:moveTo>
                  <a:lnTo>
                    <a:pt x="8992" y="0"/>
                  </a:lnTo>
                </a:path>
                <a:path w="1207770">
                  <a:moveTo>
                    <a:pt x="297028" y="0"/>
                  </a:moveTo>
                  <a:lnTo>
                    <a:pt x="1207465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3" name="object 3333"/>
            <p:cNvSpPr/>
            <p:nvPr/>
          </p:nvSpPr>
          <p:spPr>
            <a:xfrm>
              <a:off x="8475724" y="3282886"/>
              <a:ext cx="1252855" cy="210820"/>
            </a:xfrm>
            <a:custGeom>
              <a:avLst/>
              <a:gdLst/>
              <a:ahLst/>
              <a:cxnLst/>
              <a:rect l="l" t="t" r="r" b="b"/>
              <a:pathLst>
                <a:path w="1252854" h="210820">
                  <a:moveTo>
                    <a:pt x="0" y="210310"/>
                  </a:moveTo>
                  <a:lnTo>
                    <a:pt x="8764" y="210310"/>
                  </a:lnTo>
                </a:path>
                <a:path w="1252854" h="210820">
                  <a:moveTo>
                    <a:pt x="296800" y="210310"/>
                  </a:moveTo>
                  <a:lnTo>
                    <a:pt x="1210055" y="210310"/>
                  </a:lnTo>
                </a:path>
                <a:path w="1252854" h="210820">
                  <a:moveTo>
                    <a:pt x="0" y="193548"/>
                  </a:moveTo>
                  <a:lnTo>
                    <a:pt x="8764" y="193548"/>
                  </a:lnTo>
                </a:path>
                <a:path w="1252854" h="210820">
                  <a:moveTo>
                    <a:pt x="296800" y="193548"/>
                  </a:moveTo>
                  <a:lnTo>
                    <a:pt x="1213103" y="193548"/>
                  </a:lnTo>
                </a:path>
                <a:path w="1252854" h="210820">
                  <a:moveTo>
                    <a:pt x="0" y="178307"/>
                  </a:moveTo>
                  <a:lnTo>
                    <a:pt x="8764" y="178307"/>
                  </a:lnTo>
                </a:path>
                <a:path w="1252854" h="210820">
                  <a:moveTo>
                    <a:pt x="296800" y="178307"/>
                  </a:moveTo>
                  <a:lnTo>
                    <a:pt x="1216152" y="178307"/>
                  </a:lnTo>
                </a:path>
                <a:path w="1252854" h="210820">
                  <a:moveTo>
                    <a:pt x="0" y="161544"/>
                  </a:moveTo>
                  <a:lnTo>
                    <a:pt x="8764" y="161544"/>
                  </a:lnTo>
                </a:path>
                <a:path w="1252854" h="210820">
                  <a:moveTo>
                    <a:pt x="296800" y="161544"/>
                  </a:moveTo>
                  <a:lnTo>
                    <a:pt x="1220724" y="161544"/>
                  </a:lnTo>
                </a:path>
                <a:path w="1252854" h="210820">
                  <a:moveTo>
                    <a:pt x="0" y="144781"/>
                  </a:moveTo>
                  <a:lnTo>
                    <a:pt x="8764" y="144781"/>
                  </a:lnTo>
                </a:path>
                <a:path w="1252854" h="210820">
                  <a:moveTo>
                    <a:pt x="296800" y="144781"/>
                  </a:moveTo>
                  <a:lnTo>
                    <a:pt x="1223772" y="144781"/>
                  </a:lnTo>
                </a:path>
                <a:path w="1252854" h="210820">
                  <a:moveTo>
                    <a:pt x="0" y="129541"/>
                  </a:moveTo>
                  <a:lnTo>
                    <a:pt x="8762" y="129541"/>
                  </a:lnTo>
                </a:path>
                <a:path w="1252854" h="210820">
                  <a:moveTo>
                    <a:pt x="296798" y="129541"/>
                  </a:moveTo>
                  <a:lnTo>
                    <a:pt x="1226820" y="129541"/>
                  </a:lnTo>
                </a:path>
                <a:path w="1252854" h="210820">
                  <a:moveTo>
                    <a:pt x="0" y="112775"/>
                  </a:moveTo>
                  <a:lnTo>
                    <a:pt x="8762" y="112775"/>
                  </a:lnTo>
                </a:path>
                <a:path w="1252854" h="210820">
                  <a:moveTo>
                    <a:pt x="296798" y="112775"/>
                  </a:moveTo>
                  <a:lnTo>
                    <a:pt x="1229868" y="112775"/>
                  </a:lnTo>
                </a:path>
                <a:path w="1252854" h="210820">
                  <a:moveTo>
                    <a:pt x="0" y="97535"/>
                  </a:moveTo>
                  <a:lnTo>
                    <a:pt x="8762" y="97535"/>
                  </a:lnTo>
                </a:path>
                <a:path w="1252854" h="210820">
                  <a:moveTo>
                    <a:pt x="296798" y="97535"/>
                  </a:moveTo>
                  <a:lnTo>
                    <a:pt x="1232916" y="97535"/>
                  </a:lnTo>
                </a:path>
                <a:path w="1252854" h="210820">
                  <a:moveTo>
                    <a:pt x="0" y="80772"/>
                  </a:moveTo>
                  <a:lnTo>
                    <a:pt x="8762" y="80772"/>
                  </a:lnTo>
                </a:path>
                <a:path w="1252854" h="210820">
                  <a:moveTo>
                    <a:pt x="296798" y="80772"/>
                  </a:moveTo>
                  <a:lnTo>
                    <a:pt x="1235964" y="80772"/>
                  </a:lnTo>
                </a:path>
                <a:path w="1252854" h="210820">
                  <a:moveTo>
                    <a:pt x="0" y="64007"/>
                  </a:moveTo>
                  <a:lnTo>
                    <a:pt x="8762" y="64007"/>
                  </a:lnTo>
                </a:path>
                <a:path w="1252854" h="210820">
                  <a:moveTo>
                    <a:pt x="296798" y="64007"/>
                  </a:moveTo>
                  <a:lnTo>
                    <a:pt x="1239012" y="64007"/>
                  </a:lnTo>
                </a:path>
                <a:path w="1252854" h="210820">
                  <a:moveTo>
                    <a:pt x="0" y="48768"/>
                  </a:moveTo>
                  <a:lnTo>
                    <a:pt x="8762" y="48768"/>
                  </a:lnTo>
                </a:path>
                <a:path w="1252854" h="210820">
                  <a:moveTo>
                    <a:pt x="296798" y="48768"/>
                  </a:moveTo>
                  <a:lnTo>
                    <a:pt x="1243583" y="48768"/>
                  </a:lnTo>
                </a:path>
                <a:path w="1252854" h="210820">
                  <a:moveTo>
                    <a:pt x="0" y="32005"/>
                  </a:moveTo>
                  <a:lnTo>
                    <a:pt x="8762" y="32005"/>
                  </a:lnTo>
                </a:path>
                <a:path w="1252854" h="210820">
                  <a:moveTo>
                    <a:pt x="296798" y="32005"/>
                  </a:moveTo>
                  <a:lnTo>
                    <a:pt x="1246631" y="32005"/>
                  </a:lnTo>
                </a:path>
                <a:path w="1252854" h="210820">
                  <a:moveTo>
                    <a:pt x="0" y="16763"/>
                  </a:moveTo>
                  <a:lnTo>
                    <a:pt x="8762" y="16763"/>
                  </a:lnTo>
                </a:path>
                <a:path w="1252854" h="210820">
                  <a:moveTo>
                    <a:pt x="296798" y="16763"/>
                  </a:moveTo>
                  <a:lnTo>
                    <a:pt x="1249679" y="16763"/>
                  </a:lnTo>
                </a:path>
                <a:path w="1252854" h="210820">
                  <a:moveTo>
                    <a:pt x="0" y="0"/>
                  </a:moveTo>
                  <a:lnTo>
                    <a:pt x="8762" y="0"/>
                  </a:lnTo>
                </a:path>
                <a:path w="1252854" h="210820">
                  <a:moveTo>
                    <a:pt x="296798" y="0"/>
                  </a:moveTo>
                  <a:lnTo>
                    <a:pt x="1252727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4" name="object 3334"/>
            <p:cNvSpPr/>
            <p:nvPr/>
          </p:nvSpPr>
          <p:spPr>
            <a:xfrm>
              <a:off x="8475724" y="3266122"/>
              <a:ext cx="1256030" cy="0"/>
            </a:xfrm>
            <a:custGeom>
              <a:avLst/>
              <a:gdLst/>
              <a:ahLst/>
              <a:cxnLst/>
              <a:rect l="l" t="t" r="r" b="b"/>
              <a:pathLst>
                <a:path w="1256029">
                  <a:moveTo>
                    <a:pt x="0" y="0"/>
                  </a:moveTo>
                  <a:lnTo>
                    <a:pt x="1255776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5" name="object 3335"/>
            <p:cNvSpPr/>
            <p:nvPr/>
          </p:nvSpPr>
          <p:spPr>
            <a:xfrm>
              <a:off x="8475724" y="3250882"/>
              <a:ext cx="1259205" cy="0"/>
            </a:xfrm>
            <a:custGeom>
              <a:avLst/>
              <a:gdLst/>
              <a:ahLst/>
              <a:cxnLst/>
              <a:rect l="l" t="t" r="r" b="b"/>
              <a:pathLst>
                <a:path w="1259204">
                  <a:moveTo>
                    <a:pt x="0" y="0"/>
                  </a:moveTo>
                  <a:lnTo>
                    <a:pt x="1258824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6" name="object 3336"/>
            <p:cNvSpPr/>
            <p:nvPr/>
          </p:nvSpPr>
          <p:spPr>
            <a:xfrm>
              <a:off x="8475724" y="3234118"/>
              <a:ext cx="1262380" cy="0"/>
            </a:xfrm>
            <a:custGeom>
              <a:avLst/>
              <a:gdLst/>
              <a:ahLst/>
              <a:cxnLst/>
              <a:rect l="l" t="t" r="r" b="b"/>
              <a:pathLst>
                <a:path w="1262379">
                  <a:moveTo>
                    <a:pt x="0" y="0"/>
                  </a:moveTo>
                  <a:lnTo>
                    <a:pt x="1261872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7" name="object 3337"/>
            <p:cNvSpPr/>
            <p:nvPr/>
          </p:nvSpPr>
          <p:spPr>
            <a:xfrm>
              <a:off x="8475724" y="3217355"/>
              <a:ext cx="1264920" cy="1905"/>
            </a:xfrm>
            <a:custGeom>
              <a:avLst/>
              <a:gdLst/>
              <a:ahLst/>
              <a:cxnLst/>
              <a:rect l="l" t="t" r="r" b="b"/>
              <a:pathLst>
                <a:path w="1264920" h="1905">
                  <a:moveTo>
                    <a:pt x="0" y="1524"/>
                  </a:moveTo>
                  <a:lnTo>
                    <a:pt x="1264920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8" name="object 3338"/>
            <p:cNvSpPr/>
            <p:nvPr/>
          </p:nvSpPr>
          <p:spPr>
            <a:xfrm>
              <a:off x="8475724" y="3153346"/>
              <a:ext cx="1278890" cy="48895"/>
            </a:xfrm>
            <a:custGeom>
              <a:avLst/>
              <a:gdLst/>
              <a:ahLst/>
              <a:cxnLst/>
              <a:rect l="l" t="t" r="r" b="b"/>
              <a:pathLst>
                <a:path w="1278890" h="48894">
                  <a:moveTo>
                    <a:pt x="0" y="48769"/>
                  </a:moveTo>
                  <a:lnTo>
                    <a:pt x="664084" y="48769"/>
                  </a:lnTo>
                </a:path>
                <a:path w="1278890" h="48894">
                  <a:moveTo>
                    <a:pt x="952120" y="48769"/>
                  </a:moveTo>
                  <a:lnTo>
                    <a:pt x="1269492" y="48769"/>
                  </a:lnTo>
                </a:path>
                <a:path w="1278890" h="48894">
                  <a:moveTo>
                    <a:pt x="0" y="32003"/>
                  </a:moveTo>
                  <a:lnTo>
                    <a:pt x="664084" y="32003"/>
                  </a:lnTo>
                </a:path>
                <a:path w="1278890" h="48894">
                  <a:moveTo>
                    <a:pt x="952120" y="32003"/>
                  </a:moveTo>
                  <a:lnTo>
                    <a:pt x="1272540" y="32003"/>
                  </a:lnTo>
                </a:path>
                <a:path w="1278890" h="48894">
                  <a:moveTo>
                    <a:pt x="0" y="16764"/>
                  </a:moveTo>
                  <a:lnTo>
                    <a:pt x="664084" y="16764"/>
                  </a:lnTo>
                </a:path>
                <a:path w="1278890" h="48894">
                  <a:moveTo>
                    <a:pt x="952120" y="16764"/>
                  </a:moveTo>
                  <a:lnTo>
                    <a:pt x="1275587" y="16764"/>
                  </a:lnTo>
                </a:path>
                <a:path w="1278890" h="48894">
                  <a:moveTo>
                    <a:pt x="0" y="0"/>
                  </a:moveTo>
                  <a:lnTo>
                    <a:pt x="664084" y="0"/>
                  </a:lnTo>
                </a:path>
                <a:path w="1278890" h="48894">
                  <a:moveTo>
                    <a:pt x="952120" y="0"/>
                  </a:moveTo>
                  <a:lnTo>
                    <a:pt x="1278635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9" name="object 3339"/>
            <p:cNvSpPr/>
            <p:nvPr/>
          </p:nvSpPr>
          <p:spPr>
            <a:xfrm>
              <a:off x="8475495" y="3137344"/>
              <a:ext cx="1282700" cy="0"/>
            </a:xfrm>
            <a:custGeom>
              <a:avLst/>
              <a:gdLst/>
              <a:ahLst/>
              <a:cxnLst/>
              <a:rect l="l" t="t" r="r" b="b"/>
              <a:pathLst>
                <a:path w="1282700">
                  <a:moveTo>
                    <a:pt x="0" y="0"/>
                  </a:moveTo>
                  <a:lnTo>
                    <a:pt x="664312" y="0"/>
                  </a:lnTo>
                </a:path>
                <a:path w="1282700">
                  <a:moveTo>
                    <a:pt x="952348" y="0"/>
                  </a:moveTo>
                  <a:lnTo>
                    <a:pt x="1282141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0" name="object 3340"/>
            <p:cNvSpPr/>
            <p:nvPr/>
          </p:nvSpPr>
          <p:spPr>
            <a:xfrm>
              <a:off x="8475724" y="3089339"/>
              <a:ext cx="1292860" cy="32384"/>
            </a:xfrm>
            <a:custGeom>
              <a:avLst/>
              <a:gdLst/>
              <a:ahLst/>
              <a:cxnLst/>
              <a:rect l="l" t="t" r="r" b="b"/>
              <a:pathLst>
                <a:path w="1292859" h="32385">
                  <a:moveTo>
                    <a:pt x="0" y="32002"/>
                  </a:moveTo>
                  <a:lnTo>
                    <a:pt x="664084" y="32002"/>
                  </a:lnTo>
                </a:path>
                <a:path w="1292859" h="32385">
                  <a:moveTo>
                    <a:pt x="952120" y="32002"/>
                  </a:moveTo>
                  <a:lnTo>
                    <a:pt x="1284731" y="32002"/>
                  </a:lnTo>
                </a:path>
                <a:path w="1292859" h="32385">
                  <a:moveTo>
                    <a:pt x="0" y="15240"/>
                  </a:moveTo>
                  <a:lnTo>
                    <a:pt x="664084" y="15240"/>
                  </a:lnTo>
                </a:path>
                <a:path w="1292859" h="32385">
                  <a:moveTo>
                    <a:pt x="952120" y="15240"/>
                  </a:moveTo>
                  <a:lnTo>
                    <a:pt x="1287779" y="15240"/>
                  </a:lnTo>
                </a:path>
                <a:path w="1292859" h="32385">
                  <a:moveTo>
                    <a:pt x="0" y="0"/>
                  </a:moveTo>
                  <a:lnTo>
                    <a:pt x="664084" y="0"/>
                  </a:lnTo>
                </a:path>
                <a:path w="1292859" h="32385">
                  <a:moveTo>
                    <a:pt x="952120" y="0"/>
                  </a:moveTo>
                  <a:lnTo>
                    <a:pt x="1292352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1" name="object 3341"/>
            <p:cNvSpPr/>
            <p:nvPr/>
          </p:nvSpPr>
          <p:spPr>
            <a:xfrm>
              <a:off x="8475724" y="3072574"/>
              <a:ext cx="1295400" cy="0"/>
            </a:xfrm>
            <a:custGeom>
              <a:avLst/>
              <a:gdLst/>
              <a:ahLst/>
              <a:cxnLst/>
              <a:rect l="l" t="t" r="r" b="b"/>
              <a:pathLst>
                <a:path w="1295400">
                  <a:moveTo>
                    <a:pt x="0" y="0"/>
                  </a:moveTo>
                  <a:lnTo>
                    <a:pt x="1295400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2" name="object 3342"/>
            <p:cNvSpPr/>
            <p:nvPr/>
          </p:nvSpPr>
          <p:spPr>
            <a:xfrm>
              <a:off x="8475724" y="3055810"/>
              <a:ext cx="1298575" cy="1905"/>
            </a:xfrm>
            <a:custGeom>
              <a:avLst/>
              <a:gdLst/>
              <a:ahLst/>
              <a:cxnLst/>
              <a:rect l="l" t="t" r="r" b="b"/>
              <a:pathLst>
                <a:path w="1298575" h="1905">
                  <a:moveTo>
                    <a:pt x="0" y="1524"/>
                  </a:moveTo>
                  <a:lnTo>
                    <a:pt x="1298448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3" name="object 3343"/>
            <p:cNvSpPr/>
            <p:nvPr/>
          </p:nvSpPr>
          <p:spPr>
            <a:xfrm>
              <a:off x="8475724" y="3040570"/>
              <a:ext cx="1301750" cy="0"/>
            </a:xfrm>
            <a:custGeom>
              <a:avLst/>
              <a:gdLst/>
              <a:ahLst/>
              <a:cxnLst/>
              <a:rect l="l" t="t" r="r" b="b"/>
              <a:pathLst>
                <a:path w="1301750">
                  <a:moveTo>
                    <a:pt x="0" y="0"/>
                  </a:moveTo>
                  <a:lnTo>
                    <a:pt x="1301496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4" name="object 3344"/>
            <p:cNvSpPr/>
            <p:nvPr/>
          </p:nvSpPr>
          <p:spPr>
            <a:xfrm>
              <a:off x="8475724" y="3023806"/>
              <a:ext cx="1304925" cy="0"/>
            </a:xfrm>
            <a:custGeom>
              <a:avLst/>
              <a:gdLst/>
              <a:ahLst/>
              <a:cxnLst/>
              <a:rect l="l" t="t" r="r" b="b"/>
              <a:pathLst>
                <a:path w="1304925">
                  <a:moveTo>
                    <a:pt x="0" y="0"/>
                  </a:moveTo>
                  <a:lnTo>
                    <a:pt x="1304544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5" name="object 3345"/>
            <p:cNvSpPr/>
            <p:nvPr/>
          </p:nvSpPr>
          <p:spPr>
            <a:xfrm>
              <a:off x="8475724" y="3008567"/>
              <a:ext cx="1308100" cy="0"/>
            </a:xfrm>
            <a:custGeom>
              <a:avLst/>
              <a:gdLst/>
              <a:ahLst/>
              <a:cxnLst/>
              <a:rect l="l" t="t" r="r" b="b"/>
              <a:pathLst>
                <a:path w="1308100">
                  <a:moveTo>
                    <a:pt x="0" y="0"/>
                  </a:moveTo>
                  <a:lnTo>
                    <a:pt x="1307592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6" name="object 3346"/>
            <p:cNvSpPr/>
            <p:nvPr/>
          </p:nvSpPr>
          <p:spPr>
            <a:xfrm>
              <a:off x="8475724" y="2991803"/>
              <a:ext cx="1310640" cy="0"/>
            </a:xfrm>
            <a:custGeom>
              <a:avLst/>
              <a:gdLst/>
              <a:ahLst/>
              <a:cxnLst/>
              <a:rect l="l" t="t" r="r" b="b"/>
              <a:pathLst>
                <a:path w="1310640">
                  <a:moveTo>
                    <a:pt x="0" y="0"/>
                  </a:moveTo>
                  <a:lnTo>
                    <a:pt x="1310640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7" name="object 3347"/>
            <p:cNvSpPr/>
            <p:nvPr/>
          </p:nvSpPr>
          <p:spPr>
            <a:xfrm>
              <a:off x="8475495" y="2975800"/>
              <a:ext cx="1315720" cy="0"/>
            </a:xfrm>
            <a:custGeom>
              <a:avLst/>
              <a:gdLst/>
              <a:ahLst/>
              <a:cxnLst/>
              <a:rect l="l" t="t" r="r" b="b"/>
              <a:pathLst>
                <a:path w="1315720">
                  <a:moveTo>
                    <a:pt x="0" y="0"/>
                  </a:moveTo>
                  <a:lnTo>
                    <a:pt x="8992" y="0"/>
                  </a:lnTo>
                </a:path>
                <a:path w="1315720">
                  <a:moveTo>
                    <a:pt x="297028" y="0"/>
                  </a:moveTo>
                  <a:lnTo>
                    <a:pt x="1315669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8" name="object 3348"/>
            <p:cNvSpPr/>
            <p:nvPr/>
          </p:nvSpPr>
          <p:spPr>
            <a:xfrm>
              <a:off x="8475724" y="2781491"/>
              <a:ext cx="1353820" cy="178435"/>
            </a:xfrm>
            <a:custGeom>
              <a:avLst/>
              <a:gdLst/>
              <a:ahLst/>
              <a:cxnLst/>
              <a:rect l="l" t="t" r="r" b="b"/>
              <a:pathLst>
                <a:path w="1353820" h="178435">
                  <a:moveTo>
                    <a:pt x="0" y="178305"/>
                  </a:moveTo>
                  <a:lnTo>
                    <a:pt x="8764" y="178305"/>
                  </a:lnTo>
                </a:path>
                <a:path w="1353820" h="178435">
                  <a:moveTo>
                    <a:pt x="296800" y="178305"/>
                  </a:moveTo>
                  <a:lnTo>
                    <a:pt x="1318259" y="178305"/>
                  </a:lnTo>
                </a:path>
                <a:path w="1353820" h="178435">
                  <a:moveTo>
                    <a:pt x="0" y="161542"/>
                  </a:moveTo>
                  <a:lnTo>
                    <a:pt x="8764" y="161542"/>
                  </a:lnTo>
                </a:path>
                <a:path w="1353820" h="178435">
                  <a:moveTo>
                    <a:pt x="296800" y="161542"/>
                  </a:moveTo>
                  <a:lnTo>
                    <a:pt x="1321307" y="161542"/>
                  </a:lnTo>
                </a:path>
                <a:path w="1353820" h="178435">
                  <a:moveTo>
                    <a:pt x="0" y="146302"/>
                  </a:moveTo>
                  <a:lnTo>
                    <a:pt x="8764" y="146302"/>
                  </a:lnTo>
                </a:path>
                <a:path w="1353820" h="178435">
                  <a:moveTo>
                    <a:pt x="296800" y="146302"/>
                  </a:moveTo>
                  <a:lnTo>
                    <a:pt x="1324355" y="146302"/>
                  </a:lnTo>
                </a:path>
                <a:path w="1353820" h="178435">
                  <a:moveTo>
                    <a:pt x="0" y="129538"/>
                  </a:moveTo>
                  <a:lnTo>
                    <a:pt x="8764" y="129538"/>
                  </a:lnTo>
                </a:path>
                <a:path w="1353820" h="178435">
                  <a:moveTo>
                    <a:pt x="296800" y="129538"/>
                  </a:moveTo>
                  <a:lnTo>
                    <a:pt x="1327403" y="129538"/>
                  </a:lnTo>
                </a:path>
                <a:path w="1353820" h="178435">
                  <a:moveTo>
                    <a:pt x="0" y="112775"/>
                  </a:moveTo>
                  <a:lnTo>
                    <a:pt x="8764" y="112775"/>
                  </a:lnTo>
                </a:path>
                <a:path w="1353820" h="178435">
                  <a:moveTo>
                    <a:pt x="296800" y="112775"/>
                  </a:moveTo>
                  <a:lnTo>
                    <a:pt x="1330452" y="112775"/>
                  </a:lnTo>
                </a:path>
                <a:path w="1353820" h="178435">
                  <a:moveTo>
                    <a:pt x="0" y="97536"/>
                  </a:moveTo>
                  <a:lnTo>
                    <a:pt x="8764" y="97536"/>
                  </a:lnTo>
                </a:path>
                <a:path w="1353820" h="178435">
                  <a:moveTo>
                    <a:pt x="296800" y="97536"/>
                  </a:moveTo>
                  <a:lnTo>
                    <a:pt x="1333500" y="97536"/>
                  </a:lnTo>
                </a:path>
                <a:path w="1353820" h="178435">
                  <a:moveTo>
                    <a:pt x="0" y="80770"/>
                  </a:moveTo>
                  <a:lnTo>
                    <a:pt x="8764" y="80770"/>
                  </a:lnTo>
                </a:path>
                <a:path w="1353820" h="178435">
                  <a:moveTo>
                    <a:pt x="296800" y="80770"/>
                  </a:moveTo>
                  <a:lnTo>
                    <a:pt x="1338072" y="80770"/>
                  </a:lnTo>
                </a:path>
                <a:path w="1353820" h="178435">
                  <a:moveTo>
                    <a:pt x="0" y="65530"/>
                  </a:moveTo>
                  <a:lnTo>
                    <a:pt x="8764" y="65530"/>
                  </a:lnTo>
                </a:path>
                <a:path w="1353820" h="178435">
                  <a:moveTo>
                    <a:pt x="296800" y="65530"/>
                  </a:moveTo>
                  <a:lnTo>
                    <a:pt x="1341120" y="65530"/>
                  </a:lnTo>
                </a:path>
                <a:path w="1353820" h="178435">
                  <a:moveTo>
                    <a:pt x="0" y="48766"/>
                  </a:moveTo>
                  <a:lnTo>
                    <a:pt x="8764" y="48766"/>
                  </a:lnTo>
                </a:path>
                <a:path w="1353820" h="178435">
                  <a:moveTo>
                    <a:pt x="296800" y="48766"/>
                  </a:moveTo>
                  <a:lnTo>
                    <a:pt x="603124" y="48766"/>
                  </a:lnTo>
                </a:path>
                <a:path w="1353820" h="178435">
                  <a:moveTo>
                    <a:pt x="743332" y="48766"/>
                  </a:moveTo>
                  <a:lnTo>
                    <a:pt x="985648" y="48766"/>
                  </a:lnTo>
                </a:path>
                <a:path w="1353820" h="178435">
                  <a:moveTo>
                    <a:pt x="1125856" y="48766"/>
                  </a:moveTo>
                  <a:lnTo>
                    <a:pt x="1344168" y="48766"/>
                  </a:lnTo>
                </a:path>
                <a:path w="1353820" h="178435">
                  <a:moveTo>
                    <a:pt x="0" y="32002"/>
                  </a:moveTo>
                  <a:lnTo>
                    <a:pt x="8764" y="32002"/>
                  </a:lnTo>
                </a:path>
                <a:path w="1353820" h="178435">
                  <a:moveTo>
                    <a:pt x="296800" y="32002"/>
                  </a:moveTo>
                  <a:lnTo>
                    <a:pt x="603124" y="32002"/>
                  </a:lnTo>
                </a:path>
                <a:path w="1353820" h="178435">
                  <a:moveTo>
                    <a:pt x="743332" y="32002"/>
                  </a:moveTo>
                  <a:lnTo>
                    <a:pt x="985648" y="32002"/>
                  </a:lnTo>
                </a:path>
                <a:path w="1353820" h="178435">
                  <a:moveTo>
                    <a:pt x="1125856" y="32002"/>
                  </a:moveTo>
                  <a:lnTo>
                    <a:pt x="1347216" y="32002"/>
                  </a:lnTo>
                </a:path>
                <a:path w="1353820" h="178435">
                  <a:moveTo>
                    <a:pt x="0" y="16762"/>
                  </a:moveTo>
                  <a:lnTo>
                    <a:pt x="8764" y="16762"/>
                  </a:lnTo>
                </a:path>
                <a:path w="1353820" h="178435">
                  <a:moveTo>
                    <a:pt x="296800" y="16762"/>
                  </a:moveTo>
                  <a:lnTo>
                    <a:pt x="603124" y="16762"/>
                  </a:lnTo>
                </a:path>
                <a:path w="1353820" h="178435">
                  <a:moveTo>
                    <a:pt x="743332" y="16762"/>
                  </a:moveTo>
                  <a:lnTo>
                    <a:pt x="985648" y="16762"/>
                  </a:lnTo>
                </a:path>
                <a:path w="1353820" h="178435">
                  <a:moveTo>
                    <a:pt x="1125856" y="16762"/>
                  </a:moveTo>
                  <a:lnTo>
                    <a:pt x="1350264" y="16762"/>
                  </a:lnTo>
                </a:path>
                <a:path w="1353820" h="178435">
                  <a:moveTo>
                    <a:pt x="0" y="0"/>
                  </a:moveTo>
                  <a:lnTo>
                    <a:pt x="8764" y="0"/>
                  </a:lnTo>
                </a:path>
                <a:path w="1353820" h="178435">
                  <a:moveTo>
                    <a:pt x="296800" y="0"/>
                  </a:moveTo>
                  <a:lnTo>
                    <a:pt x="603124" y="0"/>
                  </a:lnTo>
                </a:path>
                <a:path w="1353820" h="178435">
                  <a:moveTo>
                    <a:pt x="743332" y="0"/>
                  </a:moveTo>
                  <a:lnTo>
                    <a:pt x="985648" y="0"/>
                  </a:lnTo>
                </a:path>
                <a:path w="1353820" h="178435">
                  <a:moveTo>
                    <a:pt x="1125856" y="0"/>
                  </a:moveTo>
                  <a:lnTo>
                    <a:pt x="1353312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9" name="object 3349"/>
            <p:cNvSpPr/>
            <p:nvPr/>
          </p:nvSpPr>
          <p:spPr>
            <a:xfrm>
              <a:off x="8475495" y="2765488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8992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0" name="object 3350"/>
            <p:cNvSpPr/>
            <p:nvPr/>
          </p:nvSpPr>
          <p:spPr>
            <a:xfrm>
              <a:off x="8772525" y="2765488"/>
              <a:ext cx="1059815" cy="0"/>
            </a:xfrm>
            <a:custGeom>
              <a:avLst/>
              <a:gdLst/>
              <a:ahLst/>
              <a:cxnLst/>
              <a:rect l="l" t="t" r="r" b="b"/>
              <a:pathLst>
                <a:path w="1059815">
                  <a:moveTo>
                    <a:pt x="0" y="0"/>
                  </a:moveTo>
                  <a:lnTo>
                    <a:pt x="306324" y="0"/>
                  </a:lnTo>
                </a:path>
                <a:path w="1059815">
                  <a:moveTo>
                    <a:pt x="446531" y="0"/>
                  </a:moveTo>
                  <a:lnTo>
                    <a:pt x="688848" y="0"/>
                  </a:lnTo>
                </a:path>
                <a:path w="1059815">
                  <a:moveTo>
                    <a:pt x="829055" y="0"/>
                  </a:moveTo>
                  <a:lnTo>
                    <a:pt x="1059788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1" name="object 3351"/>
            <p:cNvSpPr/>
            <p:nvPr/>
          </p:nvSpPr>
          <p:spPr>
            <a:xfrm>
              <a:off x="8475724" y="2700718"/>
              <a:ext cx="1370330" cy="48895"/>
            </a:xfrm>
            <a:custGeom>
              <a:avLst/>
              <a:gdLst/>
              <a:ahLst/>
              <a:cxnLst/>
              <a:rect l="l" t="t" r="r" b="b"/>
              <a:pathLst>
                <a:path w="1370329" h="48894">
                  <a:moveTo>
                    <a:pt x="0" y="48766"/>
                  </a:moveTo>
                  <a:lnTo>
                    <a:pt x="8764" y="48766"/>
                  </a:lnTo>
                </a:path>
                <a:path w="1370329" h="48894">
                  <a:moveTo>
                    <a:pt x="296800" y="48766"/>
                  </a:moveTo>
                  <a:lnTo>
                    <a:pt x="603124" y="48766"/>
                  </a:lnTo>
                </a:path>
                <a:path w="1370329" h="48894">
                  <a:moveTo>
                    <a:pt x="743332" y="48766"/>
                  </a:moveTo>
                  <a:lnTo>
                    <a:pt x="985648" y="48766"/>
                  </a:lnTo>
                </a:path>
                <a:path w="1370329" h="48894">
                  <a:moveTo>
                    <a:pt x="1125856" y="48766"/>
                  </a:moveTo>
                  <a:lnTo>
                    <a:pt x="1360931" y="48766"/>
                  </a:lnTo>
                </a:path>
                <a:path w="1370329" h="48894">
                  <a:moveTo>
                    <a:pt x="0" y="32003"/>
                  </a:moveTo>
                  <a:lnTo>
                    <a:pt x="8764" y="32003"/>
                  </a:lnTo>
                </a:path>
                <a:path w="1370329" h="48894">
                  <a:moveTo>
                    <a:pt x="296800" y="32003"/>
                  </a:moveTo>
                  <a:lnTo>
                    <a:pt x="603124" y="32003"/>
                  </a:lnTo>
                </a:path>
                <a:path w="1370329" h="48894">
                  <a:moveTo>
                    <a:pt x="743332" y="32003"/>
                  </a:moveTo>
                  <a:lnTo>
                    <a:pt x="985648" y="32003"/>
                  </a:lnTo>
                </a:path>
                <a:path w="1370329" h="48894">
                  <a:moveTo>
                    <a:pt x="1125856" y="32003"/>
                  </a:moveTo>
                  <a:lnTo>
                    <a:pt x="1363979" y="32003"/>
                  </a:lnTo>
                </a:path>
                <a:path w="1370329" h="48894">
                  <a:moveTo>
                    <a:pt x="0" y="16764"/>
                  </a:moveTo>
                  <a:lnTo>
                    <a:pt x="8764" y="16764"/>
                  </a:lnTo>
                </a:path>
                <a:path w="1370329" h="48894">
                  <a:moveTo>
                    <a:pt x="296800" y="16764"/>
                  </a:moveTo>
                  <a:lnTo>
                    <a:pt x="603124" y="16764"/>
                  </a:lnTo>
                </a:path>
                <a:path w="1370329" h="48894">
                  <a:moveTo>
                    <a:pt x="743332" y="16764"/>
                  </a:moveTo>
                  <a:lnTo>
                    <a:pt x="985648" y="16764"/>
                  </a:lnTo>
                </a:path>
                <a:path w="1370329" h="48894">
                  <a:moveTo>
                    <a:pt x="1125856" y="16764"/>
                  </a:moveTo>
                  <a:lnTo>
                    <a:pt x="1367027" y="16764"/>
                  </a:lnTo>
                </a:path>
                <a:path w="1370329" h="48894">
                  <a:moveTo>
                    <a:pt x="0" y="0"/>
                  </a:moveTo>
                  <a:lnTo>
                    <a:pt x="8764" y="0"/>
                  </a:lnTo>
                </a:path>
                <a:path w="1370329" h="48894">
                  <a:moveTo>
                    <a:pt x="296800" y="0"/>
                  </a:moveTo>
                  <a:lnTo>
                    <a:pt x="603124" y="0"/>
                  </a:lnTo>
                </a:path>
                <a:path w="1370329" h="48894">
                  <a:moveTo>
                    <a:pt x="743332" y="0"/>
                  </a:moveTo>
                  <a:lnTo>
                    <a:pt x="985648" y="0"/>
                  </a:lnTo>
                </a:path>
                <a:path w="1370329" h="48894">
                  <a:moveTo>
                    <a:pt x="1125856" y="0"/>
                  </a:moveTo>
                  <a:lnTo>
                    <a:pt x="1370076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2" name="object 3352"/>
            <p:cNvSpPr/>
            <p:nvPr/>
          </p:nvSpPr>
          <p:spPr>
            <a:xfrm>
              <a:off x="8475495" y="2684717"/>
              <a:ext cx="603885" cy="0"/>
            </a:xfrm>
            <a:custGeom>
              <a:avLst/>
              <a:gdLst/>
              <a:ahLst/>
              <a:cxnLst/>
              <a:rect l="l" t="t" r="r" b="b"/>
              <a:pathLst>
                <a:path w="603884">
                  <a:moveTo>
                    <a:pt x="0" y="0"/>
                  </a:moveTo>
                  <a:lnTo>
                    <a:pt x="603352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3" name="object 3353"/>
            <p:cNvSpPr/>
            <p:nvPr/>
          </p:nvSpPr>
          <p:spPr>
            <a:xfrm>
              <a:off x="9219056" y="2684717"/>
              <a:ext cx="630555" cy="0"/>
            </a:xfrm>
            <a:custGeom>
              <a:avLst/>
              <a:gdLst/>
              <a:ahLst/>
              <a:cxnLst/>
              <a:rect l="l" t="t" r="r" b="b"/>
              <a:pathLst>
                <a:path w="630554">
                  <a:moveTo>
                    <a:pt x="0" y="0"/>
                  </a:moveTo>
                  <a:lnTo>
                    <a:pt x="242316" y="0"/>
                  </a:lnTo>
                </a:path>
                <a:path w="630554">
                  <a:moveTo>
                    <a:pt x="382524" y="0"/>
                  </a:moveTo>
                  <a:lnTo>
                    <a:pt x="630020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4" name="object 3354"/>
            <p:cNvSpPr/>
            <p:nvPr/>
          </p:nvSpPr>
          <p:spPr>
            <a:xfrm>
              <a:off x="8475724" y="2619946"/>
              <a:ext cx="1386840" cy="48895"/>
            </a:xfrm>
            <a:custGeom>
              <a:avLst/>
              <a:gdLst/>
              <a:ahLst/>
              <a:cxnLst/>
              <a:rect l="l" t="t" r="r" b="b"/>
              <a:pathLst>
                <a:path w="1386840" h="48894">
                  <a:moveTo>
                    <a:pt x="0" y="48769"/>
                  </a:moveTo>
                  <a:lnTo>
                    <a:pt x="603124" y="48769"/>
                  </a:lnTo>
                </a:path>
                <a:path w="1386840" h="48894">
                  <a:moveTo>
                    <a:pt x="743332" y="48769"/>
                  </a:moveTo>
                  <a:lnTo>
                    <a:pt x="985648" y="48769"/>
                  </a:lnTo>
                </a:path>
                <a:path w="1386840" h="48894">
                  <a:moveTo>
                    <a:pt x="1125856" y="48769"/>
                  </a:moveTo>
                  <a:lnTo>
                    <a:pt x="1376172" y="48769"/>
                  </a:lnTo>
                </a:path>
                <a:path w="1386840" h="48894">
                  <a:moveTo>
                    <a:pt x="0" y="32003"/>
                  </a:moveTo>
                  <a:lnTo>
                    <a:pt x="603124" y="32003"/>
                  </a:lnTo>
                </a:path>
                <a:path w="1386840" h="48894">
                  <a:moveTo>
                    <a:pt x="743332" y="32003"/>
                  </a:moveTo>
                  <a:lnTo>
                    <a:pt x="985648" y="32003"/>
                  </a:lnTo>
                </a:path>
                <a:path w="1386840" h="48894">
                  <a:moveTo>
                    <a:pt x="1125856" y="32003"/>
                  </a:moveTo>
                  <a:lnTo>
                    <a:pt x="1379220" y="32003"/>
                  </a:lnTo>
                </a:path>
                <a:path w="1386840" h="48894">
                  <a:moveTo>
                    <a:pt x="0" y="16764"/>
                  </a:moveTo>
                  <a:lnTo>
                    <a:pt x="603124" y="16764"/>
                  </a:lnTo>
                </a:path>
                <a:path w="1386840" h="48894">
                  <a:moveTo>
                    <a:pt x="743332" y="16764"/>
                  </a:moveTo>
                  <a:lnTo>
                    <a:pt x="985648" y="16764"/>
                  </a:lnTo>
                </a:path>
                <a:path w="1386840" h="48894">
                  <a:moveTo>
                    <a:pt x="1125856" y="16764"/>
                  </a:moveTo>
                  <a:lnTo>
                    <a:pt x="1382268" y="16764"/>
                  </a:lnTo>
                </a:path>
                <a:path w="1386840" h="48894">
                  <a:moveTo>
                    <a:pt x="0" y="0"/>
                  </a:moveTo>
                  <a:lnTo>
                    <a:pt x="603124" y="0"/>
                  </a:lnTo>
                </a:path>
                <a:path w="1386840" h="48894">
                  <a:moveTo>
                    <a:pt x="743332" y="0"/>
                  </a:moveTo>
                  <a:lnTo>
                    <a:pt x="985648" y="0"/>
                  </a:lnTo>
                </a:path>
                <a:path w="1386840" h="48894">
                  <a:moveTo>
                    <a:pt x="1125856" y="0"/>
                  </a:moveTo>
                  <a:lnTo>
                    <a:pt x="1386840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5" name="object 3355"/>
            <p:cNvSpPr/>
            <p:nvPr/>
          </p:nvSpPr>
          <p:spPr>
            <a:xfrm>
              <a:off x="8475495" y="2603944"/>
              <a:ext cx="603885" cy="0"/>
            </a:xfrm>
            <a:custGeom>
              <a:avLst/>
              <a:gdLst/>
              <a:ahLst/>
              <a:cxnLst/>
              <a:rect l="l" t="t" r="r" b="b"/>
              <a:pathLst>
                <a:path w="603884">
                  <a:moveTo>
                    <a:pt x="0" y="0"/>
                  </a:moveTo>
                  <a:lnTo>
                    <a:pt x="603352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6" name="object 3356"/>
            <p:cNvSpPr/>
            <p:nvPr/>
          </p:nvSpPr>
          <p:spPr>
            <a:xfrm>
              <a:off x="9219056" y="2603944"/>
              <a:ext cx="647065" cy="0"/>
            </a:xfrm>
            <a:custGeom>
              <a:avLst/>
              <a:gdLst/>
              <a:ahLst/>
              <a:cxnLst/>
              <a:rect l="l" t="t" r="r" b="b"/>
              <a:pathLst>
                <a:path w="647065">
                  <a:moveTo>
                    <a:pt x="0" y="0"/>
                  </a:moveTo>
                  <a:lnTo>
                    <a:pt x="242316" y="0"/>
                  </a:lnTo>
                </a:path>
                <a:path w="647065">
                  <a:moveTo>
                    <a:pt x="382524" y="0"/>
                  </a:moveTo>
                  <a:lnTo>
                    <a:pt x="646784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7" name="object 3357"/>
            <p:cNvSpPr/>
            <p:nvPr/>
          </p:nvSpPr>
          <p:spPr>
            <a:xfrm>
              <a:off x="8475724" y="2555938"/>
              <a:ext cx="1399540" cy="32384"/>
            </a:xfrm>
            <a:custGeom>
              <a:avLst/>
              <a:gdLst/>
              <a:ahLst/>
              <a:cxnLst/>
              <a:rect l="l" t="t" r="r" b="b"/>
              <a:pathLst>
                <a:path w="1399540" h="32385">
                  <a:moveTo>
                    <a:pt x="0" y="32003"/>
                  </a:moveTo>
                  <a:lnTo>
                    <a:pt x="603124" y="32003"/>
                  </a:lnTo>
                </a:path>
                <a:path w="1399540" h="32385">
                  <a:moveTo>
                    <a:pt x="743332" y="32003"/>
                  </a:moveTo>
                  <a:lnTo>
                    <a:pt x="985648" y="32003"/>
                  </a:lnTo>
                </a:path>
                <a:path w="1399540" h="32385">
                  <a:moveTo>
                    <a:pt x="1125856" y="32003"/>
                  </a:moveTo>
                  <a:lnTo>
                    <a:pt x="1392935" y="32003"/>
                  </a:lnTo>
                </a:path>
                <a:path w="1399540" h="32385">
                  <a:moveTo>
                    <a:pt x="0" y="15240"/>
                  </a:moveTo>
                  <a:lnTo>
                    <a:pt x="603124" y="15240"/>
                  </a:lnTo>
                </a:path>
                <a:path w="1399540" h="32385">
                  <a:moveTo>
                    <a:pt x="743332" y="15240"/>
                  </a:moveTo>
                  <a:lnTo>
                    <a:pt x="985648" y="15240"/>
                  </a:lnTo>
                </a:path>
                <a:path w="1399540" h="32385">
                  <a:moveTo>
                    <a:pt x="1125856" y="15240"/>
                  </a:moveTo>
                  <a:lnTo>
                    <a:pt x="1395983" y="15240"/>
                  </a:lnTo>
                </a:path>
                <a:path w="1399540" h="32385">
                  <a:moveTo>
                    <a:pt x="0" y="0"/>
                  </a:moveTo>
                  <a:lnTo>
                    <a:pt x="603124" y="0"/>
                  </a:lnTo>
                </a:path>
                <a:path w="1399540" h="32385">
                  <a:moveTo>
                    <a:pt x="743332" y="0"/>
                  </a:moveTo>
                  <a:lnTo>
                    <a:pt x="985648" y="0"/>
                  </a:lnTo>
                </a:path>
                <a:path w="1399540" h="32385">
                  <a:moveTo>
                    <a:pt x="1125856" y="0"/>
                  </a:moveTo>
                  <a:lnTo>
                    <a:pt x="1399031" y="0"/>
                  </a:lnTo>
                </a:path>
              </a:pathLst>
            </a:custGeom>
            <a:ln w="3175">
              <a:solidFill>
                <a:srgbClr val="D6D6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8" name="object 3358"/>
            <p:cNvSpPr/>
            <p:nvPr/>
          </p:nvSpPr>
          <p:spPr>
            <a:xfrm>
              <a:off x="9696448" y="2545308"/>
              <a:ext cx="180340" cy="0"/>
            </a:xfrm>
            <a:custGeom>
              <a:avLst/>
              <a:gdLst/>
              <a:ahLst/>
              <a:cxnLst/>
              <a:rect l="l" t="t" r="r" b="b"/>
              <a:pathLst>
                <a:path w="180340">
                  <a:moveTo>
                    <a:pt x="137160" y="0"/>
                  </a:moveTo>
                  <a:lnTo>
                    <a:pt x="179832" y="0"/>
                  </a:lnTo>
                </a:path>
                <a:path w="180340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9" name="object 3359"/>
            <p:cNvSpPr/>
            <p:nvPr/>
          </p:nvSpPr>
          <p:spPr>
            <a:xfrm>
              <a:off x="9422128" y="2545308"/>
              <a:ext cx="192405" cy="0"/>
            </a:xfrm>
            <a:custGeom>
              <a:avLst/>
              <a:gdLst/>
              <a:ahLst/>
              <a:cxnLst/>
              <a:rect l="l" t="t" r="r" b="b"/>
              <a:pathLst>
                <a:path w="192404">
                  <a:moveTo>
                    <a:pt x="179452" y="0"/>
                  </a:moveTo>
                  <a:lnTo>
                    <a:pt x="192024" y="0"/>
                  </a:lnTo>
                </a:path>
                <a:path w="192404">
                  <a:moveTo>
                    <a:pt x="0" y="0"/>
                  </a:moveTo>
                  <a:lnTo>
                    <a:pt x="392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0" name="object 3360"/>
            <p:cNvSpPr/>
            <p:nvPr/>
          </p:nvSpPr>
          <p:spPr>
            <a:xfrm>
              <a:off x="8474200" y="2545308"/>
              <a:ext cx="866140" cy="0"/>
            </a:xfrm>
            <a:custGeom>
              <a:avLst/>
              <a:gdLst/>
              <a:ahLst/>
              <a:cxnLst/>
              <a:rect l="l" t="t" r="r" b="b"/>
              <a:pathLst>
                <a:path w="866140">
                  <a:moveTo>
                    <a:pt x="810767" y="0"/>
                  </a:moveTo>
                  <a:lnTo>
                    <a:pt x="865631" y="0"/>
                  </a:lnTo>
                </a:path>
                <a:path w="866140">
                  <a:moveTo>
                    <a:pt x="536447" y="0"/>
                  </a:moveTo>
                  <a:lnTo>
                    <a:pt x="591311" y="0"/>
                  </a:lnTo>
                </a:path>
                <a:path w="866140">
                  <a:moveTo>
                    <a:pt x="399287" y="0"/>
                  </a:moveTo>
                  <a:lnTo>
                    <a:pt x="454151" y="0"/>
                  </a:lnTo>
                </a:path>
                <a:path w="866140">
                  <a:moveTo>
                    <a:pt x="262127" y="0"/>
                  </a:moveTo>
                  <a:lnTo>
                    <a:pt x="316992" y="0"/>
                  </a:lnTo>
                </a:path>
                <a:path w="866140">
                  <a:moveTo>
                    <a:pt x="124967" y="0"/>
                  </a:moveTo>
                  <a:lnTo>
                    <a:pt x="179831" y="0"/>
                  </a:lnTo>
                </a:path>
                <a:path w="866140">
                  <a:moveTo>
                    <a:pt x="0" y="0"/>
                  </a:moveTo>
                  <a:lnTo>
                    <a:pt x="426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1" name="object 3361"/>
            <p:cNvSpPr/>
            <p:nvPr/>
          </p:nvSpPr>
          <p:spPr>
            <a:xfrm>
              <a:off x="8474200" y="2545270"/>
              <a:ext cx="0" cy="53340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33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2" name="object 3362"/>
            <p:cNvSpPr/>
            <p:nvPr/>
          </p:nvSpPr>
          <p:spPr>
            <a:xfrm>
              <a:off x="8474200" y="268090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4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3" name="object 3363"/>
            <p:cNvSpPr/>
            <p:nvPr/>
          </p:nvSpPr>
          <p:spPr>
            <a:xfrm>
              <a:off x="8474200" y="2818067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4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4" name="object 3364"/>
            <p:cNvSpPr/>
            <p:nvPr/>
          </p:nvSpPr>
          <p:spPr>
            <a:xfrm>
              <a:off x="8474200" y="2955227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4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5" name="object 3365"/>
            <p:cNvSpPr/>
            <p:nvPr/>
          </p:nvSpPr>
          <p:spPr>
            <a:xfrm>
              <a:off x="8474200" y="3092385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4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6" name="object 3366"/>
            <p:cNvSpPr/>
            <p:nvPr/>
          </p:nvSpPr>
          <p:spPr>
            <a:xfrm>
              <a:off x="8474200" y="322954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7" name="object 3367"/>
            <p:cNvSpPr/>
            <p:nvPr/>
          </p:nvSpPr>
          <p:spPr>
            <a:xfrm>
              <a:off x="8474200" y="336670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8" name="object 3368"/>
            <p:cNvSpPr/>
            <p:nvPr/>
          </p:nvSpPr>
          <p:spPr>
            <a:xfrm>
              <a:off x="8474200" y="3503867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9" name="object 3369"/>
            <p:cNvSpPr/>
            <p:nvPr/>
          </p:nvSpPr>
          <p:spPr>
            <a:xfrm>
              <a:off x="8474200" y="3641027"/>
              <a:ext cx="0" cy="53340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33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0" name="object 3370"/>
            <p:cNvSpPr/>
            <p:nvPr/>
          </p:nvSpPr>
          <p:spPr>
            <a:xfrm>
              <a:off x="8474200" y="3694367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1" name="object 3371"/>
            <p:cNvSpPr/>
            <p:nvPr/>
          </p:nvSpPr>
          <p:spPr>
            <a:xfrm>
              <a:off x="8558021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2" name="object 3372"/>
            <p:cNvSpPr/>
            <p:nvPr/>
          </p:nvSpPr>
          <p:spPr>
            <a:xfrm>
              <a:off x="869518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3" name="object 3373"/>
            <p:cNvSpPr/>
            <p:nvPr/>
          </p:nvSpPr>
          <p:spPr>
            <a:xfrm>
              <a:off x="883234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4" name="object 3374"/>
            <p:cNvSpPr/>
            <p:nvPr/>
          </p:nvSpPr>
          <p:spPr>
            <a:xfrm>
              <a:off x="896950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5" name="object 3375"/>
            <p:cNvSpPr/>
            <p:nvPr/>
          </p:nvSpPr>
          <p:spPr>
            <a:xfrm>
              <a:off x="910666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6" name="object 3376"/>
            <p:cNvSpPr/>
            <p:nvPr/>
          </p:nvSpPr>
          <p:spPr>
            <a:xfrm>
              <a:off x="9243821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7" name="object 3377"/>
            <p:cNvSpPr/>
            <p:nvPr/>
          </p:nvSpPr>
          <p:spPr>
            <a:xfrm>
              <a:off x="938098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8" name="object 3378"/>
            <p:cNvSpPr/>
            <p:nvPr/>
          </p:nvSpPr>
          <p:spPr>
            <a:xfrm>
              <a:off x="9518140" y="3694367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9" name="object 3379"/>
            <p:cNvSpPr/>
            <p:nvPr/>
          </p:nvSpPr>
          <p:spPr>
            <a:xfrm>
              <a:off x="9641584" y="3694367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0" name="object 3380"/>
            <p:cNvSpPr/>
            <p:nvPr/>
          </p:nvSpPr>
          <p:spPr>
            <a:xfrm>
              <a:off x="9661397" y="3560254"/>
              <a:ext cx="10795" cy="53340"/>
            </a:xfrm>
            <a:custGeom>
              <a:avLst/>
              <a:gdLst/>
              <a:ahLst/>
              <a:cxnLst/>
              <a:rect l="l" t="t" r="r" b="b"/>
              <a:pathLst>
                <a:path w="10795" h="53339">
                  <a:moveTo>
                    <a:pt x="0" y="53340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1" name="object 3381"/>
            <p:cNvSpPr/>
            <p:nvPr/>
          </p:nvSpPr>
          <p:spPr>
            <a:xfrm>
              <a:off x="9687304" y="3426142"/>
              <a:ext cx="12700" cy="53340"/>
            </a:xfrm>
            <a:custGeom>
              <a:avLst/>
              <a:gdLst/>
              <a:ahLst/>
              <a:cxnLst/>
              <a:rect l="l" t="t" r="r" b="b"/>
              <a:pathLst>
                <a:path w="12700" h="53339">
                  <a:moveTo>
                    <a:pt x="0" y="53340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2" name="object 3382"/>
            <p:cNvSpPr/>
            <p:nvPr/>
          </p:nvSpPr>
          <p:spPr>
            <a:xfrm>
              <a:off x="9714736" y="3290506"/>
              <a:ext cx="10795" cy="55244"/>
            </a:xfrm>
            <a:custGeom>
              <a:avLst/>
              <a:gdLst/>
              <a:ahLst/>
              <a:cxnLst/>
              <a:rect l="l" t="t" r="r" b="b"/>
              <a:pathLst>
                <a:path w="10795" h="55245">
                  <a:moveTo>
                    <a:pt x="0" y="54864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3" name="object 3383"/>
            <p:cNvSpPr/>
            <p:nvPr/>
          </p:nvSpPr>
          <p:spPr>
            <a:xfrm>
              <a:off x="9742168" y="3156394"/>
              <a:ext cx="10795" cy="53340"/>
            </a:xfrm>
            <a:custGeom>
              <a:avLst/>
              <a:gdLst/>
              <a:ahLst/>
              <a:cxnLst/>
              <a:rect l="l" t="t" r="r" b="b"/>
              <a:pathLst>
                <a:path w="10795" h="53339">
                  <a:moveTo>
                    <a:pt x="0" y="53340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4" name="object 3384"/>
            <p:cNvSpPr/>
            <p:nvPr/>
          </p:nvSpPr>
          <p:spPr>
            <a:xfrm>
              <a:off x="9769600" y="3022282"/>
              <a:ext cx="10795" cy="53340"/>
            </a:xfrm>
            <a:custGeom>
              <a:avLst/>
              <a:gdLst/>
              <a:ahLst/>
              <a:cxnLst/>
              <a:rect l="l" t="t" r="r" b="b"/>
              <a:pathLst>
                <a:path w="10795" h="53339">
                  <a:moveTo>
                    <a:pt x="0" y="53340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5" name="object 3385"/>
            <p:cNvSpPr/>
            <p:nvPr/>
          </p:nvSpPr>
          <p:spPr>
            <a:xfrm>
              <a:off x="9797033" y="2888170"/>
              <a:ext cx="10795" cy="53340"/>
            </a:xfrm>
            <a:custGeom>
              <a:avLst/>
              <a:gdLst/>
              <a:ahLst/>
              <a:cxnLst/>
              <a:rect l="l" t="t" r="r" b="b"/>
              <a:pathLst>
                <a:path w="10795" h="53339">
                  <a:moveTo>
                    <a:pt x="0" y="53340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6" name="object 3386"/>
            <p:cNvSpPr/>
            <p:nvPr/>
          </p:nvSpPr>
          <p:spPr>
            <a:xfrm>
              <a:off x="9822940" y="2752533"/>
              <a:ext cx="10795" cy="55244"/>
            </a:xfrm>
            <a:custGeom>
              <a:avLst/>
              <a:gdLst/>
              <a:ahLst/>
              <a:cxnLst/>
              <a:rect l="l" t="t" r="r" b="b"/>
              <a:pathLst>
                <a:path w="10795" h="55244">
                  <a:moveTo>
                    <a:pt x="0" y="54864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7" name="object 3387"/>
            <p:cNvSpPr/>
            <p:nvPr/>
          </p:nvSpPr>
          <p:spPr>
            <a:xfrm>
              <a:off x="9850372" y="2618422"/>
              <a:ext cx="10795" cy="53340"/>
            </a:xfrm>
            <a:custGeom>
              <a:avLst/>
              <a:gdLst/>
              <a:ahLst/>
              <a:cxnLst/>
              <a:rect l="l" t="t" r="r" b="b"/>
              <a:pathLst>
                <a:path w="10795" h="53339">
                  <a:moveTo>
                    <a:pt x="0" y="53340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8" name="object 3388"/>
            <p:cNvSpPr/>
            <p:nvPr/>
          </p:nvSpPr>
          <p:spPr>
            <a:xfrm>
              <a:off x="9876280" y="2545270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9" name="object 3389"/>
            <p:cNvSpPr/>
            <p:nvPr/>
          </p:nvSpPr>
          <p:spPr>
            <a:xfrm>
              <a:off x="9644251" y="2544890"/>
              <a:ext cx="250190" cy="1150620"/>
            </a:xfrm>
            <a:custGeom>
              <a:avLst/>
              <a:gdLst/>
              <a:ahLst/>
              <a:cxnLst/>
              <a:rect l="l" t="t" r="r" b="b"/>
              <a:pathLst>
                <a:path w="250190" h="1150620">
                  <a:moveTo>
                    <a:pt x="249936" y="0"/>
                  </a:moveTo>
                  <a:lnTo>
                    <a:pt x="231648" y="0"/>
                  </a:lnTo>
                  <a:lnTo>
                    <a:pt x="0" y="1147572"/>
                  </a:lnTo>
                  <a:lnTo>
                    <a:pt x="18288" y="1150620"/>
                  </a:lnTo>
                  <a:lnTo>
                    <a:pt x="2499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0" name="object 3390"/>
            <p:cNvSpPr/>
            <p:nvPr/>
          </p:nvSpPr>
          <p:spPr>
            <a:xfrm>
              <a:off x="9662921" y="2545270"/>
              <a:ext cx="231775" cy="1150620"/>
            </a:xfrm>
            <a:custGeom>
              <a:avLst/>
              <a:gdLst/>
              <a:ahLst/>
              <a:cxnLst/>
              <a:rect l="l" t="t" r="r" b="b"/>
              <a:pathLst>
                <a:path w="231775" h="1150620">
                  <a:moveTo>
                    <a:pt x="231648" y="0"/>
                  </a:moveTo>
                  <a:lnTo>
                    <a:pt x="0" y="1150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1" name="object 3391"/>
            <p:cNvSpPr/>
            <p:nvPr/>
          </p:nvSpPr>
          <p:spPr>
            <a:xfrm>
              <a:off x="9644633" y="2545270"/>
              <a:ext cx="231775" cy="1148080"/>
            </a:xfrm>
            <a:custGeom>
              <a:avLst/>
              <a:gdLst/>
              <a:ahLst/>
              <a:cxnLst/>
              <a:rect l="l" t="t" r="r" b="b"/>
              <a:pathLst>
                <a:path w="231775" h="1148079">
                  <a:moveTo>
                    <a:pt x="231648" y="0"/>
                  </a:moveTo>
                  <a:lnTo>
                    <a:pt x="0" y="1147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2" name="object 3392"/>
            <p:cNvSpPr/>
            <p:nvPr/>
          </p:nvSpPr>
          <p:spPr>
            <a:xfrm>
              <a:off x="8457056" y="3693985"/>
              <a:ext cx="1205865" cy="576580"/>
            </a:xfrm>
            <a:custGeom>
              <a:avLst/>
              <a:gdLst/>
              <a:ahLst/>
              <a:cxnLst/>
              <a:rect l="l" t="t" r="r" b="b"/>
              <a:pathLst>
                <a:path w="1205865" h="576579">
                  <a:moveTo>
                    <a:pt x="1205484" y="0"/>
                  </a:moveTo>
                  <a:lnTo>
                    <a:pt x="0" y="0"/>
                  </a:lnTo>
                  <a:lnTo>
                    <a:pt x="0" y="576072"/>
                  </a:lnTo>
                  <a:lnTo>
                    <a:pt x="1089660" y="576072"/>
                  </a:lnTo>
                  <a:lnTo>
                    <a:pt x="1205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3" name="object 3393"/>
            <p:cNvSpPr/>
            <p:nvPr/>
          </p:nvSpPr>
          <p:spPr>
            <a:xfrm>
              <a:off x="8457436" y="3694367"/>
              <a:ext cx="1205865" cy="576580"/>
            </a:xfrm>
            <a:custGeom>
              <a:avLst/>
              <a:gdLst/>
              <a:ahLst/>
              <a:cxnLst/>
              <a:rect l="l" t="t" r="r" b="b"/>
              <a:pathLst>
                <a:path w="1205865" h="576579">
                  <a:moveTo>
                    <a:pt x="0" y="0"/>
                  </a:moveTo>
                  <a:lnTo>
                    <a:pt x="0" y="576072"/>
                  </a:lnTo>
                  <a:lnTo>
                    <a:pt x="1089660" y="576072"/>
                  </a:lnTo>
                  <a:lnTo>
                    <a:pt x="1205484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4" name="object 3394"/>
            <p:cNvSpPr/>
            <p:nvPr/>
          </p:nvSpPr>
          <p:spPr>
            <a:xfrm>
              <a:off x="9038222" y="3712363"/>
              <a:ext cx="595630" cy="540385"/>
            </a:xfrm>
            <a:custGeom>
              <a:avLst/>
              <a:gdLst/>
              <a:ahLst/>
              <a:cxnLst/>
              <a:rect l="l" t="t" r="r" b="b"/>
              <a:pathLst>
                <a:path w="595629" h="540385">
                  <a:moveTo>
                    <a:pt x="557618" y="0"/>
                  </a:moveTo>
                  <a:lnTo>
                    <a:pt x="38163" y="76"/>
                  </a:lnTo>
                  <a:lnTo>
                    <a:pt x="2070" y="28155"/>
                  </a:lnTo>
                  <a:lnTo>
                    <a:pt x="0" y="35305"/>
                  </a:lnTo>
                  <a:lnTo>
                    <a:pt x="63" y="540067"/>
                  </a:lnTo>
                  <a:lnTo>
                    <a:pt x="494093" y="540003"/>
                  </a:lnTo>
                  <a:lnTo>
                    <a:pt x="595083" y="35217"/>
                  </a:lnTo>
                  <a:lnTo>
                    <a:pt x="593724" y="28079"/>
                  </a:lnTo>
                  <a:lnTo>
                    <a:pt x="585419" y="14808"/>
                  </a:lnTo>
                  <a:lnTo>
                    <a:pt x="579755" y="9575"/>
                  </a:lnTo>
                  <a:lnTo>
                    <a:pt x="565365" y="1917"/>
                  </a:lnTo>
                  <a:lnTo>
                    <a:pt x="557618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5" name="object 3395"/>
            <p:cNvSpPr/>
            <p:nvPr/>
          </p:nvSpPr>
          <p:spPr>
            <a:xfrm>
              <a:off x="9038212" y="3712363"/>
              <a:ext cx="595630" cy="540385"/>
            </a:xfrm>
            <a:custGeom>
              <a:avLst/>
              <a:gdLst/>
              <a:ahLst/>
              <a:cxnLst/>
              <a:rect l="l" t="t" r="r" b="b"/>
              <a:pathLst>
                <a:path w="595629" h="540385">
                  <a:moveTo>
                    <a:pt x="76" y="540067"/>
                  </a:moveTo>
                  <a:lnTo>
                    <a:pt x="494106" y="540003"/>
                  </a:lnTo>
                  <a:lnTo>
                    <a:pt x="593636" y="42875"/>
                  </a:lnTo>
                  <a:lnTo>
                    <a:pt x="595083" y="35217"/>
                  </a:lnTo>
                  <a:lnTo>
                    <a:pt x="593737" y="28079"/>
                  </a:lnTo>
                  <a:lnTo>
                    <a:pt x="565378" y="1917"/>
                  </a:lnTo>
                  <a:lnTo>
                    <a:pt x="557631" y="0"/>
                  </a:lnTo>
                  <a:lnTo>
                    <a:pt x="549325" y="0"/>
                  </a:lnTo>
                  <a:lnTo>
                    <a:pt x="46481" y="76"/>
                  </a:lnTo>
                  <a:lnTo>
                    <a:pt x="38176" y="76"/>
                  </a:lnTo>
                  <a:lnTo>
                    <a:pt x="6235" y="21513"/>
                  </a:lnTo>
                  <a:lnTo>
                    <a:pt x="0" y="35305"/>
                  </a:lnTo>
                  <a:lnTo>
                    <a:pt x="12" y="42964"/>
                  </a:lnTo>
                  <a:lnTo>
                    <a:pt x="76" y="5400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6" name="object 3396"/>
            <p:cNvSpPr/>
            <p:nvPr/>
          </p:nvSpPr>
          <p:spPr>
            <a:xfrm>
              <a:off x="5701665" y="3159061"/>
              <a:ext cx="91440" cy="3770629"/>
            </a:xfrm>
            <a:custGeom>
              <a:avLst/>
              <a:gdLst/>
              <a:ahLst/>
              <a:cxnLst/>
              <a:rect l="l" t="t" r="r" b="b"/>
              <a:pathLst>
                <a:path w="91439" h="3770629">
                  <a:moveTo>
                    <a:pt x="91440" y="0"/>
                  </a:moveTo>
                  <a:lnTo>
                    <a:pt x="0" y="0"/>
                  </a:lnTo>
                  <a:lnTo>
                    <a:pt x="1524" y="3770376"/>
                  </a:lnTo>
                  <a:lnTo>
                    <a:pt x="91440" y="3770376"/>
                  </a:lnTo>
                  <a:lnTo>
                    <a:pt x="914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7" name="object 3397"/>
            <p:cNvSpPr/>
            <p:nvPr/>
          </p:nvSpPr>
          <p:spPr>
            <a:xfrm>
              <a:off x="5793484" y="3159442"/>
              <a:ext cx="0" cy="3770629"/>
            </a:xfrm>
            <a:custGeom>
              <a:avLst/>
              <a:gdLst/>
              <a:ahLst/>
              <a:cxnLst/>
              <a:rect l="l" t="t" r="r" b="b"/>
              <a:pathLst>
                <a:path h="3770629">
                  <a:moveTo>
                    <a:pt x="0" y="0"/>
                  </a:moveTo>
                  <a:lnTo>
                    <a:pt x="0" y="37703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8" name="object 3398"/>
            <p:cNvSpPr/>
            <p:nvPr/>
          </p:nvSpPr>
          <p:spPr>
            <a:xfrm>
              <a:off x="5702044" y="3159442"/>
              <a:ext cx="1905" cy="3770629"/>
            </a:xfrm>
            <a:custGeom>
              <a:avLst/>
              <a:gdLst/>
              <a:ahLst/>
              <a:cxnLst/>
              <a:rect l="l" t="t" r="r" b="b"/>
              <a:pathLst>
                <a:path w="1904" h="3770629">
                  <a:moveTo>
                    <a:pt x="0" y="0"/>
                  </a:moveTo>
                  <a:lnTo>
                    <a:pt x="1524" y="37703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9" name="object 3399"/>
            <p:cNvSpPr/>
            <p:nvPr/>
          </p:nvSpPr>
          <p:spPr>
            <a:xfrm>
              <a:off x="5793105" y="5038165"/>
              <a:ext cx="1447800" cy="664845"/>
            </a:xfrm>
            <a:custGeom>
              <a:avLst/>
              <a:gdLst/>
              <a:ahLst/>
              <a:cxnLst/>
              <a:rect l="l" t="t" r="r" b="b"/>
              <a:pathLst>
                <a:path w="1447800" h="664845">
                  <a:moveTo>
                    <a:pt x="1447800" y="0"/>
                  </a:moveTo>
                  <a:lnTo>
                    <a:pt x="598932" y="0"/>
                  </a:lnTo>
                  <a:lnTo>
                    <a:pt x="598932" y="16751"/>
                  </a:lnTo>
                  <a:lnTo>
                    <a:pt x="598932" y="152387"/>
                  </a:lnTo>
                  <a:lnTo>
                    <a:pt x="445008" y="152387"/>
                  </a:lnTo>
                  <a:lnTo>
                    <a:pt x="445008" y="16751"/>
                  </a:lnTo>
                  <a:lnTo>
                    <a:pt x="598932" y="16751"/>
                  </a:lnTo>
                  <a:lnTo>
                    <a:pt x="598932" y="0"/>
                  </a:lnTo>
                  <a:lnTo>
                    <a:pt x="0" y="0"/>
                  </a:lnTo>
                  <a:lnTo>
                    <a:pt x="0" y="1511"/>
                  </a:lnTo>
                  <a:lnTo>
                    <a:pt x="0" y="16751"/>
                  </a:lnTo>
                  <a:lnTo>
                    <a:pt x="0" y="152387"/>
                  </a:lnTo>
                  <a:lnTo>
                    <a:pt x="0" y="292595"/>
                  </a:lnTo>
                  <a:lnTo>
                    <a:pt x="0" y="309359"/>
                  </a:lnTo>
                  <a:lnTo>
                    <a:pt x="0" y="664464"/>
                  </a:lnTo>
                  <a:lnTo>
                    <a:pt x="1447800" y="664464"/>
                  </a:lnTo>
                  <a:lnTo>
                    <a:pt x="1447800" y="1511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0" name="object 3400"/>
            <p:cNvSpPr/>
            <p:nvPr/>
          </p:nvSpPr>
          <p:spPr>
            <a:xfrm>
              <a:off x="5793484" y="5038534"/>
              <a:ext cx="1447800" cy="664845"/>
            </a:xfrm>
            <a:custGeom>
              <a:avLst/>
              <a:gdLst/>
              <a:ahLst/>
              <a:cxnLst/>
              <a:rect l="l" t="t" r="r" b="b"/>
              <a:pathLst>
                <a:path w="1447800" h="664845">
                  <a:moveTo>
                    <a:pt x="0" y="1524"/>
                  </a:moveTo>
                  <a:lnTo>
                    <a:pt x="0" y="664464"/>
                  </a:lnTo>
                  <a:lnTo>
                    <a:pt x="1447800" y="664464"/>
                  </a:lnTo>
                  <a:lnTo>
                    <a:pt x="1447800" y="0"/>
                  </a:lnTo>
                  <a:lnTo>
                    <a:pt x="0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1" name="object 3401"/>
            <p:cNvSpPr/>
            <p:nvPr/>
          </p:nvSpPr>
          <p:spPr>
            <a:xfrm>
              <a:off x="5793104" y="3706178"/>
              <a:ext cx="1164590" cy="559435"/>
            </a:xfrm>
            <a:custGeom>
              <a:avLst/>
              <a:gdLst/>
              <a:ahLst/>
              <a:cxnLst/>
              <a:rect l="l" t="t" r="r" b="b"/>
              <a:pathLst>
                <a:path w="1164590" h="559435">
                  <a:moveTo>
                    <a:pt x="1164336" y="0"/>
                  </a:moveTo>
                  <a:lnTo>
                    <a:pt x="0" y="0"/>
                  </a:lnTo>
                  <a:lnTo>
                    <a:pt x="0" y="559308"/>
                  </a:lnTo>
                  <a:lnTo>
                    <a:pt x="1164336" y="559308"/>
                  </a:lnTo>
                  <a:lnTo>
                    <a:pt x="1164336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2" name="object 3402"/>
            <p:cNvSpPr/>
            <p:nvPr/>
          </p:nvSpPr>
          <p:spPr>
            <a:xfrm>
              <a:off x="5793484" y="3706558"/>
              <a:ext cx="1164590" cy="559435"/>
            </a:xfrm>
            <a:custGeom>
              <a:avLst/>
              <a:gdLst/>
              <a:ahLst/>
              <a:cxnLst/>
              <a:rect l="l" t="t" r="r" b="b"/>
              <a:pathLst>
                <a:path w="1164590" h="559435">
                  <a:moveTo>
                    <a:pt x="0" y="0"/>
                  </a:moveTo>
                  <a:lnTo>
                    <a:pt x="0" y="559308"/>
                  </a:lnTo>
                  <a:lnTo>
                    <a:pt x="1164336" y="559308"/>
                  </a:lnTo>
                  <a:lnTo>
                    <a:pt x="1164336" y="0"/>
                  </a:lnTo>
                  <a:lnTo>
                    <a:pt x="27889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3" name="object 3403"/>
            <p:cNvSpPr/>
            <p:nvPr/>
          </p:nvSpPr>
          <p:spPr>
            <a:xfrm>
              <a:off x="5793104" y="5720905"/>
              <a:ext cx="1447800" cy="1209040"/>
            </a:xfrm>
            <a:custGeom>
              <a:avLst/>
              <a:gdLst/>
              <a:ahLst/>
              <a:cxnLst/>
              <a:rect l="l" t="t" r="r" b="b"/>
              <a:pathLst>
                <a:path w="1447800" h="1209040">
                  <a:moveTo>
                    <a:pt x="1447800" y="0"/>
                  </a:moveTo>
                  <a:lnTo>
                    <a:pt x="0" y="0"/>
                  </a:lnTo>
                  <a:lnTo>
                    <a:pt x="0" y="1208532"/>
                  </a:lnTo>
                  <a:lnTo>
                    <a:pt x="1447800" y="1207008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4" name="object 3404"/>
            <p:cNvSpPr/>
            <p:nvPr/>
          </p:nvSpPr>
          <p:spPr>
            <a:xfrm>
              <a:off x="5793484" y="5721286"/>
              <a:ext cx="1447800" cy="1209040"/>
            </a:xfrm>
            <a:custGeom>
              <a:avLst/>
              <a:gdLst/>
              <a:ahLst/>
              <a:cxnLst/>
              <a:rect l="l" t="t" r="r" b="b"/>
              <a:pathLst>
                <a:path w="1447800" h="1209040">
                  <a:moveTo>
                    <a:pt x="1447800" y="0"/>
                  </a:moveTo>
                  <a:lnTo>
                    <a:pt x="0" y="0"/>
                  </a:lnTo>
                  <a:lnTo>
                    <a:pt x="0" y="1208532"/>
                  </a:lnTo>
                  <a:lnTo>
                    <a:pt x="1447800" y="1207008"/>
                  </a:lnTo>
                  <a:lnTo>
                    <a:pt x="1447800" y="416052"/>
                  </a:lnTo>
                  <a:lnTo>
                    <a:pt x="144780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5" name="object 3405"/>
            <p:cNvSpPr/>
            <p:nvPr/>
          </p:nvSpPr>
          <p:spPr>
            <a:xfrm>
              <a:off x="7619719" y="4549674"/>
              <a:ext cx="1179195" cy="1182370"/>
            </a:xfrm>
            <a:custGeom>
              <a:avLst/>
              <a:gdLst/>
              <a:ahLst/>
              <a:cxnLst/>
              <a:rect l="l" t="t" r="r" b="b"/>
              <a:pathLst>
                <a:path w="1179195" h="1182370">
                  <a:moveTo>
                    <a:pt x="571919" y="0"/>
                  </a:moveTo>
                  <a:lnTo>
                    <a:pt x="523705" y="3197"/>
                  </a:lnTo>
                  <a:lnTo>
                    <a:pt x="476509" y="10217"/>
                  </a:lnTo>
                  <a:lnTo>
                    <a:pt x="430502" y="20914"/>
                  </a:lnTo>
                  <a:lnTo>
                    <a:pt x="385857" y="35143"/>
                  </a:lnTo>
                  <a:lnTo>
                    <a:pt x="342745" y="52761"/>
                  </a:lnTo>
                  <a:lnTo>
                    <a:pt x="301339" y="73621"/>
                  </a:lnTo>
                  <a:lnTo>
                    <a:pt x="261809" y="97580"/>
                  </a:lnTo>
                  <a:lnTo>
                    <a:pt x="224328" y="124492"/>
                  </a:lnTo>
                  <a:lnTo>
                    <a:pt x="189068" y="154212"/>
                  </a:lnTo>
                  <a:lnTo>
                    <a:pt x="156200" y="186597"/>
                  </a:lnTo>
                  <a:lnTo>
                    <a:pt x="125896" y="221500"/>
                  </a:lnTo>
                  <a:lnTo>
                    <a:pt x="98328" y="258777"/>
                  </a:lnTo>
                  <a:lnTo>
                    <a:pt x="73668" y="298283"/>
                  </a:lnTo>
                  <a:lnTo>
                    <a:pt x="52088" y="339874"/>
                  </a:lnTo>
                  <a:lnTo>
                    <a:pt x="33759" y="383405"/>
                  </a:lnTo>
                  <a:lnTo>
                    <a:pt x="18853" y="428731"/>
                  </a:lnTo>
                  <a:lnTo>
                    <a:pt x="7543" y="475706"/>
                  </a:lnTo>
                  <a:lnTo>
                    <a:pt x="0" y="524187"/>
                  </a:lnTo>
                  <a:lnTo>
                    <a:pt x="12" y="658223"/>
                  </a:lnTo>
                  <a:lnTo>
                    <a:pt x="7569" y="706703"/>
                  </a:lnTo>
                  <a:lnTo>
                    <a:pt x="18893" y="753676"/>
                  </a:lnTo>
                  <a:lnTo>
                    <a:pt x="33812" y="798999"/>
                  </a:lnTo>
                  <a:lnTo>
                    <a:pt x="52153" y="842525"/>
                  </a:lnTo>
                  <a:lnTo>
                    <a:pt x="73745" y="884111"/>
                  </a:lnTo>
                  <a:lnTo>
                    <a:pt x="98416" y="923611"/>
                  </a:lnTo>
                  <a:lnTo>
                    <a:pt x="125994" y="960881"/>
                  </a:lnTo>
                  <a:lnTo>
                    <a:pt x="156307" y="995776"/>
                  </a:lnTo>
                  <a:lnTo>
                    <a:pt x="189184" y="1028151"/>
                  </a:lnTo>
                  <a:lnTo>
                    <a:pt x="224452" y="1057862"/>
                  </a:lnTo>
                  <a:lnTo>
                    <a:pt x="261941" y="1084763"/>
                  </a:lnTo>
                  <a:lnTo>
                    <a:pt x="301477" y="1108710"/>
                  </a:lnTo>
                  <a:lnTo>
                    <a:pt x="342889" y="1129558"/>
                  </a:lnTo>
                  <a:lnTo>
                    <a:pt x="386005" y="1147162"/>
                  </a:lnTo>
                  <a:lnTo>
                    <a:pt x="430653" y="1161378"/>
                  </a:lnTo>
                  <a:lnTo>
                    <a:pt x="476661" y="1172061"/>
                  </a:lnTo>
                  <a:lnTo>
                    <a:pt x="523859" y="1179066"/>
                  </a:lnTo>
                  <a:lnTo>
                    <a:pt x="572072" y="1182248"/>
                  </a:lnTo>
                  <a:lnTo>
                    <a:pt x="621131" y="1181463"/>
                  </a:lnTo>
                  <a:lnTo>
                    <a:pt x="669963" y="1176670"/>
                  </a:lnTo>
                  <a:lnTo>
                    <a:pt x="717505" y="1168031"/>
                  </a:lnTo>
                  <a:lnTo>
                    <a:pt x="763602" y="1155710"/>
                  </a:lnTo>
                  <a:lnTo>
                    <a:pt x="808100" y="1139869"/>
                  </a:lnTo>
                  <a:lnTo>
                    <a:pt x="850845" y="1120673"/>
                  </a:lnTo>
                  <a:lnTo>
                    <a:pt x="891682" y="1098284"/>
                  </a:lnTo>
                  <a:lnTo>
                    <a:pt x="930458" y="1072866"/>
                  </a:lnTo>
                  <a:lnTo>
                    <a:pt x="967018" y="1044583"/>
                  </a:lnTo>
                  <a:lnTo>
                    <a:pt x="1001207" y="1013597"/>
                  </a:lnTo>
                  <a:lnTo>
                    <a:pt x="1032872" y="980071"/>
                  </a:lnTo>
                  <a:lnTo>
                    <a:pt x="1061858" y="944171"/>
                  </a:lnTo>
                  <a:lnTo>
                    <a:pt x="1088010" y="906057"/>
                  </a:lnTo>
                  <a:lnTo>
                    <a:pt x="1111175" y="865895"/>
                  </a:lnTo>
                  <a:lnTo>
                    <a:pt x="1131199" y="823847"/>
                  </a:lnTo>
                  <a:lnTo>
                    <a:pt x="1147926" y="780077"/>
                  </a:lnTo>
                  <a:lnTo>
                    <a:pt x="1161203" y="734747"/>
                  </a:lnTo>
                  <a:lnTo>
                    <a:pt x="1170875" y="688023"/>
                  </a:lnTo>
                  <a:lnTo>
                    <a:pt x="1176788" y="640066"/>
                  </a:lnTo>
                  <a:lnTo>
                    <a:pt x="1178788" y="591040"/>
                  </a:lnTo>
                  <a:lnTo>
                    <a:pt x="1176774" y="542016"/>
                  </a:lnTo>
                  <a:lnTo>
                    <a:pt x="1170847" y="494062"/>
                  </a:lnTo>
                  <a:lnTo>
                    <a:pt x="1161162" y="447342"/>
                  </a:lnTo>
                  <a:lnTo>
                    <a:pt x="1147872" y="402017"/>
                  </a:lnTo>
                  <a:lnTo>
                    <a:pt x="1131132" y="358252"/>
                  </a:lnTo>
                  <a:lnTo>
                    <a:pt x="1111097" y="316210"/>
                  </a:lnTo>
                  <a:lnTo>
                    <a:pt x="1087921" y="276055"/>
                  </a:lnTo>
                  <a:lnTo>
                    <a:pt x="1061758" y="237949"/>
                  </a:lnTo>
                  <a:lnTo>
                    <a:pt x="1032762" y="202056"/>
                  </a:lnTo>
                  <a:lnTo>
                    <a:pt x="1001088" y="168539"/>
                  </a:lnTo>
                  <a:lnTo>
                    <a:pt x="966891" y="137562"/>
                  </a:lnTo>
                  <a:lnTo>
                    <a:pt x="930324" y="109288"/>
                  </a:lnTo>
                  <a:lnTo>
                    <a:pt x="891542" y="83880"/>
                  </a:lnTo>
                  <a:lnTo>
                    <a:pt x="850700" y="61502"/>
                  </a:lnTo>
                  <a:lnTo>
                    <a:pt x="807951" y="42316"/>
                  </a:lnTo>
                  <a:lnTo>
                    <a:pt x="763450" y="26487"/>
                  </a:lnTo>
                  <a:lnTo>
                    <a:pt x="717351" y="14177"/>
                  </a:lnTo>
                  <a:lnTo>
                    <a:pt x="669809" y="5550"/>
                  </a:lnTo>
                  <a:lnTo>
                    <a:pt x="620979" y="769"/>
                  </a:lnTo>
                  <a:lnTo>
                    <a:pt x="5719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6" name="object 3406"/>
            <p:cNvSpPr/>
            <p:nvPr/>
          </p:nvSpPr>
          <p:spPr>
            <a:xfrm>
              <a:off x="7619706" y="4549676"/>
              <a:ext cx="1179195" cy="1182370"/>
            </a:xfrm>
            <a:custGeom>
              <a:avLst/>
              <a:gdLst/>
              <a:ahLst/>
              <a:cxnLst/>
              <a:rect l="l" t="t" r="r" b="b"/>
              <a:pathLst>
                <a:path w="1179195" h="1182370">
                  <a:moveTo>
                    <a:pt x="25" y="658223"/>
                  </a:moveTo>
                  <a:lnTo>
                    <a:pt x="0" y="524187"/>
                  </a:lnTo>
                  <a:lnTo>
                    <a:pt x="7545" y="475706"/>
                  </a:lnTo>
                  <a:lnTo>
                    <a:pt x="18857" y="428731"/>
                  </a:lnTo>
                  <a:lnTo>
                    <a:pt x="33764" y="383405"/>
                  </a:lnTo>
                  <a:lnTo>
                    <a:pt x="52094" y="339874"/>
                  </a:lnTo>
                  <a:lnTo>
                    <a:pt x="73676" y="298283"/>
                  </a:lnTo>
                  <a:lnTo>
                    <a:pt x="98337" y="258777"/>
                  </a:lnTo>
                  <a:lnTo>
                    <a:pt x="125905" y="221500"/>
                  </a:lnTo>
                  <a:lnTo>
                    <a:pt x="156210" y="186597"/>
                  </a:lnTo>
                  <a:lnTo>
                    <a:pt x="189078" y="154212"/>
                  </a:lnTo>
                  <a:lnTo>
                    <a:pt x="224339" y="124492"/>
                  </a:lnTo>
                  <a:lnTo>
                    <a:pt x="261821" y="97580"/>
                  </a:lnTo>
                  <a:lnTo>
                    <a:pt x="301351" y="73621"/>
                  </a:lnTo>
                  <a:lnTo>
                    <a:pt x="342758" y="52761"/>
                  </a:lnTo>
                  <a:lnTo>
                    <a:pt x="385869" y="35143"/>
                  </a:lnTo>
                  <a:lnTo>
                    <a:pt x="430515" y="20914"/>
                  </a:lnTo>
                  <a:lnTo>
                    <a:pt x="476521" y="10217"/>
                  </a:lnTo>
                  <a:lnTo>
                    <a:pt x="523717" y="3197"/>
                  </a:lnTo>
                  <a:lnTo>
                    <a:pt x="571931" y="0"/>
                  </a:lnTo>
                  <a:lnTo>
                    <a:pt x="620991" y="769"/>
                  </a:lnTo>
                  <a:lnTo>
                    <a:pt x="669822" y="5550"/>
                  </a:lnTo>
                  <a:lnTo>
                    <a:pt x="717364" y="14177"/>
                  </a:lnTo>
                  <a:lnTo>
                    <a:pt x="763462" y="26487"/>
                  </a:lnTo>
                  <a:lnTo>
                    <a:pt x="807963" y="42316"/>
                  </a:lnTo>
                  <a:lnTo>
                    <a:pt x="850712" y="61502"/>
                  </a:lnTo>
                  <a:lnTo>
                    <a:pt x="891555" y="83880"/>
                  </a:lnTo>
                  <a:lnTo>
                    <a:pt x="930337" y="109288"/>
                  </a:lnTo>
                  <a:lnTo>
                    <a:pt x="966904" y="137562"/>
                  </a:lnTo>
                  <a:lnTo>
                    <a:pt x="1001101" y="168539"/>
                  </a:lnTo>
                  <a:lnTo>
                    <a:pt x="1032775" y="202056"/>
                  </a:lnTo>
                  <a:lnTo>
                    <a:pt x="1061771" y="237949"/>
                  </a:lnTo>
                  <a:lnTo>
                    <a:pt x="1087934" y="276055"/>
                  </a:lnTo>
                  <a:lnTo>
                    <a:pt x="1111110" y="316210"/>
                  </a:lnTo>
                  <a:lnTo>
                    <a:pt x="1131145" y="358252"/>
                  </a:lnTo>
                  <a:lnTo>
                    <a:pt x="1147885" y="402017"/>
                  </a:lnTo>
                  <a:lnTo>
                    <a:pt x="1161174" y="447342"/>
                  </a:lnTo>
                  <a:lnTo>
                    <a:pt x="1170860" y="494062"/>
                  </a:lnTo>
                  <a:lnTo>
                    <a:pt x="1176787" y="542016"/>
                  </a:lnTo>
                  <a:lnTo>
                    <a:pt x="1178801" y="591040"/>
                  </a:lnTo>
                  <a:lnTo>
                    <a:pt x="1176801" y="640066"/>
                  </a:lnTo>
                  <a:lnTo>
                    <a:pt x="1170888" y="688023"/>
                  </a:lnTo>
                  <a:lnTo>
                    <a:pt x="1161215" y="734747"/>
                  </a:lnTo>
                  <a:lnTo>
                    <a:pt x="1147938" y="780077"/>
                  </a:lnTo>
                  <a:lnTo>
                    <a:pt x="1131211" y="823847"/>
                  </a:lnTo>
                  <a:lnTo>
                    <a:pt x="1111188" y="865895"/>
                  </a:lnTo>
                  <a:lnTo>
                    <a:pt x="1088023" y="906057"/>
                  </a:lnTo>
                  <a:lnTo>
                    <a:pt x="1061870" y="944171"/>
                  </a:lnTo>
                  <a:lnTo>
                    <a:pt x="1032885" y="980071"/>
                  </a:lnTo>
                  <a:lnTo>
                    <a:pt x="1001220" y="1013597"/>
                  </a:lnTo>
                  <a:lnTo>
                    <a:pt x="967031" y="1044583"/>
                  </a:lnTo>
                  <a:lnTo>
                    <a:pt x="930471" y="1072866"/>
                  </a:lnTo>
                  <a:lnTo>
                    <a:pt x="891695" y="1098284"/>
                  </a:lnTo>
                  <a:lnTo>
                    <a:pt x="850858" y="1120673"/>
                  </a:lnTo>
                  <a:lnTo>
                    <a:pt x="808113" y="1139869"/>
                  </a:lnTo>
                  <a:lnTo>
                    <a:pt x="763615" y="1155710"/>
                  </a:lnTo>
                  <a:lnTo>
                    <a:pt x="717517" y="1168031"/>
                  </a:lnTo>
                  <a:lnTo>
                    <a:pt x="669976" y="1176670"/>
                  </a:lnTo>
                  <a:lnTo>
                    <a:pt x="621144" y="1181463"/>
                  </a:lnTo>
                  <a:lnTo>
                    <a:pt x="572085" y="1182248"/>
                  </a:lnTo>
                  <a:lnTo>
                    <a:pt x="523871" y="1179066"/>
                  </a:lnTo>
                  <a:lnTo>
                    <a:pt x="476674" y="1172061"/>
                  </a:lnTo>
                  <a:lnTo>
                    <a:pt x="430666" y="1161378"/>
                  </a:lnTo>
                  <a:lnTo>
                    <a:pt x="386017" y="1147162"/>
                  </a:lnTo>
                  <a:lnTo>
                    <a:pt x="342901" y="1129558"/>
                  </a:lnTo>
                  <a:lnTo>
                    <a:pt x="301489" y="1108710"/>
                  </a:lnTo>
                  <a:lnTo>
                    <a:pt x="261953" y="1084763"/>
                  </a:lnTo>
                  <a:lnTo>
                    <a:pt x="224465" y="1057862"/>
                  </a:lnTo>
                  <a:lnTo>
                    <a:pt x="189197" y="1028151"/>
                  </a:lnTo>
                  <a:lnTo>
                    <a:pt x="156320" y="995776"/>
                  </a:lnTo>
                  <a:lnTo>
                    <a:pt x="126006" y="960881"/>
                  </a:lnTo>
                  <a:lnTo>
                    <a:pt x="98428" y="923611"/>
                  </a:lnTo>
                  <a:lnTo>
                    <a:pt x="73757" y="884111"/>
                  </a:lnTo>
                  <a:lnTo>
                    <a:pt x="52165" y="842525"/>
                  </a:lnTo>
                  <a:lnTo>
                    <a:pt x="33824" y="798999"/>
                  </a:lnTo>
                  <a:lnTo>
                    <a:pt x="18906" y="753676"/>
                  </a:lnTo>
                  <a:lnTo>
                    <a:pt x="7582" y="706703"/>
                  </a:lnTo>
                  <a:lnTo>
                    <a:pt x="25" y="6582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7" name="object 3407"/>
            <p:cNvSpPr/>
            <p:nvPr/>
          </p:nvSpPr>
          <p:spPr>
            <a:xfrm>
              <a:off x="7635907" y="4565858"/>
              <a:ext cx="1146810" cy="1149985"/>
            </a:xfrm>
            <a:custGeom>
              <a:avLst/>
              <a:gdLst/>
              <a:ahLst/>
              <a:cxnLst/>
              <a:rect l="l" t="t" r="r" b="b"/>
              <a:pathLst>
                <a:path w="1146809" h="1149985">
                  <a:moveTo>
                    <a:pt x="556640" y="0"/>
                  </a:moveTo>
                  <a:lnTo>
                    <a:pt x="509770" y="3066"/>
                  </a:lnTo>
                  <a:lnTo>
                    <a:pt x="463885" y="9847"/>
                  </a:lnTo>
                  <a:lnTo>
                    <a:pt x="419153" y="20202"/>
                  </a:lnTo>
                  <a:lnTo>
                    <a:pt x="375740" y="33990"/>
                  </a:lnTo>
                  <a:lnTo>
                    <a:pt x="333813" y="51073"/>
                  </a:lnTo>
                  <a:lnTo>
                    <a:pt x="293540" y="71308"/>
                  </a:lnTo>
                  <a:lnTo>
                    <a:pt x="255086" y="94555"/>
                  </a:lnTo>
                  <a:lnTo>
                    <a:pt x="218620" y="120674"/>
                  </a:lnTo>
                  <a:lnTo>
                    <a:pt x="184309" y="149525"/>
                  </a:lnTo>
                  <a:lnTo>
                    <a:pt x="152319" y="180967"/>
                  </a:lnTo>
                  <a:lnTo>
                    <a:pt x="122816" y="214860"/>
                  </a:lnTo>
                  <a:lnTo>
                    <a:pt x="95970" y="251062"/>
                  </a:lnTo>
                  <a:lnTo>
                    <a:pt x="71945" y="289435"/>
                  </a:lnTo>
                  <a:lnTo>
                    <a:pt x="50909" y="329837"/>
                  </a:lnTo>
                  <a:lnTo>
                    <a:pt x="33030" y="372127"/>
                  </a:lnTo>
                  <a:lnTo>
                    <a:pt x="18474" y="416167"/>
                  </a:lnTo>
                  <a:lnTo>
                    <a:pt x="7408" y="461814"/>
                  </a:lnTo>
                  <a:lnTo>
                    <a:pt x="0" y="508928"/>
                  </a:lnTo>
                  <a:lnTo>
                    <a:pt x="25" y="641110"/>
                  </a:lnTo>
                  <a:lnTo>
                    <a:pt x="7446" y="688223"/>
                  </a:lnTo>
                  <a:lnTo>
                    <a:pt x="18523" y="733868"/>
                  </a:lnTo>
                  <a:lnTo>
                    <a:pt x="33090" y="777904"/>
                  </a:lnTo>
                  <a:lnTo>
                    <a:pt x="50981" y="820190"/>
                  </a:lnTo>
                  <a:lnTo>
                    <a:pt x="72027" y="860586"/>
                  </a:lnTo>
                  <a:lnTo>
                    <a:pt x="96061" y="898952"/>
                  </a:lnTo>
                  <a:lnTo>
                    <a:pt x="122918" y="935147"/>
                  </a:lnTo>
                  <a:lnTo>
                    <a:pt x="152429" y="969031"/>
                  </a:lnTo>
                  <a:lnTo>
                    <a:pt x="184427" y="1000464"/>
                  </a:lnTo>
                  <a:lnTo>
                    <a:pt x="218746" y="1029304"/>
                  </a:lnTo>
                  <a:lnTo>
                    <a:pt x="255219" y="1055413"/>
                  </a:lnTo>
                  <a:lnTo>
                    <a:pt x="293678" y="1078649"/>
                  </a:lnTo>
                  <a:lnTo>
                    <a:pt x="333957" y="1098873"/>
                  </a:lnTo>
                  <a:lnTo>
                    <a:pt x="375888" y="1115943"/>
                  </a:lnTo>
                  <a:lnTo>
                    <a:pt x="419304" y="1129720"/>
                  </a:lnTo>
                  <a:lnTo>
                    <a:pt x="464038" y="1140063"/>
                  </a:lnTo>
                  <a:lnTo>
                    <a:pt x="509924" y="1146831"/>
                  </a:lnTo>
                  <a:lnTo>
                    <a:pt x="556794" y="1149885"/>
                  </a:lnTo>
                  <a:lnTo>
                    <a:pt x="604481" y="1149084"/>
                  </a:lnTo>
                  <a:lnTo>
                    <a:pt x="651943" y="1144388"/>
                  </a:lnTo>
                  <a:lnTo>
                    <a:pt x="698150" y="1135957"/>
                  </a:lnTo>
                  <a:lnTo>
                    <a:pt x="742950" y="1123949"/>
                  </a:lnTo>
                  <a:lnTo>
                    <a:pt x="786196" y="1108522"/>
                  </a:lnTo>
                  <a:lnTo>
                    <a:pt x="827736" y="1089836"/>
                  </a:lnTo>
                  <a:lnTo>
                    <a:pt x="867422" y="1068050"/>
                  </a:lnTo>
                  <a:lnTo>
                    <a:pt x="905102" y="1043321"/>
                  </a:lnTo>
                  <a:lnTo>
                    <a:pt x="940629" y="1015809"/>
                  </a:lnTo>
                  <a:lnTo>
                    <a:pt x="973851" y="985673"/>
                  </a:lnTo>
                  <a:lnTo>
                    <a:pt x="1004620" y="953070"/>
                  </a:lnTo>
                  <a:lnTo>
                    <a:pt x="1032785" y="918161"/>
                  </a:lnTo>
                  <a:lnTo>
                    <a:pt x="1058196" y="881102"/>
                  </a:lnTo>
                  <a:lnTo>
                    <a:pt x="1080705" y="842054"/>
                  </a:lnTo>
                  <a:lnTo>
                    <a:pt x="1100160" y="801175"/>
                  </a:lnTo>
                  <a:lnTo>
                    <a:pt x="1116413" y="758623"/>
                  </a:lnTo>
                  <a:lnTo>
                    <a:pt x="1129314" y="714558"/>
                  </a:lnTo>
                  <a:lnTo>
                    <a:pt x="1138712" y="669138"/>
                  </a:lnTo>
                  <a:lnTo>
                    <a:pt x="1144458" y="622521"/>
                  </a:lnTo>
                  <a:lnTo>
                    <a:pt x="1146403" y="574866"/>
                  </a:lnTo>
                  <a:lnTo>
                    <a:pt x="1144446" y="527213"/>
                  </a:lnTo>
                  <a:lnTo>
                    <a:pt x="1138688" y="480597"/>
                  </a:lnTo>
                  <a:lnTo>
                    <a:pt x="1129278" y="435180"/>
                  </a:lnTo>
                  <a:lnTo>
                    <a:pt x="1116366" y="391118"/>
                  </a:lnTo>
                  <a:lnTo>
                    <a:pt x="1100102" y="348570"/>
                  </a:lnTo>
                  <a:lnTo>
                    <a:pt x="1080635" y="307696"/>
                  </a:lnTo>
                  <a:lnTo>
                    <a:pt x="1058116" y="268654"/>
                  </a:lnTo>
                  <a:lnTo>
                    <a:pt x="1032694" y="231602"/>
                  </a:lnTo>
                  <a:lnTo>
                    <a:pt x="1004520" y="196700"/>
                  </a:lnTo>
                  <a:lnTo>
                    <a:pt x="973742" y="164106"/>
                  </a:lnTo>
                  <a:lnTo>
                    <a:pt x="940511" y="133978"/>
                  </a:lnTo>
                  <a:lnTo>
                    <a:pt x="904977" y="106475"/>
                  </a:lnTo>
                  <a:lnTo>
                    <a:pt x="867290" y="81756"/>
                  </a:lnTo>
                  <a:lnTo>
                    <a:pt x="827598" y="59980"/>
                  </a:lnTo>
                  <a:lnTo>
                    <a:pt x="786053" y="41305"/>
                  </a:lnTo>
                  <a:lnTo>
                    <a:pt x="742803" y="25889"/>
                  </a:lnTo>
                  <a:lnTo>
                    <a:pt x="698000" y="13892"/>
                  </a:lnTo>
                  <a:lnTo>
                    <a:pt x="651792" y="5472"/>
                  </a:lnTo>
                  <a:lnTo>
                    <a:pt x="604329" y="788"/>
                  </a:lnTo>
                  <a:lnTo>
                    <a:pt x="55664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8" name="object 3408"/>
            <p:cNvSpPr/>
            <p:nvPr/>
          </p:nvSpPr>
          <p:spPr>
            <a:xfrm>
              <a:off x="7635919" y="4565858"/>
              <a:ext cx="1146810" cy="1149985"/>
            </a:xfrm>
            <a:custGeom>
              <a:avLst/>
              <a:gdLst/>
              <a:ahLst/>
              <a:cxnLst/>
              <a:rect l="l" t="t" r="r" b="b"/>
              <a:pathLst>
                <a:path w="1146809" h="1149985">
                  <a:moveTo>
                    <a:pt x="12" y="641110"/>
                  </a:moveTo>
                  <a:lnTo>
                    <a:pt x="0" y="508928"/>
                  </a:lnTo>
                  <a:lnTo>
                    <a:pt x="7406" y="461814"/>
                  </a:lnTo>
                  <a:lnTo>
                    <a:pt x="18471" y="416167"/>
                  </a:lnTo>
                  <a:lnTo>
                    <a:pt x="33025" y="372127"/>
                  </a:lnTo>
                  <a:lnTo>
                    <a:pt x="50903" y="329837"/>
                  </a:lnTo>
                  <a:lnTo>
                    <a:pt x="71937" y="289435"/>
                  </a:lnTo>
                  <a:lnTo>
                    <a:pt x="95961" y="251062"/>
                  </a:lnTo>
                  <a:lnTo>
                    <a:pt x="122807" y="214860"/>
                  </a:lnTo>
                  <a:lnTo>
                    <a:pt x="152308" y="180967"/>
                  </a:lnTo>
                  <a:lnTo>
                    <a:pt x="184298" y="149525"/>
                  </a:lnTo>
                  <a:lnTo>
                    <a:pt x="218609" y="120674"/>
                  </a:lnTo>
                  <a:lnTo>
                    <a:pt x="255075" y="94555"/>
                  </a:lnTo>
                  <a:lnTo>
                    <a:pt x="293527" y="71308"/>
                  </a:lnTo>
                  <a:lnTo>
                    <a:pt x="333801" y="51073"/>
                  </a:lnTo>
                  <a:lnTo>
                    <a:pt x="375727" y="33990"/>
                  </a:lnTo>
                  <a:lnTo>
                    <a:pt x="419140" y="20202"/>
                  </a:lnTo>
                  <a:lnTo>
                    <a:pt x="463873" y="9847"/>
                  </a:lnTo>
                  <a:lnTo>
                    <a:pt x="509758" y="3066"/>
                  </a:lnTo>
                  <a:lnTo>
                    <a:pt x="556628" y="0"/>
                  </a:lnTo>
                  <a:lnTo>
                    <a:pt x="604316" y="788"/>
                  </a:lnTo>
                  <a:lnTo>
                    <a:pt x="651779" y="5472"/>
                  </a:lnTo>
                  <a:lnTo>
                    <a:pt x="697987" y="13892"/>
                  </a:lnTo>
                  <a:lnTo>
                    <a:pt x="742791" y="25889"/>
                  </a:lnTo>
                  <a:lnTo>
                    <a:pt x="786040" y="41305"/>
                  </a:lnTo>
                  <a:lnTo>
                    <a:pt x="827586" y="59980"/>
                  </a:lnTo>
                  <a:lnTo>
                    <a:pt x="867277" y="81756"/>
                  </a:lnTo>
                  <a:lnTo>
                    <a:pt x="904965" y="106475"/>
                  </a:lnTo>
                  <a:lnTo>
                    <a:pt x="940499" y="133978"/>
                  </a:lnTo>
                  <a:lnTo>
                    <a:pt x="973729" y="164106"/>
                  </a:lnTo>
                  <a:lnTo>
                    <a:pt x="1004507" y="196700"/>
                  </a:lnTo>
                  <a:lnTo>
                    <a:pt x="1032682" y="231602"/>
                  </a:lnTo>
                  <a:lnTo>
                    <a:pt x="1058103" y="268654"/>
                  </a:lnTo>
                  <a:lnTo>
                    <a:pt x="1080622" y="307696"/>
                  </a:lnTo>
                  <a:lnTo>
                    <a:pt x="1100089" y="348570"/>
                  </a:lnTo>
                  <a:lnTo>
                    <a:pt x="1116353" y="391118"/>
                  </a:lnTo>
                  <a:lnTo>
                    <a:pt x="1129265" y="435180"/>
                  </a:lnTo>
                  <a:lnTo>
                    <a:pt x="1138675" y="480597"/>
                  </a:lnTo>
                  <a:lnTo>
                    <a:pt x="1144434" y="527213"/>
                  </a:lnTo>
                  <a:lnTo>
                    <a:pt x="1146390" y="574866"/>
                  </a:lnTo>
                  <a:lnTo>
                    <a:pt x="1144447" y="622521"/>
                  </a:lnTo>
                  <a:lnTo>
                    <a:pt x="1138702" y="669137"/>
                  </a:lnTo>
                  <a:lnTo>
                    <a:pt x="1129305" y="714557"/>
                  </a:lnTo>
                  <a:lnTo>
                    <a:pt x="1116405" y="758622"/>
                  </a:lnTo>
                  <a:lnTo>
                    <a:pt x="1100153" y="801173"/>
                  </a:lnTo>
                  <a:lnTo>
                    <a:pt x="1080698" y="842052"/>
                  </a:lnTo>
                  <a:lnTo>
                    <a:pt x="1058189" y="881099"/>
                  </a:lnTo>
                  <a:lnTo>
                    <a:pt x="1032778" y="918157"/>
                  </a:lnTo>
                  <a:lnTo>
                    <a:pt x="1004612" y="953066"/>
                  </a:lnTo>
                  <a:lnTo>
                    <a:pt x="973843" y="985668"/>
                  </a:lnTo>
                  <a:lnTo>
                    <a:pt x="940620" y="1015804"/>
                  </a:lnTo>
                  <a:lnTo>
                    <a:pt x="905093" y="1043316"/>
                  </a:lnTo>
                  <a:lnTo>
                    <a:pt x="867412" y="1068044"/>
                  </a:lnTo>
                  <a:lnTo>
                    <a:pt x="827725" y="1089831"/>
                  </a:lnTo>
                  <a:lnTo>
                    <a:pt x="786185" y="1108517"/>
                  </a:lnTo>
                  <a:lnTo>
                    <a:pt x="742939" y="1123944"/>
                  </a:lnTo>
                  <a:lnTo>
                    <a:pt x="698137" y="1135954"/>
                  </a:lnTo>
                  <a:lnTo>
                    <a:pt x="651931" y="1144387"/>
                  </a:lnTo>
                  <a:lnTo>
                    <a:pt x="604469" y="1149084"/>
                  </a:lnTo>
                  <a:lnTo>
                    <a:pt x="556782" y="1149885"/>
                  </a:lnTo>
                  <a:lnTo>
                    <a:pt x="509911" y="1146831"/>
                  </a:lnTo>
                  <a:lnTo>
                    <a:pt x="464026" y="1140063"/>
                  </a:lnTo>
                  <a:lnTo>
                    <a:pt x="419291" y="1129720"/>
                  </a:lnTo>
                  <a:lnTo>
                    <a:pt x="375875" y="1115943"/>
                  </a:lnTo>
                  <a:lnTo>
                    <a:pt x="333944" y="1098873"/>
                  </a:lnTo>
                  <a:lnTo>
                    <a:pt x="293665" y="1078649"/>
                  </a:lnTo>
                  <a:lnTo>
                    <a:pt x="255206" y="1055413"/>
                  </a:lnTo>
                  <a:lnTo>
                    <a:pt x="218734" y="1029304"/>
                  </a:lnTo>
                  <a:lnTo>
                    <a:pt x="184415" y="1000464"/>
                  </a:lnTo>
                  <a:lnTo>
                    <a:pt x="152416" y="969031"/>
                  </a:lnTo>
                  <a:lnTo>
                    <a:pt x="122905" y="935147"/>
                  </a:lnTo>
                  <a:lnTo>
                    <a:pt x="96049" y="898952"/>
                  </a:lnTo>
                  <a:lnTo>
                    <a:pt x="72014" y="860586"/>
                  </a:lnTo>
                  <a:lnTo>
                    <a:pt x="50968" y="820190"/>
                  </a:lnTo>
                  <a:lnTo>
                    <a:pt x="33078" y="777904"/>
                  </a:lnTo>
                  <a:lnTo>
                    <a:pt x="18510" y="733868"/>
                  </a:lnTo>
                  <a:lnTo>
                    <a:pt x="7433" y="688223"/>
                  </a:lnTo>
                  <a:lnTo>
                    <a:pt x="12" y="6411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9" name="object 3409"/>
            <p:cNvSpPr/>
            <p:nvPr/>
          </p:nvSpPr>
          <p:spPr>
            <a:xfrm>
              <a:off x="10247756" y="3948493"/>
              <a:ext cx="944880" cy="303530"/>
            </a:xfrm>
            <a:custGeom>
              <a:avLst/>
              <a:gdLst/>
              <a:ahLst/>
              <a:cxnLst/>
              <a:rect l="l" t="t" r="r" b="b"/>
              <a:pathLst>
                <a:path w="944879" h="303529">
                  <a:moveTo>
                    <a:pt x="944879" y="0"/>
                  </a:moveTo>
                  <a:lnTo>
                    <a:pt x="0" y="0"/>
                  </a:lnTo>
                  <a:lnTo>
                    <a:pt x="0" y="303275"/>
                  </a:lnTo>
                  <a:lnTo>
                    <a:pt x="944879" y="303275"/>
                  </a:lnTo>
                  <a:lnTo>
                    <a:pt x="944879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0" name="object 3410"/>
            <p:cNvSpPr/>
            <p:nvPr/>
          </p:nvSpPr>
          <p:spPr>
            <a:xfrm>
              <a:off x="10248138" y="3948874"/>
              <a:ext cx="944880" cy="303530"/>
            </a:xfrm>
            <a:custGeom>
              <a:avLst/>
              <a:gdLst/>
              <a:ahLst/>
              <a:cxnLst/>
              <a:rect l="l" t="t" r="r" b="b"/>
              <a:pathLst>
                <a:path w="944879" h="303529">
                  <a:moveTo>
                    <a:pt x="0" y="0"/>
                  </a:moveTo>
                  <a:lnTo>
                    <a:pt x="944879" y="0"/>
                  </a:lnTo>
                  <a:lnTo>
                    <a:pt x="944879" y="303275"/>
                  </a:lnTo>
                  <a:lnTo>
                    <a:pt x="0" y="30327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1" name="object 3411"/>
            <p:cNvSpPr/>
            <p:nvPr/>
          </p:nvSpPr>
          <p:spPr>
            <a:xfrm>
              <a:off x="10247756" y="4288345"/>
              <a:ext cx="396240" cy="617220"/>
            </a:xfrm>
            <a:custGeom>
              <a:avLst/>
              <a:gdLst/>
              <a:ahLst/>
              <a:cxnLst/>
              <a:rect l="l" t="t" r="r" b="b"/>
              <a:pathLst>
                <a:path w="396240" h="617220">
                  <a:moveTo>
                    <a:pt x="0" y="617220"/>
                  </a:moveTo>
                  <a:lnTo>
                    <a:pt x="396238" y="617220"/>
                  </a:lnTo>
                  <a:lnTo>
                    <a:pt x="396238" y="0"/>
                  </a:lnTo>
                  <a:lnTo>
                    <a:pt x="0" y="0"/>
                  </a:lnTo>
                  <a:lnTo>
                    <a:pt x="0" y="61722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2" name="object 3412"/>
            <p:cNvSpPr/>
            <p:nvPr/>
          </p:nvSpPr>
          <p:spPr>
            <a:xfrm>
              <a:off x="10248138" y="4288726"/>
              <a:ext cx="422275" cy="617220"/>
            </a:xfrm>
            <a:custGeom>
              <a:avLst/>
              <a:gdLst/>
              <a:ahLst/>
              <a:cxnLst/>
              <a:rect l="l" t="t" r="r" b="b"/>
              <a:pathLst>
                <a:path w="422275" h="617220">
                  <a:moveTo>
                    <a:pt x="0" y="0"/>
                  </a:moveTo>
                  <a:lnTo>
                    <a:pt x="422148" y="0"/>
                  </a:lnTo>
                  <a:lnTo>
                    <a:pt x="422148" y="617220"/>
                  </a:lnTo>
                  <a:lnTo>
                    <a:pt x="0" y="61722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3" name="object 3413"/>
            <p:cNvSpPr/>
            <p:nvPr/>
          </p:nvSpPr>
          <p:spPr>
            <a:xfrm>
              <a:off x="10247756" y="5877877"/>
              <a:ext cx="944880" cy="1460500"/>
            </a:xfrm>
            <a:custGeom>
              <a:avLst/>
              <a:gdLst/>
              <a:ahLst/>
              <a:cxnLst/>
              <a:rect l="l" t="t" r="r" b="b"/>
              <a:pathLst>
                <a:path w="944879" h="1460500">
                  <a:moveTo>
                    <a:pt x="944880" y="0"/>
                  </a:moveTo>
                  <a:lnTo>
                    <a:pt x="0" y="0"/>
                  </a:lnTo>
                  <a:lnTo>
                    <a:pt x="0" y="978408"/>
                  </a:lnTo>
                  <a:lnTo>
                    <a:pt x="665988" y="978408"/>
                  </a:lnTo>
                  <a:lnTo>
                    <a:pt x="944880" y="1459992"/>
                  </a:lnTo>
                  <a:lnTo>
                    <a:pt x="94488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4" name="object 3414"/>
            <p:cNvSpPr/>
            <p:nvPr/>
          </p:nvSpPr>
          <p:spPr>
            <a:xfrm>
              <a:off x="10248136" y="5878258"/>
              <a:ext cx="944880" cy="1460500"/>
            </a:xfrm>
            <a:custGeom>
              <a:avLst/>
              <a:gdLst/>
              <a:ahLst/>
              <a:cxnLst/>
              <a:rect l="l" t="t" r="r" b="b"/>
              <a:pathLst>
                <a:path w="944879" h="1460500">
                  <a:moveTo>
                    <a:pt x="0" y="0"/>
                  </a:moveTo>
                  <a:lnTo>
                    <a:pt x="0" y="978408"/>
                  </a:lnTo>
                  <a:lnTo>
                    <a:pt x="665988" y="978408"/>
                  </a:lnTo>
                  <a:lnTo>
                    <a:pt x="944880" y="1459992"/>
                  </a:lnTo>
                  <a:lnTo>
                    <a:pt x="9448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15" name="object 3415"/>
          <p:cNvSpPr txBox="1"/>
          <p:nvPr/>
        </p:nvSpPr>
        <p:spPr>
          <a:xfrm>
            <a:off x="10744960" y="5206561"/>
            <a:ext cx="195580" cy="115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sz="800" dirty="0">
                <a:solidFill>
                  <a:srgbClr val="424242"/>
                </a:solidFill>
                <a:latin typeface="Arial Narrow"/>
                <a:cs typeface="Arial Narrow"/>
              </a:rPr>
              <a:t>BIN</a:t>
            </a:r>
            <a:r>
              <a:rPr sz="800" spc="-5" dirty="0">
                <a:solidFill>
                  <a:srgbClr val="424242"/>
                </a:solidFill>
                <a:latin typeface="Arial Narrow"/>
                <a:cs typeface="Arial Narrow"/>
              </a:rPr>
              <a:t>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416" name="object 3416"/>
          <p:cNvSpPr txBox="1"/>
          <p:nvPr/>
        </p:nvSpPr>
        <p:spPr>
          <a:xfrm>
            <a:off x="5937758" y="3873690"/>
            <a:ext cx="7404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COMMS</a:t>
            </a:r>
            <a:r>
              <a:rPr sz="600" spc="-55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ROOM/SWITCH</a:t>
            </a:r>
            <a:endParaRPr sz="600">
              <a:latin typeface="Arial Narrow"/>
              <a:cs typeface="Arial Narrow"/>
            </a:endParaRPr>
          </a:p>
        </p:txBody>
      </p:sp>
      <p:sp>
        <p:nvSpPr>
          <p:cNvPr id="3417" name="object 3417"/>
          <p:cNvSpPr txBox="1"/>
          <p:nvPr/>
        </p:nvSpPr>
        <p:spPr>
          <a:xfrm>
            <a:off x="5937758" y="3960559"/>
            <a:ext cx="26479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23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7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3418" name="object 3418"/>
          <p:cNvGrpSpPr/>
          <p:nvPr/>
        </p:nvGrpSpPr>
        <p:grpSpPr>
          <a:xfrm>
            <a:off x="5701409" y="2454719"/>
            <a:ext cx="5583555" cy="5220970"/>
            <a:chOff x="5701409" y="2454719"/>
            <a:chExt cx="5583555" cy="5220970"/>
          </a:xfrm>
        </p:grpSpPr>
        <p:sp>
          <p:nvSpPr>
            <p:cNvPr id="3419" name="object 3419"/>
            <p:cNvSpPr/>
            <p:nvPr/>
          </p:nvSpPr>
          <p:spPr>
            <a:xfrm>
              <a:off x="10212692" y="4251769"/>
              <a:ext cx="980440" cy="1625600"/>
            </a:xfrm>
            <a:custGeom>
              <a:avLst/>
              <a:gdLst/>
              <a:ahLst/>
              <a:cxnLst/>
              <a:rect l="l" t="t" r="r" b="b"/>
              <a:pathLst>
                <a:path w="980440" h="1625600">
                  <a:moveTo>
                    <a:pt x="979932" y="0"/>
                  </a:moveTo>
                  <a:lnTo>
                    <a:pt x="431292" y="0"/>
                  </a:lnTo>
                  <a:lnTo>
                    <a:pt x="431292" y="109740"/>
                  </a:lnTo>
                  <a:lnTo>
                    <a:pt x="431292" y="690880"/>
                  </a:lnTo>
                  <a:lnTo>
                    <a:pt x="0" y="690880"/>
                  </a:lnTo>
                  <a:lnTo>
                    <a:pt x="0" y="1258836"/>
                  </a:lnTo>
                  <a:lnTo>
                    <a:pt x="0" y="1625600"/>
                  </a:lnTo>
                  <a:lnTo>
                    <a:pt x="979932" y="1625600"/>
                  </a:lnTo>
                  <a:lnTo>
                    <a:pt x="979932" y="1258836"/>
                  </a:lnTo>
                  <a:lnTo>
                    <a:pt x="979932" y="690880"/>
                  </a:lnTo>
                  <a:lnTo>
                    <a:pt x="979932" y="109740"/>
                  </a:lnTo>
                  <a:lnTo>
                    <a:pt x="9799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0" name="object 3420"/>
            <p:cNvSpPr/>
            <p:nvPr/>
          </p:nvSpPr>
          <p:spPr>
            <a:xfrm>
              <a:off x="10213084" y="4252150"/>
              <a:ext cx="980440" cy="1626235"/>
            </a:xfrm>
            <a:custGeom>
              <a:avLst/>
              <a:gdLst/>
              <a:ahLst/>
              <a:cxnLst/>
              <a:rect l="l" t="t" r="r" b="b"/>
              <a:pathLst>
                <a:path w="980440" h="1626235">
                  <a:moveTo>
                    <a:pt x="979931" y="0"/>
                  </a:moveTo>
                  <a:lnTo>
                    <a:pt x="431291" y="0"/>
                  </a:lnTo>
                  <a:lnTo>
                    <a:pt x="431291" y="690372"/>
                  </a:lnTo>
                  <a:lnTo>
                    <a:pt x="0" y="690372"/>
                  </a:lnTo>
                  <a:lnTo>
                    <a:pt x="0" y="1626108"/>
                  </a:lnTo>
                  <a:lnTo>
                    <a:pt x="979931" y="1626108"/>
                  </a:lnTo>
                  <a:lnTo>
                    <a:pt x="979931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1" name="object 3421"/>
            <p:cNvSpPr/>
            <p:nvPr/>
          </p:nvSpPr>
          <p:spPr>
            <a:xfrm>
              <a:off x="5701665" y="2454975"/>
              <a:ext cx="5581015" cy="90170"/>
            </a:xfrm>
            <a:custGeom>
              <a:avLst/>
              <a:gdLst/>
              <a:ahLst/>
              <a:cxnLst/>
              <a:rect l="l" t="t" r="r" b="b"/>
              <a:pathLst>
                <a:path w="5581015" h="90169">
                  <a:moveTo>
                    <a:pt x="5580888" y="0"/>
                  </a:moveTo>
                  <a:lnTo>
                    <a:pt x="0" y="0"/>
                  </a:lnTo>
                  <a:lnTo>
                    <a:pt x="89915" y="89916"/>
                  </a:lnTo>
                  <a:lnTo>
                    <a:pt x="5490971" y="89916"/>
                  </a:lnTo>
                  <a:lnTo>
                    <a:pt x="5580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2" name="object 3422"/>
            <p:cNvSpPr/>
            <p:nvPr/>
          </p:nvSpPr>
          <p:spPr>
            <a:xfrm>
              <a:off x="5702033" y="2454909"/>
              <a:ext cx="5581015" cy="90805"/>
            </a:xfrm>
            <a:custGeom>
              <a:avLst/>
              <a:gdLst/>
              <a:ahLst/>
              <a:cxnLst/>
              <a:rect l="l" t="t" r="r" b="b"/>
              <a:pathLst>
                <a:path w="5581015" h="90805">
                  <a:moveTo>
                    <a:pt x="5580888" y="0"/>
                  </a:moveTo>
                  <a:lnTo>
                    <a:pt x="0" y="0"/>
                  </a:lnTo>
                  <a:lnTo>
                    <a:pt x="0" y="457"/>
                  </a:lnTo>
                  <a:lnTo>
                    <a:pt x="0" y="89979"/>
                  </a:lnTo>
                  <a:lnTo>
                    <a:pt x="0" y="90436"/>
                  </a:lnTo>
                  <a:lnTo>
                    <a:pt x="5580888" y="90436"/>
                  </a:lnTo>
                  <a:lnTo>
                    <a:pt x="5580888" y="89979"/>
                  </a:lnTo>
                  <a:lnTo>
                    <a:pt x="5580888" y="457"/>
                  </a:lnTo>
                  <a:lnTo>
                    <a:pt x="55808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3" name="object 3423"/>
            <p:cNvSpPr/>
            <p:nvPr/>
          </p:nvSpPr>
          <p:spPr>
            <a:xfrm>
              <a:off x="5791960" y="2545270"/>
              <a:ext cx="1430655" cy="0"/>
            </a:xfrm>
            <a:custGeom>
              <a:avLst/>
              <a:gdLst/>
              <a:ahLst/>
              <a:cxnLst/>
              <a:rect l="l" t="t" r="r" b="b"/>
              <a:pathLst>
                <a:path w="1430654">
                  <a:moveTo>
                    <a:pt x="0" y="0"/>
                  </a:moveTo>
                  <a:lnTo>
                    <a:pt x="14306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4" name="object 3424"/>
            <p:cNvSpPr/>
            <p:nvPr/>
          </p:nvSpPr>
          <p:spPr>
            <a:xfrm>
              <a:off x="7745349" y="2544813"/>
              <a:ext cx="3448050" cy="59055"/>
            </a:xfrm>
            <a:custGeom>
              <a:avLst/>
              <a:gdLst/>
              <a:ahLst/>
              <a:cxnLst/>
              <a:rect l="l" t="t" r="r" b="b"/>
              <a:pathLst>
                <a:path w="3448050" h="59055">
                  <a:moveTo>
                    <a:pt x="1333500" y="0"/>
                  </a:moveTo>
                  <a:lnTo>
                    <a:pt x="0" y="0"/>
                  </a:lnTo>
                  <a:lnTo>
                    <a:pt x="0" y="469"/>
                  </a:lnTo>
                  <a:lnTo>
                    <a:pt x="0" y="57988"/>
                  </a:lnTo>
                  <a:lnTo>
                    <a:pt x="0" y="58445"/>
                  </a:lnTo>
                  <a:lnTo>
                    <a:pt x="1333500" y="58445"/>
                  </a:lnTo>
                  <a:lnTo>
                    <a:pt x="1333500" y="57988"/>
                  </a:lnTo>
                  <a:lnTo>
                    <a:pt x="1333500" y="469"/>
                  </a:lnTo>
                  <a:lnTo>
                    <a:pt x="1333500" y="0"/>
                  </a:lnTo>
                  <a:close/>
                </a:path>
                <a:path w="3448050" h="59055">
                  <a:moveTo>
                    <a:pt x="1716024" y="0"/>
                  </a:moveTo>
                  <a:lnTo>
                    <a:pt x="1473708" y="0"/>
                  </a:lnTo>
                  <a:lnTo>
                    <a:pt x="1473708" y="469"/>
                  </a:lnTo>
                  <a:lnTo>
                    <a:pt x="1473708" y="57988"/>
                  </a:lnTo>
                  <a:lnTo>
                    <a:pt x="1473708" y="58445"/>
                  </a:lnTo>
                  <a:lnTo>
                    <a:pt x="1716024" y="58445"/>
                  </a:lnTo>
                  <a:lnTo>
                    <a:pt x="1716024" y="57988"/>
                  </a:lnTo>
                  <a:lnTo>
                    <a:pt x="1716024" y="469"/>
                  </a:lnTo>
                  <a:lnTo>
                    <a:pt x="1716024" y="0"/>
                  </a:lnTo>
                  <a:close/>
                </a:path>
                <a:path w="3448050" h="59055">
                  <a:moveTo>
                    <a:pt x="3447656" y="0"/>
                  </a:moveTo>
                  <a:lnTo>
                    <a:pt x="1856232" y="0"/>
                  </a:lnTo>
                  <a:lnTo>
                    <a:pt x="1856232" y="469"/>
                  </a:lnTo>
                  <a:lnTo>
                    <a:pt x="1856232" y="57988"/>
                  </a:lnTo>
                  <a:lnTo>
                    <a:pt x="1856232" y="58445"/>
                  </a:lnTo>
                  <a:lnTo>
                    <a:pt x="3447656" y="58445"/>
                  </a:lnTo>
                  <a:lnTo>
                    <a:pt x="3447656" y="57988"/>
                  </a:lnTo>
                  <a:lnTo>
                    <a:pt x="3447656" y="469"/>
                  </a:lnTo>
                  <a:lnTo>
                    <a:pt x="3447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5" name="object 3425"/>
            <p:cNvSpPr/>
            <p:nvPr/>
          </p:nvSpPr>
          <p:spPr>
            <a:xfrm>
              <a:off x="7745767" y="2654997"/>
              <a:ext cx="0" cy="806450"/>
            </a:xfrm>
            <a:custGeom>
              <a:avLst/>
              <a:gdLst/>
              <a:ahLst/>
              <a:cxnLst/>
              <a:rect l="l" t="t" r="r" b="b"/>
              <a:pathLst>
                <a:path h="806450">
                  <a:moveTo>
                    <a:pt x="0" y="0"/>
                  </a:moveTo>
                  <a:lnTo>
                    <a:pt x="0" y="8061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6" name="object 3426"/>
            <p:cNvSpPr/>
            <p:nvPr/>
          </p:nvSpPr>
          <p:spPr>
            <a:xfrm>
              <a:off x="7222617" y="2523553"/>
              <a:ext cx="523240" cy="1405255"/>
            </a:xfrm>
            <a:custGeom>
              <a:avLst/>
              <a:gdLst/>
              <a:ahLst/>
              <a:cxnLst/>
              <a:rect l="l" t="t" r="r" b="b"/>
              <a:pathLst>
                <a:path w="523240" h="1405254">
                  <a:moveTo>
                    <a:pt x="522732" y="21336"/>
                  </a:moveTo>
                  <a:lnTo>
                    <a:pt x="486156" y="21336"/>
                  </a:lnTo>
                  <a:lnTo>
                    <a:pt x="486156" y="0"/>
                  </a:lnTo>
                  <a:lnTo>
                    <a:pt x="269748" y="0"/>
                  </a:lnTo>
                  <a:lnTo>
                    <a:pt x="269748" y="21336"/>
                  </a:lnTo>
                  <a:lnTo>
                    <a:pt x="216408" y="21336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21336"/>
                  </a:lnTo>
                  <a:lnTo>
                    <a:pt x="0" y="749808"/>
                  </a:lnTo>
                  <a:lnTo>
                    <a:pt x="0" y="1405128"/>
                  </a:lnTo>
                  <a:lnTo>
                    <a:pt x="522732" y="1405128"/>
                  </a:lnTo>
                  <a:lnTo>
                    <a:pt x="522732" y="749808"/>
                  </a:lnTo>
                  <a:lnTo>
                    <a:pt x="522732" y="213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7" name="object 3427"/>
            <p:cNvSpPr/>
            <p:nvPr/>
          </p:nvSpPr>
          <p:spPr>
            <a:xfrm>
              <a:off x="7222997" y="2523934"/>
              <a:ext cx="523240" cy="1405255"/>
            </a:xfrm>
            <a:custGeom>
              <a:avLst/>
              <a:gdLst/>
              <a:ahLst/>
              <a:cxnLst/>
              <a:rect l="l" t="t" r="r" b="b"/>
              <a:pathLst>
                <a:path w="523240" h="1405254">
                  <a:moveTo>
                    <a:pt x="0" y="0"/>
                  </a:moveTo>
                  <a:lnTo>
                    <a:pt x="522731" y="0"/>
                  </a:lnTo>
                  <a:lnTo>
                    <a:pt x="522731" y="1405127"/>
                  </a:lnTo>
                  <a:lnTo>
                    <a:pt x="0" y="14051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8" name="object 3428"/>
            <p:cNvSpPr/>
            <p:nvPr/>
          </p:nvSpPr>
          <p:spPr>
            <a:xfrm>
              <a:off x="7475601" y="2785681"/>
              <a:ext cx="17145" cy="647700"/>
            </a:xfrm>
            <a:custGeom>
              <a:avLst/>
              <a:gdLst/>
              <a:ahLst/>
              <a:cxnLst/>
              <a:rect l="l" t="t" r="r" b="b"/>
              <a:pathLst>
                <a:path w="17145" h="647700">
                  <a:moveTo>
                    <a:pt x="0" y="647700"/>
                  </a:moveTo>
                  <a:lnTo>
                    <a:pt x="16764" y="64770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9" name="object 3429"/>
            <p:cNvSpPr/>
            <p:nvPr/>
          </p:nvSpPr>
          <p:spPr>
            <a:xfrm>
              <a:off x="7475980" y="2786062"/>
              <a:ext cx="17145" cy="647700"/>
            </a:xfrm>
            <a:custGeom>
              <a:avLst/>
              <a:gdLst/>
              <a:ahLst/>
              <a:cxnLst/>
              <a:rect l="l" t="t" r="r" b="b"/>
              <a:pathLst>
                <a:path w="17145" h="647700">
                  <a:moveTo>
                    <a:pt x="16764" y="0"/>
                  </a:moveTo>
                  <a:lnTo>
                    <a:pt x="16764" y="647319"/>
                  </a:lnTo>
                </a:path>
                <a:path w="17145" h="647700">
                  <a:moveTo>
                    <a:pt x="0" y="337947"/>
                  </a:moveTo>
                  <a:lnTo>
                    <a:pt x="0" y="6473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0" name="object 3430"/>
            <p:cNvSpPr/>
            <p:nvPr/>
          </p:nvSpPr>
          <p:spPr>
            <a:xfrm>
              <a:off x="7722489" y="2523553"/>
              <a:ext cx="45720" cy="1405255"/>
            </a:xfrm>
            <a:custGeom>
              <a:avLst/>
              <a:gdLst/>
              <a:ahLst/>
              <a:cxnLst/>
              <a:rect l="l" t="t" r="r" b="b"/>
              <a:pathLst>
                <a:path w="45720" h="1405254">
                  <a:moveTo>
                    <a:pt x="45720" y="0"/>
                  </a:moveTo>
                  <a:lnTo>
                    <a:pt x="0" y="0"/>
                  </a:lnTo>
                  <a:lnTo>
                    <a:pt x="0" y="1405127"/>
                  </a:lnTo>
                  <a:lnTo>
                    <a:pt x="45720" y="1405127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1" name="object 3431"/>
            <p:cNvSpPr/>
            <p:nvPr/>
          </p:nvSpPr>
          <p:spPr>
            <a:xfrm>
              <a:off x="7722868" y="2523934"/>
              <a:ext cx="0" cy="1405255"/>
            </a:xfrm>
            <a:custGeom>
              <a:avLst/>
              <a:gdLst/>
              <a:ahLst/>
              <a:cxnLst/>
              <a:rect l="l" t="t" r="r" b="b"/>
              <a:pathLst>
                <a:path h="1405254">
                  <a:moveTo>
                    <a:pt x="0" y="14051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2" name="object 3432"/>
            <p:cNvSpPr/>
            <p:nvPr/>
          </p:nvSpPr>
          <p:spPr>
            <a:xfrm>
              <a:off x="7768588" y="2523934"/>
              <a:ext cx="0" cy="1405255"/>
            </a:xfrm>
            <a:custGeom>
              <a:avLst/>
              <a:gdLst/>
              <a:ahLst/>
              <a:cxnLst/>
              <a:rect l="l" t="t" r="r" b="b"/>
              <a:pathLst>
                <a:path h="1405254">
                  <a:moveTo>
                    <a:pt x="0" y="14051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3" name="object 3433"/>
            <p:cNvSpPr/>
            <p:nvPr/>
          </p:nvSpPr>
          <p:spPr>
            <a:xfrm>
              <a:off x="7240905" y="3882961"/>
              <a:ext cx="36830" cy="45720"/>
            </a:xfrm>
            <a:custGeom>
              <a:avLst/>
              <a:gdLst/>
              <a:ahLst/>
              <a:cxnLst/>
              <a:rect l="l" t="t" r="r" b="b"/>
              <a:pathLst>
                <a:path w="36829" h="45720">
                  <a:moveTo>
                    <a:pt x="36575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36575" y="45720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4" name="object 3434"/>
            <p:cNvSpPr/>
            <p:nvPr/>
          </p:nvSpPr>
          <p:spPr>
            <a:xfrm>
              <a:off x="7241284" y="392906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3657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5" name="object 3435"/>
            <p:cNvSpPr/>
            <p:nvPr/>
          </p:nvSpPr>
          <p:spPr>
            <a:xfrm>
              <a:off x="7241284" y="3883342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29">
                  <a:moveTo>
                    <a:pt x="3657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6" name="object 3436"/>
            <p:cNvSpPr/>
            <p:nvPr/>
          </p:nvSpPr>
          <p:spPr>
            <a:xfrm>
              <a:off x="7439025" y="3882961"/>
              <a:ext cx="288290" cy="45720"/>
            </a:xfrm>
            <a:custGeom>
              <a:avLst/>
              <a:gdLst/>
              <a:ahLst/>
              <a:cxnLst/>
              <a:rect l="l" t="t" r="r" b="b"/>
              <a:pathLst>
                <a:path w="288290" h="45720">
                  <a:moveTo>
                    <a:pt x="288035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288035" y="45720"/>
                  </a:lnTo>
                  <a:lnTo>
                    <a:pt x="2880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7" name="object 3437"/>
            <p:cNvSpPr/>
            <p:nvPr/>
          </p:nvSpPr>
          <p:spPr>
            <a:xfrm>
              <a:off x="7439404" y="3929062"/>
              <a:ext cx="288290" cy="0"/>
            </a:xfrm>
            <a:custGeom>
              <a:avLst/>
              <a:gdLst/>
              <a:ahLst/>
              <a:cxnLst/>
              <a:rect l="l" t="t" r="r" b="b"/>
              <a:pathLst>
                <a:path w="288290">
                  <a:moveTo>
                    <a:pt x="2880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8" name="object 3438"/>
            <p:cNvSpPr/>
            <p:nvPr/>
          </p:nvSpPr>
          <p:spPr>
            <a:xfrm>
              <a:off x="7439404" y="3883342"/>
              <a:ext cx="288290" cy="0"/>
            </a:xfrm>
            <a:custGeom>
              <a:avLst/>
              <a:gdLst/>
              <a:ahLst/>
              <a:cxnLst/>
              <a:rect l="l" t="t" r="r" b="b"/>
              <a:pathLst>
                <a:path w="288290">
                  <a:moveTo>
                    <a:pt x="2880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9" name="object 3439"/>
            <p:cNvSpPr/>
            <p:nvPr/>
          </p:nvSpPr>
          <p:spPr>
            <a:xfrm>
              <a:off x="7277403" y="3748026"/>
              <a:ext cx="162459" cy="181493"/>
            </a:xfrm>
            <a:prstGeom prst="rect">
              <a:avLst/>
            </a:prstGeom>
            <a:blipFill>
              <a:blip r:embed="rId7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0" name="object 3440"/>
            <p:cNvSpPr/>
            <p:nvPr/>
          </p:nvSpPr>
          <p:spPr>
            <a:xfrm>
              <a:off x="7709152" y="3488628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1" name="object 3441"/>
            <p:cNvSpPr/>
            <p:nvPr/>
          </p:nvSpPr>
          <p:spPr>
            <a:xfrm>
              <a:off x="7706104" y="3509962"/>
              <a:ext cx="3175" cy="21590"/>
            </a:xfrm>
            <a:custGeom>
              <a:avLst/>
              <a:gdLst/>
              <a:ahLst/>
              <a:cxnLst/>
              <a:rect l="l" t="t" r="r" b="b"/>
              <a:pathLst>
                <a:path w="3175" h="21589">
                  <a:moveTo>
                    <a:pt x="3048" y="0"/>
                  </a:moveTo>
                  <a:lnTo>
                    <a:pt x="0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2" name="object 3442"/>
            <p:cNvSpPr/>
            <p:nvPr/>
          </p:nvSpPr>
          <p:spPr>
            <a:xfrm>
              <a:off x="7703056" y="3531298"/>
              <a:ext cx="3175" cy="12700"/>
            </a:xfrm>
            <a:custGeom>
              <a:avLst/>
              <a:gdLst/>
              <a:ahLst/>
              <a:cxnLst/>
              <a:rect l="l" t="t" r="r" b="b"/>
              <a:pathLst>
                <a:path w="3175" h="12700">
                  <a:moveTo>
                    <a:pt x="3048" y="0"/>
                  </a:moveTo>
                  <a:lnTo>
                    <a:pt x="0" y="121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3" name="object 3443"/>
            <p:cNvSpPr/>
            <p:nvPr/>
          </p:nvSpPr>
          <p:spPr>
            <a:xfrm>
              <a:off x="7692388" y="3557206"/>
              <a:ext cx="6350" cy="17145"/>
            </a:xfrm>
            <a:custGeom>
              <a:avLst/>
              <a:gdLst/>
              <a:ahLst/>
              <a:cxnLst/>
              <a:rect l="l" t="t" r="r" b="b"/>
              <a:pathLst>
                <a:path w="6350" h="17145">
                  <a:moveTo>
                    <a:pt x="6096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4" name="object 3444"/>
            <p:cNvSpPr/>
            <p:nvPr/>
          </p:nvSpPr>
          <p:spPr>
            <a:xfrm>
              <a:off x="7683244" y="3573970"/>
              <a:ext cx="9525" cy="20320"/>
            </a:xfrm>
            <a:custGeom>
              <a:avLst/>
              <a:gdLst/>
              <a:ahLst/>
              <a:cxnLst/>
              <a:rect l="l" t="t" r="r" b="b"/>
              <a:pathLst>
                <a:path w="9525" h="20320">
                  <a:moveTo>
                    <a:pt x="9144" y="0"/>
                  </a:moveTo>
                  <a:lnTo>
                    <a:pt x="0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5" name="object 3445"/>
            <p:cNvSpPr/>
            <p:nvPr/>
          </p:nvSpPr>
          <p:spPr>
            <a:xfrm>
              <a:off x="7675624" y="3593782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7620" y="0"/>
                  </a:moveTo>
                  <a:lnTo>
                    <a:pt x="0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6" name="object 3446"/>
            <p:cNvSpPr/>
            <p:nvPr/>
          </p:nvSpPr>
          <p:spPr>
            <a:xfrm>
              <a:off x="7658860" y="3619692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9144" y="0"/>
                  </a:moveTo>
                  <a:lnTo>
                    <a:pt x="0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7" name="object 3447"/>
            <p:cNvSpPr/>
            <p:nvPr/>
          </p:nvSpPr>
          <p:spPr>
            <a:xfrm>
              <a:off x="7643620" y="3630358"/>
              <a:ext cx="15240" cy="17145"/>
            </a:xfrm>
            <a:custGeom>
              <a:avLst/>
              <a:gdLst/>
              <a:ahLst/>
              <a:cxnLst/>
              <a:rect l="l" t="t" r="r" b="b"/>
              <a:pathLst>
                <a:path w="15240" h="17145">
                  <a:moveTo>
                    <a:pt x="1524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8" name="object 3448"/>
            <p:cNvSpPr/>
            <p:nvPr/>
          </p:nvSpPr>
          <p:spPr>
            <a:xfrm>
              <a:off x="7629904" y="3647122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13716" y="0"/>
                  </a:moveTo>
                  <a:lnTo>
                    <a:pt x="0" y="121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9" name="object 3449"/>
            <p:cNvSpPr/>
            <p:nvPr/>
          </p:nvSpPr>
          <p:spPr>
            <a:xfrm>
              <a:off x="7610092" y="3668458"/>
              <a:ext cx="9525" cy="7620"/>
            </a:xfrm>
            <a:custGeom>
              <a:avLst/>
              <a:gdLst/>
              <a:ahLst/>
              <a:cxnLst/>
              <a:rect l="l" t="t" r="r" b="b"/>
              <a:pathLst>
                <a:path w="9525" h="7620">
                  <a:moveTo>
                    <a:pt x="9144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0" name="object 3450"/>
            <p:cNvSpPr/>
            <p:nvPr/>
          </p:nvSpPr>
          <p:spPr>
            <a:xfrm>
              <a:off x="7590280" y="3676079"/>
              <a:ext cx="20320" cy="10795"/>
            </a:xfrm>
            <a:custGeom>
              <a:avLst/>
              <a:gdLst/>
              <a:ahLst/>
              <a:cxnLst/>
              <a:rect l="l" t="t" r="r" b="b"/>
              <a:pathLst>
                <a:path w="20320" h="10795">
                  <a:moveTo>
                    <a:pt x="19811" y="0"/>
                  </a:moveTo>
                  <a:lnTo>
                    <a:pt x="0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1" name="object 3451"/>
            <p:cNvSpPr/>
            <p:nvPr/>
          </p:nvSpPr>
          <p:spPr>
            <a:xfrm>
              <a:off x="7571992" y="3686746"/>
              <a:ext cx="18415" cy="9525"/>
            </a:xfrm>
            <a:custGeom>
              <a:avLst/>
              <a:gdLst/>
              <a:ahLst/>
              <a:cxnLst/>
              <a:rect l="l" t="t" r="r" b="b"/>
              <a:pathLst>
                <a:path w="18415" h="9525">
                  <a:moveTo>
                    <a:pt x="18288" y="0"/>
                  </a:moveTo>
                  <a:lnTo>
                    <a:pt x="0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2" name="object 3452"/>
            <p:cNvSpPr/>
            <p:nvPr/>
          </p:nvSpPr>
          <p:spPr>
            <a:xfrm>
              <a:off x="7550656" y="3700462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14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3" name="object 3453"/>
            <p:cNvSpPr/>
            <p:nvPr/>
          </p:nvSpPr>
          <p:spPr>
            <a:xfrm>
              <a:off x="7527796" y="3703509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22859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4" name="object 3454"/>
            <p:cNvSpPr/>
            <p:nvPr/>
          </p:nvSpPr>
          <p:spPr>
            <a:xfrm>
              <a:off x="7506460" y="3709606"/>
              <a:ext cx="21590" cy="3175"/>
            </a:xfrm>
            <a:custGeom>
              <a:avLst/>
              <a:gdLst/>
              <a:ahLst/>
              <a:cxnLst/>
              <a:rect l="l" t="t" r="r" b="b"/>
              <a:pathLst>
                <a:path w="21590" h="3175">
                  <a:moveTo>
                    <a:pt x="21335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5" name="object 3455"/>
            <p:cNvSpPr/>
            <p:nvPr/>
          </p:nvSpPr>
          <p:spPr>
            <a:xfrm>
              <a:off x="7485124" y="3712654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6" name="object 3456"/>
            <p:cNvSpPr/>
            <p:nvPr/>
          </p:nvSpPr>
          <p:spPr>
            <a:xfrm>
              <a:off x="7462264" y="371265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228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7" name="object 3457"/>
            <p:cNvSpPr/>
            <p:nvPr/>
          </p:nvSpPr>
          <p:spPr>
            <a:xfrm>
              <a:off x="7440928" y="3709606"/>
              <a:ext cx="21590" cy="3175"/>
            </a:xfrm>
            <a:custGeom>
              <a:avLst/>
              <a:gdLst/>
              <a:ahLst/>
              <a:cxnLst/>
              <a:rect l="l" t="t" r="r" b="b"/>
              <a:pathLst>
                <a:path w="21590" h="3175">
                  <a:moveTo>
                    <a:pt x="21335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8" name="object 3458"/>
            <p:cNvSpPr/>
            <p:nvPr/>
          </p:nvSpPr>
          <p:spPr>
            <a:xfrm>
              <a:off x="7437880" y="370808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9" name="object 3459"/>
            <p:cNvSpPr/>
            <p:nvPr/>
          </p:nvSpPr>
          <p:spPr>
            <a:xfrm>
              <a:off x="7419592" y="3703510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4">
                  <a:moveTo>
                    <a:pt x="6096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0" name="object 3460"/>
            <p:cNvSpPr/>
            <p:nvPr/>
          </p:nvSpPr>
          <p:spPr>
            <a:xfrm>
              <a:off x="7398256" y="3695889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20">
                  <a:moveTo>
                    <a:pt x="21335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1" name="object 3461"/>
            <p:cNvSpPr/>
            <p:nvPr/>
          </p:nvSpPr>
          <p:spPr>
            <a:xfrm>
              <a:off x="7378444" y="3686748"/>
              <a:ext cx="20320" cy="9525"/>
            </a:xfrm>
            <a:custGeom>
              <a:avLst/>
              <a:gdLst/>
              <a:ahLst/>
              <a:cxnLst/>
              <a:rect l="l" t="t" r="r" b="b"/>
              <a:pathLst>
                <a:path w="20320" h="9525">
                  <a:moveTo>
                    <a:pt x="19811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2" name="object 3462"/>
            <p:cNvSpPr/>
            <p:nvPr/>
          </p:nvSpPr>
          <p:spPr>
            <a:xfrm>
              <a:off x="7375396" y="36852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3" name="object 3463"/>
            <p:cNvSpPr/>
            <p:nvPr/>
          </p:nvSpPr>
          <p:spPr>
            <a:xfrm>
              <a:off x="7358632" y="3676079"/>
              <a:ext cx="5080" cy="1905"/>
            </a:xfrm>
            <a:custGeom>
              <a:avLst/>
              <a:gdLst/>
              <a:ahLst/>
              <a:cxnLst/>
              <a:rect l="l" t="t" r="r" b="b"/>
              <a:pathLst>
                <a:path w="5079" h="1904">
                  <a:moveTo>
                    <a:pt x="4572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4" name="object 3464"/>
            <p:cNvSpPr/>
            <p:nvPr/>
          </p:nvSpPr>
          <p:spPr>
            <a:xfrm>
              <a:off x="7341868" y="3662364"/>
              <a:ext cx="17145" cy="13970"/>
            </a:xfrm>
            <a:custGeom>
              <a:avLst/>
              <a:gdLst/>
              <a:ahLst/>
              <a:cxnLst/>
              <a:rect l="l" t="t" r="r" b="b"/>
              <a:pathLst>
                <a:path w="17145" h="13970">
                  <a:moveTo>
                    <a:pt x="16764" y="1371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5" name="object 3465"/>
            <p:cNvSpPr/>
            <p:nvPr/>
          </p:nvSpPr>
          <p:spPr>
            <a:xfrm>
              <a:off x="7325104" y="3647122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16764" y="152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6" name="object 3466"/>
            <p:cNvSpPr/>
            <p:nvPr/>
          </p:nvSpPr>
          <p:spPr>
            <a:xfrm>
              <a:off x="7320532" y="36425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4572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7" name="object 3467"/>
            <p:cNvSpPr/>
            <p:nvPr/>
          </p:nvSpPr>
          <p:spPr>
            <a:xfrm>
              <a:off x="7309864" y="363035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8" name="object 3468"/>
            <p:cNvSpPr/>
            <p:nvPr/>
          </p:nvSpPr>
          <p:spPr>
            <a:xfrm>
              <a:off x="7297672" y="3613594"/>
              <a:ext cx="12700" cy="17145"/>
            </a:xfrm>
            <a:custGeom>
              <a:avLst/>
              <a:gdLst/>
              <a:ahLst/>
              <a:cxnLst/>
              <a:rect l="l" t="t" r="r" b="b"/>
              <a:pathLst>
                <a:path w="12700" h="17145">
                  <a:moveTo>
                    <a:pt x="12192" y="167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9" name="object 3469"/>
            <p:cNvSpPr/>
            <p:nvPr/>
          </p:nvSpPr>
          <p:spPr>
            <a:xfrm>
              <a:off x="7285480" y="3593782"/>
              <a:ext cx="12700" cy="20320"/>
            </a:xfrm>
            <a:custGeom>
              <a:avLst/>
              <a:gdLst/>
              <a:ahLst/>
              <a:cxnLst/>
              <a:rect l="l" t="t" r="r" b="b"/>
              <a:pathLst>
                <a:path w="12700" h="20320">
                  <a:moveTo>
                    <a:pt x="12192" y="198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0" name="object 3470"/>
            <p:cNvSpPr/>
            <p:nvPr/>
          </p:nvSpPr>
          <p:spPr>
            <a:xfrm>
              <a:off x="7282432" y="3587686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3048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1" name="object 3471"/>
            <p:cNvSpPr/>
            <p:nvPr/>
          </p:nvSpPr>
          <p:spPr>
            <a:xfrm>
              <a:off x="7268716" y="3554158"/>
              <a:ext cx="7620" cy="20320"/>
            </a:xfrm>
            <a:custGeom>
              <a:avLst/>
              <a:gdLst/>
              <a:ahLst/>
              <a:cxnLst/>
              <a:rect l="l" t="t" r="r" b="b"/>
              <a:pathLst>
                <a:path w="7620" h="20320">
                  <a:moveTo>
                    <a:pt x="7620" y="198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2" name="object 3472"/>
            <p:cNvSpPr/>
            <p:nvPr/>
          </p:nvSpPr>
          <p:spPr>
            <a:xfrm>
              <a:off x="7264144" y="3531298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60">
                  <a:moveTo>
                    <a:pt x="4572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3" name="object 3473"/>
            <p:cNvSpPr/>
            <p:nvPr/>
          </p:nvSpPr>
          <p:spPr>
            <a:xfrm>
              <a:off x="7262620" y="3520630"/>
              <a:ext cx="1905" cy="10795"/>
            </a:xfrm>
            <a:custGeom>
              <a:avLst/>
              <a:gdLst/>
              <a:ahLst/>
              <a:cxnLst/>
              <a:rect l="l" t="t" r="r" b="b"/>
              <a:pathLst>
                <a:path w="1904" h="10795">
                  <a:moveTo>
                    <a:pt x="1524" y="10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4" name="object 3474"/>
            <p:cNvSpPr/>
            <p:nvPr/>
          </p:nvSpPr>
          <p:spPr>
            <a:xfrm>
              <a:off x="7259154" y="348862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5" name="object 3475"/>
            <p:cNvSpPr/>
            <p:nvPr/>
          </p:nvSpPr>
          <p:spPr>
            <a:xfrm>
              <a:off x="7259572" y="2763202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6" name="object 3476"/>
            <p:cNvSpPr/>
            <p:nvPr/>
          </p:nvSpPr>
          <p:spPr>
            <a:xfrm>
              <a:off x="7259572" y="2741868"/>
              <a:ext cx="3175" cy="21590"/>
            </a:xfrm>
            <a:custGeom>
              <a:avLst/>
              <a:gdLst/>
              <a:ahLst/>
              <a:cxnLst/>
              <a:rect l="l" t="t" r="r" b="b"/>
              <a:pathLst>
                <a:path w="3175" h="21589">
                  <a:moveTo>
                    <a:pt x="0" y="21335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7" name="object 3477"/>
            <p:cNvSpPr/>
            <p:nvPr/>
          </p:nvSpPr>
          <p:spPr>
            <a:xfrm>
              <a:off x="7262620" y="2731200"/>
              <a:ext cx="3175" cy="10795"/>
            </a:xfrm>
            <a:custGeom>
              <a:avLst/>
              <a:gdLst/>
              <a:ahLst/>
              <a:cxnLst/>
              <a:rect l="l" t="t" r="r" b="b"/>
              <a:pathLst>
                <a:path w="3175" h="10794">
                  <a:moveTo>
                    <a:pt x="0" y="10668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8" name="object 3478"/>
            <p:cNvSpPr/>
            <p:nvPr/>
          </p:nvSpPr>
          <p:spPr>
            <a:xfrm>
              <a:off x="7270240" y="2699194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0" y="18288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9" name="object 3479"/>
            <p:cNvSpPr/>
            <p:nvPr/>
          </p:nvSpPr>
          <p:spPr>
            <a:xfrm>
              <a:off x="7276336" y="2679382"/>
              <a:ext cx="9525" cy="20320"/>
            </a:xfrm>
            <a:custGeom>
              <a:avLst/>
              <a:gdLst/>
              <a:ahLst/>
              <a:cxnLst/>
              <a:rect l="l" t="t" r="r" b="b"/>
              <a:pathLst>
                <a:path w="9525" h="20319">
                  <a:moveTo>
                    <a:pt x="0" y="19811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0" name="object 3480"/>
            <p:cNvSpPr/>
            <p:nvPr/>
          </p:nvSpPr>
          <p:spPr>
            <a:xfrm>
              <a:off x="7285480" y="2667190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0" y="12192"/>
                  </a:moveTo>
                  <a:lnTo>
                    <a:pt x="76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1" name="object 3481"/>
            <p:cNvSpPr/>
            <p:nvPr/>
          </p:nvSpPr>
          <p:spPr>
            <a:xfrm>
              <a:off x="7300720" y="2642806"/>
              <a:ext cx="9525" cy="13970"/>
            </a:xfrm>
            <a:custGeom>
              <a:avLst/>
              <a:gdLst/>
              <a:ahLst/>
              <a:cxnLst/>
              <a:rect l="l" t="t" r="r" b="b"/>
              <a:pathLst>
                <a:path w="9525" h="13969">
                  <a:moveTo>
                    <a:pt x="0" y="13716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2" name="object 3482"/>
            <p:cNvSpPr/>
            <p:nvPr/>
          </p:nvSpPr>
          <p:spPr>
            <a:xfrm>
              <a:off x="7309864" y="2626042"/>
              <a:ext cx="15240" cy="17145"/>
            </a:xfrm>
            <a:custGeom>
              <a:avLst/>
              <a:gdLst/>
              <a:ahLst/>
              <a:cxnLst/>
              <a:rect l="l" t="t" r="r" b="b"/>
              <a:pathLst>
                <a:path w="15240" h="17144">
                  <a:moveTo>
                    <a:pt x="0" y="16764"/>
                  </a:moveTo>
                  <a:lnTo>
                    <a:pt x="15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3" name="object 3483"/>
            <p:cNvSpPr/>
            <p:nvPr/>
          </p:nvSpPr>
          <p:spPr>
            <a:xfrm>
              <a:off x="7325104" y="2615374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4">
                  <a:moveTo>
                    <a:pt x="0" y="10668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4" name="object 3484"/>
            <p:cNvSpPr/>
            <p:nvPr/>
          </p:nvSpPr>
          <p:spPr>
            <a:xfrm>
              <a:off x="7347964" y="2598610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0" y="9144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5" name="object 3485"/>
            <p:cNvSpPr/>
            <p:nvPr/>
          </p:nvSpPr>
          <p:spPr>
            <a:xfrm>
              <a:off x="7358632" y="2587942"/>
              <a:ext cx="20320" cy="10795"/>
            </a:xfrm>
            <a:custGeom>
              <a:avLst/>
              <a:gdLst/>
              <a:ahLst/>
              <a:cxnLst/>
              <a:rect l="l" t="t" r="r" b="b"/>
              <a:pathLst>
                <a:path w="20320" h="10794">
                  <a:moveTo>
                    <a:pt x="0" y="10668"/>
                  </a:moveTo>
                  <a:lnTo>
                    <a:pt x="198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6" name="object 3486"/>
            <p:cNvSpPr/>
            <p:nvPr/>
          </p:nvSpPr>
          <p:spPr>
            <a:xfrm>
              <a:off x="7378444" y="2578798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5" h="9525">
                  <a:moveTo>
                    <a:pt x="0" y="9144"/>
                  </a:moveTo>
                  <a:lnTo>
                    <a:pt x="167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7" name="object 3487"/>
            <p:cNvSpPr/>
            <p:nvPr/>
          </p:nvSpPr>
          <p:spPr>
            <a:xfrm>
              <a:off x="7407400" y="2569654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80">
                  <a:moveTo>
                    <a:pt x="0" y="4572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8" name="object 3488"/>
            <p:cNvSpPr/>
            <p:nvPr/>
          </p:nvSpPr>
          <p:spPr>
            <a:xfrm>
              <a:off x="7419592" y="2565082"/>
              <a:ext cx="21590" cy="5080"/>
            </a:xfrm>
            <a:custGeom>
              <a:avLst/>
              <a:gdLst/>
              <a:ahLst/>
              <a:cxnLst/>
              <a:rect l="l" t="t" r="r" b="b"/>
              <a:pathLst>
                <a:path w="21590" h="5080">
                  <a:moveTo>
                    <a:pt x="0" y="4572"/>
                  </a:moveTo>
                  <a:lnTo>
                    <a:pt x="213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9" name="object 3489"/>
            <p:cNvSpPr/>
            <p:nvPr/>
          </p:nvSpPr>
          <p:spPr>
            <a:xfrm>
              <a:off x="7440928" y="2562034"/>
              <a:ext cx="20320" cy="3175"/>
            </a:xfrm>
            <a:custGeom>
              <a:avLst/>
              <a:gdLst/>
              <a:ahLst/>
              <a:cxnLst/>
              <a:rect l="l" t="t" r="r" b="b"/>
              <a:pathLst>
                <a:path w="20320" h="3175">
                  <a:moveTo>
                    <a:pt x="0" y="3048"/>
                  </a:moveTo>
                  <a:lnTo>
                    <a:pt x="198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0" name="object 3490"/>
            <p:cNvSpPr/>
            <p:nvPr/>
          </p:nvSpPr>
          <p:spPr>
            <a:xfrm>
              <a:off x="7483600" y="2560510"/>
              <a:ext cx="22860" cy="1905"/>
            </a:xfrm>
            <a:custGeom>
              <a:avLst/>
              <a:gdLst/>
              <a:ahLst/>
              <a:cxnLst/>
              <a:rect l="l" t="t" r="r" b="b"/>
              <a:pathLst>
                <a:path w="22859" h="1905">
                  <a:moveTo>
                    <a:pt x="-457" y="762"/>
                  </a:moveTo>
                  <a:lnTo>
                    <a:pt x="2331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1" name="object 3491"/>
            <p:cNvSpPr/>
            <p:nvPr/>
          </p:nvSpPr>
          <p:spPr>
            <a:xfrm>
              <a:off x="7506460" y="2562034"/>
              <a:ext cx="21590" cy="3175"/>
            </a:xfrm>
            <a:custGeom>
              <a:avLst/>
              <a:gdLst/>
              <a:ahLst/>
              <a:cxnLst/>
              <a:rect l="l" t="t" r="r" b="b"/>
              <a:pathLst>
                <a:path w="21590" h="3175">
                  <a:moveTo>
                    <a:pt x="0" y="0"/>
                  </a:moveTo>
                  <a:lnTo>
                    <a:pt x="21336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2" name="object 3492"/>
            <p:cNvSpPr/>
            <p:nvPr/>
          </p:nvSpPr>
          <p:spPr>
            <a:xfrm>
              <a:off x="7527796" y="256508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3" name="object 3493"/>
            <p:cNvSpPr/>
            <p:nvPr/>
          </p:nvSpPr>
          <p:spPr>
            <a:xfrm>
              <a:off x="7543036" y="2568130"/>
              <a:ext cx="6350" cy="1905"/>
            </a:xfrm>
            <a:custGeom>
              <a:avLst/>
              <a:gdLst/>
              <a:ahLst/>
              <a:cxnLst/>
              <a:rect l="l" t="t" r="r" b="b"/>
              <a:pathLst>
                <a:path w="6350" h="1905">
                  <a:moveTo>
                    <a:pt x="0" y="0"/>
                  </a:moveTo>
                  <a:lnTo>
                    <a:pt x="6096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4" name="object 3494"/>
            <p:cNvSpPr/>
            <p:nvPr/>
          </p:nvSpPr>
          <p:spPr>
            <a:xfrm>
              <a:off x="7549132" y="2569654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19">
                  <a:moveTo>
                    <a:pt x="0" y="0"/>
                  </a:moveTo>
                  <a:lnTo>
                    <a:pt x="21336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5" name="object 3495"/>
            <p:cNvSpPr/>
            <p:nvPr/>
          </p:nvSpPr>
          <p:spPr>
            <a:xfrm>
              <a:off x="7570468" y="2577274"/>
              <a:ext cx="20320" cy="10795"/>
            </a:xfrm>
            <a:custGeom>
              <a:avLst/>
              <a:gdLst/>
              <a:ahLst/>
              <a:cxnLst/>
              <a:rect l="l" t="t" r="r" b="b"/>
              <a:pathLst>
                <a:path w="20320" h="10794">
                  <a:moveTo>
                    <a:pt x="0" y="0"/>
                  </a:moveTo>
                  <a:lnTo>
                    <a:pt x="19812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6" name="object 3496"/>
            <p:cNvSpPr/>
            <p:nvPr/>
          </p:nvSpPr>
          <p:spPr>
            <a:xfrm>
              <a:off x="7590280" y="258794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5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7" name="object 3497"/>
            <p:cNvSpPr/>
            <p:nvPr/>
          </p:nvSpPr>
          <p:spPr>
            <a:xfrm>
              <a:off x="7605520" y="2595562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0" y="0"/>
                  </a:moveTo>
                  <a:lnTo>
                    <a:pt x="4572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8" name="object 3498"/>
            <p:cNvSpPr/>
            <p:nvPr/>
          </p:nvSpPr>
          <p:spPr>
            <a:xfrm>
              <a:off x="7610092" y="2598610"/>
              <a:ext cx="17145" cy="13970"/>
            </a:xfrm>
            <a:custGeom>
              <a:avLst/>
              <a:gdLst/>
              <a:ahLst/>
              <a:cxnLst/>
              <a:rect l="l" t="t" r="r" b="b"/>
              <a:pathLst>
                <a:path w="17145" h="13969">
                  <a:moveTo>
                    <a:pt x="0" y="0"/>
                  </a:moveTo>
                  <a:lnTo>
                    <a:pt x="16764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9" name="object 3499"/>
            <p:cNvSpPr/>
            <p:nvPr/>
          </p:nvSpPr>
          <p:spPr>
            <a:xfrm>
              <a:off x="7626856" y="2612326"/>
              <a:ext cx="17145" cy="13970"/>
            </a:xfrm>
            <a:custGeom>
              <a:avLst/>
              <a:gdLst/>
              <a:ahLst/>
              <a:cxnLst/>
              <a:rect l="l" t="t" r="r" b="b"/>
              <a:pathLst>
                <a:path w="17145" h="13969">
                  <a:moveTo>
                    <a:pt x="0" y="0"/>
                  </a:moveTo>
                  <a:lnTo>
                    <a:pt x="16764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0" name="object 3500"/>
            <p:cNvSpPr/>
            <p:nvPr/>
          </p:nvSpPr>
          <p:spPr>
            <a:xfrm>
              <a:off x="7643620" y="262604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0" y="0"/>
                  </a:moveTo>
                  <a:lnTo>
                    <a:pt x="4572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1" name="object 3501"/>
            <p:cNvSpPr/>
            <p:nvPr/>
          </p:nvSpPr>
          <p:spPr>
            <a:xfrm>
              <a:off x="7657336" y="26412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2" name="object 3502"/>
            <p:cNvSpPr/>
            <p:nvPr/>
          </p:nvSpPr>
          <p:spPr>
            <a:xfrm>
              <a:off x="7658860" y="2642806"/>
              <a:ext cx="12700" cy="18415"/>
            </a:xfrm>
            <a:custGeom>
              <a:avLst/>
              <a:gdLst/>
              <a:ahLst/>
              <a:cxnLst/>
              <a:rect l="l" t="t" r="r" b="b"/>
              <a:pathLst>
                <a:path w="12700" h="18414">
                  <a:moveTo>
                    <a:pt x="0" y="0"/>
                  </a:moveTo>
                  <a:lnTo>
                    <a:pt x="12192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3" name="object 3503"/>
            <p:cNvSpPr/>
            <p:nvPr/>
          </p:nvSpPr>
          <p:spPr>
            <a:xfrm>
              <a:off x="7671052" y="2661094"/>
              <a:ext cx="12700" cy="18415"/>
            </a:xfrm>
            <a:custGeom>
              <a:avLst/>
              <a:gdLst/>
              <a:ahLst/>
              <a:cxnLst/>
              <a:rect l="l" t="t" r="r" b="b"/>
              <a:pathLst>
                <a:path w="12700" h="18414">
                  <a:moveTo>
                    <a:pt x="0" y="0"/>
                  </a:moveTo>
                  <a:lnTo>
                    <a:pt x="12192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4" name="object 3504"/>
            <p:cNvSpPr/>
            <p:nvPr/>
          </p:nvSpPr>
          <p:spPr>
            <a:xfrm>
              <a:off x="7683244" y="2679382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19">
                  <a:moveTo>
                    <a:pt x="0" y="0"/>
                  </a:moveTo>
                  <a:lnTo>
                    <a:pt x="3048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5" name="object 3505"/>
            <p:cNvSpPr/>
            <p:nvPr/>
          </p:nvSpPr>
          <p:spPr>
            <a:xfrm>
              <a:off x="7692388" y="2699194"/>
              <a:ext cx="7620" cy="21590"/>
            </a:xfrm>
            <a:custGeom>
              <a:avLst/>
              <a:gdLst/>
              <a:ahLst/>
              <a:cxnLst/>
              <a:rect l="l" t="t" r="r" b="b"/>
              <a:pathLst>
                <a:path w="7620" h="21589">
                  <a:moveTo>
                    <a:pt x="0" y="0"/>
                  </a:moveTo>
                  <a:lnTo>
                    <a:pt x="7620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6" name="object 3506"/>
            <p:cNvSpPr/>
            <p:nvPr/>
          </p:nvSpPr>
          <p:spPr>
            <a:xfrm>
              <a:off x="7700008" y="2720530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0"/>
                  </a:moveTo>
                  <a:lnTo>
                    <a:pt x="6096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7" name="object 3507"/>
            <p:cNvSpPr/>
            <p:nvPr/>
          </p:nvSpPr>
          <p:spPr>
            <a:xfrm>
              <a:off x="7706104" y="2741868"/>
              <a:ext cx="1905" cy="10795"/>
            </a:xfrm>
            <a:custGeom>
              <a:avLst/>
              <a:gdLst/>
              <a:ahLst/>
              <a:cxnLst/>
              <a:rect l="l" t="t" r="r" b="b"/>
              <a:pathLst>
                <a:path w="1904" h="10794">
                  <a:moveTo>
                    <a:pt x="0" y="0"/>
                  </a:moveTo>
                  <a:lnTo>
                    <a:pt x="1524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8" name="object 3508"/>
            <p:cNvSpPr/>
            <p:nvPr/>
          </p:nvSpPr>
          <p:spPr>
            <a:xfrm>
              <a:off x="7709152" y="276625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19">
                  <a:moveTo>
                    <a:pt x="0" y="0"/>
                  </a:moveTo>
                  <a:lnTo>
                    <a:pt x="0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9" name="object 3509"/>
            <p:cNvSpPr/>
            <p:nvPr/>
          </p:nvSpPr>
          <p:spPr>
            <a:xfrm>
              <a:off x="7259572" y="3110674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0" name="object 3510"/>
            <p:cNvSpPr/>
            <p:nvPr/>
          </p:nvSpPr>
          <p:spPr>
            <a:xfrm>
              <a:off x="7259572" y="3055810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1" name="object 3511"/>
            <p:cNvSpPr/>
            <p:nvPr/>
          </p:nvSpPr>
          <p:spPr>
            <a:xfrm>
              <a:off x="7259572" y="3002470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2" name="object 3512"/>
            <p:cNvSpPr/>
            <p:nvPr/>
          </p:nvSpPr>
          <p:spPr>
            <a:xfrm>
              <a:off x="7259572" y="2947606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3" name="object 3513"/>
            <p:cNvSpPr/>
            <p:nvPr/>
          </p:nvSpPr>
          <p:spPr>
            <a:xfrm>
              <a:off x="7259572" y="2894268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4" name="object 3514"/>
            <p:cNvSpPr/>
            <p:nvPr/>
          </p:nvSpPr>
          <p:spPr>
            <a:xfrm>
              <a:off x="7259572" y="2839404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5" name="object 3515"/>
            <p:cNvSpPr/>
            <p:nvPr/>
          </p:nvSpPr>
          <p:spPr>
            <a:xfrm>
              <a:off x="7259572" y="278606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6" name="object 3516"/>
            <p:cNvSpPr/>
            <p:nvPr/>
          </p:nvSpPr>
          <p:spPr>
            <a:xfrm>
              <a:off x="7367776" y="2786062"/>
              <a:ext cx="0" cy="338455"/>
            </a:xfrm>
            <a:custGeom>
              <a:avLst/>
              <a:gdLst/>
              <a:ahLst/>
              <a:cxnLst/>
              <a:rect l="l" t="t" r="r" b="b"/>
              <a:pathLst>
                <a:path h="338455">
                  <a:moveTo>
                    <a:pt x="0" y="0"/>
                  </a:moveTo>
                  <a:lnTo>
                    <a:pt x="0" y="3379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7" name="object 3517"/>
            <p:cNvSpPr/>
            <p:nvPr/>
          </p:nvSpPr>
          <p:spPr>
            <a:xfrm>
              <a:off x="7338820" y="3441384"/>
              <a:ext cx="56515" cy="47625"/>
            </a:xfrm>
            <a:custGeom>
              <a:avLst/>
              <a:gdLst/>
              <a:ahLst/>
              <a:cxnLst/>
              <a:rect l="l" t="t" r="r" b="b"/>
              <a:pathLst>
                <a:path w="56515" h="47625">
                  <a:moveTo>
                    <a:pt x="28955" y="47244"/>
                  </a:moveTo>
                  <a:lnTo>
                    <a:pt x="56387" y="0"/>
                  </a:lnTo>
                </a:path>
                <a:path w="56515" h="47625">
                  <a:moveTo>
                    <a:pt x="28955" y="47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8" name="object 3518"/>
            <p:cNvSpPr/>
            <p:nvPr/>
          </p:nvSpPr>
          <p:spPr>
            <a:xfrm>
              <a:off x="7240905" y="2454973"/>
              <a:ext cx="486409" cy="90170"/>
            </a:xfrm>
            <a:custGeom>
              <a:avLst/>
              <a:gdLst/>
              <a:ahLst/>
              <a:cxnLst/>
              <a:rect l="l" t="t" r="r" b="b"/>
              <a:pathLst>
                <a:path w="486409" h="90169">
                  <a:moveTo>
                    <a:pt x="486155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486155" y="89916"/>
                  </a:lnTo>
                  <a:lnTo>
                    <a:pt x="4861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9" name="object 3519"/>
            <p:cNvSpPr/>
            <p:nvPr/>
          </p:nvSpPr>
          <p:spPr>
            <a:xfrm>
              <a:off x="7241284" y="2455354"/>
              <a:ext cx="486409" cy="0"/>
            </a:xfrm>
            <a:custGeom>
              <a:avLst/>
              <a:gdLst/>
              <a:ahLst/>
              <a:cxnLst/>
              <a:rect l="l" t="t" r="r" b="b"/>
              <a:pathLst>
                <a:path w="486409">
                  <a:moveTo>
                    <a:pt x="0" y="0"/>
                  </a:moveTo>
                  <a:lnTo>
                    <a:pt x="4861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0" name="object 3520"/>
            <p:cNvSpPr/>
            <p:nvPr/>
          </p:nvSpPr>
          <p:spPr>
            <a:xfrm>
              <a:off x="7241284" y="2545270"/>
              <a:ext cx="486409" cy="0"/>
            </a:xfrm>
            <a:custGeom>
              <a:avLst/>
              <a:gdLst/>
              <a:ahLst/>
              <a:cxnLst/>
              <a:rect l="l" t="t" r="r" b="b"/>
              <a:pathLst>
                <a:path w="486409">
                  <a:moveTo>
                    <a:pt x="0" y="0"/>
                  </a:moveTo>
                  <a:lnTo>
                    <a:pt x="4861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1" name="object 3521"/>
            <p:cNvSpPr/>
            <p:nvPr/>
          </p:nvSpPr>
          <p:spPr>
            <a:xfrm>
              <a:off x="7492733" y="3433317"/>
              <a:ext cx="216535" cy="122555"/>
            </a:xfrm>
            <a:custGeom>
              <a:avLst/>
              <a:gdLst/>
              <a:ahLst/>
              <a:cxnLst/>
              <a:rect l="l" t="t" r="r" b="b"/>
              <a:pathLst>
                <a:path w="216534" h="122554">
                  <a:moveTo>
                    <a:pt x="216408" y="0"/>
                  </a:moveTo>
                  <a:lnTo>
                    <a:pt x="0" y="0"/>
                  </a:lnTo>
                  <a:lnTo>
                    <a:pt x="0" y="444"/>
                  </a:lnTo>
                  <a:lnTo>
                    <a:pt x="0" y="121996"/>
                  </a:lnTo>
                  <a:lnTo>
                    <a:pt x="0" y="122440"/>
                  </a:lnTo>
                  <a:lnTo>
                    <a:pt x="216408" y="122440"/>
                  </a:lnTo>
                  <a:lnTo>
                    <a:pt x="216408" y="121996"/>
                  </a:lnTo>
                  <a:lnTo>
                    <a:pt x="216408" y="444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2" name="object 3522"/>
            <p:cNvSpPr/>
            <p:nvPr/>
          </p:nvSpPr>
          <p:spPr>
            <a:xfrm>
              <a:off x="7492744" y="338042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3" name="object 3523"/>
            <p:cNvSpPr/>
            <p:nvPr/>
          </p:nvSpPr>
          <p:spPr>
            <a:xfrm>
              <a:off x="7492744" y="3325558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4" name="object 3524"/>
            <p:cNvSpPr/>
            <p:nvPr/>
          </p:nvSpPr>
          <p:spPr>
            <a:xfrm>
              <a:off x="7492744" y="3272218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5" name="object 3525"/>
            <p:cNvSpPr/>
            <p:nvPr/>
          </p:nvSpPr>
          <p:spPr>
            <a:xfrm>
              <a:off x="7492744" y="3217354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6" name="object 3526"/>
            <p:cNvSpPr/>
            <p:nvPr/>
          </p:nvSpPr>
          <p:spPr>
            <a:xfrm>
              <a:off x="7492744" y="3164016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7" name="object 3527"/>
            <p:cNvSpPr/>
            <p:nvPr/>
          </p:nvSpPr>
          <p:spPr>
            <a:xfrm>
              <a:off x="7492744" y="2947606"/>
              <a:ext cx="169545" cy="0"/>
            </a:xfrm>
            <a:custGeom>
              <a:avLst/>
              <a:gdLst/>
              <a:ahLst/>
              <a:cxnLst/>
              <a:rect l="l" t="t" r="r" b="b"/>
              <a:pathLst>
                <a:path w="169545">
                  <a:moveTo>
                    <a:pt x="0" y="0"/>
                  </a:moveTo>
                  <a:lnTo>
                    <a:pt x="1691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8" name="object 3528"/>
            <p:cNvSpPr/>
            <p:nvPr/>
          </p:nvSpPr>
          <p:spPr>
            <a:xfrm>
              <a:off x="7492744" y="2894268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9" name="object 3529"/>
            <p:cNvSpPr/>
            <p:nvPr/>
          </p:nvSpPr>
          <p:spPr>
            <a:xfrm>
              <a:off x="7492744" y="2839404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0" name="object 3530"/>
            <p:cNvSpPr/>
            <p:nvPr/>
          </p:nvSpPr>
          <p:spPr>
            <a:xfrm>
              <a:off x="7492744" y="278606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1" name="object 3531"/>
            <p:cNvSpPr/>
            <p:nvPr/>
          </p:nvSpPr>
          <p:spPr>
            <a:xfrm>
              <a:off x="7600948" y="3042094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5">
                  <a:moveTo>
                    <a:pt x="0" y="391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2" name="object 3532"/>
            <p:cNvSpPr/>
            <p:nvPr/>
          </p:nvSpPr>
          <p:spPr>
            <a:xfrm>
              <a:off x="7492744" y="2785605"/>
              <a:ext cx="216865" cy="32552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3" name="object 3533"/>
            <p:cNvSpPr/>
            <p:nvPr/>
          </p:nvSpPr>
          <p:spPr>
            <a:xfrm>
              <a:off x="11192635" y="2454975"/>
              <a:ext cx="90170" cy="5219700"/>
            </a:xfrm>
            <a:custGeom>
              <a:avLst/>
              <a:gdLst/>
              <a:ahLst/>
              <a:cxnLst/>
              <a:rect l="l" t="t" r="r" b="b"/>
              <a:pathLst>
                <a:path w="90170" h="5219700">
                  <a:moveTo>
                    <a:pt x="89916" y="0"/>
                  </a:moveTo>
                  <a:lnTo>
                    <a:pt x="0" y="89916"/>
                  </a:lnTo>
                  <a:lnTo>
                    <a:pt x="0" y="5129784"/>
                  </a:lnTo>
                  <a:lnTo>
                    <a:pt x="89916" y="521970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4" name="object 3534"/>
            <p:cNvSpPr/>
            <p:nvPr/>
          </p:nvSpPr>
          <p:spPr>
            <a:xfrm>
              <a:off x="11282932" y="2455354"/>
              <a:ext cx="0" cy="5219700"/>
            </a:xfrm>
            <a:custGeom>
              <a:avLst/>
              <a:gdLst/>
              <a:ahLst/>
              <a:cxnLst/>
              <a:rect l="l" t="t" r="r" b="b"/>
              <a:pathLst>
                <a:path h="5219700">
                  <a:moveTo>
                    <a:pt x="0" y="0"/>
                  </a:moveTo>
                  <a:lnTo>
                    <a:pt x="0" y="5219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5" name="object 3535"/>
            <p:cNvSpPr/>
            <p:nvPr/>
          </p:nvSpPr>
          <p:spPr>
            <a:xfrm>
              <a:off x="11193016" y="2545270"/>
              <a:ext cx="0" cy="5039995"/>
            </a:xfrm>
            <a:custGeom>
              <a:avLst/>
              <a:gdLst/>
              <a:ahLst/>
              <a:cxnLst/>
              <a:rect l="l" t="t" r="r" b="b"/>
              <a:pathLst>
                <a:path h="5039995">
                  <a:moveTo>
                    <a:pt x="0" y="3296031"/>
                  </a:moveTo>
                  <a:lnTo>
                    <a:pt x="0" y="3332607"/>
                  </a:lnTo>
                </a:path>
                <a:path h="5039995">
                  <a:moveTo>
                    <a:pt x="0" y="3332607"/>
                  </a:moveTo>
                  <a:lnTo>
                    <a:pt x="0" y="5039868"/>
                  </a:lnTo>
                </a:path>
                <a:path h="5039995">
                  <a:moveTo>
                    <a:pt x="0" y="0"/>
                  </a:moveTo>
                  <a:lnTo>
                    <a:pt x="0" y="18893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6" name="object 3536"/>
            <p:cNvSpPr/>
            <p:nvPr/>
          </p:nvSpPr>
          <p:spPr>
            <a:xfrm>
              <a:off x="11201780" y="6200965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1627" y="251460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7" name="object 3537"/>
            <p:cNvSpPr/>
            <p:nvPr/>
          </p:nvSpPr>
          <p:spPr>
            <a:xfrm>
              <a:off x="11202161" y="6201346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7" y="0"/>
                  </a:lnTo>
                  <a:lnTo>
                    <a:pt x="71627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8" name="object 3538"/>
            <p:cNvSpPr/>
            <p:nvPr/>
          </p:nvSpPr>
          <p:spPr>
            <a:xfrm>
              <a:off x="7038213" y="6200965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71627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71627" y="252984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9" name="object 3539"/>
            <p:cNvSpPr/>
            <p:nvPr/>
          </p:nvSpPr>
          <p:spPr>
            <a:xfrm>
              <a:off x="7038594" y="6201346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0" y="0"/>
                  </a:moveTo>
                  <a:lnTo>
                    <a:pt x="71627" y="0"/>
                  </a:lnTo>
                  <a:lnTo>
                    <a:pt x="71627" y="252984"/>
                  </a:lnTo>
                  <a:lnTo>
                    <a:pt x="0" y="2529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0" name="object 3540"/>
            <p:cNvSpPr/>
            <p:nvPr/>
          </p:nvSpPr>
          <p:spPr>
            <a:xfrm>
              <a:off x="11201780" y="2721673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71627" y="251459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1" name="object 3541"/>
            <p:cNvSpPr/>
            <p:nvPr/>
          </p:nvSpPr>
          <p:spPr>
            <a:xfrm>
              <a:off x="11202161" y="2722054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7" y="0"/>
                  </a:lnTo>
                  <a:lnTo>
                    <a:pt x="71627" y="251459"/>
                  </a:lnTo>
                  <a:lnTo>
                    <a:pt x="0" y="25145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2" name="object 3542"/>
            <p:cNvSpPr/>
            <p:nvPr/>
          </p:nvSpPr>
          <p:spPr>
            <a:xfrm>
              <a:off x="8881108" y="4270439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6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3" name="object 3543"/>
            <p:cNvSpPr/>
            <p:nvPr/>
          </p:nvSpPr>
          <p:spPr>
            <a:xfrm>
              <a:off x="9006076" y="42704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4" name="object 3544"/>
            <p:cNvSpPr/>
            <p:nvPr/>
          </p:nvSpPr>
          <p:spPr>
            <a:xfrm>
              <a:off x="9143236" y="42704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5" name="object 3545"/>
            <p:cNvSpPr/>
            <p:nvPr/>
          </p:nvSpPr>
          <p:spPr>
            <a:xfrm>
              <a:off x="9280396" y="42704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6" name="object 3546"/>
            <p:cNvSpPr/>
            <p:nvPr/>
          </p:nvSpPr>
          <p:spPr>
            <a:xfrm>
              <a:off x="9417556" y="42704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7" name="object 3547"/>
            <p:cNvSpPr/>
            <p:nvPr/>
          </p:nvSpPr>
          <p:spPr>
            <a:xfrm>
              <a:off x="9554716" y="42704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8" name="object 3548"/>
            <p:cNvSpPr/>
            <p:nvPr/>
          </p:nvSpPr>
          <p:spPr>
            <a:xfrm>
              <a:off x="9691876" y="427043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9" name="object 3549"/>
            <p:cNvSpPr/>
            <p:nvPr/>
          </p:nvSpPr>
          <p:spPr>
            <a:xfrm>
              <a:off x="9829036" y="4270439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0" name="object 3550"/>
            <p:cNvSpPr/>
            <p:nvPr/>
          </p:nvSpPr>
          <p:spPr>
            <a:xfrm>
              <a:off x="9870184" y="42704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1" name="object 3551"/>
            <p:cNvSpPr/>
            <p:nvPr/>
          </p:nvSpPr>
          <p:spPr>
            <a:xfrm>
              <a:off x="9870184" y="43664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2" name="object 3552"/>
            <p:cNvSpPr/>
            <p:nvPr/>
          </p:nvSpPr>
          <p:spPr>
            <a:xfrm>
              <a:off x="9870184" y="45036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3" name="object 3553"/>
            <p:cNvSpPr/>
            <p:nvPr/>
          </p:nvSpPr>
          <p:spPr>
            <a:xfrm>
              <a:off x="9870184" y="464077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4" name="object 3554"/>
            <p:cNvSpPr/>
            <p:nvPr/>
          </p:nvSpPr>
          <p:spPr>
            <a:xfrm>
              <a:off x="9870184" y="47779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5" name="object 3555"/>
            <p:cNvSpPr/>
            <p:nvPr/>
          </p:nvSpPr>
          <p:spPr>
            <a:xfrm>
              <a:off x="9870184" y="4915092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6" name="object 3556"/>
            <p:cNvSpPr/>
            <p:nvPr/>
          </p:nvSpPr>
          <p:spPr>
            <a:xfrm>
              <a:off x="9870184" y="50522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7" name="object 3557"/>
            <p:cNvSpPr/>
            <p:nvPr/>
          </p:nvSpPr>
          <p:spPr>
            <a:xfrm>
              <a:off x="9870184" y="51894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8" name="object 3558"/>
            <p:cNvSpPr/>
            <p:nvPr/>
          </p:nvSpPr>
          <p:spPr>
            <a:xfrm>
              <a:off x="9870184" y="532657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9" name="object 3559"/>
            <p:cNvSpPr/>
            <p:nvPr/>
          </p:nvSpPr>
          <p:spPr>
            <a:xfrm>
              <a:off x="9870184" y="54637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0" name="object 3560"/>
            <p:cNvSpPr/>
            <p:nvPr/>
          </p:nvSpPr>
          <p:spPr>
            <a:xfrm>
              <a:off x="9870184" y="560089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1" name="object 3561"/>
            <p:cNvSpPr/>
            <p:nvPr/>
          </p:nvSpPr>
          <p:spPr>
            <a:xfrm>
              <a:off x="9870184" y="57380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2" name="object 3562"/>
            <p:cNvSpPr/>
            <p:nvPr/>
          </p:nvSpPr>
          <p:spPr>
            <a:xfrm>
              <a:off x="9870184" y="585692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3" name="object 3563"/>
            <p:cNvSpPr/>
            <p:nvPr/>
          </p:nvSpPr>
          <p:spPr>
            <a:xfrm>
              <a:off x="9827512" y="585997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426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4" name="object 3564"/>
            <p:cNvSpPr/>
            <p:nvPr/>
          </p:nvSpPr>
          <p:spPr>
            <a:xfrm>
              <a:off x="969035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5" name="object 3565"/>
            <p:cNvSpPr/>
            <p:nvPr/>
          </p:nvSpPr>
          <p:spPr>
            <a:xfrm>
              <a:off x="955319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6" name="object 3566"/>
            <p:cNvSpPr/>
            <p:nvPr/>
          </p:nvSpPr>
          <p:spPr>
            <a:xfrm>
              <a:off x="941603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7" name="object 3567"/>
            <p:cNvSpPr/>
            <p:nvPr/>
          </p:nvSpPr>
          <p:spPr>
            <a:xfrm>
              <a:off x="927887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8" name="object 3568"/>
            <p:cNvSpPr/>
            <p:nvPr/>
          </p:nvSpPr>
          <p:spPr>
            <a:xfrm>
              <a:off x="914171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9" name="object 3569"/>
            <p:cNvSpPr/>
            <p:nvPr/>
          </p:nvSpPr>
          <p:spPr>
            <a:xfrm>
              <a:off x="900455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0" name="object 3570"/>
            <p:cNvSpPr/>
            <p:nvPr/>
          </p:nvSpPr>
          <p:spPr>
            <a:xfrm>
              <a:off x="8881108" y="5859970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411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1" name="object 3571"/>
            <p:cNvSpPr/>
            <p:nvPr/>
          </p:nvSpPr>
          <p:spPr>
            <a:xfrm>
              <a:off x="8881108" y="5846254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7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2" name="object 3572"/>
            <p:cNvSpPr/>
            <p:nvPr/>
          </p:nvSpPr>
          <p:spPr>
            <a:xfrm>
              <a:off x="8881108" y="570909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3" name="object 3573"/>
            <p:cNvSpPr/>
            <p:nvPr/>
          </p:nvSpPr>
          <p:spPr>
            <a:xfrm>
              <a:off x="8881108" y="557193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4" name="object 3574"/>
            <p:cNvSpPr/>
            <p:nvPr/>
          </p:nvSpPr>
          <p:spPr>
            <a:xfrm>
              <a:off x="8881108" y="543477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5" name="object 3575"/>
            <p:cNvSpPr/>
            <p:nvPr/>
          </p:nvSpPr>
          <p:spPr>
            <a:xfrm>
              <a:off x="8881108" y="529761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6" name="object 3576"/>
            <p:cNvSpPr/>
            <p:nvPr/>
          </p:nvSpPr>
          <p:spPr>
            <a:xfrm>
              <a:off x="8881108" y="516045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7" name="object 3577"/>
            <p:cNvSpPr/>
            <p:nvPr/>
          </p:nvSpPr>
          <p:spPr>
            <a:xfrm>
              <a:off x="8881108" y="502329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8" name="object 3578"/>
            <p:cNvSpPr/>
            <p:nvPr/>
          </p:nvSpPr>
          <p:spPr>
            <a:xfrm>
              <a:off x="8881108" y="488613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9" name="object 3579"/>
            <p:cNvSpPr/>
            <p:nvPr/>
          </p:nvSpPr>
          <p:spPr>
            <a:xfrm>
              <a:off x="8881108" y="474897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0" name="object 3580"/>
            <p:cNvSpPr/>
            <p:nvPr/>
          </p:nvSpPr>
          <p:spPr>
            <a:xfrm>
              <a:off x="8881108" y="4611815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1" name="object 3581"/>
            <p:cNvSpPr/>
            <p:nvPr/>
          </p:nvSpPr>
          <p:spPr>
            <a:xfrm>
              <a:off x="8881108" y="447465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2" name="object 3582"/>
            <p:cNvSpPr/>
            <p:nvPr/>
          </p:nvSpPr>
          <p:spPr>
            <a:xfrm>
              <a:off x="8881108" y="433749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3" name="object 3583"/>
            <p:cNvSpPr/>
            <p:nvPr/>
          </p:nvSpPr>
          <p:spPr>
            <a:xfrm>
              <a:off x="8881108" y="4270438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4" name="object 3584"/>
            <p:cNvSpPr/>
            <p:nvPr/>
          </p:nvSpPr>
          <p:spPr>
            <a:xfrm>
              <a:off x="5701665" y="2454973"/>
              <a:ext cx="91440" cy="5219700"/>
            </a:xfrm>
            <a:custGeom>
              <a:avLst/>
              <a:gdLst/>
              <a:ahLst/>
              <a:cxnLst/>
              <a:rect l="l" t="t" r="r" b="b"/>
              <a:pathLst>
                <a:path w="91439" h="5219700">
                  <a:moveTo>
                    <a:pt x="0" y="0"/>
                  </a:moveTo>
                  <a:lnTo>
                    <a:pt x="1523" y="5219700"/>
                  </a:lnTo>
                  <a:lnTo>
                    <a:pt x="91439" y="5129784"/>
                  </a:lnTo>
                  <a:lnTo>
                    <a:pt x="89915" y="89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5" name="object 3585"/>
            <p:cNvSpPr/>
            <p:nvPr/>
          </p:nvSpPr>
          <p:spPr>
            <a:xfrm>
              <a:off x="5702044" y="2455354"/>
              <a:ext cx="1905" cy="5219700"/>
            </a:xfrm>
            <a:custGeom>
              <a:avLst/>
              <a:gdLst/>
              <a:ahLst/>
              <a:cxnLst/>
              <a:rect l="l" t="t" r="r" b="b"/>
              <a:pathLst>
                <a:path w="1904" h="5219700">
                  <a:moveTo>
                    <a:pt x="1524" y="52197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6" name="object 3586"/>
            <p:cNvSpPr/>
            <p:nvPr/>
          </p:nvSpPr>
          <p:spPr>
            <a:xfrm>
              <a:off x="5791960" y="2545270"/>
              <a:ext cx="1905" cy="5039995"/>
            </a:xfrm>
            <a:custGeom>
              <a:avLst/>
              <a:gdLst/>
              <a:ahLst/>
              <a:cxnLst/>
              <a:rect l="l" t="t" r="r" b="b"/>
              <a:pathLst>
                <a:path w="1904" h="5039995">
                  <a:moveTo>
                    <a:pt x="1524" y="50398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7" name="object 3587"/>
            <p:cNvSpPr/>
            <p:nvPr/>
          </p:nvSpPr>
          <p:spPr>
            <a:xfrm>
              <a:off x="8836533" y="6200965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71627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71627" y="252984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8" name="object 3588"/>
            <p:cNvSpPr/>
            <p:nvPr/>
          </p:nvSpPr>
          <p:spPr>
            <a:xfrm>
              <a:off x="8836914" y="6201346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0" y="0"/>
                  </a:moveTo>
                  <a:lnTo>
                    <a:pt x="71627" y="0"/>
                  </a:lnTo>
                  <a:lnTo>
                    <a:pt x="71627" y="252984"/>
                  </a:lnTo>
                  <a:lnTo>
                    <a:pt x="0" y="2529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9" name="object 3589"/>
            <p:cNvSpPr/>
            <p:nvPr/>
          </p:nvSpPr>
          <p:spPr>
            <a:xfrm>
              <a:off x="10930509" y="4661725"/>
              <a:ext cx="9525" cy="864235"/>
            </a:xfrm>
            <a:custGeom>
              <a:avLst/>
              <a:gdLst/>
              <a:ahLst/>
              <a:cxnLst/>
              <a:rect l="l" t="t" r="r" b="b"/>
              <a:pathLst>
                <a:path w="9525" h="864235">
                  <a:moveTo>
                    <a:pt x="0" y="864108"/>
                  </a:moveTo>
                  <a:lnTo>
                    <a:pt x="9144" y="864108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8641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0" name="object 3590"/>
            <p:cNvSpPr/>
            <p:nvPr/>
          </p:nvSpPr>
          <p:spPr>
            <a:xfrm>
              <a:off x="10930888" y="4662106"/>
              <a:ext cx="1905" cy="864235"/>
            </a:xfrm>
            <a:custGeom>
              <a:avLst/>
              <a:gdLst/>
              <a:ahLst/>
              <a:cxnLst/>
              <a:rect l="l" t="t" r="r" b="b"/>
              <a:pathLst>
                <a:path w="1904" h="864235">
                  <a:moveTo>
                    <a:pt x="1524" y="8641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1" name="object 3591"/>
            <p:cNvSpPr/>
            <p:nvPr/>
          </p:nvSpPr>
          <p:spPr>
            <a:xfrm>
              <a:off x="10932412" y="5526214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0" y="0"/>
                  </a:moveTo>
                  <a:lnTo>
                    <a:pt x="7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2" name="object 3592"/>
            <p:cNvSpPr/>
            <p:nvPr/>
          </p:nvSpPr>
          <p:spPr>
            <a:xfrm>
              <a:off x="10621136" y="4251769"/>
              <a:ext cx="45720" cy="1248410"/>
            </a:xfrm>
            <a:custGeom>
              <a:avLst/>
              <a:gdLst/>
              <a:ahLst/>
              <a:cxnLst/>
              <a:rect l="l" t="t" r="r" b="b"/>
              <a:pathLst>
                <a:path w="45720" h="1248410">
                  <a:moveTo>
                    <a:pt x="45720" y="0"/>
                  </a:moveTo>
                  <a:lnTo>
                    <a:pt x="0" y="0"/>
                  </a:lnTo>
                  <a:lnTo>
                    <a:pt x="0" y="1248155"/>
                  </a:lnTo>
                  <a:lnTo>
                    <a:pt x="45720" y="1248155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3" name="object 3593"/>
            <p:cNvSpPr/>
            <p:nvPr/>
          </p:nvSpPr>
          <p:spPr>
            <a:xfrm>
              <a:off x="10667236" y="4252150"/>
              <a:ext cx="0" cy="1248410"/>
            </a:xfrm>
            <a:custGeom>
              <a:avLst/>
              <a:gdLst/>
              <a:ahLst/>
              <a:cxnLst/>
              <a:rect l="l" t="t" r="r" b="b"/>
              <a:pathLst>
                <a:path h="1248410">
                  <a:moveTo>
                    <a:pt x="0" y="0"/>
                  </a:moveTo>
                  <a:lnTo>
                    <a:pt x="0" y="12481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4" name="object 3594"/>
            <p:cNvSpPr/>
            <p:nvPr/>
          </p:nvSpPr>
          <p:spPr>
            <a:xfrm>
              <a:off x="10621516" y="4252150"/>
              <a:ext cx="0" cy="1248410"/>
            </a:xfrm>
            <a:custGeom>
              <a:avLst/>
              <a:gdLst/>
              <a:ahLst/>
              <a:cxnLst/>
              <a:rect l="l" t="t" r="r" b="b"/>
              <a:pathLst>
                <a:path h="1248410">
                  <a:moveTo>
                    <a:pt x="0" y="0"/>
                  </a:moveTo>
                  <a:lnTo>
                    <a:pt x="0" y="12481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5" name="object 3595"/>
            <p:cNvSpPr/>
            <p:nvPr/>
          </p:nvSpPr>
          <p:spPr>
            <a:xfrm>
              <a:off x="10212705" y="5832157"/>
              <a:ext cx="1069975" cy="45720"/>
            </a:xfrm>
            <a:custGeom>
              <a:avLst/>
              <a:gdLst/>
              <a:ahLst/>
              <a:cxnLst/>
              <a:rect l="l" t="t" r="r" b="b"/>
              <a:pathLst>
                <a:path w="1069975" h="45720">
                  <a:moveTo>
                    <a:pt x="81838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0" y="45720"/>
                  </a:lnTo>
                  <a:lnTo>
                    <a:pt x="818388" y="45720"/>
                  </a:lnTo>
                  <a:lnTo>
                    <a:pt x="818388" y="9144"/>
                  </a:lnTo>
                  <a:lnTo>
                    <a:pt x="818388" y="0"/>
                  </a:lnTo>
                  <a:close/>
                </a:path>
                <a:path w="1069975" h="45720">
                  <a:moveTo>
                    <a:pt x="1069848" y="0"/>
                  </a:moveTo>
                  <a:lnTo>
                    <a:pt x="979932" y="0"/>
                  </a:lnTo>
                  <a:lnTo>
                    <a:pt x="979932" y="9144"/>
                  </a:lnTo>
                  <a:lnTo>
                    <a:pt x="979932" y="45720"/>
                  </a:lnTo>
                  <a:lnTo>
                    <a:pt x="1069848" y="45720"/>
                  </a:lnTo>
                  <a:lnTo>
                    <a:pt x="1069848" y="9144"/>
                  </a:lnTo>
                  <a:lnTo>
                    <a:pt x="10698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6" name="object 3596"/>
            <p:cNvSpPr/>
            <p:nvPr/>
          </p:nvSpPr>
          <p:spPr>
            <a:xfrm>
              <a:off x="10212627" y="5877077"/>
              <a:ext cx="1071245" cy="0"/>
            </a:xfrm>
            <a:custGeom>
              <a:avLst/>
              <a:gdLst/>
              <a:ahLst/>
              <a:cxnLst/>
              <a:rect l="l" t="t" r="r" b="b"/>
              <a:pathLst>
                <a:path w="1071245">
                  <a:moveTo>
                    <a:pt x="0" y="0"/>
                  </a:moveTo>
                  <a:lnTo>
                    <a:pt x="10707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7" name="object 3597"/>
            <p:cNvSpPr/>
            <p:nvPr/>
          </p:nvSpPr>
          <p:spPr>
            <a:xfrm>
              <a:off x="10212627" y="5877687"/>
              <a:ext cx="1071245" cy="1270"/>
            </a:xfrm>
            <a:custGeom>
              <a:avLst/>
              <a:gdLst/>
              <a:ahLst/>
              <a:cxnLst/>
              <a:rect l="l" t="t" r="r" b="b"/>
              <a:pathLst>
                <a:path w="1071245" h="1270">
                  <a:moveTo>
                    <a:pt x="0" y="800"/>
                  </a:moveTo>
                  <a:lnTo>
                    <a:pt x="1070762" y="800"/>
                  </a:lnTo>
                </a:path>
                <a:path w="1071245" h="1270">
                  <a:moveTo>
                    <a:pt x="0" y="0"/>
                  </a:moveTo>
                  <a:lnTo>
                    <a:pt x="107076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8" name="object 3598"/>
            <p:cNvSpPr/>
            <p:nvPr/>
          </p:nvSpPr>
          <p:spPr>
            <a:xfrm>
              <a:off x="10213084" y="5832081"/>
              <a:ext cx="1069975" cy="1270"/>
            </a:xfrm>
            <a:custGeom>
              <a:avLst/>
              <a:gdLst/>
              <a:ahLst/>
              <a:cxnLst/>
              <a:rect l="l" t="t" r="r" b="b"/>
              <a:pathLst>
                <a:path w="1069975" h="1270">
                  <a:moveTo>
                    <a:pt x="0" y="457"/>
                  </a:moveTo>
                  <a:lnTo>
                    <a:pt x="726568" y="457"/>
                  </a:lnTo>
                </a:path>
                <a:path w="1069975" h="1270">
                  <a:moveTo>
                    <a:pt x="1069658" y="0"/>
                  </a:moveTo>
                  <a:lnTo>
                    <a:pt x="1069658" y="91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9" name="object 3599"/>
            <p:cNvSpPr/>
            <p:nvPr/>
          </p:nvSpPr>
          <p:spPr>
            <a:xfrm>
              <a:off x="11192636" y="5841301"/>
              <a:ext cx="90170" cy="18415"/>
            </a:xfrm>
            <a:custGeom>
              <a:avLst/>
              <a:gdLst/>
              <a:ahLst/>
              <a:cxnLst/>
              <a:rect l="l" t="t" r="r" b="b"/>
              <a:pathLst>
                <a:path w="90170" h="18414">
                  <a:moveTo>
                    <a:pt x="0" y="18287"/>
                  </a:moveTo>
                  <a:lnTo>
                    <a:pt x="89916" y="18287"/>
                  </a:lnTo>
                  <a:lnTo>
                    <a:pt x="89916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0" name="object 3600"/>
            <p:cNvSpPr/>
            <p:nvPr/>
          </p:nvSpPr>
          <p:spPr>
            <a:xfrm>
              <a:off x="11193055" y="5841301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0" y="0"/>
                  </a:moveTo>
                  <a:lnTo>
                    <a:pt x="0" y="18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1" name="object 3601"/>
            <p:cNvSpPr/>
            <p:nvPr/>
          </p:nvSpPr>
          <p:spPr>
            <a:xfrm>
              <a:off x="11282932" y="5367718"/>
              <a:ext cx="0" cy="492759"/>
            </a:xfrm>
            <a:custGeom>
              <a:avLst/>
              <a:gdLst/>
              <a:ahLst/>
              <a:cxnLst/>
              <a:rect l="l" t="t" r="r" b="b"/>
              <a:pathLst>
                <a:path h="492760">
                  <a:moveTo>
                    <a:pt x="0" y="0"/>
                  </a:moveTo>
                  <a:lnTo>
                    <a:pt x="0" y="473583"/>
                  </a:lnTo>
                </a:path>
                <a:path h="492760">
                  <a:moveTo>
                    <a:pt x="0" y="473583"/>
                  </a:moveTo>
                  <a:lnTo>
                    <a:pt x="0" y="4922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2" name="object 3602"/>
            <p:cNvSpPr/>
            <p:nvPr/>
          </p:nvSpPr>
          <p:spPr>
            <a:xfrm>
              <a:off x="11192636" y="4288345"/>
              <a:ext cx="90170" cy="146685"/>
            </a:xfrm>
            <a:custGeom>
              <a:avLst/>
              <a:gdLst/>
              <a:ahLst/>
              <a:cxnLst/>
              <a:rect l="l" t="t" r="r" b="b"/>
              <a:pathLst>
                <a:path w="90170" h="146685">
                  <a:moveTo>
                    <a:pt x="0" y="146303"/>
                  </a:moveTo>
                  <a:lnTo>
                    <a:pt x="89916" y="146303"/>
                  </a:lnTo>
                  <a:lnTo>
                    <a:pt x="89916" y="0"/>
                  </a:lnTo>
                  <a:lnTo>
                    <a:pt x="0" y="0"/>
                  </a:lnTo>
                  <a:lnTo>
                    <a:pt x="0" y="1463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3" name="object 3603"/>
            <p:cNvSpPr/>
            <p:nvPr/>
          </p:nvSpPr>
          <p:spPr>
            <a:xfrm>
              <a:off x="11193016" y="4288726"/>
              <a:ext cx="90170" cy="1079500"/>
            </a:xfrm>
            <a:custGeom>
              <a:avLst/>
              <a:gdLst/>
              <a:ahLst/>
              <a:cxnLst/>
              <a:rect l="l" t="t" r="r" b="b"/>
              <a:pathLst>
                <a:path w="90170" h="1079500">
                  <a:moveTo>
                    <a:pt x="0" y="0"/>
                  </a:moveTo>
                  <a:lnTo>
                    <a:pt x="0" y="145923"/>
                  </a:lnTo>
                </a:path>
                <a:path w="90170" h="1079500">
                  <a:moveTo>
                    <a:pt x="89916" y="145923"/>
                  </a:moveTo>
                  <a:lnTo>
                    <a:pt x="89916" y="1078991"/>
                  </a:lnTo>
                </a:path>
                <a:path w="90170" h="1079500">
                  <a:moveTo>
                    <a:pt x="89916" y="0"/>
                  </a:moveTo>
                  <a:lnTo>
                    <a:pt x="89916" y="1459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4" name="object 3604"/>
            <p:cNvSpPr/>
            <p:nvPr/>
          </p:nvSpPr>
          <p:spPr>
            <a:xfrm>
              <a:off x="11040616" y="5480494"/>
              <a:ext cx="62865" cy="45720"/>
            </a:xfrm>
            <a:custGeom>
              <a:avLst/>
              <a:gdLst/>
              <a:ahLst/>
              <a:cxnLst/>
              <a:rect l="l" t="t" r="r" b="b"/>
              <a:pathLst>
                <a:path w="62865" h="45720">
                  <a:moveTo>
                    <a:pt x="30479" y="45720"/>
                  </a:moveTo>
                  <a:lnTo>
                    <a:pt x="0" y="0"/>
                  </a:lnTo>
                </a:path>
                <a:path w="62865" h="45720">
                  <a:moveTo>
                    <a:pt x="30479" y="45720"/>
                  </a:moveTo>
                  <a:lnTo>
                    <a:pt x="624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5" name="object 3605"/>
            <p:cNvSpPr/>
            <p:nvPr/>
          </p:nvSpPr>
          <p:spPr>
            <a:xfrm>
              <a:off x="11040616" y="4940998"/>
              <a:ext cx="62865" cy="45720"/>
            </a:xfrm>
            <a:custGeom>
              <a:avLst/>
              <a:gdLst/>
              <a:ahLst/>
              <a:cxnLst/>
              <a:rect l="l" t="t" r="r" b="b"/>
              <a:pathLst>
                <a:path w="62865" h="45720">
                  <a:moveTo>
                    <a:pt x="30479" y="45720"/>
                  </a:moveTo>
                  <a:lnTo>
                    <a:pt x="0" y="0"/>
                  </a:lnTo>
                </a:path>
                <a:path w="62865" h="45720">
                  <a:moveTo>
                    <a:pt x="30479" y="45720"/>
                  </a:moveTo>
                  <a:lnTo>
                    <a:pt x="624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06" name="object 3606"/>
          <p:cNvSpPr txBox="1"/>
          <p:nvPr/>
        </p:nvSpPr>
        <p:spPr>
          <a:xfrm>
            <a:off x="10861800" y="4276026"/>
            <a:ext cx="201930" cy="933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50" dirty="0">
                <a:latin typeface="Arial"/>
                <a:cs typeface="Arial"/>
              </a:rPr>
              <a:t>RISER</a:t>
            </a:r>
            <a:endParaRPr sz="450">
              <a:latin typeface="Arial"/>
              <a:cs typeface="Arial"/>
            </a:endParaRPr>
          </a:p>
        </p:txBody>
      </p:sp>
      <p:grpSp>
        <p:nvGrpSpPr>
          <p:cNvPr id="3607" name="object 3607"/>
          <p:cNvGrpSpPr/>
          <p:nvPr/>
        </p:nvGrpSpPr>
        <p:grpSpPr>
          <a:xfrm>
            <a:off x="5702933" y="2454719"/>
            <a:ext cx="5581015" cy="5220970"/>
            <a:chOff x="5702933" y="2454719"/>
            <a:chExt cx="5581015" cy="5220970"/>
          </a:xfrm>
        </p:grpSpPr>
        <p:sp>
          <p:nvSpPr>
            <p:cNvPr id="3608" name="object 3608"/>
            <p:cNvSpPr/>
            <p:nvPr/>
          </p:nvSpPr>
          <p:spPr>
            <a:xfrm>
              <a:off x="10680952" y="5419534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9" name="object 3609"/>
            <p:cNvSpPr/>
            <p:nvPr/>
          </p:nvSpPr>
          <p:spPr>
            <a:xfrm>
              <a:off x="10680952" y="5364670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0" name="object 3610"/>
            <p:cNvSpPr/>
            <p:nvPr/>
          </p:nvSpPr>
          <p:spPr>
            <a:xfrm>
              <a:off x="10680952" y="5311330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1" name="object 3611"/>
            <p:cNvSpPr/>
            <p:nvPr/>
          </p:nvSpPr>
          <p:spPr>
            <a:xfrm>
              <a:off x="10680952" y="5256466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2" name="object 3612"/>
            <p:cNvSpPr/>
            <p:nvPr/>
          </p:nvSpPr>
          <p:spPr>
            <a:xfrm>
              <a:off x="10680952" y="5203126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3" name="object 3613"/>
            <p:cNvSpPr/>
            <p:nvPr/>
          </p:nvSpPr>
          <p:spPr>
            <a:xfrm>
              <a:off x="10680952" y="5148262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4" name="object 3614"/>
            <p:cNvSpPr/>
            <p:nvPr/>
          </p:nvSpPr>
          <p:spPr>
            <a:xfrm>
              <a:off x="10735816" y="4933380"/>
              <a:ext cx="196850" cy="0"/>
            </a:xfrm>
            <a:custGeom>
              <a:avLst/>
              <a:gdLst/>
              <a:ahLst/>
              <a:cxnLst/>
              <a:rect l="l" t="t" r="r" b="b"/>
              <a:pathLst>
                <a:path w="196850">
                  <a:moveTo>
                    <a:pt x="1965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5" name="object 3615"/>
            <p:cNvSpPr/>
            <p:nvPr/>
          </p:nvSpPr>
          <p:spPr>
            <a:xfrm>
              <a:off x="10680952" y="4878515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6" name="object 3616"/>
            <p:cNvSpPr/>
            <p:nvPr/>
          </p:nvSpPr>
          <p:spPr>
            <a:xfrm>
              <a:off x="10680952" y="4825174"/>
              <a:ext cx="250190" cy="0"/>
            </a:xfrm>
            <a:custGeom>
              <a:avLst/>
              <a:gdLst/>
              <a:ahLst/>
              <a:cxnLst/>
              <a:rect l="l" t="t" r="r" b="b"/>
              <a:pathLst>
                <a:path w="250190">
                  <a:moveTo>
                    <a:pt x="2499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7" name="object 3617"/>
            <p:cNvSpPr/>
            <p:nvPr/>
          </p:nvSpPr>
          <p:spPr>
            <a:xfrm>
              <a:off x="10680952" y="4770310"/>
              <a:ext cx="250190" cy="0"/>
            </a:xfrm>
            <a:custGeom>
              <a:avLst/>
              <a:gdLst/>
              <a:ahLst/>
              <a:cxnLst/>
              <a:rect l="l" t="t" r="r" b="b"/>
              <a:pathLst>
                <a:path w="250190">
                  <a:moveTo>
                    <a:pt x="2499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8" name="object 3618"/>
            <p:cNvSpPr/>
            <p:nvPr/>
          </p:nvSpPr>
          <p:spPr>
            <a:xfrm>
              <a:off x="10680952" y="4716970"/>
              <a:ext cx="250190" cy="0"/>
            </a:xfrm>
            <a:custGeom>
              <a:avLst/>
              <a:gdLst/>
              <a:ahLst/>
              <a:cxnLst/>
              <a:rect l="l" t="t" r="r" b="b"/>
              <a:pathLst>
                <a:path w="250190">
                  <a:moveTo>
                    <a:pt x="2499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9" name="object 3619"/>
            <p:cNvSpPr/>
            <p:nvPr/>
          </p:nvSpPr>
          <p:spPr>
            <a:xfrm>
              <a:off x="10680952" y="4662106"/>
              <a:ext cx="250190" cy="0"/>
            </a:xfrm>
            <a:custGeom>
              <a:avLst/>
              <a:gdLst/>
              <a:ahLst/>
              <a:cxnLst/>
              <a:rect l="l" t="t" r="r" b="b"/>
              <a:pathLst>
                <a:path w="250190">
                  <a:moveTo>
                    <a:pt x="2499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0" name="object 3620"/>
            <p:cNvSpPr/>
            <p:nvPr/>
          </p:nvSpPr>
          <p:spPr>
            <a:xfrm>
              <a:off x="10805920" y="5148262"/>
              <a:ext cx="0" cy="271780"/>
            </a:xfrm>
            <a:custGeom>
              <a:avLst/>
              <a:gdLst/>
              <a:ahLst/>
              <a:cxnLst/>
              <a:rect l="l" t="t" r="r" b="b"/>
              <a:pathLst>
                <a:path h="271779">
                  <a:moveTo>
                    <a:pt x="0" y="2712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1" name="object 3621"/>
            <p:cNvSpPr/>
            <p:nvPr/>
          </p:nvSpPr>
          <p:spPr>
            <a:xfrm>
              <a:off x="10680495" y="4907013"/>
              <a:ext cx="246278" cy="17769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2" name="object 3622"/>
            <p:cNvSpPr/>
            <p:nvPr/>
          </p:nvSpPr>
          <p:spPr>
            <a:xfrm>
              <a:off x="10773916" y="5148262"/>
              <a:ext cx="64135" cy="47625"/>
            </a:xfrm>
            <a:custGeom>
              <a:avLst/>
              <a:gdLst/>
              <a:ahLst/>
              <a:cxnLst/>
              <a:rect l="l" t="t" r="r" b="b"/>
              <a:pathLst>
                <a:path w="64134" h="47625">
                  <a:moveTo>
                    <a:pt x="32003" y="0"/>
                  </a:moveTo>
                  <a:lnTo>
                    <a:pt x="64007" y="47244"/>
                  </a:lnTo>
                </a:path>
                <a:path w="64134" h="47625">
                  <a:moveTo>
                    <a:pt x="32003" y="0"/>
                  </a:moveTo>
                  <a:lnTo>
                    <a:pt x="0" y="472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3" name="object 3623"/>
            <p:cNvSpPr/>
            <p:nvPr/>
          </p:nvSpPr>
          <p:spPr>
            <a:xfrm>
              <a:off x="10805920" y="4662106"/>
              <a:ext cx="0" cy="304800"/>
            </a:xfrm>
            <a:custGeom>
              <a:avLst/>
              <a:gdLst/>
              <a:ahLst/>
              <a:cxnLst/>
              <a:rect l="l" t="t" r="r" b="b"/>
              <a:pathLst>
                <a:path h="304800">
                  <a:moveTo>
                    <a:pt x="0" y="3048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4" name="object 3624"/>
            <p:cNvSpPr/>
            <p:nvPr/>
          </p:nvSpPr>
          <p:spPr>
            <a:xfrm>
              <a:off x="10773916" y="4662106"/>
              <a:ext cx="64135" cy="47625"/>
            </a:xfrm>
            <a:custGeom>
              <a:avLst/>
              <a:gdLst/>
              <a:ahLst/>
              <a:cxnLst/>
              <a:rect l="l" t="t" r="r" b="b"/>
              <a:pathLst>
                <a:path w="64134" h="47625">
                  <a:moveTo>
                    <a:pt x="32003" y="0"/>
                  </a:moveTo>
                  <a:lnTo>
                    <a:pt x="64007" y="47244"/>
                  </a:lnTo>
                </a:path>
                <a:path w="64134" h="47625">
                  <a:moveTo>
                    <a:pt x="32003" y="0"/>
                  </a:moveTo>
                  <a:lnTo>
                    <a:pt x="0" y="472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5" name="object 3625"/>
            <p:cNvSpPr/>
            <p:nvPr/>
          </p:nvSpPr>
          <p:spPr>
            <a:xfrm>
              <a:off x="10848592" y="4986718"/>
              <a:ext cx="83820" cy="0"/>
            </a:xfrm>
            <a:custGeom>
              <a:avLst/>
              <a:gdLst/>
              <a:ahLst/>
              <a:cxnLst/>
              <a:rect l="l" t="t" r="r" b="b"/>
              <a:pathLst>
                <a:path w="83820">
                  <a:moveTo>
                    <a:pt x="838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6" name="object 3626"/>
            <p:cNvSpPr/>
            <p:nvPr/>
          </p:nvSpPr>
          <p:spPr>
            <a:xfrm>
              <a:off x="11201780" y="3675697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71627" y="251459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7" name="object 3627"/>
            <p:cNvSpPr/>
            <p:nvPr/>
          </p:nvSpPr>
          <p:spPr>
            <a:xfrm>
              <a:off x="11202161" y="3676078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7" y="0"/>
                  </a:lnTo>
                  <a:lnTo>
                    <a:pt x="71627" y="251459"/>
                  </a:lnTo>
                  <a:lnTo>
                    <a:pt x="0" y="25145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8" name="object 3628"/>
            <p:cNvSpPr/>
            <p:nvPr/>
          </p:nvSpPr>
          <p:spPr>
            <a:xfrm>
              <a:off x="8402192" y="3675697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71627" y="0"/>
                  </a:moveTo>
                  <a:lnTo>
                    <a:pt x="0" y="0"/>
                  </a:lnTo>
                  <a:lnTo>
                    <a:pt x="0" y="252983"/>
                  </a:lnTo>
                  <a:lnTo>
                    <a:pt x="71627" y="252983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9" name="object 3629"/>
            <p:cNvSpPr/>
            <p:nvPr/>
          </p:nvSpPr>
          <p:spPr>
            <a:xfrm>
              <a:off x="5711189" y="3676078"/>
              <a:ext cx="2763520" cy="253365"/>
            </a:xfrm>
            <a:custGeom>
              <a:avLst/>
              <a:gdLst/>
              <a:ahLst/>
              <a:cxnLst/>
              <a:rect l="l" t="t" r="r" b="b"/>
              <a:pathLst>
                <a:path w="2763520" h="253364">
                  <a:moveTo>
                    <a:pt x="2691384" y="0"/>
                  </a:moveTo>
                  <a:lnTo>
                    <a:pt x="2763012" y="0"/>
                  </a:lnTo>
                  <a:lnTo>
                    <a:pt x="2763012" y="252983"/>
                  </a:lnTo>
                  <a:lnTo>
                    <a:pt x="2691384" y="252983"/>
                  </a:lnTo>
                  <a:lnTo>
                    <a:pt x="2691384" y="0"/>
                  </a:lnTo>
                  <a:close/>
                </a:path>
                <a:path w="2763520" h="253364">
                  <a:moveTo>
                    <a:pt x="0" y="1523"/>
                  </a:moveTo>
                  <a:lnTo>
                    <a:pt x="73151" y="1523"/>
                  </a:lnTo>
                  <a:lnTo>
                    <a:pt x="73151" y="252983"/>
                  </a:lnTo>
                  <a:lnTo>
                    <a:pt x="0" y="252983"/>
                  </a:lnTo>
                  <a:lnTo>
                    <a:pt x="0" y="152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0" name="object 3630"/>
            <p:cNvSpPr/>
            <p:nvPr/>
          </p:nvSpPr>
          <p:spPr>
            <a:xfrm>
              <a:off x="10212704" y="4905565"/>
              <a:ext cx="35560" cy="71755"/>
            </a:xfrm>
            <a:custGeom>
              <a:avLst/>
              <a:gdLst/>
              <a:ahLst/>
              <a:cxnLst/>
              <a:rect l="l" t="t" r="r" b="b"/>
              <a:pathLst>
                <a:path w="35559" h="71754">
                  <a:moveTo>
                    <a:pt x="35051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35051" y="71627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1" name="object 3631"/>
            <p:cNvSpPr/>
            <p:nvPr/>
          </p:nvSpPr>
          <p:spPr>
            <a:xfrm>
              <a:off x="10248136" y="49059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6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2" name="object 3632"/>
            <p:cNvSpPr/>
            <p:nvPr/>
          </p:nvSpPr>
          <p:spPr>
            <a:xfrm>
              <a:off x="10213084" y="49059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6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3" name="object 3633"/>
            <p:cNvSpPr/>
            <p:nvPr/>
          </p:nvSpPr>
          <p:spPr>
            <a:xfrm>
              <a:off x="10212627" y="5481637"/>
              <a:ext cx="180747" cy="360044"/>
            </a:xfrm>
            <a:prstGeom prst="rect">
              <a:avLst/>
            </a:prstGeom>
            <a:blipFill>
              <a:blip r:embed="rId7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4" name="object 3634"/>
            <p:cNvSpPr/>
            <p:nvPr/>
          </p:nvSpPr>
          <p:spPr>
            <a:xfrm>
              <a:off x="10229469" y="5477065"/>
              <a:ext cx="437515" cy="45720"/>
            </a:xfrm>
            <a:custGeom>
              <a:avLst/>
              <a:gdLst/>
              <a:ahLst/>
              <a:cxnLst/>
              <a:rect l="l" t="t" r="r" b="b"/>
              <a:pathLst>
                <a:path w="437515" h="45720">
                  <a:moveTo>
                    <a:pt x="437388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437388" y="45720"/>
                  </a:lnTo>
                  <a:lnTo>
                    <a:pt x="4373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5" name="object 3635"/>
            <p:cNvSpPr/>
            <p:nvPr/>
          </p:nvSpPr>
          <p:spPr>
            <a:xfrm>
              <a:off x="10229848" y="5477446"/>
              <a:ext cx="437515" cy="0"/>
            </a:xfrm>
            <a:custGeom>
              <a:avLst/>
              <a:gdLst/>
              <a:ahLst/>
              <a:cxnLst/>
              <a:rect l="l" t="t" r="r" b="b"/>
              <a:pathLst>
                <a:path w="437515">
                  <a:moveTo>
                    <a:pt x="0" y="0"/>
                  </a:moveTo>
                  <a:lnTo>
                    <a:pt x="4373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6" name="object 3636"/>
            <p:cNvSpPr/>
            <p:nvPr/>
          </p:nvSpPr>
          <p:spPr>
            <a:xfrm>
              <a:off x="10229848" y="5523166"/>
              <a:ext cx="437515" cy="0"/>
            </a:xfrm>
            <a:custGeom>
              <a:avLst/>
              <a:gdLst/>
              <a:ahLst/>
              <a:cxnLst/>
              <a:rect l="l" t="t" r="r" b="b"/>
              <a:pathLst>
                <a:path w="437515">
                  <a:moveTo>
                    <a:pt x="0" y="0"/>
                  </a:moveTo>
                  <a:lnTo>
                    <a:pt x="4373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7" name="object 3637"/>
            <p:cNvSpPr/>
            <p:nvPr/>
          </p:nvSpPr>
          <p:spPr>
            <a:xfrm>
              <a:off x="10212704" y="4919281"/>
              <a:ext cx="431800" cy="45720"/>
            </a:xfrm>
            <a:custGeom>
              <a:avLst/>
              <a:gdLst/>
              <a:ahLst/>
              <a:cxnLst/>
              <a:rect l="l" t="t" r="r" b="b"/>
              <a:pathLst>
                <a:path w="431800" h="45720">
                  <a:moveTo>
                    <a:pt x="431292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431292" y="45720"/>
                  </a:lnTo>
                  <a:lnTo>
                    <a:pt x="4312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8" name="object 3638"/>
            <p:cNvSpPr/>
            <p:nvPr/>
          </p:nvSpPr>
          <p:spPr>
            <a:xfrm>
              <a:off x="10213084" y="4965382"/>
              <a:ext cx="431800" cy="0"/>
            </a:xfrm>
            <a:custGeom>
              <a:avLst/>
              <a:gdLst/>
              <a:ahLst/>
              <a:cxnLst/>
              <a:rect l="l" t="t" r="r" b="b"/>
              <a:pathLst>
                <a:path w="431800">
                  <a:moveTo>
                    <a:pt x="43129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9" name="object 3639"/>
            <p:cNvSpPr/>
            <p:nvPr/>
          </p:nvSpPr>
          <p:spPr>
            <a:xfrm>
              <a:off x="10213084" y="4919662"/>
              <a:ext cx="431800" cy="0"/>
            </a:xfrm>
            <a:custGeom>
              <a:avLst/>
              <a:gdLst/>
              <a:ahLst/>
              <a:cxnLst/>
              <a:rect l="l" t="t" r="r" b="b"/>
              <a:pathLst>
                <a:path w="431800">
                  <a:moveTo>
                    <a:pt x="43129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0" name="object 3640"/>
            <p:cNvSpPr/>
            <p:nvPr/>
          </p:nvSpPr>
          <p:spPr>
            <a:xfrm>
              <a:off x="10248138" y="4979098"/>
              <a:ext cx="360045" cy="486409"/>
            </a:xfrm>
            <a:custGeom>
              <a:avLst/>
              <a:gdLst/>
              <a:ahLst/>
              <a:cxnLst/>
              <a:rect l="l" t="t" r="r" b="b"/>
              <a:pathLst>
                <a:path w="360045" h="486410">
                  <a:moveTo>
                    <a:pt x="359664" y="486156"/>
                  </a:moveTo>
                  <a:lnTo>
                    <a:pt x="0" y="486156"/>
                  </a:lnTo>
                  <a:lnTo>
                    <a:pt x="0" y="0"/>
                  </a:lnTo>
                  <a:lnTo>
                    <a:pt x="359664" y="0"/>
                  </a:lnTo>
                  <a:lnTo>
                    <a:pt x="359664" y="4861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1" name="object 3641"/>
            <p:cNvSpPr/>
            <p:nvPr/>
          </p:nvSpPr>
          <p:spPr>
            <a:xfrm>
              <a:off x="10248136" y="4979098"/>
              <a:ext cx="360045" cy="486409"/>
            </a:xfrm>
            <a:custGeom>
              <a:avLst/>
              <a:gdLst/>
              <a:ahLst/>
              <a:cxnLst/>
              <a:rect l="l" t="t" r="r" b="b"/>
              <a:pathLst>
                <a:path w="360045" h="486410">
                  <a:moveTo>
                    <a:pt x="0" y="486156"/>
                  </a:moveTo>
                  <a:lnTo>
                    <a:pt x="3596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2" name="object 3642"/>
            <p:cNvSpPr/>
            <p:nvPr/>
          </p:nvSpPr>
          <p:spPr>
            <a:xfrm>
              <a:off x="10248136" y="4979098"/>
              <a:ext cx="360045" cy="486409"/>
            </a:xfrm>
            <a:custGeom>
              <a:avLst/>
              <a:gdLst/>
              <a:ahLst/>
              <a:cxnLst/>
              <a:rect l="l" t="t" r="r" b="b"/>
              <a:pathLst>
                <a:path w="360045" h="486410">
                  <a:moveTo>
                    <a:pt x="359664" y="486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3" name="object 3643"/>
            <p:cNvSpPr/>
            <p:nvPr/>
          </p:nvSpPr>
          <p:spPr>
            <a:xfrm>
              <a:off x="10212704" y="4977193"/>
              <a:ext cx="35560" cy="70485"/>
            </a:xfrm>
            <a:custGeom>
              <a:avLst/>
              <a:gdLst/>
              <a:ahLst/>
              <a:cxnLst/>
              <a:rect l="l" t="t" r="r" b="b"/>
              <a:pathLst>
                <a:path w="35559" h="70485">
                  <a:moveTo>
                    <a:pt x="35051" y="0"/>
                  </a:moveTo>
                  <a:lnTo>
                    <a:pt x="0" y="0"/>
                  </a:lnTo>
                  <a:lnTo>
                    <a:pt x="0" y="70103"/>
                  </a:lnTo>
                  <a:lnTo>
                    <a:pt x="35051" y="70103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4" name="object 3644"/>
            <p:cNvSpPr/>
            <p:nvPr/>
          </p:nvSpPr>
          <p:spPr>
            <a:xfrm>
              <a:off x="10248136" y="4977574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5" name="object 3645"/>
            <p:cNvSpPr/>
            <p:nvPr/>
          </p:nvSpPr>
          <p:spPr>
            <a:xfrm>
              <a:off x="10213084" y="4977574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6" name="object 3646"/>
            <p:cNvSpPr/>
            <p:nvPr/>
          </p:nvSpPr>
          <p:spPr>
            <a:xfrm>
              <a:off x="8836532" y="7154989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5">
                  <a:moveTo>
                    <a:pt x="71627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71627" y="252984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7" name="object 3647"/>
            <p:cNvSpPr/>
            <p:nvPr/>
          </p:nvSpPr>
          <p:spPr>
            <a:xfrm>
              <a:off x="8836913" y="7155370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5">
                  <a:moveTo>
                    <a:pt x="0" y="0"/>
                  </a:moveTo>
                  <a:lnTo>
                    <a:pt x="71627" y="0"/>
                  </a:lnTo>
                  <a:lnTo>
                    <a:pt x="71627" y="252984"/>
                  </a:lnTo>
                  <a:lnTo>
                    <a:pt x="0" y="2529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8" name="object 3648"/>
            <p:cNvSpPr/>
            <p:nvPr/>
          </p:nvSpPr>
          <p:spPr>
            <a:xfrm>
              <a:off x="7556372" y="7154989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5">
                  <a:moveTo>
                    <a:pt x="71627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71627" y="252984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9" name="object 3649"/>
            <p:cNvSpPr/>
            <p:nvPr/>
          </p:nvSpPr>
          <p:spPr>
            <a:xfrm>
              <a:off x="7556753" y="7155370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5">
                  <a:moveTo>
                    <a:pt x="0" y="0"/>
                  </a:moveTo>
                  <a:lnTo>
                    <a:pt x="71627" y="0"/>
                  </a:lnTo>
                  <a:lnTo>
                    <a:pt x="71627" y="252984"/>
                  </a:lnTo>
                  <a:lnTo>
                    <a:pt x="0" y="2529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0" name="object 3650"/>
            <p:cNvSpPr/>
            <p:nvPr/>
          </p:nvSpPr>
          <p:spPr>
            <a:xfrm>
              <a:off x="9869804" y="7154989"/>
              <a:ext cx="73660" cy="253365"/>
            </a:xfrm>
            <a:custGeom>
              <a:avLst/>
              <a:gdLst/>
              <a:ahLst/>
              <a:cxnLst/>
              <a:rect l="l" t="t" r="r" b="b"/>
              <a:pathLst>
                <a:path w="73659" h="253365">
                  <a:moveTo>
                    <a:pt x="73151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73151" y="252984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1" name="object 3651"/>
            <p:cNvSpPr/>
            <p:nvPr/>
          </p:nvSpPr>
          <p:spPr>
            <a:xfrm>
              <a:off x="9870185" y="7155370"/>
              <a:ext cx="73660" cy="253365"/>
            </a:xfrm>
            <a:custGeom>
              <a:avLst/>
              <a:gdLst/>
              <a:ahLst/>
              <a:cxnLst/>
              <a:rect l="l" t="t" r="r" b="b"/>
              <a:pathLst>
                <a:path w="73659" h="253365">
                  <a:moveTo>
                    <a:pt x="0" y="0"/>
                  </a:moveTo>
                  <a:lnTo>
                    <a:pt x="73151" y="0"/>
                  </a:lnTo>
                  <a:lnTo>
                    <a:pt x="73151" y="252984"/>
                  </a:lnTo>
                  <a:lnTo>
                    <a:pt x="0" y="2529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2" name="object 3652"/>
            <p:cNvSpPr/>
            <p:nvPr/>
          </p:nvSpPr>
          <p:spPr>
            <a:xfrm>
              <a:off x="5703187" y="7584757"/>
              <a:ext cx="5579745" cy="90170"/>
            </a:xfrm>
            <a:custGeom>
              <a:avLst/>
              <a:gdLst/>
              <a:ahLst/>
              <a:cxnLst/>
              <a:rect l="l" t="t" r="r" b="b"/>
              <a:pathLst>
                <a:path w="5579745" h="90170">
                  <a:moveTo>
                    <a:pt x="5489448" y="0"/>
                  </a:moveTo>
                  <a:lnTo>
                    <a:pt x="89915" y="0"/>
                  </a:lnTo>
                  <a:lnTo>
                    <a:pt x="0" y="89915"/>
                  </a:lnTo>
                  <a:lnTo>
                    <a:pt x="5579364" y="89915"/>
                  </a:lnTo>
                  <a:lnTo>
                    <a:pt x="54894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3" name="object 3653"/>
            <p:cNvSpPr/>
            <p:nvPr/>
          </p:nvSpPr>
          <p:spPr>
            <a:xfrm>
              <a:off x="5703568" y="7675054"/>
              <a:ext cx="5579745" cy="0"/>
            </a:xfrm>
            <a:custGeom>
              <a:avLst/>
              <a:gdLst/>
              <a:ahLst/>
              <a:cxnLst/>
              <a:rect l="l" t="t" r="r" b="b"/>
              <a:pathLst>
                <a:path w="5579745">
                  <a:moveTo>
                    <a:pt x="55793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4" name="object 3654"/>
            <p:cNvSpPr/>
            <p:nvPr/>
          </p:nvSpPr>
          <p:spPr>
            <a:xfrm>
              <a:off x="5793484" y="7585138"/>
              <a:ext cx="5400040" cy="0"/>
            </a:xfrm>
            <a:custGeom>
              <a:avLst/>
              <a:gdLst/>
              <a:ahLst/>
              <a:cxnLst/>
              <a:rect l="l" t="t" r="r" b="b"/>
              <a:pathLst>
                <a:path w="5400040">
                  <a:moveTo>
                    <a:pt x="539953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5" name="object 3655"/>
            <p:cNvSpPr/>
            <p:nvPr/>
          </p:nvSpPr>
          <p:spPr>
            <a:xfrm>
              <a:off x="8402192" y="2721673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71627" y="0"/>
                  </a:moveTo>
                  <a:lnTo>
                    <a:pt x="0" y="0"/>
                  </a:lnTo>
                  <a:lnTo>
                    <a:pt x="0" y="252983"/>
                  </a:lnTo>
                  <a:lnTo>
                    <a:pt x="71627" y="252983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6" name="object 3656"/>
            <p:cNvSpPr/>
            <p:nvPr/>
          </p:nvSpPr>
          <p:spPr>
            <a:xfrm>
              <a:off x="8402573" y="2722054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0" y="0"/>
                  </a:moveTo>
                  <a:lnTo>
                    <a:pt x="71627" y="0"/>
                  </a:lnTo>
                  <a:lnTo>
                    <a:pt x="71627" y="252983"/>
                  </a:lnTo>
                  <a:lnTo>
                    <a:pt x="0" y="25298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7" name="object 3657"/>
            <p:cNvSpPr/>
            <p:nvPr/>
          </p:nvSpPr>
          <p:spPr>
            <a:xfrm>
              <a:off x="8457057" y="2523553"/>
              <a:ext cx="17145" cy="1396365"/>
            </a:xfrm>
            <a:custGeom>
              <a:avLst/>
              <a:gdLst/>
              <a:ahLst/>
              <a:cxnLst/>
              <a:rect l="l" t="t" r="r" b="b"/>
              <a:pathLst>
                <a:path w="17145" h="1396364">
                  <a:moveTo>
                    <a:pt x="16764" y="0"/>
                  </a:moveTo>
                  <a:lnTo>
                    <a:pt x="0" y="0"/>
                  </a:lnTo>
                  <a:lnTo>
                    <a:pt x="0" y="1395983"/>
                  </a:lnTo>
                  <a:lnTo>
                    <a:pt x="16764" y="1395983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8" name="object 3658"/>
            <p:cNvSpPr/>
            <p:nvPr/>
          </p:nvSpPr>
          <p:spPr>
            <a:xfrm>
              <a:off x="8474200" y="2523934"/>
              <a:ext cx="0" cy="1396365"/>
            </a:xfrm>
            <a:custGeom>
              <a:avLst/>
              <a:gdLst/>
              <a:ahLst/>
              <a:cxnLst/>
              <a:rect l="l" t="t" r="r" b="b"/>
              <a:pathLst>
                <a:path h="1396364">
                  <a:moveTo>
                    <a:pt x="0" y="0"/>
                  </a:moveTo>
                  <a:lnTo>
                    <a:pt x="0" y="20954"/>
                  </a:lnTo>
                </a:path>
                <a:path h="1396364">
                  <a:moveTo>
                    <a:pt x="0" y="20954"/>
                  </a:moveTo>
                  <a:lnTo>
                    <a:pt x="0" y="139598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9" name="object 3659"/>
            <p:cNvSpPr/>
            <p:nvPr/>
          </p:nvSpPr>
          <p:spPr>
            <a:xfrm>
              <a:off x="8457436" y="2523934"/>
              <a:ext cx="0" cy="1396365"/>
            </a:xfrm>
            <a:custGeom>
              <a:avLst/>
              <a:gdLst/>
              <a:ahLst/>
              <a:cxnLst/>
              <a:rect l="l" t="t" r="r" b="b"/>
              <a:pathLst>
                <a:path h="1396364">
                  <a:moveTo>
                    <a:pt x="0" y="0"/>
                  </a:moveTo>
                  <a:lnTo>
                    <a:pt x="0" y="13959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0" name="object 3660"/>
            <p:cNvSpPr/>
            <p:nvPr/>
          </p:nvSpPr>
          <p:spPr>
            <a:xfrm>
              <a:off x="7742301" y="3890581"/>
              <a:ext cx="265430" cy="38100"/>
            </a:xfrm>
            <a:custGeom>
              <a:avLst/>
              <a:gdLst/>
              <a:ahLst/>
              <a:cxnLst/>
              <a:rect l="l" t="t" r="r" b="b"/>
              <a:pathLst>
                <a:path w="265429" h="38100">
                  <a:moveTo>
                    <a:pt x="265176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38100"/>
                  </a:lnTo>
                  <a:lnTo>
                    <a:pt x="265176" y="38100"/>
                  </a:lnTo>
                  <a:lnTo>
                    <a:pt x="265176" y="30480"/>
                  </a:lnTo>
                  <a:lnTo>
                    <a:pt x="2651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1" name="object 3661"/>
            <p:cNvSpPr/>
            <p:nvPr/>
          </p:nvSpPr>
          <p:spPr>
            <a:xfrm>
              <a:off x="7742680" y="3890962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2" name="object 3662"/>
            <p:cNvSpPr/>
            <p:nvPr/>
          </p:nvSpPr>
          <p:spPr>
            <a:xfrm>
              <a:off x="7742680" y="3929062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0" y="0"/>
                  </a:moveTo>
                  <a:lnTo>
                    <a:pt x="224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3" name="object 3663"/>
            <p:cNvSpPr/>
            <p:nvPr/>
          </p:nvSpPr>
          <p:spPr>
            <a:xfrm>
              <a:off x="7742680" y="3890962"/>
              <a:ext cx="265430" cy="0"/>
            </a:xfrm>
            <a:custGeom>
              <a:avLst/>
              <a:gdLst/>
              <a:ahLst/>
              <a:cxnLst/>
              <a:rect l="l" t="t" r="r" b="b"/>
              <a:pathLst>
                <a:path w="265429">
                  <a:moveTo>
                    <a:pt x="26517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4" name="object 3664"/>
            <p:cNvSpPr/>
            <p:nvPr/>
          </p:nvSpPr>
          <p:spPr>
            <a:xfrm>
              <a:off x="8182737" y="3889057"/>
              <a:ext cx="35560" cy="40005"/>
            </a:xfrm>
            <a:custGeom>
              <a:avLst/>
              <a:gdLst/>
              <a:ahLst/>
              <a:cxnLst/>
              <a:rect l="l" t="t" r="r" b="b"/>
              <a:pathLst>
                <a:path w="35559" h="40004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0" y="39624"/>
                  </a:lnTo>
                  <a:lnTo>
                    <a:pt x="35052" y="3962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5" name="object 3665"/>
            <p:cNvSpPr/>
            <p:nvPr/>
          </p:nvSpPr>
          <p:spPr>
            <a:xfrm>
              <a:off x="8187307" y="3929062"/>
              <a:ext cx="31115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0" y="0"/>
                  </a:moveTo>
                  <a:lnTo>
                    <a:pt x="3086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6" name="object 3666"/>
            <p:cNvSpPr/>
            <p:nvPr/>
          </p:nvSpPr>
          <p:spPr>
            <a:xfrm>
              <a:off x="8183116" y="3889440"/>
              <a:ext cx="35560" cy="0"/>
            </a:xfrm>
            <a:custGeom>
              <a:avLst/>
              <a:gdLst/>
              <a:ahLst/>
              <a:cxnLst/>
              <a:rect l="l" t="t" r="r" b="b"/>
              <a:pathLst>
                <a:path w="35559">
                  <a:moveTo>
                    <a:pt x="3505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7" name="object 3667"/>
            <p:cNvSpPr/>
            <p:nvPr/>
          </p:nvSpPr>
          <p:spPr>
            <a:xfrm>
              <a:off x="8379332" y="3889057"/>
              <a:ext cx="82550" cy="40005"/>
            </a:xfrm>
            <a:custGeom>
              <a:avLst/>
              <a:gdLst/>
              <a:ahLst/>
              <a:cxnLst/>
              <a:rect l="l" t="t" r="r" b="b"/>
              <a:pathLst>
                <a:path w="82550" h="40004">
                  <a:moveTo>
                    <a:pt x="82296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82296" y="39624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8" name="object 3668"/>
            <p:cNvSpPr/>
            <p:nvPr/>
          </p:nvSpPr>
          <p:spPr>
            <a:xfrm>
              <a:off x="8379712" y="3929062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822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9" name="object 3669"/>
            <p:cNvSpPr/>
            <p:nvPr/>
          </p:nvSpPr>
          <p:spPr>
            <a:xfrm>
              <a:off x="8379712" y="3889440"/>
              <a:ext cx="82550" cy="0"/>
            </a:xfrm>
            <a:custGeom>
              <a:avLst/>
              <a:gdLst/>
              <a:ahLst/>
              <a:cxnLst/>
              <a:rect l="l" t="t" r="r" b="b"/>
              <a:pathLst>
                <a:path w="82550">
                  <a:moveTo>
                    <a:pt x="822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0" name="object 3670"/>
            <p:cNvSpPr/>
            <p:nvPr/>
          </p:nvSpPr>
          <p:spPr>
            <a:xfrm>
              <a:off x="8007856" y="389096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82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1" name="object 3671"/>
            <p:cNvSpPr/>
            <p:nvPr/>
          </p:nvSpPr>
          <p:spPr>
            <a:xfrm>
              <a:off x="8183116" y="3889438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8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2" name="object 3672"/>
            <p:cNvSpPr/>
            <p:nvPr/>
          </p:nvSpPr>
          <p:spPr>
            <a:xfrm>
              <a:off x="8007856" y="3909250"/>
              <a:ext cx="175260" cy="12065"/>
            </a:xfrm>
            <a:custGeom>
              <a:avLst/>
              <a:gdLst/>
              <a:ahLst/>
              <a:cxnLst/>
              <a:rect l="l" t="t" r="r" b="b"/>
              <a:pathLst>
                <a:path w="175259" h="12064">
                  <a:moveTo>
                    <a:pt x="0" y="0"/>
                  </a:moveTo>
                  <a:lnTo>
                    <a:pt x="0" y="11811"/>
                  </a:lnTo>
                </a:path>
                <a:path w="175259" h="12064">
                  <a:moveTo>
                    <a:pt x="175259" y="0"/>
                  </a:moveTo>
                  <a:lnTo>
                    <a:pt x="175259" y="1181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3" name="object 3673"/>
            <p:cNvSpPr/>
            <p:nvPr/>
          </p:nvSpPr>
          <p:spPr>
            <a:xfrm>
              <a:off x="8183116" y="390010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82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4" name="object 3674"/>
            <p:cNvSpPr/>
            <p:nvPr/>
          </p:nvSpPr>
          <p:spPr>
            <a:xfrm>
              <a:off x="8007856" y="390010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82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5" name="object 3675"/>
            <p:cNvSpPr/>
            <p:nvPr/>
          </p:nvSpPr>
          <p:spPr>
            <a:xfrm>
              <a:off x="8176641" y="3899725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6096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6096" y="18288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6" name="object 3676"/>
            <p:cNvSpPr/>
            <p:nvPr/>
          </p:nvSpPr>
          <p:spPr>
            <a:xfrm>
              <a:off x="8177022" y="3900106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6096" y="18288"/>
                  </a:moveTo>
                  <a:lnTo>
                    <a:pt x="0" y="18288"/>
                  </a:lnTo>
                  <a:lnTo>
                    <a:pt x="0" y="0"/>
                  </a:lnTo>
                  <a:lnTo>
                    <a:pt x="6096" y="0"/>
                  </a:lnTo>
                  <a:lnTo>
                    <a:pt x="6096" y="182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7" name="object 3677"/>
            <p:cNvSpPr/>
            <p:nvPr/>
          </p:nvSpPr>
          <p:spPr>
            <a:xfrm>
              <a:off x="8007476" y="3899725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6096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6096" y="18288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8" name="object 3678"/>
            <p:cNvSpPr/>
            <p:nvPr/>
          </p:nvSpPr>
          <p:spPr>
            <a:xfrm>
              <a:off x="8007857" y="3900106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6096" y="18288"/>
                  </a:moveTo>
                  <a:lnTo>
                    <a:pt x="0" y="18288"/>
                  </a:lnTo>
                  <a:lnTo>
                    <a:pt x="0" y="0"/>
                  </a:lnTo>
                  <a:lnTo>
                    <a:pt x="6096" y="0"/>
                  </a:lnTo>
                  <a:lnTo>
                    <a:pt x="6096" y="182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9" name="object 3679"/>
            <p:cNvSpPr/>
            <p:nvPr/>
          </p:nvSpPr>
          <p:spPr>
            <a:xfrm>
              <a:off x="8177020" y="391839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60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0" name="object 3680"/>
            <p:cNvSpPr/>
            <p:nvPr/>
          </p:nvSpPr>
          <p:spPr>
            <a:xfrm>
              <a:off x="8007856" y="391839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1" name="object 3681"/>
            <p:cNvSpPr/>
            <p:nvPr/>
          </p:nvSpPr>
          <p:spPr>
            <a:xfrm>
              <a:off x="8177020" y="390010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60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2" name="object 3682"/>
            <p:cNvSpPr/>
            <p:nvPr/>
          </p:nvSpPr>
          <p:spPr>
            <a:xfrm>
              <a:off x="8007856" y="390010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3" name="object 3683"/>
            <p:cNvSpPr/>
            <p:nvPr/>
          </p:nvSpPr>
          <p:spPr>
            <a:xfrm>
              <a:off x="8177020" y="390010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82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4" name="object 3684"/>
            <p:cNvSpPr/>
            <p:nvPr/>
          </p:nvSpPr>
          <p:spPr>
            <a:xfrm>
              <a:off x="8013952" y="390010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82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5" name="object 3685"/>
            <p:cNvSpPr/>
            <p:nvPr/>
          </p:nvSpPr>
          <p:spPr>
            <a:xfrm>
              <a:off x="8014332" y="3918563"/>
              <a:ext cx="162560" cy="162560"/>
            </a:xfrm>
            <a:custGeom>
              <a:avLst/>
              <a:gdLst/>
              <a:ahLst/>
              <a:cxnLst/>
              <a:rect l="l" t="t" r="r" b="b"/>
              <a:pathLst>
                <a:path w="162559" h="162560">
                  <a:moveTo>
                    <a:pt x="0" y="0"/>
                  </a:moveTo>
                  <a:lnTo>
                    <a:pt x="5793" y="43065"/>
                  </a:lnTo>
                  <a:lnTo>
                    <a:pt x="22129" y="81761"/>
                  </a:lnTo>
                  <a:lnTo>
                    <a:pt x="47466" y="114544"/>
                  </a:lnTo>
                  <a:lnTo>
                    <a:pt x="80257" y="139870"/>
                  </a:lnTo>
                  <a:lnTo>
                    <a:pt x="118959" y="156195"/>
                  </a:lnTo>
                  <a:lnTo>
                    <a:pt x="162026" y="16197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6" name="object 3686"/>
            <p:cNvSpPr/>
            <p:nvPr/>
          </p:nvSpPr>
          <p:spPr>
            <a:xfrm>
              <a:off x="8167497" y="3918013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0" y="3048"/>
                  </a:moveTo>
                  <a:lnTo>
                    <a:pt x="9144" y="3048"/>
                  </a:lnTo>
                  <a:lnTo>
                    <a:pt x="9144" y="0"/>
                  </a:lnTo>
                  <a:lnTo>
                    <a:pt x="0" y="0"/>
                  </a:lnTo>
                  <a:lnTo>
                    <a:pt x="0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7" name="object 3687"/>
            <p:cNvSpPr/>
            <p:nvPr/>
          </p:nvSpPr>
          <p:spPr>
            <a:xfrm>
              <a:off x="8167420" y="3919499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59">
                  <a:moveTo>
                    <a:pt x="0" y="0"/>
                  </a:moveTo>
                  <a:lnTo>
                    <a:pt x="1005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8" name="object 3688"/>
            <p:cNvSpPr/>
            <p:nvPr/>
          </p:nvSpPr>
          <p:spPr>
            <a:xfrm>
              <a:off x="8167876" y="3918394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9144" y="0"/>
                  </a:moveTo>
                  <a:lnTo>
                    <a:pt x="9144" y="2667"/>
                  </a:lnTo>
                </a:path>
                <a:path w="9525" h="3175">
                  <a:moveTo>
                    <a:pt x="0" y="0"/>
                  </a:moveTo>
                  <a:lnTo>
                    <a:pt x="0" y="26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9" name="object 3689"/>
            <p:cNvSpPr/>
            <p:nvPr/>
          </p:nvSpPr>
          <p:spPr>
            <a:xfrm>
              <a:off x="8167876" y="3918394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914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0" name="object 3690"/>
            <p:cNvSpPr/>
            <p:nvPr/>
          </p:nvSpPr>
          <p:spPr>
            <a:xfrm>
              <a:off x="8007856" y="3889440"/>
              <a:ext cx="175260" cy="1905"/>
            </a:xfrm>
            <a:custGeom>
              <a:avLst/>
              <a:gdLst/>
              <a:ahLst/>
              <a:cxnLst/>
              <a:rect l="l" t="t" r="r" b="b"/>
              <a:pathLst>
                <a:path w="175259" h="1904">
                  <a:moveTo>
                    <a:pt x="175259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1" name="object 3691"/>
            <p:cNvSpPr/>
            <p:nvPr/>
          </p:nvSpPr>
          <p:spPr>
            <a:xfrm>
              <a:off x="8218168" y="390925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2" name="object 3692"/>
            <p:cNvSpPr/>
            <p:nvPr/>
          </p:nvSpPr>
          <p:spPr>
            <a:xfrm>
              <a:off x="8379712" y="390925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3" name="object 3693"/>
            <p:cNvSpPr/>
            <p:nvPr/>
          </p:nvSpPr>
          <p:spPr>
            <a:xfrm>
              <a:off x="8218168" y="3889438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8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4" name="object 3694"/>
            <p:cNvSpPr/>
            <p:nvPr/>
          </p:nvSpPr>
          <p:spPr>
            <a:xfrm>
              <a:off x="8379712" y="3889438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8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5" name="object 3695"/>
            <p:cNvSpPr/>
            <p:nvPr/>
          </p:nvSpPr>
          <p:spPr>
            <a:xfrm>
              <a:off x="8379712" y="390010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6" name="object 3696"/>
            <p:cNvSpPr/>
            <p:nvPr/>
          </p:nvSpPr>
          <p:spPr>
            <a:xfrm>
              <a:off x="8218168" y="390010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7" name="object 3697"/>
            <p:cNvSpPr/>
            <p:nvPr/>
          </p:nvSpPr>
          <p:spPr>
            <a:xfrm>
              <a:off x="8371713" y="3899725"/>
              <a:ext cx="7620" cy="18415"/>
            </a:xfrm>
            <a:custGeom>
              <a:avLst/>
              <a:gdLst/>
              <a:ahLst/>
              <a:cxnLst/>
              <a:rect l="l" t="t" r="r" b="b"/>
              <a:pathLst>
                <a:path w="7620" h="18414">
                  <a:moveTo>
                    <a:pt x="762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7620" y="18288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8" name="object 3698"/>
            <p:cNvSpPr/>
            <p:nvPr/>
          </p:nvSpPr>
          <p:spPr>
            <a:xfrm>
              <a:off x="8372094" y="3900106"/>
              <a:ext cx="7620" cy="18415"/>
            </a:xfrm>
            <a:custGeom>
              <a:avLst/>
              <a:gdLst/>
              <a:ahLst/>
              <a:cxnLst/>
              <a:rect l="l" t="t" r="r" b="b"/>
              <a:pathLst>
                <a:path w="7620" h="18414">
                  <a:moveTo>
                    <a:pt x="762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7620" y="18288"/>
                  </a:lnTo>
                  <a:lnTo>
                    <a:pt x="762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9" name="object 3699"/>
            <p:cNvSpPr/>
            <p:nvPr/>
          </p:nvSpPr>
          <p:spPr>
            <a:xfrm>
              <a:off x="8217788" y="3899725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6096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6096" y="18288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0" name="object 3700"/>
            <p:cNvSpPr/>
            <p:nvPr/>
          </p:nvSpPr>
          <p:spPr>
            <a:xfrm>
              <a:off x="8218169" y="3900106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6096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6096" y="18288"/>
                  </a:lnTo>
                  <a:lnTo>
                    <a:pt x="6096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1" name="object 3701"/>
            <p:cNvSpPr/>
            <p:nvPr/>
          </p:nvSpPr>
          <p:spPr>
            <a:xfrm>
              <a:off x="8372092" y="3900106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2" name="object 3702"/>
            <p:cNvSpPr/>
            <p:nvPr/>
          </p:nvSpPr>
          <p:spPr>
            <a:xfrm>
              <a:off x="8218168" y="390010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3" name="object 3703"/>
            <p:cNvSpPr/>
            <p:nvPr/>
          </p:nvSpPr>
          <p:spPr>
            <a:xfrm>
              <a:off x="8372092" y="3918394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4" name="object 3704"/>
            <p:cNvSpPr/>
            <p:nvPr/>
          </p:nvSpPr>
          <p:spPr>
            <a:xfrm>
              <a:off x="8218168" y="391839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5" name="object 3705"/>
            <p:cNvSpPr/>
            <p:nvPr/>
          </p:nvSpPr>
          <p:spPr>
            <a:xfrm>
              <a:off x="8372092" y="390010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6" name="object 3706"/>
            <p:cNvSpPr/>
            <p:nvPr/>
          </p:nvSpPr>
          <p:spPr>
            <a:xfrm>
              <a:off x="8224264" y="390010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7" name="object 3707"/>
            <p:cNvSpPr/>
            <p:nvPr/>
          </p:nvSpPr>
          <p:spPr>
            <a:xfrm>
              <a:off x="8224056" y="3751834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149225" h="149225">
                  <a:moveTo>
                    <a:pt x="148653" y="0"/>
                  </a:moveTo>
                  <a:lnTo>
                    <a:pt x="101658" y="7586"/>
                  </a:lnTo>
                  <a:lnTo>
                    <a:pt x="60848" y="28699"/>
                  </a:lnTo>
                  <a:lnTo>
                    <a:pt x="28670" y="60888"/>
                  </a:lnTo>
                  <a:lnTo>
                    <a:pt x="7571" y="101706"/>
                  </a:lnTo>
                  <a:lnTo>
                    <a:pt x="0" y="1487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8" name="object 3708"/>
            <p:cNvSpPr/>
            <p:nvPr/>
          </p:nvSpPr>
          <p:spPr>
            <a:xfrm>
              <a:off x="8364092" y="3751897"/>
              <a:ext cx="7620" cy="147955"/>
            </a:xfrm>
            <a:custGeom>
              <a:avLst/>
              <a:gdLst/>
              <a:ahLst/>
              <a:cxnLst/>
              <a:rect l="l" t="t" r="r" b="b"/>
              <a:pathLst>
                <a:path w="7620" h="147954">
                  <a:moveTo>
                    <a:pt x="7620" y="0"/>
                  </a:moveTo>
                  <a:lnTo>
                    <a:pt x="0" y="0"/>
                  </a:lnTo>
                  <a:lnTo>
                    <a:pt x="0" y="147827"/>
                  </a:lnTo>
                  <a:lnTo>
                    <a:pt x="7620" y="147827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9" name="object 3709"/>
            <p:cNvSpPr/>
            <p:nvPr/>
          </p:nvSpPr>
          <p:spPr>
            <a:xfrm>
              <a:off x="8364473" y="3752278"/>
              <a:ext cx="7620" cy="147955"/>
            </a:xfrm>
            <a:custGeom>
              <a:avLst/>
              <a:gdLst/>
              <a:ahLst/>
              <a:cxnLst/>
              <a:rect l="l" t="t" r="r" b="b"/>
              <a:pathLst>
                <a:path w="7620" h="147954">
                  <a:moveTo>
                    <a:pt x="7620" y="0"/>
                  </a:moveTo>
                  <a:lnTo>
                    <a:pt x="0" y="0"/>
                  </a:lnTo>
                  <a:lnTo>
                    <a:pt x="0" y="147827"/>
                  </a:lnTo>
                  <a:lnTo>
                    <a:pt x="7620" y="147827"/>
                  </a:lnTo>
                  <a:lnTo>
                    <a:pt x="762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0" name="object 3710"/>
            <p:cNvSpPr/>
            <p:nvPr/>
          </p:nvSpPr>
          <p:spPr>
            <a:xfrm>
              <a:off x="8372092" y="3752278"/>
              <a:ext cx="0" cy="147955"/>
            </a:xfrm>
            <a:custGeom>
              <a:avLst/>
              <a:gdLst/>
              <a:ahLst/>
              <a:cxnLst/>
              <a:rect l="l" t="t" r="r" b="b"/>
              <a:pathLst>
                <a:path h="147954">
                  <a:moveTo>
                    <a:pt x="0" y="1478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1" name="object 3711"/>
            <p:cNvSpPr/>
            <p:nvPr/>
          </p:nvSpPr>
          <p:spPr>
            <a:xfrm>
              <a:off x="8364472" y="3752278"/>
              <a:ext cx="0" cy="147955"/>
            </a:xfrm>
            <a:custGeom>
              <a:avLst/>
              <a:gdLst/>
              <a:ahLst/>
              <a:cxnLst/>
              <a:rect l="l" t="t" r="r" b="b"/>
              <a:pathLst>
                <a:path h="147954">
                  <a:moveTo>
                    <a:pt x="0" y="1478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2" name="object 3712"/>
            <p:cNvSpPr/>
            <p:nvPr/>
          </p:nvSpPr>
          <p:spPr>
            <a:xfrm>
              <a:off x="8364472" y="3752279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3" name="object 3713"/>
            <p:cNvSpPr/>
            <p:nvPr/>
          </p:nvSpPr>
          <p:spPr>
            <a:xfrm>
              <a:off x="8364472" y="3900106"/>
              <a:ext cx="7620" cy="0"/>
            </a:xfrm>
            <a:custGeom>
              <a:avLst/>
              <a:gdLst/>
              <a:ahLst/>
              <a:cxnLst/>
              <a:rect l="l" t="t" r="r" b="b"/>
              <a:pathLst>
                <a:path w="7620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4" name="object 3714"/>
            <p:cNvSpPr/>
            <p:nvPr/>
          </p:nvSpPr>
          <p:spPr>
            <a:xfrm>
              <a:off x="8218168" y="3889440"/>
              <a:ext cx="161925" cy="0"/>
            </a:xfrm>
            <a:custGeom>
              <a:avLst/>
              <a:gdLst/>
              <a:ahLst/>
              <a:cxnLst/>
              <a:rect l="l" t="t" r="r" b="b"/>
              <a:pathLst>
                <a:path w="161925">
                  <a:moveTo>
                    <a:pt x="16154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5" name="object 3715"/>
            <p:cNvSpPr/>
            <p:nvPr/>
          </p:nvSpPr>
          <p:spPr>
            <a:xfrm>
              <a:off x="8218168" y="3929062"/>
              <a:ext cx="161925" cy="0"/>
            </a:xfrm>
            <a:custGeom>
              <a:avLst/>
              <a:gdLst/>
              <a:ahLst/>
              <a:cxnLst/>
              <a:rect l="l" t="t" r="r" b="b"/>
              <a:pathLst>
                <a:path w="161925">
                  <a:moveTo>
                    <a:pt x="16154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6" name="object 3716"/>
            <p:cNvSpPr/>
            <p:nvPr/>
          </p:nvSpPr>
          <p:spPr>
            <a:xfrm>
              <a:off x="7708772" y="2454973"/>
              <a:ext cx="765175" cy="90170"/>
            </a:xfrm>
            <a:custGeom>
              <a:avLst/>
              <a:gdLst/>
              <a:ahLst/>
              <a:cxnLst/>
              <a:rect l="l" t="t" r="r" b="b"/>
              <a:pathLst>
                <a:path w="765175" h="90169">
                  <a:moveTo>
                    <a:pt x="765048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765048" y="89916"/>
                  </a:lnTo>
                  <a:lnTo>
                    <a:pt x="765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7" name="object 3717"/>
            <p:cNvSpPr/>
            <p:nvPr/>
          </p:nvSpPr>
          <p:spPr>
            <a:xfrm>
              <a:off x="7709152" y="2455354"/>
              <a:ext cx="765175" cy="0"/>
            </a:xfrm>
            <a:custGeom>
              <a:avLst/>
              <a:gdLst/>
              <a:ahLst/>
              <a:cxnLst/>
              <a:rect l="l" t="t" r="r" b="b"/>
              <a:pathLst>
                <a:path w="765175">
                  <a:moveTo>
                    <a:pt x="0" y="0"/>
                  </a:moveTo>
                  <a:lnTo>
                    <a:pt x="765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8" name="object 3718"/>
            <p:cNvSpPr/>
            <p:nvPr/>
          </p:nvSpPr>
          <p:spPr>
            <a:xfrm>
              <a:off x="7709141" y="2544813"/>
              <a:ext cx="765175" cy="59055"/>
            </a:xfrm>
            <a:custGeom>
              <a:avLst/>
              <a:gdLst/>
              <a:ahLst/>
              <a:cxnLst/>
              <a:rect l="l" t="t" r="r" b="b"/>
              <a:pathLst>
                <a:path w="765175" h="59055">
                  <a:moveTo>
                    <a:pt x="765048" y="0"/>
                  </a:moveTo>
                  <a:lnTo>
                    <a:pt x="0" y="0"/>
                  </a:lnTo>
                  <a:lnTo>
                    <a:pt x="0" y="469"/>
                  </a:lnTo>
                  <a:lnTo>
                    <a:pt x="0" y="57988"/>
                  </a:lnTo>
                  <a:lnTo>
                    <a:pt x="0" y="58445"/>
                  </a:lnTo>
                  <a:lnTo>
                    <a:pt x="765048" y="58445"/>
                  </a:lnTo>
                  <a:lnTo>
                    <a:pt x="765048" y="57988"/>
                  </a:lnTo>
                  <a:lnTo>
                    <a:pt x="765048" y="469"/>
                  </a:lnTo>
                  <a:lnTo>
                    <a:pt x="765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9" name="object 3719"/>
            <p:cNvSpPr/>
            <p:nvPr/>
          </p:nvSpPr>
          <p:spPr>
            <a:xfrm>
              <a:off x="5712713" y="4939474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7" y="0"/>
                  </a:lnTo>
                  <a:lnTo>
                    <a:pt x="71627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0" name="object 3720"/>
            <p:cNvSpPr/>
            <p:nvPr/>
          </p:nvSpPr>
          <p:spPr>
            <a:xfrm>
              <a:off x="7199756" y="2454973"/>
              <a:ext cx="45720" cy="1473835"/>
            </a:xfrm>
            <a:custGeom>
              <a:avLst/>
              <a:gdLst/>
              <a:ahLst/>
              <a:cxnLst/>
              <a:rect l="l" t="t" r="r" b="b"/>
              <a:pathLst>
                <a:path w="45720" h="1473835">
                  <a:moveTo>
                    <a:pt x="45720" y="0"/>
                  </a:moveTo>
                  <a:lnTo>
                    <a:pt x="0" y="0"/>
                  </a:lnTo>
                  <a:lnTo>
                    <a:pt x="0" y="1473707"/>
                  </a:lnTo>
                  <a:lnTo>
                    <a:pt x="45720" y="1473707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1" name="object 3721"/>
            <p:cNvSpPr/>
            <p:nvPr/>
          </p:nvSpPr>
          <p:spPr>
            <a:xfrm>
              <a:off x="7245856" y="2455354"/>
              <a:ext cx="0" cy="1473835"/>
            </a:xfrm>
            <a:custGeom>
              <a:avLst/>
              <a:gdLst/>
              <a:ahLst/>
              <a:cxnLst/>
              <a:rect l="l" t="t" r="r" b="b"/>
              <a:pathLst>
                <a:path h="1473835">
                  <a:moveTo>
                    <a:pt x="0" y="0"/>
                  </a:moveTo>
                  <a:lnTo>
                    <a:pt x="0" y="14737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2" name="object 3722"/>
            <p:cNvSpPr/>
            <p:nvPr/>
          </p:nvSpPr>
          <p:spPr>
            <a:xfrm>
              <a:off x="7200136" y="2455354"/>
              <a:ext cx="0" cy="1473835"/>
            </a:xfrm>
            <a:custGeom>
              <a:avLst/>
              <a:gdLst/>
              <a:ahLst/>
              <a:cxnLst/>
              <a:rect l="l" t="t" r="r" b="b"/>
              <a:pathLst>
                <a:path h="1473835">
                  <a:moveTo>
                    <a:pt x="0" y="0"/>
                  </a:moveTo>
                  <a:lnTo>
                    <a:pt x="0" y="14737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3" name="object 3723"/>
            <p:cNvSpPr/>
            <p:nvPr/>
          </p:nvSpPr>
          <p:spPr>
            <a:xfrm>
              <a:off x="7743825" y="3386137"/>
              <a:ext cx="460375" cy="6350"/>
            </a:xfrm>
            <a:custGeom>
              <a:avLst/>
              <a:gdLst/>
              <a:ahLst/>
              <a:cxnLst/>
              <a:rect l="l" t="t" r="r" b="b"/>
              <a:pathLst>
                <a:path w="460375" h="6350">
                  <a:moveTo>
                    <a:pt x="46024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460248" y="6096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4" name="object 3724"/>
            <p:cNvSpPr/>
            <p:nvPr/>
          </p:nvSpPr>
          <p:spPr>
            <a:xfrm>
              <a:off x="7744204" y="3386518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0" y="0"/>
                  </a:moveTo>
                  <a:lnTo>
                    <a:pt x="4602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5" name="object 3725"/>
            <p:cNvSpPr/>
            <p:nvPr/>
          </p:nvSpPr>
          <p:spPr>
            <a:xfrm>
              <a:off x="7744193" y="3392169"/>
              <a:ext cx="460375" cy="59055"/>
            </a:xfrm>
            <a:custGeom>
              <a:avLst/>
              <a:gdLst/>
              <a:ahLst/>
              <a:cxnLst/>
              <a:rect l="l" t="t" r="r" b="b"/>
              <a:pathLst>
                <a:path w="460375" h="59054">
                  <a:moveTo>
                    <a:pt x="460248" y="0"/>
                  </a:moveTo>
                  <a:lnTo>
                    <a:pt x="0" y="0"/>
                  </a:lnTo>
                  <a:lnTo>
                    <a:pt x="0" y="457"/>
                  </a:lnTo>
                  <a:lnTo>
                    <a:pt x="0" y="57988"/>
                  </a:lnTo>
                  <a:lnTo>
                    <a:pt x="0" y="58432"/>
                  </a:lnTo>
                  <a:lnTo>
                    <a:pt x="460248" y="58432"/>
                  </a:lnTo>
                  <a:lnTo>
                    <a:pt x="460248" y="57988"/>
                  </a:lnTo>
                  <a:lnTo>
                    <a:pt x="460248" y="457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6" name="object 3726"/>
            <p:cNvSpPr/>
            <p:nvPr/>
          </p:nvSpPr>
          <p:spPr>
            <a:xfrm>
              <a:off x="7743825" y="3556825"/>
              <a:ext cx="460375" cy="5080"/>
            </a:xfrm>
            <a:custGeom>
              <a:avLst/>
              <a:gdLst/>
              <a:ahLst/>
              <a:cxnLst/>
              <a:rect l="l" t="t" r="r" b="b"/>
              <a:pathLst>
                <a:path w="460375" h="5079">
                  <a:moveTo>
                    <a:pt x="460248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460248" y="4572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7" name="object 3727"/>
            <p:cNvSpPr/>
            <p:nvPr/>
          </p:nvSpPr>
          <p:spPr>
            <a:xfrm>
              <a:off x="7744204" y="3561779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4602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8" name="object 3728"/>
            <p:cNvSpPr/>
            <p:nvPr/>
          </p:nvSpPr>
          <p:spPr>
            <a:xfrm>
              <a:off x="7744204" y="3557206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4602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9" name="object 3729"/>
            <p:cNvSpPr/>
            <p:nvPr/>
          </p:nvSpPr>
          <p:spPr>
            <a:xfrm>
              <a:off x="7743825" y="3047809"/>
              <a:ext cx="460375" cy="6350"/>
            </a:xfrm>
            <a:custGeom>
              <a:avLst/>
              <a:gdLst/>
              <a:ahLst/>
              <a:cxnLst/>
              <a:rect l="l" t="t" r="r" b="b"/>
              <a:pathLst>
                <a:path w="460375" h="6350">
                  <a:moveTo>
                    <a:pt x="46024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460248" y="6096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0" name="object 3730"/>
            <p:cNvSpPr/>
            <p:nvPr/>
          </p:nvSpPr>
          <p:spPr>
            <a:xfrm>
              <a:off x="7744204" y="3048191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0" y="0"/>
                  </a:moveTo>
                  <a:lnTo>
                    <a:pt x="4602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1" name="object 3731"/>
            <p:cNvSpPr/>
            <p:nvPr/>
          </p:nvSpPr>
          <p:spPr>
            <a:xfrm>
              <a:off x="7744193" y="3053829"/>
              <a:ext cx="460375" cy="57150"/>
            </a:xfrm>
            <a:custGeom>
              <a:avLst/>
              <a:gdLst/>
              <a:ahLst/>
              <a:cxnLst/>
              <a:rect l="l" t="t" r="r" b="b"/>
              <a:pathLst>
                <a:path w="460375" h="57150">
                  <a:moveTo>
                    <a:pt x="460248" y="0"/>
                  </a:moveTo>
                  <a:lnTo>
                    <a:pt x="0" y="0"/>
                  </a:lnTo>
                  <a:lnTo>
                    <a:pt x="0" y="457"/>
                  </a:lnTo>
                  <a:lnTo>
                    <a:pt x="0" y="56476"/>
                  </a:lnTo>
                  <a:lnTo>
                    <a:pt x="0" y="56934"/>
                  </a:lnTo>
                  <a:lnTo>
                    <a:pt x="460248" y="56934"/>
                  </a:lnTo>
                  <a:lnTo>
                    <a:pt x="460248" y="56476"/>
                  </a:lnTo>
                  <a:lnTo>
                    <a:pt x="460248" y="457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2" name="object 3732"/>
            <p:cNvSpPr/>
            <p:nvPr/>
          </p:nvSpPr>
          <p:spPr>
            <a:xfrm>
              <a:off x="7743825" y="2878645"/>
              <a:ext cx="460375" cy="5080"/>
            </a:xfrm>
            <a:custGeom>
              <a:avLst/>
              <a:gdLst/>
              <a:ahLst/>
              <a:cxnLst/>
              <a:rect l="l" t="t" r="r" b="b"/>
              <a:pathLst>
                <a:path w="460375" h="5080">
                  <a:moveTo>
                    <a:pt x="460248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460248" y="4572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3" name="object 3733"/>
            <p:cNvSpPr/>
            <p:nvPr/>
          </p:nvSpPr>
          <p:spPr>
            <a:xfrm>
              <a:off x="7744204" y="2879027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0" y="0"/>
                  </a:moveTo>
                  <a:lnTo>
                    <a:pt x="4602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4" name="object 3734"/>
            <p:cNvSpPr/>
            <p:nvPr/>
          </p:nvSpPr>
          <p:spPr>
            <a:xfrm>
              <a:off x="7744193" y="2883141"/>
              <a:ext cx="460375" cy="59055"/>
            </a:xfrm>
            <a:custGeom>
              <a:avLst/>
              <a:gdLst/>
              <a:ahLst/>
              <a:cxnLst/>
              <a:rect l="l" t="t" r="r" b="b"/>
              <a:pathLst>
                <a:path w="460375" h="59055">
                  <a:moveTo>
                    <a:pt x="460248" y="0"/>
                  </a:moveTo>
                  <a:lnTo>
                    <a:pt x="0" y="0"/>
                  </a:lnTo>
                  <a:lnTo>
                    <a:pt x="0" y="457"/>
                  </a:lnTo>
                  <a:lnTo>
                    <a:pt x="0" y="57988"/>
                  </a:lnTo>
                  <a:lnTo>
                    <a:pt x="0" y="58445"/>
                  </a:lnTo>
                  <a:lnTo>
                    <a:pt x="460248" y="58445"/>
                  </a:lnTo>
                  <a:lnTo>
                    <a:pt x="460248" y="57988"/>
                  </a:lnTo>
                  <a:lnTo>
                    <a:pt x="460248" y="457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5" name="object 3735"/>
            <p:cNvSpPr/>
            <p:nvPr/>
          </p:nvSpPr>
          <p:spPr>
            <a:xfrm>
              <a:off x="7743825" y="2709481"/>
              <a:ext cx="460375" cy="5080"/>
            </a:xfrm>
            <a:custGeom>
              <a:avLst/>
              <a:gdLst/>
              <a:ahLst/>
              <a:cxnLst/>
              <a:rect l="l" t="t" r="r" b="b"/>
              <a:pathLst>
                <a:path w="460375" h="5080">
                  <a:moveTo>
                    <a:pt x="460248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460248" y="4572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6" name="object 3736"/>
            <p:cNvSpPr/>
            <p:nvPr/>
          </p:nvSpPr>
          <p:spPr>
            <a:xfrm>
              <a:off x="7744204" y="2709862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0" y="0"/>
                  </a:moveTo>
                  <a:lnTo>
                    <a:pt x="4602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7" name="object 3737"/>
            <p:cNvSpPr/>
            <p:nvPr/>
          </p:nvSpPr>
          <p:spPr>
            <a:xfrm>
              <a:off x="7744193" y="2713989"/>
              <a:ext cx="460375" cy="59055"/>
            </a:xfrm>
            <a:custGeom>
              <a:avLst/>
              <a:gdLst/>
              <a:ahLst/>
              <a:cxnLst/>
              <a:rect l="l" t="t" r="r" b="b"/>
              <a:pathLst>
                <a:path w="460375" h="59055">
                  <a:moveTo>
                    <a:pt x="460248" y="0"/>
                  </a:moveTo>
                  <a:lnTo>
                    <a:pt x="0" y="0"/>
                  </a:lnTo>
                  <a:lnTo>
                    <a:pt x="0" y="444"/>
                  </a:lnTo>
                  <a:lnTo>
                    <a:pt x="0" y="57975"/>
                  </a:lnTo>
                  <a:lnTo>
                    <a:pt x="0" y="58432"/>
                  </a:lnTo>
                  <a:lnTo>
                    <a:pt x="460248" y="58432"/>
                  </a:lnTo>
                  <a:lnTo>
                    <a:pt x="460248" y="57975"/>
                  </a:lnTo>
                  <a:lnTo>
                    <a:pt x="460248" y="444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8" name="object 3738"/>
            <p:cNvSpPr/>
            <p:nvPr/>
          </p:nvSpPr>
          <p:spPr>
            <a:xfrm>
              <a:off x="7781391" y="3402368"/>
              <a:ext cx="132755" cy="143560"/>
            </a:xfrm>
            <a:prstGeom prst="rect">
              <a:avLst/>
            </a:prstGeom>
            <a:blipFill>
              <a:blip r:embed="rId7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9" name="object 3739"/>
            <p:cNvSpPr/>
            <p:nvPr/>
          </p:nvSpPr>
          <p:spPr>
            <a:xfrm>
              <a:off x="7973948" y="3392233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20">
                  <a:moveTo>
                    <a:pt x="89916" y="0"/>
                  </a:moveTo>
                  <a:lnTo>
                    <a:pt x="0" y="0"/>
                  </a:lnTo>
                  <a:lnTo>
                    <a:pt x="0" y="57911"/>
                  </a:lnTo>
                  <a:lnTo>
                    <a:pt x="89916" y="57911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0" name="object 3740"/>
            <p:cNvSpPr/>
            <p:nvPr/>
          </p:nvSpPr>
          <p:spPr>
            <a:xfrm>
              <a:off x="7974329" y="3392614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20">
                  <a:moveTo>
                    <a:pt x="0" y="0"/>
                  </a:moveTo>
                  <a:lnTo>
                    <a:pt x="89916" y="0"/>
                  </a:lnTo>
                  <a:lnTo>
                    <a:pt x="89916" y="57911"/>
                  </a:lnTo>
                  <a:lnTo>
                    <a:pt x="0" y="57911"/>
                  </a:lnTo>
                  <a:lnTo>
                    <a:pt x="0" y="0"/>
                  </a:lnTo>
                  <a:close/>
                </a:path>
                <a:path w="90170" h="58420">
                  <a:moveTo>
                    <a:pt x="10668" y="51816"/>
                  </a:moveTo>
                  <a:lnTo>
                    <a:pt x="80772" y="51816"/>
                  </a:lnTo>
                  <a:lnTo>
                    <a:pt x="80772" y="6096"/>
                  </a:lnTo>
                  <a:lnTo>
                    <a:pt x="10668" y="6096"/>
                  </a:lnTo>
                  <a:lnTo>
                    <a:pt x="10668" y="51816"/>
                  </a:lnTo>
                  <a:close/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1" name="object 3741"/>
            <p:cNvSpPr/>
            <p:nvPr/>
          </p:nvSpPr>
          <p:spPr>
            <a:xfrm>
              <a:off x="8015260" y="340518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359" y="4622"/>
                  </a:moveTo>
                  <a:lnTo>
                    <a:pt x="9359" y="5448"/>
                  </a:lnTo>
                  <a:lnTo>
                    <a:pt x="9156" y="6223"/>
                  </a:lnTo>
                  <a:lnTo>
                    <a:pt x="8737" y="6934"/>
                  </a:lnTo>
                  <a:lnTo>
                    <a:pt x="8318" y="7645"/>
                  </a:lnTo>
                  <a:lnTo>
                    <a:pt x="7746" y="8204"/>
                  </a:lnTo>
                  <a:lnTo>
                    <a:pt x="7023" y="8623"/>
                  </a:lnTo>
                  <a:lnTo>
                    <a:pt x="6299" y="9042"/>
                  </a:lnTo>
                  <a:lnTo>
                    <a:pt x="5511" y="9245"/>
                  </a:lnTo>
                  <a:lnTo>
                    <a:pt x="4686" y="9245"/>
                  </a:lnTo>
                  <a:lnTo>
                    <a:pt x="3848" y="9245"/>
                  </a:lnTo>
                  <a:lnTo>
                    <a:pt x="3060" y="9042"/>
                  </a:lnTo>
                  <a:lnTo>
                    <a:pt x="2336" y="8623"/>
                  </a:lnTo>
                  <a:lnTo>
                    <a:pt x="1612" y="8216"/>
                  </a:lnTo>
                  <a:lnTo>
                    <a:pt x="1041" y="7645"/>
                  </a:lnTo>
                  <a:lnTo>
                    <a:pt x="634" y="6934"/>
                  </a:lnTo>
                  <a:lnTo>
                    <a:pt x="215" y="6223"/>
                  </a:lnTo>
                  <a:lnTo>
                    <a:pt x="0" y="5448"/>
                  </a:lnTo>
                  <a:lnTo>
                    <a:pt x="0" y="4622"/>
                  </a:lnTo>
                  <a:lnTo>
                    <a:pt x="0" y="3797"/>
                  </a:lnTo>
                  <a:lnTo>
                    <a:pt x="215" y="3035"/>
                  </a:lnTo>
                  <a:lnTo>
                    <a:pt x="634" y="2311"/>
                  </a:lnTo>
                  <a:lnTo>
                    <a:pt x="1041" y="1600"/>
                  </a:lnTo>
                  <a:lnTo>
                    <a:pt x="1612" y="1041"/>
                  </a:lnTo>
                  <a:lnTo>
                    <a:pt x="2336" y="622"/>
                  </a:lnTo>
                  <a:lnTo>
                    <a:pt x="3060" y="215"/>
                  </a:lnTo>
                  <a:lnTo>
                    <a:pt x="3848" y="0"/>
                  </a:lnTo>
                  <a:lnTo>
                    <a:pt x="4686" y="0"/>
                  </a:lnTo>
                  <a:lnTo>
                    <a:pt x="5511" y="0"/>
                  </a:lnTo>
                  <a:lnTo>
                    <a:pt x="8737" y="2311"/>
                  </a:lnTo>
                  <a:lnTo>
                    <a:pt x="9156" y="3022"/>
                  </a:lnTo>
                  <a:lnTo>
                    <a:pt x="9359" y="3797"/>
                  </a:lnTo>
                  <a:lnTo>
                    <a:pt x="9359" y="462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2" name="object 3742"/>
            <p:cNvSpPr/>
            <p:nvPr/>
          </p:nvSpPr>
          <p:spPr>
            <a:xfrm>
              <a:off x="7781391" y="3233204"/>
              <a:ext cx="132732" cy="143560"/>
            </a:xfrm>
            <a:prstGeom prst="rect">
              <a:avLst/>
            </a:prstGeom>
            <a:blipFill>
              <a:blip r:embed="rId7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3" name="object 3743"/>
            <p:cNvSpPr/>
            <p:nvPr/>
          </p:nvSpPr>
          <p:spPr>
            <a:xfrm>
              <a:off x="7973948" y="3223069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20">
                  <a:moveTo>
                    <a:pt x="89916" y="0"/>
                  </a:moveTo>
                  <a:lnTo>
                    <a:pt x="0" y="0"/>
                  </a:lnTo>
                  <a:lnTo>
                    <a:pt x="0" y="57911"/>
                  </a:lnTo>
                  <a:lnTo>
                    <a:pt x="89916" y="57911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4" name="object 3744"/>
            <p:cNvSpPr/>
            <p:nvPr/>
          </p:nvSpPr>
          <p:spPr>
            <a:xfrm>
              <a:off x="7974329" y="3223450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20">
                  <a:moveTo>
                    <a:pt x="0" y="0"/>
                  </a:moveTo>
                  <a:lnTo>
                    <a:pt x="89916" y="0"/>
                  </a:lnTo>
                  <a:lnTo>
                    <a:pt x="89916" y="57911"/>
                  </a:lnTo>
                  <a:lnTo>
                    <a:pt x="0" y="57911"/>
                  </a:lnTo>
                  <a:lnTo>
                    <a:pt x="0" y="0"/>
                  </a:lnTo>
                  <a:close/>
                </a:path>
                <a:path w="90170" h="58420">
                  <a:moveTo>
                    <a:pt x="10668" y="51816"/>
                  </a:moveTo>
                  <a:lnTo>
                    <a:pt x="80772" y="51816"/>
                  </a:lnTo>
                  <a:lnTo>
                    <a:pt x="80772" y="6096"/>
                  </a:lnTo>
                  <a:lnTo>
                    <a:pt x="10668" y="6096"/>
                  </a:lnTo>
                  <a:lnTo>
                    <a:pt x="10668" y="51816"/>
                  </a:lnTo>
                  <a:close/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5" name="object 3745"/>
            <p:cNvSpPr/>
            <p:nvPr/>
          </p:nvSpPr>
          <p:spPr>
            <a:xfrm>
              <a:off x="8015239" y="323573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359" y="4622"/>
                  </a:moveTo>
                  <a:lnTo>
                    <a:pt x="9359" y="5448"/>
                  </a:lnTo>
                  <a:lnTo>
                    <a:pt x="9156" y="6223"/>
                  </a:lnTo>
                  <a:lnTo>
                    <a:pt x="8737" y="6934"/>
                  </a:lnTo>
                  <a:lnTo>
                    <a:pt x="8318" y="7645"/>
                  </a:lnTo>
                  <a:lnTo>
                    <a:pt x="7746" y="8216"/>
                  </a:lnTo>
                  <a:lnTo>
                    <a:pt x="7023" y="8623"/>
                  </a:lnTo>
                  <a:lnTo>
                    <a:pt x="6299" y="9042"/>
                  </a:lnTo>
                  <a:lnTo>
                    <a:pt x="5511" y="9245"/>
                  </a:lnTo>
                  <a:lnTo>
                    <a:pt x="4686" y="9245"/>
                  </a:lnTo>
                  <a:lnTo>
                    <a:pt x="3848" y="9245"/>
                  </a:lnTo>
                  <a:lnTo>
                    <a:pt x="3060" y="9042"/>
                  </a:lnTo>
                  <a:lnTo>
                    <a:pt x="2336" y="8623"/>
                  </a:lnTo>
                  <a:lnTo>
                    <a:pt x="1612" y="8216"/>
                  </a:lnTo>
                  <a:lnTo>
                    <a:pt x="1041" y="7645"/>
                  </a:lnTo>
                  <a:lnTo>
                    <a:pt x="622" y="6934"/>
                  </a:lnTo>
                  <a:lnTo>
                    <a:pt x="215" y="6223"/>
                  </a:lnTo>
                  <a:lnTo>
                    <a:pt x="0" y="5448"/>
                  </a:lnTo>
                  <a:lnTo>
                    <a:pt x="0" y="4622"/>
                  </a:lnTo>
                  <a:lnTo>
                    <a:pt x="0" y="3797"/>
                  </a:lnTo>
                  <a:lnTo>
                    <a:pt x="3848" y="0"/>
                  </a:lnTo>
                  <a:lnTo>
                    <a:pt x="4673" y="0"/>
                  </a:lnTo>
                  <a:lnTo>
                    <a:pt x="5511" y="0"/>
                  </a:lnTo>
                  <a:lnTo>
                    <a:pt x="9359" y="3797"/>
                  </a:lnTo>
                  <a:lnTo>
                    <a:pt x="9359" y="462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6" name="object 3746"/>
            <p:cNvSpPr/>
            <p:nvPr/>
          </p:nvSpPr>
          <p:spPr>
            <a:xfrm>
              <a:off x="7781391" y="3064040"/>
              <a:ext cx="132709" cy="143560"/>
            </a:xfrm>
            <a:prstGeom prst="rect">
              <a:avLst/>
            </a:prstGeom>
            <a:blipFill>
              <a:blip r:embed="rId7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7" name="object 3747"/>
            <p:cNvSpPr/>
            <p:nvPr/>
          </p:nvSpPr>
          <p:spPr>
            <a:xfrm>
              <a:off x="7973948" y="3053905"/>
              <a:ext cx="90170" cy="56515"/>
            </a:xfrm>
            <a:custGeom>
              <a:avLst/>
              <a:gdLst/>
              <a:ahLst/>
              <a:cxnLst/>
              <a:rect l="l" t="t" r="r" b="b"/>
              <a:pathLst>
                <a:path w="90170" h="56514">
                  <a:moveTo>
                    <a:pt x="89916" y="0"/>
                  </a:moveTo>
                  <a:lnTo>
                    <a:pt x="0" y="0"/>
                  </a:lnTo>
                  <a:lnTo>
                    <a:pt x="0" y="56388"/>
                  </a:lnTo>
                  <a:lnTo>
                    <a:pt x="89916" y="56388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8" name="object 3748"/>
            <p:cNvSpPr/>
            <p:nvPr/>
          </p:nvSpPr>
          <p:spPr>
            <a:xfrm>
              <a:off x="7974329" y="3054286"/>
              <a:ext cx="90170" cy="56515"/>
            </a:xfrm>
            <a:custGeom>
              <a:avLst/>
              <a:gdLst/>
              <a:ahLst/>
              <a:cxnLst/>
              <a:rect l="l" t="t" r="r" b="b"/>
              <a:pathLst>
                <a:path w="90170" h="56514">
                  <a:moveTo>
                    <a:pt x="0" y="0"/>
                  </a:moveTo>
                  <a:lnTo>
                    <a:pt x="89916" y="0"/>
                  </a:lnTo>
                  <a:lnTo>
                    <a:pt x="89916" y="56388"/>
                  </a:lnTo>
                  <a:lnTo>
                    <a:pt x="0" y="56388"/>
                  </a:lnTo>
                  <a:lnTo>
                    <a:pt x="0" y="0"/>
                  </a:lnTo>
                  <a:close/>
                </a:path>
                <a:path w="90170" h="56514">
                  <a:moveTo>
                    <a:pt x="10668" y="51815"/>
                  </a:moveTo>
                  <a:lnTo>
                    <a:pt x="80772" y="51815"/>
                  </a:lnTo>
                  <a:lnTo>
                    <a:pt x="80772" y="4571"/>
                  </a:lnTo>
                  <a:lnTo>
                    <a:pt x="10668" y="4571"/>
                  </a:lnTo>
                  <a:lnTo>
                    <a:pt x="10668" y="51815"/>
                  </a:lnTo>
                  <a:close/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9" name="object 3749"/>
            <p:cNvSpPr/>
            <p:nvPr/>
          </p:nvSpPr>
          <p:spPr>
            <a:xfrm>
              <a:off x="8015216" y="3066293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359" y="4622"/>
                  </a:moveTo>
                  <a:lnTo>
                    <a:pt x="9359" y="5448"/>
                  </a:lnTo>
                  <a:lnTo>
                    <a:pt x="9143" y="6223"/>
                  </a:lnTo>
                  <a:lnTo>
                    <a:pt x="8737" y="6934"/>
                  </a:lnTo>
                  <a:lnTo>
                    <a:pt x="8318" y="7645"/>
                  </a:lnTo>
                  <a:lnTo>
                    <a:pt x="7746" y="8204"/>
                  </a:lnTo>
                  <a:lnTo>
                    <a:pt x="7023" y="8623"/>
                  </a:lnTo>
                  <a:lnTo>
                    <a:pt x="6299" y="9042"/>
                  </a:lnTo>
                  <a:lnTo>
                    <a:pt x="5511" y="9245"/>
                  </a:lnTo>
                  <a:lnTo>
                    <a:pt x="4673" y="9245"/>
                  </a:lnTo>
                  <a:lnTo>
                    <a:pt x="3848" y="9245"/>
                  </a:lnTo>
                  <a:lnTo>
                    <a:pt x="3060" y="9042"/>
                  </a:lnTo>
                  <a:lnTo>
                    <a:pt x="2336" y="8623"/>
                  </a:lnTo>
                  <a:lnTo>
                    <a:pt x="1612" y="8216"/>
                  </a:lnTo>
                  <a:lnTo>
                    <a:pt x="1041" y="7645"/>
                  </a:lnTo>
                  <a:lnTo>
                    <a:pt x="622" y="6934"/>
                  </a:lnTo>
                  <a:lnTo>
                    <a:pt x="203" y="6223"/>
                  </a:lnTo>
                  <a:lnTo>
                    <a:pt x="0" y="5448"/>
                  </a:lnTo>
                  <a:lnTo>
                    <a:pt x="0" y="4622"/>
                  </a:lnTo>
                  <a:lnTo>
                    <a:pt x="0" y="3797"/>
                  </a:lnTo>
                  <a:lnTo>
                    <a:pt x="203" y="3022"/>
                  </a:lnTo>
                  <a:lnTo>
                    <a:pt x="622" y="2311"/>
                  </a:lnTo>
                  <a:lnTo>
                    <a:pt x="1041" y="1600"/>
                  </a:lnTo>
                  <a:lnTo>
                    <a:pt x="1612" y="1041"/>
                  </a:lnTo>
                  <a:lnTo>
                    <a:pt x="2336" y="622"/>
                  </a:lnTo>
                  <a:lnTo>
                    <a:pt x="3060" y="215"/>
                  </a:lnTo>
                  <a:lnTo>
                    <a:pt x="3835" y="0"/>
                  </a:lnTo>
                  <a:lnTo>
                    <a:pt x="4673" y="0"/>
                  </a:lnTo>
                  <a:lnTo>
                    <a:pt x="5511" y="0"/>
                  </a:lnTo>
                  <a:lnTo>
                    <a:pt x="9359" y="3797"/>
                  </a:lnTo>
                  <a:lnTo>
                    <a:pt x="9359" y="462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0" name="object 3750"/>
            <p:cNvSpPr/>
            <p:nvPr/>
          </p:nvSpPr>
          <p:spPr>
            <a:xfrm>
              <a:off x="7781391" y="2894876"/>
              <a:ext cx="132685" cy="143560"/>
            </a:xfrm>
            <a:prstGeom prst="rect">
              <a:avLst/>
            </a:prstGeom>
            <a:blipFill>
              <a:blip r:embed="rId7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1" name="object 3751"/>
            <p:cNvSpPr/>
            <p:nvPr/>
          </p:nvSpPr>
          <p:spPr>
            <a:xfrm>
              <a:off x="7973948" y="2883217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19">
                  <a:moveTo>
                    <a:pt x="89916" y="0"/>
                  </a:moveTo>
                  <a:lnTo>
                    <a:pt x="0" y="0"/>
                  </a:lnTo>
                  <a:lnTo>
                    <a:pt x="0" y="57911"/>
                  </a:lnTo>
                  <a:lnTo>
                    <a:pt x="89916" y="57911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2" name="object 3752"/>
            <p:cNvSpPr/>
            <p:nvPr/>
          </p:nvSpPr>
          <p:spPr>
            <a:xfrm>
              <a:off x="7974329" y="2883598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19">
                  <a:moveTo>
                    <a:pt x="0" y="0"/>
                  </a:moveTo>
                  <a:lnTo>
                    <a:pt x="89916" y="0"/>
                  </a:lnTo>
                  <a:lnTo>
                    <a:pt x="89916" y="57911"/>
                  </a:lnTo>
                  <a:lnTo>
                    <a:pt x="0" y="57911"/>
                  </a:lnTo>
                  <a:lnTo>
                    <a:pt x="0" y="0"/>
                  </a:lnTo>
                  <a:close/>
                </a:path>
                <a:path w="90170" h="58419">
                  <a:moveTo>
                    <a:pt x="10668" y="51816"/>
                  </a:moveTo>
                  <a:lnTo>
                    <a:pt x="80772" y="51816"/>
                  </a:lnTo>
                  <a:lnTo>
                    <a:pt x="80772" y="6096"/>
                  </a:lnTo>
                  <a:lnTo>
                    <a:pt x="10668" y="6096"/>
                  </a:lnTo>
                  <a:lnTo>
                    <a:pt x="10668" y="51816"/>
                  </a:lnTo>
                  <a:close/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3" name="object 3753"/>
            <p:cNvSpPr/>
            <p:nvPr/>
          </p:nvSpPr>
          <p:spPr>
            <a:xfrm>
              <a:off x="8015192" y="289684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359" y="4622"/>
                  </a:moveTo>
                  <a:lnTo>
                    <a:pt x="9359" y="5448"/>
                  </a:lnTo>
                  <a:lnTo>
                    <a:pt x="9156" y="6223"/>
                  </a:lnTo>
                  <a:lnTo>
                    <a:pt x="8737" y="6934"/>
                  </a:lnTo>
                  <a:lnTo>
                    <a:pt x="8318" y="7645"/>
                  </a:lnTo>
                  <a:lnTo>
                    <a:pt x="7746" y="8216"/>
                  </a:lnTo>
                  <a:lnTo>
                    <a:pt x="7023" y="8623"/>
                  </a:lnTo>
                  <a:lnTo>
                    <a:pt x="6299" y="9042"/>
                  </a:lnTo>
                  <a:lnTo>
                    <a:pt x="5511" y="9245"/>
                  </a:lnTo>
                  <a:lnTo>
                    <a:pt x="4686" y="9245"/>
                  </a:lnTo>
                  <a:lnTo>
                    <a:pt x="3848" y="9245"/>
                  </a:lnTo>
                  <a:lnTo>
                    <a:pt x="3060" y="9042"/>
                  </a:lnTo>
                  <a:lnTo>
                    <a:pt x="2336" y="8623"/>
                  </a:lnTo>
                  <a:lnTo>
                    <a:pt x="1612" y="8216"/>
                  </a:lnTo>
                  <a:lnTo>
                    <a:pt x="1041" y="7645"/>
                  </a:lnTo>
                  <a:lnTo>
                    <a:pt x="622" y="6934"/>
                  </a:lnTo>
                  <a:lnTo>
                    <a:pt x="215" y="6223"/>
                  </a:lnTo>
                  <a:lnTo>
                    <a:pt x="0" y="5448"/>
                  </a:lnTo>
                  <a:lnTo>
                    <a:pt x="0" y="4622"/>
                  </a:lnTo>
                  <a:lnTo>
                    <a:pt x="0" y="3797"/>
                  </a:lnTo>
                  <a:lnTo>
                    <a:pt x="3848" y="0"/>
                  </a:lnTo>
                  <a:lnTo>
                    <a:pt x="4673" y="0"/>
                  </a:lnTo>
                  <a:lnTo>
                    <a:pt x="5511" y="0"/>
                  </a:lnTo>
                  <a:lnTo>
                    <a:pt x="9359" y="3797"/>
                  </a:lnTo>
                  <a:lnTo>
                    <a:pt x="9359" y="462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4" name="object 3754"/>
            <p:cNvSpPr/>
            <p:nvPr/>
          </p:nvSpPr>
          <p:spPr>
            <a:xfrm>
              <a:off x="7781391" y="2725712"/>
              <a:ext cx="132662" cy="142036"/>
            </a:xfrm>
            <a:prstGeom prst="rect">
              <a:avLst/>
            </a:prstGeom>
            <a:blipFill>
              <a:blip r:embed="rId8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5" name="object 3755"/>
            <p:cNvSpPr/>
            <p:nvPr/>
          </p:nvSpPr>
          <p:spPr>
            <a:xfrm>
              <a:off x="7973948" y="2714053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19">
                  <a:moveTo>
                    <a:pt x="89916" y="0"/>
                  </a:moveTo>
                  <a:lnTo>
                    <a:pt x="0" y="0"/>
                  </a:lnTo>
                  <a:lnTo>
                    <a:pt x="0" y="57911"/>
                  </a:lnTo>
                  <a:lnTo>
                    <a:pt x="89916" y="57911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6" name="object 3756"/>
            <p:cNvSpPr/>
            <p:nvPr/>
          </p:nvSpPr>
          <p:spPr>
            <a:xfrm>
              <a:off x="7974329" y="2714434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19">
                  <a:moveTo>
                    <a:pt x="0" y="0"/>
                  </a:moveTo>
                  <a:lnTo>
                    <a:pt x="89916" y="0"/>
                  </a:lnTo>
                  <a:lnTo>
                    <a:pt x="89916" y="57911"/>
                  </a:lnTo>
                  <a:lnTo>
                    <a:pt x="0" y="57911"/>
                  </a:lnTo>
                  <a:lnTo>
                    <a:pt x="0" y="0"/>
                  </a:lnTo>
                  <a:close/>
                </a:path>
                <a:path w="90170" h="58419">
                  <a:moveTo>
                    <a:pt x="10668" y="51815"/>
                  </a:moveTo>
                  <a:lnTo>
                    <a:pt x="80772" y="51815"/>
                  </a:lnTo>
                  <a:lnTo>
                    <a:pt x="80772" y="6095"/>
                  </a:lnTo>
                  <a:lnTo>
                    <a:pt x="10668" y="6095"/>
                  </a:lnTo>
                  <a:lnTo>
                    <a:pt x="10668" y="51815"/>
                  </a:lnTo>
                  <a:close/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7" name="object 3757"/>
            <p:cNvSpPr/>
            <p:nvPr/>
          </p:nvSpPr>
          <p:spPr>
            <a:xfrm>
              <a:off x="8015168" y="272740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359" y="4622"/>
                  </a:moveTo>
                  <a:lnTo>
                    <a:pt x="9359" y="5448"/>
                  </a:lnTo>
                  <a:lnTo>
                    <a:pt x="9156" y="6210"/>
                  </a:lnTo>
                  <a:lnTo>
                    <a:pt x="5511" y="9245"/>
                  </a:lnTo>
                  <a:lnTo>
                    <a:pt x="4686" y="9245"/>
                  </a:lnTo>
                  <a:lnTo>
                    <a:pt x="3848" y="9245"/>
                  </a:lnTo>
                  <a:lnTo>
                    <a:pt x="634" y="6934"/>
                  </a:lnTo>
                  <a:lnTo>
                    <a:pt x="215" y="6223"/>
                  </a:lnTo>
                  <a:lnTo>
                    <a:pt x="0" y="5448"/>
                  </a:lnTo>
                  <a:lnTo>
                    <a:pt x="0" y="4622"/>
                  </a:lnTo>
                  <a:lnTo>
                    <a:pt x="0" y="3797"/>
                  </a:lnTo>
                  <a:lnTo>
                    <a:pt x="3848" y="0"/>
                  </a:lnTo>
                  <a:lnTo>
                    <a:pt x="4686" y="0"/>
                  </a:lnTo>
                  <a:lnTo>
                    <a:pt x="5511" y="0"/>
                  </a:lnTo>
                  <a:lnTo>
                    <a:pt x="6299" y="203"/>
                  </a:lnTo>
                  <a:lnTo>
                    <a:pt x="7023" y="622"/>
                  </a:lnTo>
                  <a:lnTo>
                    <a:pt x="7746" y="1028"/>
                  </a:lnTo>
                  <a:lnTo>
                    <a:pt x="8318" y="1600"/>
                  </a:lnTo>
                  <a:lnTo>
                    <a:pt x="8737" y="2311"/>
                  </a:lnTo>
                  <a:lnTo>
                    <a:pt x="9156" y="3022"/>
                  </a:lnTo>
                  <a:lnTo>
                    <a:pt x="9359" y="3797"/>
                  </a:lnTo>
                  <a:lnTo>
                    <a:pt x="9359" y="462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8" name="object 3758"/>
            <p:cNvSpPr/>
            <p:nvPr/>
          </p:nvSpPr>
          <p:spPr>
            <a:xfrm>
              <a:off x="7781391" y="2555024"/>
              <a:ext cx="132640" cy="143560"/>
            </a:xfrm>
            <a:prstGeom prst="rect">
              <a:avLst/>
            </a:prstGeom>
            <a:blipFill>
              <a:blip r:embed="rId8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9" name="object 3759"/>
            <p:cNvSpPr/>
            <p:nvPr/>
          </p:nvSpPr>
          <p:spPr>
            <a:xfrm>
              <a:off x="7973948" y="2544889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19">
                  <a:moveTo>
                    <a:pt x="89916" y="0"/>
                  </a:moveTo>
                  <a:lnTo>
                    <a:pt x="0" y="0"/>
                  </a:lnTo>
                  <a:lnTo>
                    <a:pt x="0" y="57911"/>
                  </a:lnTo>
                  <a:lnTo>
                    <a:pt x="89916" y="57911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0" name="object 3760"/>
            <p:cNvSpPr/>
            <p:nvPr/>
          </p:nvSpPr>
          <p:spPr>
            <a:xfrm>
              <a:off x="7974329" y="2545270"/>
              <a:ext cx="90170" cy="58419"/>
            </a:xfrm>
            <a:custGeom>
              <a:avLst/>
              <a:gdLst/>
              <a:ahLst/>
              <a:cxnLst/>
              <a:rect l="l" t="t" r="r" b="b"/>
              <a:pathLst>
                <a:path w="90170" h="58419">
                  <a:moveTo>
                    <a:pt x="0" y="0"/>
                  </a:moveTo>
                  <a:lnTo>
                    <a:pt x="89916" y="0"/>
                  </a:lnTo>
                  <a:lnTo>
                    <a:pt x="89916" y="57911"/>
                  </a:lnTo>
                  <a:lnTo>
                    <a:pt x="0" y="57911"/>
                  </a:lnTo>
                  <a:lnTo>
                    <a:pt x="0" y="0"/>
                  </a:lnTo>
                  <a:close/>
                </a:path>
                <a:path w="90170" h="58419">
                  <a:moveTo>
                    <a:pt x="10668" y="51816"/>
                  </a:moveTo>
                  <a:lnTo>
                    <a:pt x="80772" y="51816"/>
                  </a:lnTo>
                  <a:lnTo>
                    <a:pt x="80772" y="6096"/>
                  </a:lnTo>
                  <a:lnTo>
                    <a:pt x="10668" y="6096"/>
                  </a:lnTo>
                  <a:lnTo>
                    <a:pt x="10668" y="51816"/>
                  </a:lnTo>
                  <a:close/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1" name="object 3761"/>
            <p:cNvSpPr/>
            <p:nvPr/>
          </p:nvSpPr>
          <p:spPr>
            <a:xfrm>
              <a:off x="8015146" y="2557956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359" y="4622"/>
                  </a:moveTo>
                  <a:lnTo>
                    <a:pt x="9359" y="5448"/>
                  </a:lnTo>
                  <a:lnTo>
                    <a:pt x="9156" y="6223"/>
                  </a:lnTo>
                  <a:lnTo>
                    <a:pt x="8737" y="6934"/>
                  </a:lnTo>
                  <a:lnTo>
                    <a:pt x="8318" y="7645"/>
                  </a:lnTo>
                  <a:lnTo>
                    <a:pt x="7746" y="8216"/>
                  </a:lnTo>
                  <a:lnTo>
                    <a:pt x="7023" y="8623"/>
                  </a:lnTo>
                  <a:lnTo>
                    <a:pt x="6299" y="9042"/>
                  </a:lnTo>
                  <a:lnTo>
                    <a:pt x="5511" y="9245"/>
                  </a:lnTo>
                  <a:lnTo>
                    <a:pt x="4686" y="9245"/>
                  </a:lnTo>
                  <a:lnTo>
                    <a:pt x="3848" y="9245"/>
                  </a:lnTo>
                  <a:lnTo>
                    <a:pt x="3060" y="9042"/>
                  </a:lnTo>
                  <a:lnTo>
                    <a:pt x="2336" y="8623"/>
                  </a:lnTo>
                  <a:lnTo>
                    <a:pt x="1612" y="8216"/>
                  </a:lnTo>
                  <a:lnTo>
                    <a:pt x="1041" y="7645"/>
                  </a:lnTo>
                  <a:lnTo>
                    <a:pt x="622" y="6934"/>
                  </a:lnTo>
                  <a:lnTo>
                    <a:pt x="203" y="6223"/>
                  </a:lnTo>
                  <a:lnTo>
                    <a:pt x="0" y="5448"/>
                  </a:lnTo>
                  <a:lnTo>
                    <a:pt x="0" y="4622"/>
                  </a:lnTo>
                  <a:lnTo>
                    <a:pt x="0" y="3797"/>
                  </a:lnTo>
                  <a:lnTo>
                    <a:pt x="3848" y="0"/>
                  </a:lnTo>
                  <a:lnTo>
                    <a:pt x="4673" y="0"/>
                  </a:lnTo>
                  <a:lnTo>
                    <a:pt x="5511" y="0"/>
                  </a:lnTo>
                  <a:lnTo>
                    <a:pt x="8737" y="2311"/>
                  </a:lnTo>
                  <a:lnTo>
                    <a:pt x="9156" y="3022"/>
                  </a:lnTo>
                  <a:lnTo>
                    <a:pt x="9359" y="3797"/>
                  </a:lnTo>
                  <a:lnTo>
                    <a:pt x="9359" y="462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2" name="object 3762"/>
            <p:cNvSpPr/>
            <p:nvPr/>
          </p:nvSpPr>
          <p:spPr>
            <a:xfrm>
              <a:off x="8194928" y="3389185"/>
              <a:ext cx="9525" cy="44450"/>
            </a:xfrm>
            <a:custGeom>
              <a:avLst/>
              <a:gdLst/>
              <a:ahLst/>
              <a:cxnLst/>
              <a:rect l="l" t="t" r="r" b="b"/>
              <a:pathLst>
                <a:path w="9525" h="44450">
                  <a:moveTo>
                    <a:pt x="9144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9144" y="44196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3" name="object 3763"/>
            <p:cNvSpPr/>
            <p:nvPr/>
          </p:nvSpPr>
          <p:spPr>
            <a:xfrm>
              <a:off x="8195308" y="3389566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4" name="object 3764"/>
            <p:cNvSpPr/>
            <p:nvPr/>
          </p:nvSpPr>
          <p:spPr>
            <a:xfrm>
              <a:off x="8204452" y="3389566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5" name="object 3765"/>
            <p:cNvSpPr/>
            <p:nvPr/>
          </p:nvSpPr>
          <p:spPr>
            <a:xfrm>
              <a:off x="8194928" y="3547681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9144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9144" y="10668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6" name="object 3766"/>
            <p:cNvSpPr/>
            <p:nvPr/>
          </p:nvSpPr>
          <p:spPr>
            <a:xfrm>
              <a:off x="8195308" y="3548062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10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7" name="object 3767"/>
            <p:cNvSpPr/>
            <p:nvPr/>
          </p:nvSpPr>
          <p:spPr>
            <a:xfrm>
              <a:off x="8204452" y="3548062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10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8" name="object 3768"/>
            <p:cNvSpPr/>
            <p:nvPr/>
          </p:nvSpPr>
          <p:spPr>
            <a:xfrm>
              <a:off x="8199880" y="343376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9" name="object 3769"/>
            <p:cNvSpPr/>
            <p:nvPr/>
          </p:nvSpPr>
          <p:spPr>
            <a:xfrm>
              <a:off x="8199880" y="354806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0" name="object 3770"/>
            <p:cNvSpPr/>
            <p:nvPr/>
          </p:nvSpPr>
          <p:spPr>
            <a:xfrm>
              <a:off x="8195308" y="343376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1" name="object 3771"/>
            <p:cNvSpPr/>
            <p:nvPr/>
          </p:nvSpPr>
          <p:spPr>
            <a:xfrm>
              <a:off x="8195308" y="354806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2" name="object 3772"/>
            <p:cNvSpPr/>
            <p:nvPr/>
          </p:nvSpPr>
          <p:spPr>
            <a:xfrm>
              <a:off x="8190736" y="354806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3" name="object 3773"/>
            <p:cNvSpPr/>
            <p:nvPr/>
          </p:nvSpPr>
          <p:spPr>
            <a:xfrm>
              <a:off x="8190736" y="343376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4" name="object 3774"/>
            <p:cNvSpPr/>
            <p:nvPr/>
          </p:nvSpPr>
          <p:spPr>
            <a:xfrm>
              <a:off x="8190357" y="3541585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8288" y="609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5" name="object 3775"/>
            <p:cNvSpPr/>
            <p:nvPr/>
          </p:nvSpPr>
          <p:spPr>
            <a:xfrm>
              <a:off x="8190738" y="3541966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6" name="object 3776"/>
            <p:cNvSpPr/>
            <p:nvPr/>
          </p:nvSpPr>
          <p:spPr>
            <a:xfrm>
              <a:off x="8190357" y="3433381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8288" y="609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7" name="object 3777"/>
            <p:cNvSpPr/>
            <p:nvPr/>
          </p:nvSpPr>
          <p:spPr>
            <a:xfrm>
              <a:off x="8190738" y="3433762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8" name="object 3778"/>
            <p:cNvSpPr/>
            <p:nvPr/>
          </p:nvSpPr>
          <p:spPr>
            <a:xfrm>
              <a:off x="8190736" y="35419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9" name="object 3779"/>
            <p:cNvSpPr/>
            <p:nvPr/>
          </p:nvSpPr>
          <p:spPr>
            <a:xfrm>
              <a:off x="8190736" y="34337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0" name="object 3780"/>
            <p:cNvSpPr/>
            <p:nvPr/>
          </p:nvSpPr>
          <p:spPr>
            <a:xfrm>
              <a:off x="8209024" y="354196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1" name="object 3781"/>
            <p:cNvSpPr/>
            <p:nvPr/>
          </p:nvSpPr>
          <p:spPr>
            <a:xfrm>
              <a:off x="8209024" y="34337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2" name="object 3782"/>
            <p:cNvSpPr/>
            <p:nvPr/>
          </p:nvSpPr>
          <p:spPr>
            <a:xfrm>
              <a:off x="8190736" y="354196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3" name="object 3783"/>
            <p:cNvSpPr/>
            <p:nvPr/>
          </p:nvSpPr>
          <p:spPr>
            <a:xfrm>
              <a:off x="8190736" y="343985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4" name="object 3784"/>
            <p:cNvSpPr/>
            <p:nvPr/>
          </p:nvSpPr>
          <p:spPr>
            <a:xfrm>
              <a:off x="8089449" y="3439654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5">
                  <a:moveTo>
                    <a:pt x="101866" y="0"/>
                  </a:moveTo>
                  <a:lnTo>
                    <a:pt x="62214" y="8014"/>
                  </a:lnTo>
                  <a:lnTo>
                    <a:pt x="29835" y="29852"/>
                  </a:lnTo>
                  <a:lnTo>
                    <a:pt x="8004" y="62238"/>
                  </a:lnTo>
                  <a:lnTo>
                    <a:pt x="0" y="10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5" name="object 3785"/>
            <p:cNvSpPr/>
            <p:nvPr/>
          </p:nvSpPr>
          <p:spPr>
            <a:xfrm>
              <a:off x="8089772" y="3532441"/>
              <a:ext cx="100965" cy="9525"/>
            </a:xfrm>
            <a:custGeom>
              <a:avLst/>
              <a:gdLst/>
              <a:ahLst/>
              <a:cxnLst/>
              <a:rect l="l" t="t" r="r" b="b"/>
              <a:pathLst>
                <a:path w="100965" h="9525">
                  <a:moveTo>
                    <a:pt x="10058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00583" y="9144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6" name="object 3786"/>
            <p:cNvSpPr/>
            <p:nvPr/>
          </p:nvSpPr>
          <p:spPr>
            <a:xfrm>
              <a:off x="8090153" y="3532822"/>
              <a:ext cx="100965" cy="9525"/>
            </a:xfrm>
            <a:custGeom>
              <a:avLst/>
              <a:gdLst/>
              <a:ahLst/>
              <a:cxnLst/>
              <a:rect l="l" t="t" r="r" b="b"/>
              <a:pathLst>
                <a:path w="100965" h="9525">
                  <a:moveTo>
                    <a:pt x="100583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100583" y="0"/>
                  </a:lnTo>
                  <a:lnTo>
                    <a:pt x="100583" y="91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7" name="object 3787"/>
            <p:cNvSpPr/>
            <p:nvPr/>
          </p:nvSpPr>
          <p:spPr>
            <a:xfrm>
              <a:off x="8090152" y="3541968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1005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8" name="object 3788"/>
            <p:cNvSpPr/>
            <p:nvPr/>
          </p:nvSpPr>
          <p:spPr>
            <a:xfrm>
              <a:off x="8090152" y="3532822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1005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9" name="object 3789"/>
            <p:cNvSpPr/>
            <p:nvPr/>
          </p:nvSpPr>
          <p:spPr>
            <a:xfrm>
              <a:off x="8090152" y="3532823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0" name="object 3790"/>
            <p:cNvSpPr/>
            <p:nvPr/>
          </p:nvSpPr>
          <p:spPr>
            <a:xfrm>
              <a:off x="8190736" y="3532823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1" name="object 3791"/>
            <p:cNvSpPr/>
            <p:nvPr/>
          </p:nvSpPr>
          <p:spPr>
            <a:xfrm>
              <a:off x="8195308" y="3433762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2" name="object 3792"/>
            <p:cNvSpPr/>
            <p:nvPr/>
          </p:nvSpPr>
          <p:spPr>
            <a:xfrm>
              <a:off x="8204452" y="3433762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3" name="object 3793"/>
            <p:cNvSpPr/>
            <p:nvPr/>
          </p:nvSpPr>
          <p:spPr>
            <a:xfrm>
              <a:off x="8194928" y="3220021"/>
              <a:ext cx="9525" cy="44450"/>
            </a:xfrm>
            <a:custGeom>
              <a:avLst/>
              <a:gdLst/>
              <a:ahLst/>
              <a:cxnLst/>
              <a:rect l="l" t="t" r="r" b="b"/>
              <a:pathLst>
                <a:path w="9525" h="44450">
                  <a:moveTo>
                    <a:pt x="9144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9144" y="44196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4" name="object 3794"/>
            <p:cNvSpPr/>
            <p:nvPr/>
          </p:nvSpPr>
          <p:spPr>
            <a:xfrm>
              <a:off x="8195308" y="3220401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5" name="object 3795"/>
            <p:cNvSpPr/>
            <p:nvPr/>
          </p:nvSpPr>
          <p:spPr>
            <a:xfrm>
              <a:off x="8204452" y="3220401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6" name="object 3796"/>
            <p:cNvSpPr/>
            <p:nvPr/>
          </p:nvSpPr>
          <p:spPr>
            <a:xfrm>
              <a:off x="8194928" y="3378517"/>
              <a:ext cx="9525" cy="10795"/>
            </a:xfrm>
            <a:custGeom>
              <a:avLst/>
              <a:gdLst/>
              <a:ahLst/>
              <a:cxnLst/>
              <a:rect l="l" t="t" r="r" b="b"/>
              <a:pathLst>
                <a:path w="9525" h="10795">
                  <a:moveTo>
                    <a:pt x="9144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9144" y="10668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7" name="object 3797"/>
            <p:cNvSpPr/>
            <p:nvPr/>
          </p:nvSpPr>
          <p:spPr>
            <a:xfrm>
              <a:off x="8195308" y="3378900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10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8" name="object 3798"/>
            <p:cNvSpPr/>
            <p:nvPr/>
          </p:nvSpPr>
          <p:spPr>
            <a:xfrm>
              <a:off x="8204452" y="3378900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10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9" name="object 3799"/>
            <p:cNvSpPr/>
            <p:nvPr/>
          </p:nvSpPr>
          <p:spPr>
            <a:xfrm>
              <a:off x="8199880" y="3264597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0" name="object 3800"/>
            <p:cNvSpPr/>
            <p:nvPr/>
          </p:nvSpPr>
          <p:spPr>
            <a:xfrm>
              <a:off x="8199880" y="3378897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1" name="object 3801"/>
            <p:cNvSpPr/>
            <p:nvPr/>
          </p:nvSpPr>
          <p:spPr>
            <a:xfrm>
              <a:off x="8195308" y="3264597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2" name="object 3802"/>
            <p:cNvSpPr/>
            <p:nvPr/>
          </p:nvSpPr>
          <p:spPr>
            <a:xfrm>
              <a:off x="8195308" y="3378897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3" name="object 3803"/>
            <p:cNvSpPr/>
            <p:nvPr/>
          </p:nvSpPr>
          <p:spPr>
            <a:xfrm>
              <a:off x="8190736" y="3378897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4" name="object 3804"/>
            <p:cNvSpPr/>
            <p:nvPr/>
          </p:nvSpPr>
          <p:spPr>
            <a:xfrm>
              <a:off x="8190736" y="3264597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5" name="object 3805"/>
            <p:cNvSpPr/>
            <p:nvPr/>
          </p:nvSpPr>
          <p:spPr>
            <a:xfrm>
              <a:off x="8190357" y="3372421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8288" y="609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6" name="object 3806"/>
            <p:cNvSpPr/>
            <p:nvPr/>
          </p:nvSpPr>
          <p:spPr>
            <a:xfrm>
              <a:off x="8190738" y="3372802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7" name="object 3807"/>
            <p:cNvSpPr/>
            <p:nvPr/>
          </p:nvSpPr>
          <p:spPr>
            <a:xfrm>
              <a:off x="8190357" y="3264217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8288" y="609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8" name="object 3808"/>
            <p:cNvSpPr/>
            <p:nvPr/>
          </p:nvSpPr>
          <p:spPr>
            <a:xfrm>
              <a:off x="8190738" y="3264598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9" name="object 3809"/>
            <p:cNvSpPr/>
            <p:nvPr/>
          </p:nvSpPr>
          <p:spPr>
            <a:xfrm>
              <a:off x="8190736" y="33728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0" name="object 3810"/>
            <p:cNvSpPr/>
            <p:nvPr/>
          </p:nvSpPr>
          <p:spPr>
            <a:xfrm>
              <a:off x="8190736" y="32645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1" name="object 3811"/>
            <p:cNvSpPr/>
            <p:nvPr/>
          </p:nvSpPr>
          <p:spPr>
            <a:xfrm>
              <a:off x="8209024" y="33728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2" name="object 3812"/>
            <p:cNvSpPr/>
            <p:nvPr/>
          </p:nvSpPr>
          <p:spPr>
            <a:xfrm>
              <a:off x="8209024" y="326459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3" name="object 3813"/>
            <p:cNvSpPr/>
            <p:nvPr/>
          </p:nvSpPr>
          <p:spPr>
            <a:xfrm>
              <a:off x="8190736" y="3372804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4" name="object 3814"/>
            <p:cNvSpPr/>
            <p:nvPr/>
          </p:nvSpPr>
          <p:spPr>
            <a:xfrm>
              <a:off x="8190736" y="3270694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5" name="object 3815"/>
            <p:cNvSpPr/>
            <p:nvPr/>
          </p:nvSpPr>
          <p:spPr>
            <a:xfrm>
              <a:off x="8089425" y="3270207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5">
                  <a:moveTo>
                    <a:pt x="101866" y="0"/>
                  </a:moveTo>
                  <a:lnTo>
                    <a:pt x="62214" y="8014"/>
                  </a:lnTo>
                  <a:lnTo>
                    <a:pt x="29835" y="29852"/>
                  </a:lnTo>
                  <a:lnTo>
                    <a:pt x="8004" y="62238"/>
                  </a:lnTo>
                  <a:lnTo>
                    <a:pt x="0" y="10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6" name="object 3816"/>
            <p:cNvSpPr/>
            <p:nvPr/>
          </p:nvSpPr>
          <p:spPr>
            <a:xfrm>
              <a:off x="8089772" y="3363277"/>
              <a:ext cx="100965" cy="9525"/>
            </a:xfrm>
            <a:custGeom>
              <a:avLst/>
              <a:gdLst/>
              <a:ahLst/>
              <a:cxnLst/>
              <a:rect l="l" t="t" r="r" b="b"/>
              <a:pathLst>
                <a:path w="100965" h="9525">
                  <a:moveTo>
                    <a:pt x="100583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100583" y="9144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7" name="object 3817"/>
            <p:cNvSpPr/>
            <p:nvPr/>
          </p:nvSpPr>
          <p:spPr>
            <a:xfrm>
              <a:off x="8090153" y="3363658"/>
              <a:ext cx="100965" cy="9525"/>
            </a:xfrm>
            <a:custGeom>
              <a:avLst/>
              <a:gdLst/>
              <a:ahLst/>
              <a:cxnLst/>
              <a:rect l="l" t="t" r="r" b="b"/>
              <a:pathLst>
                <a:path w="100965" h="9525">
                  <a:moveTo>
                    <a:pt x="100583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100583" y="0"/>
                  </a:lnTo>
                  <a:lnTo>
                    <a:pt x="100583" y="914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8" name="object 3818"/>
            <p:cNvSpPr/>
            <p:nvPr/>
          </p:nvSpPr>
          <p:spPr>
            <a:xfrm>
              <a:off x="8090152" y="3372804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1005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9" name="object 3819"/>
            <p:cNvSpPr/>
            <p:nvPr/>
          </p:nvSpPr>
          <p:spPr>
            <a:xfrm>
              <a:off x="8090152" y="3363658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1005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0" name="object 3820"/>
            <p:cNvSpPr/>
            <p:nvPr/>
          </p:nvSpPr>
          <p:spPr>
            <a:xfrm>
              <a:off x="8090152" y="3363659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1" name="object 3821"/>
            <p:cNvSpPr/>
            <p:nvPr/>
          </p:nvSpPr>
          <p:spPr>
            <a:xfrm>
              <a:off x="8190736" y="3363659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2" name="object 3822"/>
            <p:cNvSpPr/>
            <p:nvPr/>
          </p:nvSpPr>
          <p:spPr>
            <a:xfrm>
              <a:off x="8195308" y="3264597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3" name="object 3823"/>
            <p:cNvSpPr/>
            <p:nvPr/>
          </p:nvSpPr>
          <p:spPr>
            <a:xfrm>
              <a:off x="8204452" y="3264597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4" name="object 3824"/>
            <p:cNvSpPr/>
            <p:nvPr/>
          </p:nvSpPr>
          <p:spPr>
            <a:xfrm>
              <a:off x="8194928" y="3050857"/>
              <a:ext cx="9525" cy="43180"/>
            </a:xfrm>
            <a:custGeom>
              <a:avLst/>
              <a:gdLst/>
              <a:ahLst/>
              <a:cxnLst/>
              <a:rect l="l" t="t" r="r" b="b"/>
              <a:pathLst>
                <a:path w="9525" h="43180">
                  <a:moveTo>
                    <a:pt x="9144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" y="4267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5" name="object 3825"/>
            <p:cNvSpPr/>
            <p:nvPr/>
          </p:nvSpPr>
          <p:spPr>
            <a:xfrm>
              <a:off x="8195308" y="3051238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80">
                  <a:moveTo>
                    <a:pt x="0" y="426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6" name="object 3826"/>
            <p:cNvSpPr/>
            <p:nvPr/>
          </p:nvSpPr>
          <p:spPr>
            <a:xfrm>
              <a:off x="8204452" y="3051238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80">
                  <a:moveTo>
                    <a:pt x="0" y="426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7" name="object 3827"/>
            <p:cNvSpPr/>
            <p:nvPr/>
          </p:nvSpPr>
          <p:spPr>
            <a:xfrm>
              <a:off x="8194928" y="3207829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9144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9144" y="1219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8" name="object 3828"/>
            <p:cNvSpPr/>
            <p:nvPr/>
          </p:nvSpPr>
          <p:spPr>
            <a:xfrm>
              <a:off x="8195308" y="3208212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9" name="object 3829"/>
            <p:cNvSpPr/>
            <p:nvPr/>
          </p:nvSpPr>
          <p:spPr>
            <a:xfrm>
              <a:off x="8204452" y="3208212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0" name="object 3830"/>
            <p:cNvSpPr/>
            <p:nvPr/>
          </p:nvSpPr>
          <p:spPr>
            <a:xfrm>
              <a:off x="8199880" y="3093910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1" name="object 3831"/>
            <p:cNvSpPr/>
            <p:nvPr/>
          </p:nvSpPr>
          <p:spPr>
            <a:xfrm>
              <a:off x="8199880" y="3208209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2" name="object 3832"/>
            <p:cNvSpPr/>
            <p:nvPr/>
          </p:nvSpPr>
          <p:spPr>
            <a:xfrm>
              <a:off x="8195308" y="3093910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3" name="object 3833"/>
            <p:cNvSpPr/>
            <p:nvPr/>
          </p:nvSpPr>
          <p:spPr>
            <a:xfrm>
              <a:off x="8195308" y="3208209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4" name="object 3834"/>
            <p:cNvSpPr/>
            <p:nvPr/>
          </p:nvSpPr>
          <p:spPr>
            <a:xfrm>
              <a:off x="8190736" y="320820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5" name="object 3835"/>
            <p:cNvSpPr/>
            <p:nvPr/>
          </p:nvSpPr>
          <p:spPr>
            <a:xfrm>
              <a:off x="8190736" y="309391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6" name="object 3836"/>
            <p:cNvSpPr/>
            <p:nvPr/>
          </p:nvSpPr>
          <p:spPr>
            <a:xfrm>
              <a:off x="8190357" y="3201733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8288" y="609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7" name="object 3837"/>
            <p:cNvSpPr/>
            <p:nvPr/>
          </p:nvSpPr>
          <p:spPr>
            <a:xfrm>
              <a:off x="8190738" y="3202114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8" name="object 3838"/>
            <p:cNvSpPr/>
            <p:nvPr/>
          </p:nvSpPr>
          <p:spPr>
            <a:xfrm>
              <a:off x="8190357" y="3093529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8288" y="609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9" name="object 3839"/>
            <p:cNvSpPr/>
            <p:nvPr/>
          </p:nvSpPr>
          <p:spPr>
            <a:xfrm>
              <a:off x="8190738" y="3093910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0" name="object 3840"/>
            <p:cNvSpPr/>
            <p:nvPr/>
          </p:nvSpPr>
          <p:spPr>
            <a:xfrm>
              <a:off x="8190736" y="320211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1" name="object 3841"/>
            <p:cNvSpPr/>
            <p:nvPr/>
          </p:nvSpPr>
          <p:spPr>
            <a:xfrm>
              <a:off x="8190736" y="309391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2" name="object 3842"/>
            <p:cNvSpPr/>
            <p:nvPr/>
          </p:nvSpPr>
          <p:spPr>
            <a:xfrm>
              <a:off x="8209024" y="3202113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3" name="object 3843"/>
            <p:cNvSpPr/>
            <p:nvPr/>
          </p:nvSpPr>
          <p:spPr>
            <a:xfrm>
              <a:off x="8209024" y="309391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4" name="object 3844"/>
            <p:cNvSpPr/>
            <p:nvPr/>
          </p:nvSpPr>
          <p:spPr>
            <a:xfrm>
              <a:off x="8190736" y="320211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5" name="object 3845"/>
            <p:cNvSpPr/>
            <p:nvPr/>
          </p:nvSpPr>
          <p:spPr>
            <a:xfrm>
              <a:off x="8190736" y="310000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6" name="object 3846"/>
            <p:cNvSpPr/>
            <p:nvPr/>
          </p:nvSpPr>
          <p:spPr>
            <a:xfrm>
              <a:off x="8089402" y="3100762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5">
                  <a:moveTo>
                    <a:pt x="101866" y="0"/>
                  </a:moveTo>
                  <a:lnTo>
                    <a:pt x="62213" y="8014"/>
                  </a:lnTo>
                  <a:lnTo>
                    <a:pt x="29830" y="29852"/>
                  </a:lnTo>
                  <a:lnTo>
                    <a:pt x="7999" y="62238"/>
                  </a:lnTo>
                  <a:lnTo>
                    <a:pt x="0" y="10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7" name="object 3847"/>
            <p:cNvSpPr/>
            <p:nvPr/>
          </p:nvSpPr>
          <p:spPr>
            <a:xfrm>
              <a:off x="8089772" y="3194113"/>
              <a:ext cx="100965" cy="7620"/>
            </a:xfrm>
            <a:custGeom>
              <a:avLst/>
              <a:gdLst/>
              <a:ahLst/>
              <a:cxnLst/>
              <a:rect l="l" t="t" r="r" b="b"/>
              <a:pathLst>
                <a:path w="100965" h="7619">
                  <a:moveTo>
                    <a:pt x="100583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00583" y="7620"/>
                  </a:lnTo>
                  <a:lnTo>
                    <a:pt x="1005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8" name="object 3848"/>
            <p:cNvSpPr/>
            <p:nvPr/>
          </p:nvSpPr>
          <p:spPr>
            <a:xfrm>
              <a:off x="8090153" y="3194494"/>
              <a:ext cx="100965" cy="7620"/>
            </a:xfrm>
            <a:custGeom>
              <a:avLst/>
              <a:gdLst/>
              <a:ahLst/>
              <a:cxnLst/>
              <a:rect l="l" t="t" r="r" b="b"/>
              <a:pathLst>
                <a:path w="100965" h="7619">
                  <a:moveTo>
                    <a:pt x="100583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100583" y="0"/>
                  </a:lnTo>
                  <a:lnTo>
                    <a:pt x="100583" y="76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9" name="object 3849"/>
            <p:cNvSpPr/>
            <p:nvPr/>
          </p:nvSpPr>
          <p:spPr>
            <a:xfrm>
              <a:off x="8090152" y="3202116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1005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0" name="object 3850"/>
            <p:cNvSpPr/>
            <p:nvPr/>
          </p:nvSpPr>
          <p:spPr>
            <a:xfrm>
              <a:off x="8090152" y="3194494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1005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1" name="object 3851"/>
            <p:cNvSpPr/>
            <p:nvPr/>
          </p:nvSpPr>
          <p:spPr>
            <a:xfrm>
              <a:off x="8090152" y="3194495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2" name="object 3852"/>
            <p:cNvSpPr/>
            <p:nvPr/>
          </p:nvSpPr>
          <p:spPr>
            <a:xfrm>
              <a:off x="8190736" y="3194495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3" name="object 3853"/>
            <p:cNvSpPr/>
            <p:nvPr/>
          </p:nvSpPr>
          <p:spPr>
            <a:xfrm>
              <a:off x="8195308" y="3093909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4" name="object 3854"/>
            <p:cNvSpPr/>
            <p:nvPr/>
          </p:nvSpPr>
          <p:spPr>
            <a:xfrm>
              <a:off x="8204452" y="3093909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5" name="object 3855"/>
            <p:cNvSpPr/>
            <p:nvPr/>
          </p:nvSpPr>
          <p:spPr>
            <a:xfrm>
              <a:off x="8194928" y="2881693"/>
              <a:ext cx="9525" cy="43180"/>
            </a:xfrm>
            <a:custGeom>
              <a:avLst/>
              <a:gdLst/>
              <a:ahLst/>
              <a:cxnLst/>
              <a:rect l="l" t="t" r="r" b="b"/>
              <a:pathLst>
                <a:path w="9525" h="43180">
                  <a:moveTo>
                    <a:pt x="9144" y="0"/>
                  </a:moveTo>
                  <a:lnTo>
                    <a:pt x="0" y="0"/>
                  </a:lnTo>
                  <a:lnTo>
                    <a:pt x="0" y="42672"/>
                  </a:lnTo>
                  <a:lnTo>
                    <a:pt x="9144" y="4267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6" name="object 3856"/>
            <p:cNvSpPr/>
            <p:nvPr/>
          </p:nvSpPr>
          <p:spPr>
            <a:xfrm>
              <a:off x="8195308" y="2882074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80">
                  <a:moveTo>
                    <a:pt x="0" y="426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7" name="object 3857"/>
            <p:cNvSpPr/>
            <p:nvPr/>
          </p:nvSpPr>
          <p:spPr>
            <a:xfrm>
              <a:off x="8204452" y="2882074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80">
                  <a:moveTo>
                    <a:pt x="0" y="426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8" name="object 3858"/>
            <p:cNvSpPr/>
            <p:nvPr/>
          </p:nvSpPr>
          <p:spPr>
            <a:xfrm>
              <a:off x="8194928" y="3038665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9144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9144" y="1219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9" name="object 3859"/>
            <p:cNvSpPr/>
            <p:nvPr/>
          </p:nvSpPr>
          <p:spPr>
            <a:xfrm>
              <a:off x="8195308" y="3039048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0" name="object 3860"/>
            <p:cNvSpPr/>
            <p:nvPr/>
          </p:nvSpPr>
          <p:spPr>
            <a:xfrm>
              <a:off x="8204452" y="3039048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1" name="object 3861"/>
            <p:cNvSpPr/>
            <p:nvPr/>
          </p:nvSpPr>
          <p:spPr>
            <a:xfrm>
              <a:off x="8199880" y="2924746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2" name="object 3862"/>
            <p:cNvSpPr/>
            <p:nvPr/>
          </p:nvSpPr>
          <p:spPr>
            <a:xfrm>
              <a:off x="8199880" y="3039046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3" name="object 3863"/>
            <p:cNvSpPr/>
            <p:nvPr/>
          </p:nvSpPr>
          <p:spPr>
            <a:xfrm>
              <a:off x="8195308" y="2924746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4" name="object 3864"/>
            <p:cNvSpPr/>
            <p:nvPr/>
          </p:nvSpPr>
          <p:spPr>
            <a:xfrm>
              <a:off x="8195308" y="3039046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5" name="object 3865"/>
            <p:cNvSpPr/>
            <p:nvPr/>
          </p:nvSpPr>
          <p:spPr>
            <a:xfrm>
              <a:off x="8190736" y="303904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6" name="object 3866"/>
            <p:cNvSpPr/>
            <p:nvPr/>
          </p:nvSpPr>
          <p:spPr>
            <a:xfrm>
              <a:off x="8190736" y="292474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7" name="object 3867"/>
            <p:cNvSpPr/>
            <p:nvPr/>
          </p:nvSpPr>
          <p:spPr>
            <a:xfrm>
              <a:off x="8190357" y="3032569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8288" y="609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8" name="object 3868"/>
            <p:cNvSpPr/>
            <p:nvPr/>
          </p:nvSpPr>
          <p:spPr>
            <a:xfrm>
              <a:off x="8190738" y="3032950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9" name="object 3869"/>
            <p:cNvSpPr/>
            <p:nvPr/>
          </p:nvSpPr>
          <p:spPr>
            <a:xfrm>
              <a:off x="8190357" y="2924365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8288" y="609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0" name="object 3870"/>
            <p:cNvSpPr/>
            <p:nvPr/>
          </p:nvSpPr>
          <p:spPr>
            <a:xfrm>
              <a:off x="8190738" y="2924746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1" name="object 3871"/>
            <p:cNvSpPr/>
            <p:nvPr/>
          </p:nvSpPr>
          <p:spPr>
            <a:xfrm>
              <a:off x="8190736" y="30329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2" name="object 3872"/>
            <p:cNvSpPr/>
            <p:nvPr/>
          </p:nvSpPr>
          <p:spPr>
            <a:xfrm>
              <a:off x="8190736" y="292474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3" name="object 3873"/>
            <p:cNvSpPr/>
            <p:nvPr/>
          </p:nvSpPr>
          <p:spPr>
            <a:xfrm>
              <a:off x="8209024" y="3032950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4" name="object 3874"/>
            <p:cNvSpPr/>
            <p:nvPr/>
          </p:nvSpPr>
          <p:spPr>
            <a:xfrm>
              <a:off x="8209024" y="292474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5" name="object 3875"/>
            <p:cNvSpPr/>
            <p:nvPr/>
          </p:nvSpPr>
          <p:spPr>
            <a:xfrm>
              <a:off x="8190736" y="30329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6" name="object 3876"/>
            <p:cNvSpPr/>
            <p:nvPr/>
          </p:nvSpPr>
          <p:spPr>
            <a:xfrm>
              <a:off x="8190736" y="293084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7" name="object 3877"/>
            <p:cNvSpPr/>
            <p:nvPr/>
          </p:nvSpPr>
          <p:spPr>
            <a:xfrm>
              <a:off x="8089379" y="2931318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5">
                  <a:moveTo>
                    <a:pt x="101866" y="0"/>
                  </a:moveTo>
                  <a:lnTo>
                    <a:pt x="62213" y="8014"/>
                  </a:lnTo>
                  <a:lnTo>
                    <a:pt x="29830" y="29852"/>
                  </a:lnTo>
                  <a:lnTo>
                    <a:pt x="7999" y="62238"/>
                  </a:lnTo>
                  <a:lnTo>
                    <a:pt x="0" y="10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8" name="object 3878"/>
            <p:cNvSpPr/>
            <p:nvPr/>
          </p:nvSpPr>
          <p:spPr>
            <a:xfrm>
              <a:off x="8088248" y="3024949"/>
              <a:ext cx="102235" cy="7620"/>
            </a:xfrm>
            <a:custGeom>
              <a:avLst/>
              <a:gdLst/>
              <a:ahLst/>
              <a:cxnLst/>
              <a:rect l="l" t="t" r="r" b="b"/>
              <a:pathLst>
                <a:path w="102234" h="7619">
                  <a:moveTo>
                    <a:pt x="102107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02107" y="7620"/>
                  </a:lnTo>
                  <a:lnTo>
                    <a:pt x="102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9" name="object 3879"/>
            <p:cNvSpPr/>
            <p:nvPr/>
          </p:nvSpPr>
          <p:spPr>
            <a:xfrm>
              <a:off x="8088629" y="3025330"/>
              <a:ext cx="102235" cy="7620"/>
            </a:xfrm>
            <a:custGeom>
              <a:avLst/>
              <a:gdLst/>
              <a:ahLst/>
              <a:cxnLst/>
              <a:rect l="l" t="t" r="r" b="b"/>
              <a:pathLst>
                <a:path w="102234" h="7619">
                  <a:moveTo>
                    <a:pt x="10210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102107" y="0"/>
                  </a:lnTo>
                  <a:lnTo>
                    <a:pt x="102107" y="76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0" name="object 3880"/>
            <p:cNvSpPr/>
            <p:nvPr/>
          </p:nvSpPr>
          <p:spPr>
            <a:xfrm>
              <a:off x="8088628" y="3032950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4">
                  <a:moveTo>
                    <a:pt x="1021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1" name="object 3881"/>
            <p:cNvSpPr/>
            <p:nvPr/>
          </p:nvSpPr>
          <p:spPr>
            <a:xfrm>
              <a:off x="8088628" y="3025330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4">
                  <a:moveTo>
                    <a:pt x="1021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2" name="object 3882"/>
            <p:cNvSpPr/>
            <p:nvPr/>
          </p:nvSpPr>
          <p:spPr>
            <a:xfrm>
              <a:off x="8088628" y="3025330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3" name="object 3883"/>
            <p:cNvSpPr/>
            <p:nvPr/>
          </p:nvSpPr>
          <p:spPr>
            <a:xfrm>
              <a:off x="8190736" y="3025330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4" name="object 3884"/>
            <p:cNvSpPr/>
            <p:nvPr/>
          </p:nvSpPr>
          <p:spPr>
            <a:xfrm>
              <a:off x="8195308" y="2924746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5" name="object 3885"/>
            <p:cNvSpPr/>
            <p:nvPr/>
          </p:nvSpPr>
          <p:spPr>
            <a:xfrm>
              <a:off x="8204452" y="2924746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6" name="object 3886"/>
            <p:cNvSpPr/>
            <p:nvPr/>
          </p:nvSpPr>
          <p:spPr>
            <a:xfrm>
              <a:off x="8194928" y="2711005"/>
              <a:ext cx="9525" cy="44450"/>
            </a:xfrm>
            <a:custGeom>
              <a:avLst/>
              <a:gdLst/>
              <a:ahLst/>
              <a:cxnLst/>
              <a:rect l="l" t="t" r="r" b="b"/>
              <a:pathLst>
                <a:path w="9525" h="44450">
                  <a:moveTo>
                    <a:pt x="9144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9144" y="44196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7" name="object 3887"/>
            <p:cNvSpPr/>
            <p:nvPr/>
          </p:nvSpPr>
          <p:spPr>
            <a:xfrm>
              <a:off x="8195308" y="2711386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8" name="object 3888"/>
            <p:cNvSpPr/>
            <p:nvPr/>
          </p:nvSpPr>
          <p:spPr>
            <a:xfrm>
              <a:off x="8204452" y="2711386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9" name="object 3889"/>
            <p:cNvSpPr/>
            <p:nvPr/>
          </p:nvSpPr>
          <p:spPr>
            <a:xfrm>
              <a:off x="8194928" y="2869501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9144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9144" y="1219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0" name="object 3890"/>
            <p:cNvSpPr/>
            <p:nvPr/>
          </p:nvSpPr>
          <p:spPr>
            <a:xfrm>
              <a:off x="8195308" y="2869882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1" name="object 3891"/>
            <p:cNvSpPr/>
            <p:nvPr/>
          </p:nvSpPr>
          <p:spPr>
            <a:xfrm>
              <a:off x="8204452" y="2869882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2" name="object 3892"/>
            <p:cNvSpPr/>
            <p:nvPr/>
          </p:nvSpPr>
          <p:spPr>
            <a:xfrm>
              <a:off x="8199880" y="275558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3" name="object 3893"/>
            <p:cNvSpPr/>
            <p:nvPr/>
          </p:nvSpPr>
          <p:spPr>
            <a:xfrm>
              <a:off x="8199880" y="286988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4" name="object 3894"/>
            <p:cNvSpPr/>
            <p:nvPr/>
          </p:nvSpPr>
          <p:spPr>
            <a:xfrm>
              <a:off x="8195308" y="275558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5" name="object 3895"/>
            <p:cNvSpPr/>
            <p:nvPr/>
          </p:nvSpPr>
          <p:spPr>
            <a:xfrm>
              <a:off x="8195308" y="286988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6" name="object 3896"/>
            <p:cNvSpPr/>
            <p:nvPr/>
          </p:nvSpPr>
          <p:spPr>
            <a:xfrm>
              <a:off x="8190736" y="286988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7" name="object 3897"/>
            <p:cNvSpPr/>
            <p:nvPr/>
          </p:nvSpPr>
          <p:spPr>
            <a:xfrm>
              <a:off x="8190736" y="275558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8" name="object 3898"/>
            <p:cNvSpPr/>
            <p:nvPr/>
          </p:nvSpPr>
          <p:spPr>
            <a:xfrm>
              <a:off x="8190357" y="2863405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8288" y="609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9" name="object 3899"/>
            <p:cNvSpPr/>
            <p:nvPr/>
          </p:nvSpPr>
          <p:spPr>
            <a:xfrm>
              <a:off x="8190738" y="2863786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0" name="object 3900"/>
            <p:cNvSpPr/>
            <p:nvPr/>
          </p:nvSpPr>
          <p:spPr>
            <a:xfrm>
              <a:off x="8190357" y="2755201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8288" y="609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1" name="object 3901"/>
            <p:cNvSpPr/>
            <p:nvPr/>
          </p:nvSpPr>
          <p:spPr>
            <a:xfrm>
              <a:off x="8190738" y="2755582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2" name="object 3902"/>
            <p:cNvSpPr/>
            <p:nvPr/>
          </p:nvSpPr>
          <p:spPr>
            <a:xfrm>
              <a:off x="8190736" y="286378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3" name="object 3903"/>
            <p:cNvSpPr/>
            <p:nvPr/>
          </p:nvSpPr>
          <p:spPr>
            <a:xfrm>
              <a:off x="8190736" y="27555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4" name="object 3904"/>
            <p:cNvSpPr/>
            <p:nvPr/>
          </p:nvSpPr>
          <p:spPr>
            <a:xfrm>
              <a:off x="8209024" y="286378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5" name="object 3905"/>
            <p:cNvSpPr/>
            <p:nvPr/>
          </p:nvSpPr>
          <p:spPr>
            <a:xfrm>
              <a:off x="8209024" y="27555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6" name="object 3906"/>
            <p:cNvSpPr/>
            <p:nvPr/>
          </p:nvSpPr>
          <p:spPr>
            <a:xfrm>
              <a:off x="8190736" y="286378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7" name="object 3907"/>
            <p:cNvSpPr/>
            <p:nvPr/>
          </p:nvSpPr>
          <p:spPr>
            <a:xfrm>
              <a:off x="8190736" y="276168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8" name="object 3908"/>
            <p:cNvSpPr/>
            <p:nvPr/>
          </p:nvSpPr>
          <p:spPr>
            <a:xfrm>
              <a:off x="8089355" y="2761873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5">
                  <a:moveTo>
                    <a:pt x="101866" y="0"/>
                  </a:moveTo>
                  <a:lnTo>
                    <a:pt x="62214" y="8014"/>
                  </a:lnTo>
                  <a:lnTo>
                    <a:pt x="29835" y="29852"/>
                  </a:lnTo>
                  <a:lnTo>
                    <a:pt x="8004" y="62238"/>
                  </a:lnTo>
                  <a:lnTo>
                    <a:pt x="0" y="10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9" name="object 3909"/>
            <p:cNvSpPr/>
            <p:nvPr/>
          </p:nvSpPr>
          <p:spPr>
            <a:xfrm>
              <a:off x="8088248" y="2855785"/>
              <a:ext cx="102235" cy="7620"/>
            </a:xfrm>
            <a:custGeom>
              <a:avLst/>
              <a:gdLst/>
              <a:ahLst/>
              <a:cxnLst/>
              <a:rect l="l" t="t" r="r" b="b"/>
              <a:pathLst>
                <a:path w="102234" h="7619">
                  <a:moveTo>
                    <a:pt x="102107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02107" y="7620"/>
                  </a:lnTo>
                  <a:lnTo>
                    <a:pt x="102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0" name="object 3910"/>
            <p:cNvSpPr/>
            <p:nvPr/>
          </p:nvSpPr>
          <p:spPr>
            <a:xfrm>
              <a:off x="8088629" y="2856166"/>
              <a:ext cx="102235" cy="7620"/>
            </a:xfrm>
            <a:custGeom>
              <a:avLst/>
              <a:gdLst/>
              <a:ahLst/>
              <a:cxnLst/>
              <a:rect l="l" t="t" r="r" b="b"/>
              <a:pathLst>
                <a:path w="102234" h="7619">
                  <a:moveTo>
                    <a:pt x="10210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102107" y="0"/>
                  </a:lnTo>
                  <a:lnTo>
                    <a:pt x="102107" y="76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1" name="object 3911"/>
            <p:cNvSpPr/>
            <p:nvPr/>
          </p:nvSpPr>
          <p:spPr>
            <a:xfrm>
              <a:off x="8088628" y="2863785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4">
                  <a:moveTo>
                    <a:pt x="1021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2" name="object 3912"/>
            <p:cNvSpPr/>
            <p:nvPr/>
          </p:nvSpPr>
          <p:spPr>
            <a:xfrm>
              <a:off x="8088628" y="2856168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4">
                  <a:moveTo>
                    <a:pt x="1021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3" name="object 3913"/>
            <p:cNvSpPr/>
            <p:nvPr/>
          </p:nvSpPr>
          <p:spPr>
            <a:xfrm>
              <a:off x="8088628" y="2856165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4" name="object 3914"/>
            <p:cNvSpPr/>
            <p:nvPr/>
          </p:nvSpPr>
          <p:spPr>
            <a:xfrm>
              <a:off x="8190736" y="2856165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5" name="object 3915"/>
            <p:cNvSpPr/>
            <p:nvPr/>
          </p:nvSpPr>
          <p:spPr>
            <a:xfrm>
              <a:off x="8195308" y="2755582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6" name="object 3916"/>
            <p:cNvSpPr/>
            <p:nvPr/>
          </p:nvSpPr>
          <p:spPr>
            <a:xfrm>
              <a:off x="8204452" y="2755582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7" name="object 3917"/>
            <p:cNvSpPr/>
            <p:nvPr/>
          </p:nvSpPr>
          <p:spPr>
            <a:xfrm>
              <a:off x="8194928" y="2541841"/>
              <a:ext cx="9525" cy="44450"/>
            </a:xfrm>
            <a:custGeom>
              <a:avLst/>
              <a:gdLst/>
              <a:ahLst/>
              <a:cxnLst/>
              <a:rect l="l" t="t" r="r" b="b"/>
              <a:pathLst>
                <a:path w="9525" h="44450">
                  <a:moveTo>
                    <a:pt x="9144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9144" y="44196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8" name="object 3918"/>
            <p:cNvSpPr/>
            <p:nvPr/>
          </p:nvSpPr>
          <p:spPr>
            <a:xfrm>
              <a:off x="8195308" y="2542222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9" name="object 3919"/>
            <p:cNvSpPr/>
            <p:nvPr/>
          </p:nvSpPr>
          <p:spPr>
            <a:xfrm>
              <a:off x="8204452" y="2542222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0" name="object 3920"/>
            <p:cNvSpPr/>
            <p:nvPr/>
          </p:nvSpPr>
          <p:spPr>
            <a:xfrm>
              <a:off x="8194928" y="2700337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9144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9144" y="1219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1" name="object 3921"/>
            <p:cNvSpPr/>
            <p:nvPr/>
          </p:nvSpPr>
          <p:spPr>
            <a:xfrm>
              <a:off x="8195308" y="2700718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2" name="object 3922"/>
            <p:cNvSpPr/>
            <p:nvPr/>
          </p:nvSpPr>
          <p:spPr>
            <a:xfrm>
              <a:off x="8204452" y="2700718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3" name="object 3923"/>
            <p:cNvSpPr/>
            <p:nvPr/>
          </p:nvSpPr>
          <p:spPr>
            <a:xfrm>
              <a:off x="8199880" y="2586418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4" name="object 3924"/>
            <p:cNvSpPr/>
            <p:nvPr/>
          </p:nvSpPr>
          <p:spPr>
            <a:xfrm>
              <a:off x="8199880" y="2700718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5" name="object 3925"/>
            <p:cNvSpPr/>
            <p:nvPr/>
          </p:nvSpPr>
          <p:spPr>
            <a:xfrm>
              <a:off x="8195308" y="2586418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6" name="object 3926"/>
            <p:cNvSpPr/>
            <p:nvPr/>
          </p:nvSpPr>
          <p:spPr>
            <a:xfrm>
              <a:off x="8195308" y="2700718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7" name="object 3927"/>
            <p:cNvSpPr/>
            <p:nvPr/>
          </p:nvSpPr>
          <p:spPr>
            <a:xfrm>
              <a:off x="8190736" y="27007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8" name="object 3928"/>
            <p:cNvSpPr/>
            <p:nvPr/>
          </p:nvSpPr>
          <p:spPr>
            <a:xfrm>
              <a:off x="8190736" y="25864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9" name="object 3929"/>
            <p:cNvSpPr/>
            <p:nvPr/>
          </p:nvSpPr>
          <p:spPr>
            <a:xfrm>
              <a:off x="8190357" y="2694241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8288" y="609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0" name="object 3930"/>
            <p:cNvSpPr/>
            <p:nvPr/>
          </p:nvSpPr>
          <p:spPr>
            <a:xfrm>
              <a:off x="8190738" y="2694622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1" name="object 3931"/>
            <p:cNvSpPr/>
            <p:nvPr/>
          </p:nvSpPr>
          <p:spPr>
            <a:xfrm>
              <a:off x="8190357" y="2586037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8288" y="609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2" name="object 3932"/>
            <p:cNvSpPr/>
            <p:nvPr/>
          </p:nvSpPr>
          <p:spPr>
            <a:xfrm>
              <a:off x="8190738" y="2586418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0" y="0"/>
                  </a:moveTo>
                  <a:lnTo>
                    <a:pt x="18288" y="0"/>
                  </a:lnTo>
                  <a:lnTo>
                    <a:pt x="18288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3" name="object 3933"/>
            <p:cNvSpPr/>
            <p:nvPr/>
          </p:nvSpPr>
          <p:spPr>
            <a:xfrm>
              <a:off x="8190736" y="26946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4" name="object 3934"/>
            <p:cNvSpPr/>
            <p:nvPr/>
          </p:nvSpPr>
          <p:spPr>
            <a:xfrm>
              <a:off x="8190736" y="258641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5" name="object 3935"/>
            <p:cNvSpPr/>
            <p:nvPr/>
          </p:nvSpPr>
          <p:spPr>
            <a:xfrm>
              <a:off x="8209024" y="269462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6" name="object 3936"/>
            <p:cNvSpPr/>
            <p:nvPr/>
          </p:nvSpPr>
          <p:spPr>
            <a:xfrm>
              <a:off x="8209024" y="2586418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7" name="object 3937"/>
            <p:cNvSpPr/>
            <p:nvPr/>
          </p:nvSpPr>
          <p:spPr>
            <a:xfrm>
              <a:off x="8190736" y="269462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8" name="object 3938"/>
            <p:cNvSpPr/>
            <p:nvPr/>
          </p:nvSpPr>
          <p:spPr>
            <a:xfrm>
              <a:off x="8190736" y="2592514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9" name="object 3939"/>
            <p:cNvSpPr/>
            <p:nvPr/>
          </p:nvSpPr>
          <p:spPr>
            <a:xfrm>
              <a:off x="8089332" y="2592621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5">
                  <a:moveTo>
                    <a:pt x="101866" y="0"/>
                  </a:moveTo>
                  <a:lnTo>
                    <a:pt x="62213" y="8014"/>
                  </a:lnTo>
                  <a:lnTo>
                    <a:pt x="29830" y="29852"/>
                  </a:lnTo>
                  <a:lnTo>
                    <a:pt x="7999" y="62238"/>
                  </a:lnTo>
                  <a:lnTo>
                    <a:pt x="0" y="1018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0" name="object 3940"/>
            <p:cNvSpPr/>
            <p:nvPr/>
          </p:nvSpPr>
          <p:spPr>
            <a:xfrm>
              <a:off x="8088248" y="2686621"/>
              <a:ext cx="102235" cy="7620"/>
            </a:xfrm>
            <a:custGeom>
              <a:avLst/>
              <a:gdLst/>
              <a:ahLst/>
              <a:cxnLst/>
              <a:rect l="l" t="t" r="r" b="b"/>
              <a:pathLst>
                <a:path w="102234" h="7619">
                  <a:moveTo>
                    <a:pt x="102107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102107" y="7620"/>
                  </a:lnTo>
                  <a:lnTo>
                    <a:pt x="102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1" name="object 3941"/>
            <p:cNvSpPr/>
            <p:nvPr/>
          </p:nvSpPr>
          <p:spPr>
            <a:xfrm>
              <a:off x="8088629" y="2687002"/>
              <a:ext cx="102235" cy="7620"/>
            </a:xfrm>
            <a:custGeom>
              <a:avLst/>
              <a:gdLst/>
              <a:ahLst/>
              <a:cxnLst/>
              <a:rect l="l" t="t" r="r" b="b"/>
              <a:pathLst>
                <a:path w="102234" h="7619">
                  <a:moveTo>
                    <a:pt x="102107" y="7620"/>
                  </a:moveTo>
                  <a:lnTo>
                    <a:pt x="0" y="7620"/>
                  </a:lnTo>
                  <a:lnTo>
                    <a:pt x="0" y="0"/>
                  </a:lnTo>
                  <a:lnTo>
                    <a:pt x="102107" y="0"/>
                  </a:lnTo>
                  <a:lnTo>
                    <a:pt x="102107" y="76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2" name="object 3942"/>
            <p:cNvSpPr/>
            <p:nvPr/>
          </p:nvSpPr>
          <p:spPr>
            <a:xfrm>
              <a:off x="8088628" y="2694622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4">
                  <a:moveTo>
                    <a:pt x="1021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3" name="object 3943"/>
            <p:cNvSpPr/>
            <p:nvPr/>
          </p:nvSpPr>
          <p:spPr>
            <a:xfrm>
              <a:off x="8088628" y="2687004"/>
              <a:ext cx="102235" cy="0"/>
            </a:xfrm>
            <a:custGeom>
              <a:avLst/>
              <a:gdLst/>
              <a:ahLst/>
              <a:cxnLst/>
              <a:rect l="l" t="t" r="r" b="b"/>
              <a:pathLst>
                <a:path w="102234">
                  <a:moveTo>
                    <a:pt x="1021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4" name="object 3944"/>
            <p:cNvSpPr/>
            <p:nvPr/>
          </p:nvSpPr>
          <p:spPr>
            <a:xfrm>
              <a:off x="8088628" y="2687002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5" name="object 3945"/>
            <p:cNvSpPr/>
            <p:nvPr/>
          </p:nvSpPr>
          <p:spPr>
            <a:xfrm>
              <a:off x="8190736" y="2687002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19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6" name="object 3946"/>
            <p:cNvSpPr/>
            <p:nvPr/>
          </p:nvSpPr>
          <p:spPr>
            <a:xfrm>
              <a:off x="8195308" y="2586418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7" name="object 3947"/>
            <p:cNvSpPr/>
            <p:nvPr/>
          </p:nvSpPr>
          <p:spPr>
            <a:xfrm>
              <a:off x="8204452" y="2586418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1143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8" name="object 3948"/>
            <p:cNvSpPr/>
            <p:nvPr/>
          </p:nvSpPr>
          <p:spPr>
            <a:xfrm>
              <a:off x="8807576" y="4939093"/>
              <a:ext cx="73660" cy="251460"/>
            </a:xfrm>
            <a:custGeom>
              <a:avLst/>
              <a:gdLst/>
              <a:ahLst/>
              <a:cxnLst/>
              <a:rect l="l" t="t" r="r" b="b"/>
              <a:pathLst>
                <a:path w="73659" h="251460">
                  <a:moveTo>
                    <a:pt x="73151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3151" y="251460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9" name="object 3949"/>
            <p:cNvSpPr/>
            <p:nvPr/>
          </p:nvSpPr>
          <p:spPr>
            <a:xfrm>
              <a:off x="8807957" y="4939474"/>
              <a:ext cx="73660" cy="251460"/>
            </a:xfrm>
            <a:custGeom>
              <a:avLst/>
              <a:gdLst/>
              <a:ahLst/>
              <a:cxnLst/>
              <a:rect l="l" t="t" r="r" b="b"/>
              <a:pathLst>
                <a:path w="73659" h="251460">
                  <a:moveTo>
                    <a:pt x="0" y="0"/>
                  </a:moveTo>
                  <a:lnTo>
                    <a:pt x="73151" y="0"/>
                  </a:lnTo>
                  <a:lnTo>
                    <a:pt x="73151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0" name="object 3950"/>
            <p:cNvSpPr/>
            <p:nvPr/>
          </p:nvSpPr>
          <p:spPr>
            <a:xfrm>
              <a:off x="7898128" y="3621215"/>
              <a:ext cx="269875" cy="269875"/>
            </a:xfrm>
            <a:custGeom>
              <a:avLst/>
              <a:gdLst/>
              <a:ahLst/>
              <a:cxnLst/>
              <a:rect l="l" t="t" r="r" b="b"/>
              <a:pathLst>
                <a:path w="269875" h="269875">
                  <a:moveTo>
                    <a:pt x="269748" y="134874"/>
                  </a:moveTo>
                  <a:lnTo>
                    <a:pt x="262871" y="92244"/>
                  </a:lnTo>
                  <a:lnTo>
                    <a:pt x="243724" y="55220"/>
                  </a:lnTo>
                  <a:lnTo>
                    <a:pt x="214527" y="26023"/>
                  </a:lnTo>
                  <a:lnTo>
                    <a:pt x="177503" y="6876"/>
                  </a:lnTo>
                  <a:lnTo>
                    <a:pt x="134874" y="0"/>
                  </a:lnTo>
                  <a:lnTo>
                    <a:pt x="92244" y="6876"/>
                  </a:lnTo>
                  <a:lnTo>
                    <a:pt x="55220" y="26023"/>
                  </a:lnTo>
                  <a:lnTo>
                    <a:pt x="26023" y="55220"/>
                  </a:lnTo>
                  <a:lnTo>
                    <a:pt x="6876" y="92244"/>
                  </a:lnTo>
                  <a:lnTo>
                    <a:pt x="0" y="134874"/>
                  </a:lnTo>
                  <a:lnTo>
                    <a:pt x="6876" y="177503"/>
                  </a:lnTo>
                  <a:lnTo>
                    <a:pt x="26023" y="214527"/>
                  </a:lnTo>
                  <a:lnTo>
                    <a:pt x="55220" y="243724"/>
                  </a:lnTo>
                  <a:lnTo>
                    <a:pt x="92244" y="262871"/>
                  </a:lnTo>
                  <a:lnTo>
                    <a:pt x="134874" y="269748"/>
                  </a:lnTo>
                  <a:lnTo>
                    <a:pt x="177503" y="262871"/>
                  </a:lnTo>
                  <a:lnTo>
                    <a:pt x="214527" y="243724"/>
                  </a:lnTo>
                  <a:lnTo>
                    <a:pt x="243724" y="214527"/>
                  </a:lnTo>
                  <a:lnTo>
                    <a:pt x="262871" y="177503"/>
                  </a:lnTo>
                  <a:lnTo>
                    <a:pt x="269748" y="13487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1" name="object 3951"/>
            <p:cNvSpPr/>
            <p:nvPr/>
          </p:nvSpPr>
          <p:spPr>
            <a:xfrm>
              <a:off x="7780926" y="3568484"/>
              <a:ext cx="353879" cy="329713"/>
            </a:xfrm>
            <a:prstGeom prst="rect">
              <a:avLst/>
            </a:prstGeom>
            <a:blipFill>
              <a:blip r:embed="rId8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2" name="object 3952"/>
            <p:cNvSpPr/>
            <p:nvPr/>
          </p:nvSpPr>
          <p:spPr>
            <a:xfrm>
              <a:off x="7743825" y="3216973"/>
              <a:ext cx="460375" cy="6350"/>
            </a:xfrm>
            <a:custGeom>
              <a:avLst/>
              <a:gdLst/>
              <a:ahLst/>
              <a:cxnLst/>
              <a:rect l="l" t="t" r="r" b="b"/>
              <a:pathLst>
                <a:path w="460375" h="6350">
                  <a:moveTo>
                    <a:pt x="46024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460248" y="6096"/>
                  </a:lnTo>
                  <a:lnTo>
                    <a:pt x="4602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3" name="object 3953"/>
            <p:cNvSpPr/>
            <p:nvPr/>
          </p:nvSpPr>
          <p:spPr>
            <a:xfrm>
              <a:off x="7744204" y="3223450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4602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4" name="object 3954"/>
            <p:cNvSpPr/>
            <p:nvPr/>
          </p:nvSpPr>
          <p:spPr>
            <a:xfrm>
              <a:off x="7744204" y="3217354"/>
              <a:ext cx="460375" cy="0"/>
            </a:xfrm>
            <a:custGeom>
              <a:avLst/>
              <a:gdLst/>
              <a:ahLst/>
              <a:cxnLst/>
              <a:rect l="l" t="t" r="r" b="b"/>
              <a:pathLst>
                <a:path w="460375">
                  <a:moveTo>
                    <a:pt x="4602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5" name="object 3955"/>
            <p:cNvSpPr/>
            <p:nvPr/>
          </p:nvSpPr>
          <p:spPr>
            <a:xfrm>
              <a:off x="8194928" y="3561397"/>
              <a:ext cx="9525" cy="349250"/>
            </a:xfrm>
            <a:custGeom>
              <a:avLst/>
              <a:gdLst/>
              <a:ahLst/>
              <a:cxnLst/>
              <a:rect l="l" t="t" r="r" b="b"/>
              <a:pathLst>
                <a:path w="9525" h="349250">
                  <a:moveTo>
                    <a:pt x="9144" y="0"/>
                  </a:moveTo>
                  <a:lnTo>
                    <a:pt x="0" y="0"/>
                  </a:lnTo>
                  <a:lnTo>
                    <a:pt x="0" y="348996"/>
                  </a:lnTo>
                  <a:lnTo>
                    <a:pt x="9144" y="348996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6" name="object 3956"/>
            <p:cNvSpPr/>
            <p:nvPr/>
          </p:nvSpPr>
          <p:spPr>
            <a:xfrm>
              <a:off x="8195308" y="3561778"/>
              <a:ext cx="0" cy="349250"/>
            </a:xfrm>
            <a:custGeom>
              <a:avLst/>
              <a:gdLst/>
              <a:ahLst/>
              <a:cxnLst/>
              <a:rect l="l" t="t" r="r" b="b"/>
              <a:pathLst>
                <a:path h="349250">
                  <a:moveTo>
                    <a:pt x="0" y="3489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7" name="object 3957"/>
            <p:cNvSpPr/>
            <p:nvPr/>
          </p:nvSpPr>
          <p:spPr>
            <a:xfrm>
              <a:off x="8204452" y="3561778"/>
              <a:ext cx="0" cy="349250"/>
            </a:xfrm>
            <a:custGeom>
              <a:avLst/>
              <a:gdLst/>
              <a:ahLst/>
              <a:cxnLst/>
              <a:rect l="l" t="t" r="r" b="b"/>
              <a:pathLst>
                <a:path h="349250">
                  <a:moveTo>
                    <a:pt x="0" y="3489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8" name="object 3958"/>
            <p:cNvSpPr/>
            <p:nvPr/>
          </p:nvSpPr>
          <p:spPr>
            <a:xfrm>
              <a:off x="11201780" y="7154989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59">
                  <a:moveTo>
                    <a:pt x="71627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1627" y="251460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9" name="object 3959"/>
            <p:cNvSpPr/>
            <p:nvPr/>
          </p:nvSpPr>
          <p:spPr>
            <a:xfrm>
              <a:off x="11202161" y="7155370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59">
                  <a:moveTo>
                    <a:pt x="0" y="0"/>
                  </a:moveTo>
                  <a:lnTo>
                    <a:pt x="71627" y="0"/>
                  </a:lnTo>
                  <a:lnTo>
                    <a:pt x="71627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0" name="object 3960"/>
            <p:cNvSpPr/>
            <p:nvPr/>
          </p:nvSpPr>
          <p:spPr>
            <a:xfrm>
              <a:off x="6276212" y="7156513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59">
                  <a:moveTo>
                    <a:pt x="71627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1627" y="251460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1" name="object 3961"/>
            <p:cNvSpPr/>
            <p:nvPr/>
          </p:nvSpPr>
          <p:spPr>
            <a:xfrm>
              <a:off x="6276593" y="7156894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59">
                  <a:moveTo>
                    <a:pt x="0" y="0"/>
                  </a:moveTo>
                  <a:lnTo>
                    <a:pt x="71627" y="0"/>
                  </a:lnTo>
                  <a:lnTo>
                    <a:pt x="71627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2" name="object 3962"/>
            <p:cNvSpPr/>
            <p:nvPr/>
          </p:nvSpPr>
          <p:spPr>
            <a:xfrm>
              <a:off x="10185272" y="6200965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71627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71627" y="252984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3" name="object 3963"/>
            <p:cNvSpPr/>
            <p:nvPr/>
          </p:nvSpPr>
          <p:spPr>
            <a:xfrm>
              <a:off x="10185653" y="6201346"/>
              <a:ext cx="71755" cy="253365"/>
            </a:xfrm>
            <a:custGeom>
              <a:avLst/>
              <a:gdLst/>
              <a:ahLst/>
              <a:cxnLst/>
              <a:rect l="l" t="t" r="r" b="b"/>
              <a:pathLst>
                <a:path w="71754" h="253364">
                  <a:moveTo>
                    <a:pt x="0" y="0"/>
                  </a:moveTo>
                  <a:lnTo>
                    <a:pt x="71627" y="0"/>
                  </a:lnTo>
                  <a:lnTo>
                    <a:pt x="71627" y="252984"/>
                  </a:lnTo>
                  <a:lnTo>
                    <a:pt x="0" y="2529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4" name="object 3964"/>
            <p:cNvSpPr/>
            <p:nvPr/>
          </p:nvSpPr>
          <p:spPr>
            <a:xfrm>
              <a:off x="5712332" y="6202489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1627" y="251460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5" name="object 3965"/>
            <p:cNvSpPr/>
            <p:nvPr/>
          </p:nvSpPr>
          <p:spPr>
            <a:xfrm>
              <a:off x="5712713" y="6202870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7" y="0"/>
                  </a:lnTo>
                  <a:lnTo>
                    <a:pt x="71627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6" name="object 3966"/>
            <p:cNvSpPr/>
            <p:nvPr/>
          </p:nvSpPr>
          <p:spPr>
            <a:xfrm>
              <a:off x="7187565" y="4939093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8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0" y="251460"/>
                  </a:lnTo>
                  <a:lnTo>
                    <a:pt x="71628" y="251460"/>
                  </a:lnTo>
                  <a:lnTo>
                    <a:pt x="71628" y="60960"/>
                  </a:lnTo>
                  <a:lnTo>
                    <a:pt x="716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7" name="object 3967"/>
            <p:cNvSpPr/>
            <p:nvPr/>
          </p:nvSpPr>
          <p:spPr>
            <a:xfrm>
              <a:off x="7187945" y="4939474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7" y="0"/>
                  </a:lnTo>
                  <a:lnTo>
                    <a:pt x="71627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8" name="object 3968"/>
            <p:cNvSpPr/>
            <p:nvPr/>
          </p:nvSpPr>
          <p:spPr>
            <a:xfrm>
              <a:off x="6274687" y="2721673"/>
              <a:ext cx="73660" cy="253365"/>
            </a:xfrm>
            <a:custGeom>
              <a:avLst/>
              <a:gdLst/>
              <a:ahLst/>
              <a:cxnLst/>
              <a:rect l="l" t="t" r="r" b="b"/>
              <a:pathLst>
                <a:path w="73660" h="253364">
                  <a:moveTo>
                    <a:pt x="73152" y="0"/>
                  </a:moveTo>
                  <a:lnTo>
                    <a:pt x="0" y="1524"/>
                  </a:lnTo>
                  <a:lnTo>
                    <a:pt x="0" y="252984"/>
                  </a:lnTo>
                  <a:lnTo>
                    <a:pt x="73152" y="252984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9" name="object 3969"/>
            <p:cNvSpPr/>
            <p:nvPr/>
          </p:nvSpPr>
          <p:spPr>
            <a:xfrm>
              <a:off x="6275068" y="2722056"/>
              <a:ext cx="73660" cy="253365"/>
            </a:xfrm>
            <a:custGeom>
              <a:avLst/>
              <a:gdLst/>
              <a:ahLst/>
              <a:cxnLst/>
              <a:rect l="l" t="t" r="r" b="b"/>
              <a:pathLst>
                <a:path w="73660" h="253364">
                  <a:moveTo>
                    <a:pt x="0" y="1524"/>
                  </a:moveTo>
                  <a:lnTo>
                    <a:pt x="73152" y="0"/>
                  </a:lnTo>
                  <a:lnTo>
                    <a:pt x="73152" y="252984"/>
                  </a:lnTo>
                  <a:lnTo>
                    <a:pt x="0" y="252984"/>
                  </a:lnTo>
                  <a:lnTo>
                    <a:pt x="0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0" name="object 3970"/>
            <p:cNvSpPr/>
            <p:nvPr/>
          </p:nvSpPr>
          <p:spPr>
            <a:xfrm>
              <a:off x="9842753" y="2722054"/>
              <a:ext cx="73660" cy="253365"/>
            </a:xfrm>
            <a:custGeom>
              <a:avLst/>
              <a:gdLst/>
              <a:ahLst/>
              <a:cxnLst/>
              <a:rect l="l" t="t" r="r" b="b"/>
              <a:pathLst>
                <a:path w="73659" h="253364">
                  <a:moveTo>
                    <a:pt x="0" y="0"/>
                  </a:moveTo>
                  <a:lnTo>
                    <a:pt x="73151" y="0"/>
                  </a:lnTo>
                  <a:lnTo>
                    <a:pt x="73151" y="252983"/>
                  </a:lnTo>
                  <a:lnTo>
                    <a:pt x="0" y="25298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1" name="object 3971"/>
            <p:cNvSpPr/>
            <p:nvPr/>
          </p:nvSpPr>
          <p:spPr>
            <a:xfrm>
              <a:off x="10212704" y="5399341"/>
              <a:ext cx="35560" cy="119380"/>
            </a:xfrm>
            <a:custGeom>
              <a:avLst/>
              <a:gdLst/>
              <a:ahLst/>
              <a:cxnLst/>
              <a:rect l="l" t="t" r="r" b="b"/>
              <a:pathLst>
                <a:path w="35559" h="119379">
                  <a:moveTo>
                    <a:pt x="35052" y="0"/>
                  </a:moveTo>
                  <a:lnTo>
                    <a:pt x="0" y="0"/>
                  </a:lnTo>
                  <a:lnTo>
                    <a:pt x="0" y="118872"/>
                  </a:lnTo>
                  <a:lnTo>
                    <a:pt x="35052" y="82296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2" name="object 3972"/>
            <p:cNvSpPr/>
            <p:nvPr/>
          </p:nvSpPr>
          <p:spPr>
            <a:xfrm>
              <a:off x="10248136" y="5399722"/>
              <a:ext cx="0" cy="82550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0"/>
                  </a:moveTo>
                  <a:lnTo>
                    <a:pt x="0" y="822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3" name="object 3973"/>
            <p:cNvSpPr/>
            <p:nvPr/>
          </p:nvSpPr>
          <p:spPr>
            <a:xfrm>
              <a:off x="10213084" y="5399722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79">
                  <a:moveTo>
                    <a:pt x="0" y="0"/>
                  </a:moveTo>
                  <a:lnTo>
                    <a:pt x="0" y="1188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4" name="object 3974"/>
            <p:cNvSpPr/>
            <p:nvPr/>
          </p:nvSpPr>
          <p:spPr>
            <a:xfrm>
              <a:off x="10643996" y="4250245"/>
              <a:ext cx="638810" cy="40005"/>
            </a:xfrm>
            <a:custGeom>
              <a:avLst/>
              <a:gdLst/>
              <a:ahLst/>
              <a:cxnLst/>
              <a:rect l="l" t="t" r="r" b="b"/>
              <a:pathLst>
                <a:path w="638809" h="40004">
                  <a:moveTo>
                    <a:pt x="638555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638555" y="38100"/>
                  </a:lnTo>
                  <a:lnTo>
                    <a:pt x="6385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5" name="object 3975"/>
            <p:cNvSpPr/>
            <p:nvPr/>
          </p:nvSpPr>
          <p:spPr>
            <a:xfrm>
              <a:off x="10644376" y="4288727"/>
              <a:ext cx="638810" cy="1905"/>
            </a:xfrm>
            <a:custGeom>
              <a:avLst/>
              <a:gdLst/>
              <a:ahLst/>
              <a:cxnLst/>
              <a:rect l="l" t="t" r="r" b="b"/>
              <a:pathLst>
                <a:path w="638809" h="1904">
                  <a:moveTo>
                    <a:pt x="638555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6" name="object 3976"/>
            <p:cNvSpPr/>
            <p:nvPr/>
          </p:nvSpPr>
          <p:spPr>
            <a:xfrm>
              <a:off x="10644376" y="425062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09">
                  <a:moveTo>
                    <a:pt x="6385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7" name="object 3977"/>
            <p:cNvSpPr/>
            <p:nvPr/>
          </p:nvSpPr>
          <p:spPr>
            <a:xfrm>
              <a:off x="10680952" y="4639246"/>
              <a:ext cx="3175" cy="22860"/>
            </a:xfrm>
            <a:custGeom>
              <a:avLst/>
              <a:gdLst/>
              <a:ahLst/>
              <a:cxnLst/>
              <a:rect l="l" t="t" r="r" b="b"/>
              <a:pathLst>
                <a:path w="3175" h="22860">
                  <a:moveTo>
                    <a:pt x="0" y="2286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8" name="object 3978"/>
            <p:cNvSpPr/>
            <p:nvPr/>
          </p:nvSpPr>
          <p:spPr>
            <a:xfrm>
              <a:off x="10684000" y="4616386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0" y="2286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9" name="object 3979"/>
            <p:cNvSpPr/>
            <p:nvPr/>
          </p:nvSpPr>
          <p:spPr>
            <a:xfrm>
              <a:off x="10690096" y="4608766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0" y="762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0" name="object 3980"/>
            <p:cNvSpPr/>
            <p:nvPr/>
          </p:nvSpPr>
          <p:spPr>
            <a:xfrm>
              <a:off x="10697716" y="4573714"/>
              <a:ext cx="10795" cy="21590"/>
            </a:xfrm>
            <a:custGeom>
              <a:avLst/>
              <a:gdLst/>
              <a:ahLst/>
              <a:cxnLst/>
              <a:rect l="l" t="t" r="r" b="b"/>
              <a:pathLst>
                <a:path w="10795" h="21589">
                  <a:moveTo>
                    <a:pt x="0" y="21336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1" name="object 3981"/>
            <p:cNvSpPr/>
            <p:nvPr/>
          </p:nvSpPr>
          <p:spPr>
            <a:xfrm>
              <a:off x="10708384" y="4553904"/>
              <a:ext cx="10795" cy="20320"/>
            </a:xfrm>
            <a:custGeom>
              <a:avLst/>
              <a:gdLst/>
              <a:ahLst/>
              <a:cxnLst/>
              <a:rect l="l" t="t" r="r" b="b"/>
              <a:pathLst>
                <a:path w="10795" h="20320">
                  <a:moveTo>
                    <a:pt x="0" y="19812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2" name="object 3982"/>
            <p:cNvSpPr/>
            <p:nvPr/>
          </p:nvSpPr>
          <p:spPr>
            <a:xfrm>
              <a:off x="10719052" y="4546283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7620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3" name="object 3983"/>
            <p:cNvSpPr/>
            <p:nvPr/>
          </p:nvSpPr>
          <p:spPr>
            <a:xfrm>
              <a:off x="10731244" y="453409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4" name="object 3984"/>
            <p:cNvSpPr/>
            <p:nvPr/>
          </p:nvSpPr>
          <p:spPr>
            <a:xfrm>
              <a:off x="10732768" y="4515804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40" h="18414">
                  <a:moveTo>
                    <a:pt x="0" y="18287"/>
                  </a:moveTo>
                  <a:lnTo>
                    <a:pt x="15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5" name="object 3985"/>
            <p:cNvSpPr/>
            <p:nvPr/>
          </p:nvSpPr>
          <p:spPr>
            <a:xfrm>
              <a:off x="10748008" y="4500564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0" y="15239"/>
                  </a:moveTo>
                  <a:lnTo>
                    <a:pt x="167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6" name="object 3986"/>
            <p:cNvSpPr/>
            <p:nvPr/>
          </p:nvSpPr>
          <p:spPr>
            <a:xfrm>
              <a:off x="10764772" y="449599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4572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7" name="object 3987"/>
            <p:cNvSpPr/>
            <p:nvPr/>
          </p:nvSpPr>
          <p:spPr>
            <a:xfrm>
              <a:off x="10780012" y="448532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3048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8" name="object 3988"/>
            <p:cNvSpPr/>
            <p:nvPr/>
          </p:nvSpPr>
          <p:spPr>
            <a:xfrm>
              <a:off x="10783060" y="4471606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0" y="13715"/>
                  </a:moveTo>
                  <a:lnTo>
                    <a:pt x="198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9" name="object 3989"/>
            <p:cNvSpPr/>
            <p:nvPr/>
          </p:nvSpPr>
          <p:spPr>
            <a:xfrm>
              <a:off x="10802872" y="4460938"/>
              <a:ext cx="20320" cy="10795"/>
            </a:xfrm>
            <a:custGeom>
              <a:avLst/>
              <a:gdLst/>
              <a:ahLst/>
              <a:cxnLst/>
              <a:rect l="l" t="t" r="r" b="b"/>
              <a:pathLst>
                <a:path w="20320" h="10795">
                  <a:moveTo>
                    <a:pt x="0" y="10667"/>
                  </a:moveTo>
                  <a:lnTo>
                    <a:pt x="198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0" name="object 3990"/>
            <p:cNvSpPr/>
            <p:nvPr/>
          </p:nvSpPr>
          <p:spPr>
            <a:xfrm>
              <a:off x="10822684" y="4459415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1" name="object 3991"/>
            <p:cNvSpPr/>
            <p:nvPr/>
          </p:nvSpPr>
          <p:spPr>
            <a:xfrm>
              <a:off x="10839448" y="445179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2" name="object 3992"/>
            <p:cNvSpPr/>
            <p:nvPr/>
          </p:nvSpPr>
          <p:spPr>
            <a:xfrm>
              <a:off x="10845544" y="4444174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20">
                  <a:moveTo>
                    <a:pt x="0" y="7620"/>
                  </a:moveTo>
                  <a:lnTo>
                    <a:pt x="213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3" name="object 3993"/>
            <p:cNvSpPr/>
            <p:nvPr/>
          </p:nvSpPr>
          <p:spPr>
            <a:xfrm>
              <a:off x="10866880" y="4438078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4" name="object 3994"/>
            <p:cNvSpPr/>
            <p:nvPr/>
          </p:nvSpPr>
          <p:spPr>
            <a:xfrm>
              <a:off x="10889740" y="4438080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5" name="object 3995"/>
            <p:cNvSpPr/>
            <p:nvPr/>
          </p:nvSpPr>
          <p:spPr>
            <a:xfrm>
              <a:off x="10904980" y="4435030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20" h="1904">
                  <a:moveTo>
                    <a:pt x="0" y="1524"/>
                  </a:moveTo>
                  <a:lnTo>
                    <a:pt x="762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6" name="object 3996"/>
            <p:cNvSpPr/>
            <p:nvPr/>
          </p:nvSpPr>
          <p:spPr>
            <a:xfrm>
              <a:off x="10912600" y="4435030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8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7" name="object 3997"/>
            <p:cNvSpPr/>
            <p:nvPr/>
          </p:nvSpPr>
          <p:spPr>
            <a:xfrm>
              <a:off x="10948414" y="4434573"/>
              <a:ext cx="0" cy="1407160"/>
            </a:xfrm>
            <a:custGeom>
              <a:avLst/>
              <a:gdLst/>
              <a:ahLst/>
              <a:cxnLst/>
              <a:rect l="l" t="t" r="r" b="b"/>
              <a:pathLst>
                <a:path h="1407160">
                  <a:moveTo>
                    <a:pt x="0" y="0"/>
                  </a:moveTo>
                  <a:lnTo>
                    <a:pt x="0" y="1406728"/>
                  </a:lnTo>
                </a:path>
                <a:path h="1407160">
                  <a:moveTo>
                    <a:pt x="0" y="1406728"/>
                  </a:moveTo>
                  <a:lnTo>
                    <a:pt x="0" y="914"/>
                  </a:lnTo>
                </a:path>
              </a:pathLst>
            </a:custGeom>
            <a:ln w="228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8" name="object 3998"/>
            <p:cNvSpPr/>
            <p:nvPr/>
          </p:nvSpPr>
          <p:spPr>
            <a:xfrm>
              <a:off x="10973560" y="4436554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0" y="0"/>
                  </a:moveTo>
                  <a:lnTo>
                    <a:pt x="914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9" name="object 3999"/>
            <p:cNvSpPr/>
            <p:nvPr/>
          </p:nvSpPr>
          <p:spPr>
            <a:xfrm>
              <a:off x="10982704" y="4438080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0"/>
                  </a:moveTo>
                  <a:lnTo>
                    <a:pt x="2286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0" name="object 4000"/>
            <p:cNvSpPr/>
            <p:nvPr/>
          </p:nvSpPr>
          <p:spPr>
            <a:xfrm>
              <a:off x="11005564" y="4444174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20">
                  <a:moveTo>
                    <a:pt x="0" y="0"/>
                  </a:moveTo>
                  <a:lnTo>
                    <a:pt x="21336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1" name="object 4001"/>
            <p:cNvSpPr/>
            <p:nvPr/>
          </p:nvSpPr>
          <p:spPr>
            <a:xfrm>
              <a:off x="11039092" y="4456366"/>
              <a:ext cx="10795" cy="5080"/>
            </a:xfrm>
            <a:custGeom>
              <a:avLst/>
              <a:gdLst/>
              <a:ahLst/>
              <a:cxnLst/>
              <a:rect l="l" t="t" r="r" b="b"/>
              <a:pathLst>
                <a:path w="10795" h="5079">
                  <a:moveTo>
                    <a:pt x="0" y="0"/>
                  </a:moveTo>
                  <a:lnTo>
                    <a:pt x="10668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2" name="object 4002"/>
            <p:cNvSpPr/>
            <p:nvPr/>
          </p:nvSpPr>
          <p:spPr>
            <a:xfrm>
              <a:off x="11049760" y="4460939"/>
              <a:ext cx="21590" cy="10795"/>
            </a:xfrm>
            <a:custGeom>
              <a:avLst/>
              <a:gdLst/>
              <a:ahLst/>
              <a:cxnLst/>
              <a:rect l="l" t="t" r="r" b="b"/>
              <a:pathLst>
                <a:path w="21590" h="10795">
                  <a:moveTo>
                    <a:pt x="0" y="0"/>
                  </a:moveTo>
                  <a:lnTo>
                    <a:pt x="21336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3" name="object 4003"/>
            <p:cNvSpPr/>
            <p:nvPr/>
          </p:nvSpPr>
          <p:spPr>
            <a:xfrm>
              <a:off x="11071096" y="4471606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0" y="0"/>
                  </a:moveTo>
                  <a:lnTo>
                    <a:pt x="15240" y="121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4" name="object 4004"/>
            <p:cNvSpPr/>
            <p:nvPr/>
          </p:nvSpPr>
          <p:spPr>
            <a:xfrm>
              <a:off x="11097004" y="4491418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0" y="0"/>
                  </a:moveTo>
                  <a:lnTo>
                    <a:pt x="10668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5" name="object 4005"/>
            <p:cNvSpPr/>
            <p:nvPr/>
          </p:nvSpPr>
          <p:spPr>
            <a:xfrm>
              <a:off x="11107672" y="4500562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0" y="0"/>
                  </a:moveTo>
                  <a:lnTo>
                    <a:pt x="16764" y="15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6" name="object 4006"/>
            <p:cNvSpPr/>
            <p:nvPr/>
          </p:nvSpPr>
          <p:spPr>
            <a:xfrm>
              <a:off x="11124436" y="4515804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0" y="0"/>
                  </a:moveTo>
                  <a:lnTo>
                    <a:pt x="12192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7" name="object 4007"/>
            <p:cNvSpPr/>
            <p:nvPr/>
          </p:nvSpPr>
          <p:spPr>
            <a:xfrm>
              <a:off x="11144248" y="4540186"/>
              <a:ext cx="9525" cy="13970"/>
            </a:xfrm>
            <a:custGeom>
              <a:avLst/>
              <a:gdLst/>
              <a:ahLst/>
              <a:cxnLst/>
              <a:rect l="l" t="t" r="r" b="b"/>
              <a:pathLst>
                <a:path w="9525" h="13970">
                  <a:moveTo>
                    <a:pt x="0" y="0"/>
                  </a:moveTo>
                  <a:lnTo>
                    <a:pt x="9144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8" name="object 4008"/>
            <p:cNvSpPr/>
            <p:nvPr/>
          </p:nvSpPr>
          <p:spPr>
            <a:xfrm>
              <a:off x="11153392" y="4553904"/>
              <a:ext cx="12700" cy="20320"/>
            </a:xfrm>
            <a:custGeom>
              <a:avLst/>
              <a:gdLst/>
              <a:ahLst/>
              <a:cxnLst/>
              <a:rect l="l" t="t" r="r" b="b"/>
              <a:pathLst>
                <a:path w="12700" h="20320">
                  <a:moveTo>
                    <a:pt x="0" y="0"/>
                  </a:moveTo>
                  <a:lnTo>
                    <a:pt x="12192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9" name="object 4009"/>
            <p:cNvSpPr/>
            <p:nvPr/>
          </p:nvSpPr>
          <p:spPr>
            <a:xfrm>
              <a:off x="11165584" y="4573715"/>
              <a:ext cx="6350" cy="13970"/>
            </a:xfrm>
            <a:custGeom>
              <a:avLst/>
              <a:gdLst/>
              <a:ahLst/>
              <a:cxnLst/>
              <a:rect l="l" t="t" r="r" b="b"/>
              <a:pathLst>
                <a:path w="6350" h="13970">
                  <a:moveTo>
                    <a:pt x="0" y="0"/>
                  </a:moveTo>
                  <a:lnTo>
                    <a:pt x="6096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0" name="object 4010"/>
            <p:cNvSpPr/>
            <p:nvPr/>
          </p:nvSpPr>
          <p:spPr>
            <a:xfrm>
              <a:off x="11177776" y="4599622"/>
              <a:ext cx="6350" cy="17145"/>
            </a:xfrm>
            <a:custGeom>
              <a:avLst/>
              <a:gdLst/>
              <a:ahLst/>
              <a:cxnLst/>
              <a:rect l="l" t="t" r="r" b="b"/>
              <a:pathLst>
                <a:path w="6350" h="17145">
                  <a:moveTo>
                    <a:pt x="0" y="0"/>
                  </a:moveTo>
                  <a:lnTo>
                    <a:pt x="6096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1" name="object 4011"/>
            <p:cNvSpPr/>
            <p:nvPr/>
          </p:nvSpPr>
          <p:spPr>
            <a:xfrm>
              <a:off x="11183872" y="4616386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0" y="0"/>
                  </a:moveTo>
                  <a:lnTo>
                    <a:pt x="6096" y="228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2" name="object 4012"/>
            <p:cNvSpPr/>
            <p:nvPr/>
          </p:nvSpPr>
          <p:spPr>
            <a:xfrm>
              <a:off x="11189968" y="4639246"/>
              <a:ext cx="1905" cy="13970"/>
            </a:xfrm>
            <a:custGeom>
              <a:avLst/>
              <a:gdLst/>
              <a:ahLst/>
              <a:cxnLst/>
              <a:rect l="l" t="t" r="r" b="b"/>
              <a:pathLst>
                <a:path w="1904" h="13970">
                  <a:moveTo>
                    <a:pt x="0" y="0"/>
                  </a:moveTo>
                  <a:lnTo>
                    <a:pt x="1524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3" name="object 4013"/>
            <p:cNvSpPr/>
            <p:nvPr/>
          </p:nvSpPr>
          <p:spPr>
            <a:xfrm>
              <a:off x="11189968" y="5526214"/>
              <a:ext cx="3175" cy="24765"/>
            </a:xfrm>
            <a:custGeom>
              <a:avLst/>
              <a:gdLst/>
              <a:ahLst/>
              <a:cxnLst/>
              <a:rect l="l" t="t" r="r" b="b"/>
              <a:pathLst>
                <a:path w="3175" h="24764">
                  <a:moveTo>
                    <a:pt x="3048" y="0"/>
                  </a:moveTo>
                  <a:lnTo>
                    <a:pt x="0" y="243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4" name="object 4014"/>
            <p:cNvSpPr/>
            <p:nvPr/>
          </p:nvSpPr>
          <p:spPr>
            <a:xfrm>
              <a:off x="11183872" y="5550598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6096" y="0"/>
                  </a:moveTo>
                  <a:lnTo>
                    <a:pt x="0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5" name="object 4015"/>
            <p:cNvSpPr/>
            <p:nvPr/>
          </p:nvSpPr>
          <p:spPr>
            <a:xfrm>
              <a:off x="11180824" y="5571934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3048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6" name="object 4016"/>
            <p:cNvSpPr/>
            <p:nvPr/>
          </p:nvSpPr>
          <p:spPr>
            <a:xfrm>
              <a:off x="11165584" y="5594794"/>
              <a:ext cx="10795" cy="21590"/>
            </a:xfrm>
            <a:custGeom>
              <a:avLst/>
              <a:gdLst/>
              <a:ahLst/>
              <a:cxnLst/>
              <a:rect l="l" t="t" r="r" b="b"/>
              <a:pathLst>
                <a:path w="10795" h="21589">
                  <a:moveTo>
                    <a:pt x="10668" y="0"/>
                  </a:moveTo>
                  <a:lnTo>
                    <a:pt x="0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7" name="object 4017"/>
            <p:cNvSpPr/>
            <p:nvPr/>
          </p:nvSpPr>
          <p:spPr>
            <a:xfrm>
              <a:off x="11153392" y="5616130"/>
              <a:ext cx="12700" cy="20320"/>
            </a:xfrm>
            <a:custGeom>
              <a:avLst/>
              <a:gdLst/>
              <a:ahLst/>
              <a:cxnLst/>
              <a:rect l="l" t="t" r="r" b="b"/>
              <a:pathLst>
                <a:path w="12700" h="20320">
                  <a:moveTo>
                    <a:pt x="12192" y="0"/>
                  </a:moveTo>
                  <a:lnTo>
                    <a:pt x="0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8" name="object 4018"/>
            <p:cNvSpPr/>
            <p:nvPr/>
          </p:nvSpPr>
          <p:spPr>
            <a:xfrm>
              <a:off x="11150344" y="563594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8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9" name="object 4019"/>
            <p:cNvSpPr/>
            <p:nvPr/>
          </p:nvSpPr>
          <p:spPr>
            <a:xfrm>
              <a:off x="11141200" y="565270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0" name="object 4020"/>
            <p:cNvSpPr/>
            <p:nvPr/>
          </p:nvSpPr>
          <p:spPr>
            <a:xfrm>
              <a:off x="11125960" y="5655754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40" h="18414">
                  <a:moveTo>
                    <a:pt x="1524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1" name="object 4021"/>
            <p:cNvSpPr/>
            <p:nvPr/>
          </p:nvSpPr>
          <p:spPr>
            <a:xfrm>
              <a:off x="11109196" y="5674042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16764" y="0"/>
                  </a:moveTo>
                  <a:lnTo>
                    <a:pt x="0" y="15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2" name="object 4022"/>
            <p:cNvSpPr/>
            <p:nvPr/>
          </p:nvSpPr>
          <p:spPr>
            <a:xfrm>
              <a:off x="11104624" y="5689282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572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3" name="object 4023"/>
            <p:cNvSpPr/>
            <p:nvPr/>
          </p:nvSpPr>
          <p:spPr>
            <a:xfrm>
              <a:off x="11090908" y="5701474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572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4" name="object 4024"/>
            <p:cNvSpPr/>
            <p:nvPr/>
          </p:nvSpPr>
          <p:spPr>
            <a:xfrm>
              <a:off x="11071096" y="5704522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19811" y="0"/>
                  </a:moveTo>
                  <a:lnTo>
                    <a:pt x="0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5" name="object 4025"/>
            <p:cNvSpPr/>
            <p:nvPr/>
          </p:nvSpPr>
          <p:spPr>
            <a:xfrm>
              <a:off x="11049760" y="5718238"/>
              <a:ext cx="21590" cy="10795"/>
            </a:xfrm>
            <a:custGeom>
              <a:avLst/>
              <a:gdLst/>
              <a:ahLst/>
              <a:cxnLst/>
              <a:rect l="l" t="t" r="r" b="b"/>
              <a:pathLst>
                <a:path w="21590" h="10795">
                  <a:moveTo>
                    <a:pt x="21335" y="0"/>
                  </a:moveTo>
                  <a:lnTo>
                    <a:pt x="0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6" name="object 4026"/>
            <p:cNvSpPr/>
            <p:nvPr/>
          </p:nvSpPr>
          <p:spPr>
            <a:xfrm>
              <a:off x="11028424" y="5735002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762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7" name="object 4027"/>
            <p:cNvSpPr/>
            <p:nvPr/>
          </p:nvSpPr>
          <p:spPr>
            <a:xfrm>
              <a:off x="11007088" y="5738050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20">
                  <a:moveTo>
                    <a:pt x="21335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8" name="object 4028"/>
            <p:cNvSpPr/>
            <p:nvPr/>
          </p:nvSpPr>
          <p:spPr>
            <a:xfrm>
              <a:off x="10984228" y="5745670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22859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9" name="object 4029"/>
            <p:cNvSpPr/>
            <p:nvPr/>
          </p:nvSpPr>
          <p:spPr>
            <a:xfrm>
              <a:off x="10959844" y="5753290"/>
              <a:ext cx="10795" cy="1905"/>
            </a:xfrm>
            <a:custGeom>
              <a:avLst/>
              <a:gdLst/>
              <a:ahLst/>
              <a:cxnLst/>
              <a:rect l="l" t="t" r="r" b="b"/>
              <a:pathLst>
                <a:path w="10795" h="1904">
                  <a:moveTo>
                    <a:pt x="1066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0" name="object 4030"/>
            <p:cNvSpPr/>
            <p:nvPr/>
          </p:nvSpPr>
          <p:spPr>
            <a:xfrm>
              <a:off x="10936984" y="5754814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1" name="object 4031"/>
            <p:cNvSpPr/>
            <p:nvPr/>
          </p:nvSpPr>
          <p:spPr>
            <a:xfrm>
              <a:off x="10915648" y="5754814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213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2" name="object 4032"/>
            <p:cNvSpPr/>
            <p:nvPr/>
          </p:nvSpPr>
          <p:spPr>
            <a:xfrm>
              <a:off x="10889740" y="5750242"/>
              <a:ext cx="12700" cy="3175"/>
            </a:xfrm>
            <a:custGeom>
              <a:avLst/>
              <a:gdLst/>
              <a:ahLst/>
              <a:cxnLst/>
              <a:rect l="l" t="t" r="r" b="b"/>
              <a:pathLst>
                <a:path w="12700" h="3175">
                  <a:moveTo>
                    <a:pt x="12192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3" name="object 4033"/>
            <p:cNvSpPr/>
            <p:nvPr/>
          </p:nvSpPr>
          <p:spPr>
            <a:xfrm>
              <a:off x="10866880" y="5745670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22859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4" name="object 4034"/>
            <p:cNvSpPr/>
            <p:nvPr/>
          </p:nvSpPr>
          <p:spPr>
            <a:xfrm>
              <a:off x="10848592" y="5739574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5" name="object 4035"/>
            <p:cNvSpPr/>
            <p:nvPr/>
          </p:nvSpPr>
          <p:spPr>
            <a:xfrm>
              <a:off x="10824208" y="5728906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12192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6" name="object 4036"/>
            <p:cNvSpPr/>
            <p:nvPr/>
          </p:nvSpPr>
          <p:spPr>
            <a:xfrm>
              <a:off x="10802872" y="5718238"/>
              <a:ext cx="21590" cy="10795"/>
            </a:xfrm>
            <a:custGeom>
              <a:avLst/>
              <a:gdLst/>
              <a:ahLst/>
              <a:cxnLst/>
              <a:rect l="l" t="t" r="r" b="b"/>
              <a:pathLst>
                <a:path w="21590" h="10795">
                  <a:moveTo>
                    <a:pt x="21335" y="106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7" name="object 4037"/>
            <p:cNvSpPr/>
            <p:nvPr/>
          </p:nvSpPr>
          <p:spPr>
            <a:xfrm>
              <a:off x="10787632" y="5707570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40" h="10795">
                  <a:moveTo>
                    <a:pt x="15240" y="106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8" name="object 4038"/>
            <p:cNvSpPr/>
            <p:nvPr/>
          </p:nvSpPr>
          <p:spPr>
            <a:xfrm>
              <a:off x="10764772" y="5689282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5">
                  <a:moveTo>
                    <a:pt x="12192" y="106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9" name="object 4039"/>
            <p:cNvSpPr/>
            <p:nvPr/>
          </p:nvSpPr>
          <p:spPr>
            <a:xfrm>
              <a:off x="10748008" y="5674042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16764" y="152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0" name="object 4040"/>
            <p:cNvSpPr/>
            <p:nvPr/>
          </p:nvSpPr>
          <p:spPr>
            <a:xfrm>
              <a:off x="10737340" y="5661850"/>
              <a:ext cx="10795" cy="12700"/>
            </a:xfrm>
            <a:custGeom>
              <a:avLst/>
              <a:gdLst/>
              <a:ahLst/>
              <a:cxnLst/>
              <a:rect l="l" t="t" r="r" b="b"/>
              <a:pathLst>
                <a:path w="10795" h="12700">
                  <a:moveTo>
                    <a:pt x="10668" y="121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1" name="object 4041"/>
            <p:cNvSpPr/>
            <p:nvPr/>
          </p:nvSpPr>
          <p:spPr>
            <a:xfrm>
              <a:off x="10719052" y="5635942"/>
              <a:ext cx="10795" cy="15240"/>
            </a:xfrm>
            <a:custGeom>
              <a:avLst/>
              <a:gdLst/>
              <a:ahLst/>
              <a:cxnLst/>
              <a:rect l="l" t="t" r="r" b="b"/>
              <a:pathLst>
                <a:path w="10795" h="15239">
                  <a:moveTo>
                    <a:pt x="10668" y="152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2" name="object 4042"/>
            <p:cNvSpPr/>
            <p:nvPr/>
          </p:nvSpPr>
          <p:spPr>
            <a:xfrm>
              <a:off x="10708384" y="5616130"/>
              <a:ext cx="10795" cy="20320"/>
            </a:xfrm>
            <a:custGeom>
              <a:avLst/>
              <a:gdLst/>
              <a:ahLst/>
              <a:cxnLst/>
              <a:rect l="l" t="t" r="r" b="b"/>
              <a:pathLst>
                <a:path w="10795" h="20320">
                  <a:moveTo>
                    <a:pt x="10668" y="198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3" name="object 4043"/>
            <p:cNvSpPr/>
            <p:nvPr/>
          </p:nvSpPr>
          <p:spPr>
            <a:xfrm>
              <a:off x="10702288" y="5603938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6096" y="121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4" name="object 4044"/>
            <p:cNvSpPr/>
            <p:nvPr/>
          </p:nvSpPr>
          <p:spPr>
            <a:xfrm>
              <a:off x="10690096" y="5573458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6096" y="182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5" name="object 4045"/>
            <p:cNvSpPr/>
            <p:nvPr/>
          </p:nvSpPr>
          <p:spPr>
            <a:xfrm>
              <a:off x="10684000" y="5550598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6096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6" name="object 4046"/>
            <p:cNvSpPr/>
            <p:nvPr/>
          </p:nvSpPr>
          <p:spPr>
            <a:xfrm>
              <a:off x="10682476" y="5538406"/>
              <a:ext cx="1905" cy="12700"/>
            </a:xfrm>
            <a:custGeom>
              <a:avLst/>
              <a:gdLst/>
              <a:ahLst/>
              <a:cxnLst/>
              <a:rect l="l" t="t" r="r" b="b"/>
              <a:pathLst>
                <a:path w="1904" h="12700">
                  <a:moveTo>
                    <a:pt x="1524" y="121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7" name="object 4047"/>
            <p:cNvSpPr/>
            <p:nvPr/>
          </p:nvSpPr>
          <p:spPr>
            <a:xfrm>
              <a:off x="10624184" y="4361497"/>
              <a:ext cx="638810" cy="45720"/>
            </a:xfrm>
            <a:custGeom>
              <a:avLst/>
              <a:gdLst/>
              <a:ahLst/>
              <a:cxnLst/>
              <a:rect l="l" t="t" r="r" b="b"/>
              <a:pathLst>
                <a:path w="638809" h="45720">
                  <a:moveTo>
                    <a:pt x="638555" y="0"/>
                  </a:moveTo>
                  <a:lnTo>
                    <a:pt x="0" y="1524"/>
                  </a:lnTo>
                  <a:lnTo>
                    <a:pt x="0" y="45720"/>
                  </a:lnTo>
                  <a:lnTo>
                    <a:pt x="638555" y="45720"/>
                  </a:lnTo>
                  <a:lnTo>
                    <a:pt x="6385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8" name="object 4048"/>
            <p:cNvSpPr/>
            <p:nvPr/>
          </p:nvSpPr>
          <p:spPr>
            <a:xfrm>
              <a:off x="10624564" y="4407598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09">
                  <a:moveTo>
                    <a:pt x="6385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9" name="object 4049"/>
            <p:cNvSpPr/>
            <p:nvPr/>
          </p:nvSpPr>
          <p:spPr>
            <a:xfrm>
              <a:off x="10624564" y="4361880"/>
              <a:ext cx="638810" cy="1905"/>
            </a:xfrm>
            <a:custGeom>
              <a:avLst/>
              <a:gdLst/>
              <a:ahLst/>
              <a:cxnLst/>
              <a:rect l="l" t="t" r="r" b="b"/>
              <a:pathLst>
                <a:path w="638809" h="1904">
                  <a:moveTo>
                    <a:pt x="638555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0" name="object 4050"/>
            <p:cNvSpPr/>
            <p:nvPr/>
          </p:nvSpPr>
          <p:spPr>
            <a:xfrm>
              <a:off x="9842372" y="6109525"/>
              <a:ext cx="143510" cy="818515"/>
            </a:xfrm>
            <a:custGeom>
              <a:avLst/>
              <a:gdLst/>
              <a:ahLst/>
              <a:cxnLst/>
              <a:rect l="l" t="t" r="r" b="b"/>
              <a:pathLst>
                <a:path w="143509" h="818515">
                  <a:moveTo>
                    <a:pt x="143255" y="0"/>
                  </a:moveTo>
                  <a:lnTo>
                    <a:pt x="0" y="0"/>
                  </a:lnTo>
                  <a:lnTo>
                    <a:pt x="0" y="818388"/>
                  </a:lnTo>
                  <a:lnTo>
                    <a:pt x="143255" y="818388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1" name="object 4051"/>
            <p:cNvSpPr/>
            <p:nvPr/>
          </p:nvSpPr>
          <p:spPr>
            <a:xfrm>
              <a:off x="9842753" y="6109906"/>
              <a:ext cx="143510" cy="818515"/>
            </a:xfrm>
            <a:custGeom>
              <a:avLst/>
              <a:gdLst/>
              <a:ahLst/>
              <a:cxnLst/>
              <a:rect l="l" t="t" r="r" b="b"/>
              <a:pathLst>
                <a:path w="143509" h="818515">
                  <a:moveTo>
                    <a:pt x="143255" y="0"/>
                  </a:moveTo>
                  <a:lnTo>
                    <a:pt x="0" y="0"/>
                  </a:lnTo>
                  <a:lnTo>
                    <a:pt x="0" y="818388"/>
                  </a:lnTo>
                  <a:lnTo>
                    <a:pt x="143255" y="818388"/>
                  </a:lnTo>
                  <a:lnTo>
                    <a:pt x="143255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2" name="object 4052"/>
            <p:cNvSpPr/>
            <p:nvPr/>
          </p:nvSpPr>
          <p:spPr>
            <a:xfrm>
              <a:off x="7841360" y="6068377"/>
              <a:ext cx="802005" cy="144780"/>
            </a:xfrm>
            <a:custGeom>
              <a:avLst/>
              <a:gdLst/>
              <a:ahLst/>
              <a:cxnLst/>
              <a:rect l="l" t="t" r="r" b="b"/>
              <a:pathLst>
                <a:path w="802004" h="144779">
                  <a:moveTo>
                    <a:pt x="801624" y="0"/>
                  </a:moveTo>
                  <a:lnTo>
                    <a:pt x="0" y="0"/>
                  </a:lnTo>
                  <a:lnTo>
                    <a:pt x="0" y="144779"/>
                  </a:lnTo>
                  <a:lnTo>
                    <a:pt x="801624" y="144779"/>
                  </a:lnTo>
                  <a:lnTo>
                    <a:pt x="801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3" name="object 4053"/>
            <p:cNvSpPr/>
            <p:nvPr/>
          </p:nvSpPr>
          <p:spPr>
            <a:xfrm>
              <a:off x="7841741" y="6068758"/>
              <a:ext cx="802005" cy="144780"/>
            </a:xfrm>
            <a:custGeom>
              <a:avLst/>
              <a:gdLst/>
              <a:ahLst/>
              <a:cxnLst/>
              <a:rect l="l" t="t" r="r" b="b"/>
              <a:pathLst>
                <a:path w="802004" h="144779">
                  <a:moveTo>
                    <a:pt x="0" y="144779"/>
                  </a:moveTo>
                  <a:lnTo>
                    <a:pt x="801624" y="144779"/>
                  </a:lnTo>
                  <a:lnTo>
                    <a:pt x="801624" y="0"/>
                  </a:lnTo>
                  <a:lnTo>
                    <a:pt x="0" y="0"/>
                  </a:lnTo>
                  <a:lnTo>
                    <a:pt x="0" y="144779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4" name="object 4054"/>
            <p:cNvSpPr/>
            <p:nvPr/>
          </p:nvSpPr>
          <p:spPr>
            <a:xfrm>
              <a:off x="7792592" y="6219253"/>
              <a:ext cx="899160" cy="44450"/>
            </a:xfrm>
            <a:custGeom>
              <a:avLst/>
              <a:gdLst/>
              <a:ahLst/>
              <a:cxnLst/>
              <a:rect l="l" t="t" r="r" b="b"/>
              <a:pathLst>
                <a:path w="899159" h="44450">
                  <a:moveTo>
                    <a:pt x="899159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899159" y="44196"/>
                  </a:lnTo>
                  <a:lnTo>
                    <a:pt x="899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5" name="object 4055"/>
            <p:cNvSpPr/>
            <p:nvPr/>
          </p:nvSpPr>
          <p:spPr>
            <a:xfrm>
              <a:off x="7792973" y="6219634"/>
              <a:ext cx="899160" cy="44450"/>
            </a:xfrm>
            <a:custGeom>
              <a:avLst/>
              <a:gdLst/>
              <a:ahLst/>
              <a:cxnLst/>
              <a:rect l="l" t="t" r="r" b="b"/>
              <a:pathLst>
                <a:path w="899159" h="44450">
                  <a:moveTo>
                    <a:pt x="899159" y="44196"/>
                  </a:moveTo>
                  <a:lnTo>
                    <a:pt x="0" y="44196"/>
                  </a:lnTo>
                  <a:lnTo>
                    <a:pt x="0" y="0"/>
                  </a:lnTo>
                  <a:lnTo>
                    <a:pt x="899159" y="0"/>
                  </a:lnTo>
                  <a:lnTo>
                    <a:pt x="899159" y="44196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6" name="object 4056"/>
            <p:cNvSpPr/>
            <p:nvPr/>
          </p:nvSpPr>
          <p:spPr>
            <a:xfrm>
              <a:off x="7962929" y="5929597"/>
              <a:ext cx="100761" cy="94355"/>
            </a:xfrm>
            <a:prstGeom prst="rect">
              <a:avLst/>
            </a:prstGeom>
            <a:blipFill>
              <a:blip r:embed="rId8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7" name="object 4057"/>
            <p:cNvSpPr/>
            <p:nvPr/>
          </p:nvSpPr>
          <p:spPr>
            <a:xfrm>
              <a:off x="8393713" y="5942534"/>
              <a:ext cx="100761" cy="95134"/>
            </a:xfrm>
            <a:prstGeom prst="rect">
              <a:avLst/>
            </a:prstGeom>
            <a:blipFill>
              <a:blip r:embed="rId8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8" name="object 4058"/>
            <p:cNvSpPr/>
            <p:nvPr/>
          </p:nvSpPr>
          <p:spPr>
            <a:xfrm>
              <a:off x="8172202" y="5887902"/>
              <a:ext cx="100761" cy="94903"/>
            </a:xfrm>
            <a:prstGeom prst="rect">
              <a:avLst/>
            </a:prstGeom>
            <a:blipFill>
              <a:blip r:embed="rId8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9" name="object 4059"/>
            <p:cNvSpPr/>
            <p:nvPr/>
          </p:nvSpPr>
          <p:spPr>
            <a:xfrm>
              <a:off x="8220836" y="6075997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59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22859" y="27432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0" name="object 4060"/>
            <p:cNvSpPr/>
            <p:nvPr/>
          </p:nvSpPr>
          <p:spPr>
            <a:xfrm>
              <a:off x="8154161" y="6076378"/>
              <a:ext cx="90170" cy="27940"/>
            </a:xfrm>
            <a:custGeom>
              <a:avLst/>
              <a:gdLst/>
              <a:ahLst/>
              <a:cxnLst/>
              <a:rect l="l" t="t" r="r" b="b"/>
              <a:pathLst>
                <a:path w="90170" h="27939">
                  <a:moveTo>
                    <a:pt x="67056" y="0"/>
                  </a:moveTo>
                  <a:lnTo>
                    <a:pt x="89916" y="0"/>
                  </a:lnTo>
                  <a:lnTo>
                    <a:pt x="89916" y="27432"/>
                  </a:lnTo>
                  <a:lnTo>
                    <a:pt x="67056" y="27432"/>
                  </a:lnTo>
                  <a:lnTo>
                    <a:pt x="67056" y="0"/>
                  </a:lnTo>
                  <a:close/>
                </a:path>
                <a:path w="90170" h="27939">
                  <a:moveTo>
                    <a:pt x="0" y="0"/>
                  </a:moveTo>
                  <a:lnTo>
                    <a:pt x="67055" y="0"/>
                  </a:lnTo>
                  <a:lnTo>
                    <a:pt x="67055" y="27432"/>
                  </a:lnTo>
                  <a:lnTo>
                    <a:pt x="0" y="2743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1" name="object 4061"/>
            <p:cNvSpPr/>
            <p:nvPr/>
          </p:nvSpPr>
          <p:spPr>
            <a:xfrm>
              <a:off x="8155304" y="6077521"/>
              <a:ext cx="64135" cy="22860"/>
            </a:xfrm>
            <a:custGeom>
              <a:avLst/>
              <a:gdLst/>
              <a:ahLst/>
              <a:cxnLst/>
              <a:rect l="l" t="t" r="r" b="b"/>
              <a:pathLst>
                <a:path w="64134" h="22860">
                  <a:moveTo>
                    <a:pt x="64007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64007" y="22860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2" name="object 4062"/>
            <p:cNvSpPr/>
            <p:nvPr/>
          </p:nvSpPr>
          <p:spPr>
            <a:xfrm>
              <a:off x="8155685" y="6077902"/>
              <a:ext cx="64135" cy="22860"/>
            </a:xfrm>
            <a:custGeom>
              <a:avLst/>
              <a:gdLst/>
              <a:ahLst/>
              <a:cxnLst/>
              <a:rect l="l" t="t" r="r" b="b"/>
              <a:pathLst>
                <a:path w="64134" h="22860">
                  <a:moveTo>
                    <a:pt x="0" y="0"/>
                  </a:moveTo>
                  <a:lnTo>
                    <a:pt x="64007" y="0"/>
                  </a:lnTo>
                  <a:lnTo>
                    <a:pt x="64007" y="22860"/>
                  </a:lnTo>
                  <a:lnTo>
                    <a:pt x="0" y="228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3" name="object 4063"/>
            <p:cNvSpPr/>
            <p:nvPr/>
          </p:nvSpPr>
          <p:spPr>
            <a:xfrm>
              <a:off x="8222360" y="6077521"/>
              <a:ext cx="20320" cy="22860"/>
            </a:xfrm>
            <a:custGeom>
              <a:avLst/>
              <a:gdLst/>
              <a:ahLst/>
              <a:cxnLst/>
              <a:rect l="l" t="t" r="r" b="b"/>
              <a:pathLst>
                <a:path w="20320" h="22860">
                  <a:moveTo>
                    <a:pt x="19811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1" y="22860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4" name="object 4064"/>
            <p:cNvSpPr/>
            <p:nvPr/>
          </p:nvSpPr>
          <p:spPr>
            <a:xfrm>
              <a:off x="8222741" y="6077902"/>
              <a:ext cx="20320" cy="22860"/>
            </a:xfrm>
            <a:custGeom>
              <a:avLst/>
              <a:gdLst/>
              <a:ahLst/>
              <a:cxnLst/>
              <a:rect l="l" t="t" r="r" b="b"/>
              <a:pathLst>
                <a:path w="20320" h="22860">
                  <a:moveTo>
                    <a:pt x="0" y="0"/>
                  </a:moveTo>
                  <a:lnTo>
                    <a:pt x="19811" y="0"/>
                  </a:lnTo>
                  <a:lnTo>
                    <a:pt x="19811" y="22860"/>
                  </a:lnTo>
                  <a:lnTo>
                    <a:pt x="0" y="228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5" name="object 4065"/>
            <p:cNvSpPr/>
            <p:nvPr/>
          </p:nvSpPr>
          <p:spPr>
            <a:xfrm>
              <a:off x="8181592" y="6129718"/>
              <a:ext cx="35560" cy="36830"/>
            </a:xfrm>
            <a:custGeom>
              <a:avLst/>
              <a:gdLst/>
              <a:ahLst/>
              <a:cxnLst/>
              <a:rect l="l" t="t" r="r" b="b"/>
              <a:pathLst>
                <a:path w="35559" h="36829">
                  <a:moveTo>
                    <a:pt x="35051" y="18287"/>
                  </a:moveTo>
                  <a:lnTo>
                    <a:pt x="35051" y="8191"/>
                  </a:lnTo>
                  <a:lnTo>
                    <a:pt x="27203" y="0"/>
                  </a:lnTo>
                  <a:lnTo>
                    <a:pt x="17525" y="0"/>
                  </a:lnTo>
                  <a:lnTo>
                    <a:pt x="7848" y="0"/>
                  </a:lnTo>
                  <a:lnTo>
                    <a:pt x="0" y="8191"/>
                  </a:lnTo>
                  <a:lnTo>
                    <a:pt x="0" y="18287"/>
                  </a:lnTo>
                  <a:lnTo>
                    <a:pt x="0" y="28384"/>
                  </a:lnTo>
                  <a:lnTo>
                    <a:pt x="7848" y="36575"/>
                  </a:lnTo>
                  <a:lnTo>
                    <a:pt x="17525" y="36575"/>
                  </a:lnTo>
                  <a:lnTo>
                    <a:pt x="27203" y="36575"/>
                  </a:lnTo>
                  <a:lnTo>
                    <a:pt x="35051" y="28384"/>
                  </a:lnTo>
                  <a:lnTo>
                    <a:pt x="35051" y="18287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6" name="object 4066"/>
            <p:cNvSpPr/>
            <p:nvPr/>
          </p:nvSpPr>
          <p:spPr>
            <a:xfrm>
              <a:off x="8153780" y="6143053"/>
              <a:ext cx="90170" cy="9525"/>
            </a:xfrm>
            <a:custGeom>
              <a:avLst/>
              <a:gdLst/>
              <a:ahLst/>
              <a:cxnLst/>
              <a:rect l="l" t="t" r="r" b="b"/>
              <a:pathLst>
                <a:path w="90170" h="9525">
                  <a:moveTo>
                    <a:pt x="89916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89916" y="9144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7" name="object 4067"/>
            <p:cNvSpPr/>
            <p:nvPr/>
          </p:nvSpPr>
          <p:spPr>
            <a:xfrm>
              <a:off x="8154161" y="6143434"/>
              <a:ext cx="90170" cy="9525"/>
            </a:xfrm>
            <a:custGeom>
              <a:avLst/>
              <a:gdLst/>
              <a:ahLst/>
              <a:cxnLst/>
              <a:rect l="l" t="t" r="r" b="b"/>
              <a:pathLst>
                <a:path w="90170" h="9525">
                  <a:moveTo>
                    <a:pt x="0" y="0"/>
                  </a:moveTo>
                  <a:lnTo>
                    <a:pt x="89916" y="0"/>
                  </a:lnTo>
                  <a:lnTo>
                    <a:pt x="89916" y="9144"/>
                  </a:lnTo>
                  <a:lnTo>
                    <a:pt x="0" y="914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8" name="object 4068"/>
            <p:cNvSpPr/>
            <p:nvPr/>
          </p:nvSpPr>
          <p:spPr>
            <a:xfrm>
              <a:off x="8258936" y="6089713"/>
              <a:ext cx="9525" cy="18415"/>
            </a:xfrm>
            <a:custGeom>
              <a:avLst/>
              <a:gdLst/>
              <a:ahLst/>
              <a:cxnLst/>
              <a:rect l="l" t="t" r="r" b="b"/>
              <a:pathLst>
                <a:path w="9525" h="18414">
                  <a:moveTo>
                    <a:pt x="9144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9144" y="18287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9" name="object 4069"/>
            <p:cNvSpPr/>
            <p:nvPr/>
          </p:nvSpPr>
          <p:spPr>
            <a:xfrm>
              <a:off x="8259317" y="6090094"/>
              <a:ext cx="9525" cy="18415"/>
            </a:xfrm>
            <a:custGeom>
              <a:avLst/>
              <a:gdLst/>
              <a:ahLst/>
              <a:cxnLst/>
              <a:rect l="l" t="t" r="r" b="b"/>
              <a:pathLst>
                <a:path w="9525" h="18414">
                  <a:moveTo>
                    <a:pt x="0" y="0"/>
                  </a:moveTo>
                  <a:lnTo>
                    <a:pt x="9144" y="0"/>
                  </a:lnTo>
                  <a:lnTo>
                    <a:pt x="9144" y="18287"/>
                  </a:lnTo>
                  <a:lnTo>
                    <a:pt x="0" y="1828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0" name="object 4070"/>
            <p:cNvSpPr/>
            <p:nvPr/>
          </p:nvSpPr>
          <p:spPr>
            <a:xfrm>
              <a:off x="8258936" y="6103429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9144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9144" y="457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1" name="object 4071"/>
            <p:cNvSpPr/>
            <p:nvPr/>
          </p:nvSpPr>
          <p:spPr>
            <a:xfrm>
              <a:off x="8259317" y="6103810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0" y="0"/>
                  </a:moveTo>
                  <a:lnTo>
                    <a:pt x="9144" y="0"/>
                  </a:lnTo>
                  <a:lnTo>
                    <a:pt x="9144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2" name="object 4072"/>
            <p:cNvSpPr/>
            <p:nvPr/>
          </p:nvSpPr>
          <p:spPr>
            <a:xfrm>
              <a:off x="8263888" y="6103810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3" name="object 4073"/>
            <p:cNvSpPr/>
            <p:nvPr/>
          </p:nvSpPr>
          <p:spPr>
            <a:xfrm>
              <a:off x="8472297" y="6077521"/>
              <a:ext cx="30480" cy="33655"/>
            </a:xfrm>
            <a:custGeom>
              <a:avLst/>
              <a:gdLst/>
              <a:ahLst/>
              <a:cxnLst/>
              <a:rect l="l" t="t" r="r" b="b"/>
              <a:pathLst>
                <a:path w="30479" h="33654">
                  <a:moveTo>
                    <a:pt x="19812" y="0"/>
                  </a:moveTo>
                  <a:lnTo>
                    <a:pt x="0" y="9144"/>
                  </a:lnTo>
                  <a:lnTo>
                    <a:pt x="10668" y="33528"/>
                  </a:lnTo>
                  <a:lnTo>
                    <a:pt x="30480" y="2438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4" name="object 4074"/>
            <p:cNvSpPr/>
            <p:nvPr/>
          </p:nvSpPr>
          <p:spPr>
            <a:xfrm>
              <a:off x="8472676" y="6077902"/>
              <a:ext cx="30480" cy="33655"/>
            </a:xfrm>
            <a:custGeom>
              <a:avLst/>
              <a:gdLst/>
              <a:ahLst/>
              <a:cxnLst/>
              <a:rect l="l" t="t" r="r" b="b"/>
              <a:pathLst>
                <a:path w="30479" h="33654">
                  <a:moveTo>
                    <a:pt x="0" y="9144"/>
                  </a:moveTo>
                  <a:lnTo>
                    <a:pt x="19812" y="0"/>
                  </a:lnTo>
                  <a:lnTo>
                    <a:pt x="30480" y="24384"/>
                  </a:lnTo>
                  <a:lnTo>
                    <a:pt x="10668" y="33528"/>
                  </a:lnTo>
                  <a:lnTo>
                    <a:pt x="0" y="9144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5" name="object 4075"/>
            <p:cNvSpPr/>
            <p:nvPr/>
          </p:nvSpPr>
          <p:spPr>
            <a:xfrm>
              <a:off x="8409811" y="6086665"/>
              <a:ext cx="73660" cy="52069"/>
            </a:xfrm>
            <a:custGeom>
              <a:avLst/>
              <a:gdLst/>
              <a:ahLst/>
              <a:cxnLst/>
              <a:rect l="l" t="t" r="r" b="b"/>
              <a:pathLst>
                <a:path w="73659" h="52070">
                  <a:moveTo>
                    <a:pt x="62484" y="0"/>
                  </a:moveTo>
                  <a:lnTo>
                    <a:pt x="0" y="27432"/>
                  </a:lnTo>
                  <a:lnTo>
                    <a:pt x="10668" y="51816"/>
                  </a:lnTo>
                  <a:lnTo>
                    <a:pt x="73152" y="24384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6" name="object 4076"/>
            <p:cNvSpPr/>
            <p:nvPr/>
          </p:nvSpPr>
          <p:spPr>
            <a:xfrm>
              <a:off x="8410192" y="6087046"/>
              <a:ext cx="73660" cy="52069"/>
            </a:xfrm>
            <a:custGeom>
              <a:avLst/>
              <a:gdLst/>
              <a:ahLst/>
              <a:cxnLst/>
              <a:rect l="l" t="t" r="r" b="b"/>
              <a:pathLst>
                <a:path w="73659" h="52070">
                  <a:moveTo>
                    <a:pt x="0" y="27432"/>
                  </a:moveTo>
                  <a:lnTo>
                    <a:pt x="62484" y="0"/>
                  </a:lnTo>
                  <a:lnTo>
                    <a:pt x="73152" y="24384"/>
                  </a:lnTo>
                  <a:lnTo>
                    <a:pt x="10668" y="51816"/>
                  </a:lnTo>
                  <a:lnTo>
                    <a:pt x="0" y="27432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7" name="object 4077"/>
            <p:cNvSpPr/>
            <p:nvPr/>
          </p:nvSpPr>
          <p:spPr>
            <a:xfrm>
              <a:off x="8412859" y="6089713"/>
              <a:ext cx="67310" cy="47625"/>
            </a:xfrm>
            <a:custGeom>
              <a:avLst/>
              <a:gdLst/>
              <a:ahLst/>
              <a:cxnLst/>
              <a:rect l="l" t="t" r="r" b="b"/>
              <a:pathLst>
                <a:path w="67309" h="47625">
                  <a:moveTo>
                    <a:pt x="57912" y="0"/>
                  </a:moveTo>
                  <a:lnTo>
                    <a:pt x="0" y="25908"/>
                  </a:lnTo>
                  <a:lnTo>
                    <a:pt x="9144" y="47244"/>
                  </a:lnTo>
                  <a:lnTo>
                    <a:pt x="67056" y="19812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8" name="object 4078"/>
            <p:cNvSpPr/>
            <p:nvPr/>
          </p:nvSpPr>
          <p:spPr>
            <a:xfrm>
              <a:off x="8413240" y="6090094"/>
              <a:ext cx="67310" cy="47625"/>
            </a:xfrm>
            <a:custGeom>
              <a:avLst/>
              <a:gdLst/>
              <a:ahLst/>
              <a:cxnLst/>
              <a:rect l="l" t="t" r="r" b="b"/>
              <a:pathLst>
                <a:path w="67309" h="47625">
                  <a:moveTo>
                    <a:pt x="0" y="25908"/>
                  </a:moveTo>
                  <a:lnTo>
                    <a:pt x="57912" y="0"/>
                  </a:lnTo>
                  <a:lnTo>
                    <a:pt x="67056" y="19812"/>
                  </a:lnTo>
                  <a:lnTo>
                    <a:pt x="9144" y="47244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9" name="object 4079"/>
            <p:cNvSpPr/>
            <p:nvPr/>
          </p:nvSpPr>
          <p:spPr>
            <a:xfrm>
              <a:off x="8473820" y="6079045"/>
              <a:ext cx="27940" cy="30480"/>
            </a:xfrm>
            <a:custGeom>
              <a:avLst/>
              <a:gdLst/>
              <a:ahLst/>
              <a:cxnLst/>
              <a:rect l="l" t="t" r="r" b="b"/>
              <a:pathLst>
                <a:path w="27940" h="30479">
                  <a:moveTo>
                    <a:pt x="16764" y="0"/>
                  </a:moveTo>
                  <a:lnTo>
                    <a:pt x="0" y="9144"/>
                  </a:lnTo>
                  <a:lnTo>
                    <a:pt x="9144" y="30480"/>
                  </a:lnTo>
                  <a:lnTo>
                    <a:pt x="27432" y="21336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0" name="object 4080"/>
            <p:cNvSpPr/>
            <p:nvPr/>
          </p:nvSpPr>
          <p:spPr>
            <a:xfrm>
              <a:off x="8474200" y="6079426"/>
              <a:ext cx="27940" cy="30480"/>
            </a:xfrm>
            <a:custGeom>
              <a:avLst/>
              <a:gdLst/>
              <a:ahLst/>
              <a:cxnLst/>
              <a:rect l="l" t="t" r="r" b="b"/>
              <a:pathLst>
                <a:path w="27940" h="30479">
                  <a:moveTo>
                    <a:pt x="0" y="9144"/>
                  </a:moveTo>
                  <a:lnTo>
                    <a:pt x="16764" y="0"/>
                  </a:lnTo>
                  <a:lnTo>
                    <a:pt x="27432" y="21336"/>
                  </a:lnTo>
                  <a:lnTo>
                    <a:pt x="9144" y="30480"/>
                  </a:lnTo>
                  <a:lnTo>
                    <a:pt x="0" y="9144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1" name="object 4081"/>
            <p:cNvSpPr/>
            <p:nvPr/>
          </p:nvSpPr>
          <p:spPr>
            <a:xfrm>
              <a:off x="8463532" y="6143434"/>
              <a:ext cx="35560" cy="36830"/>
            </a:xfrm>
            <a:custGeom>
              <a:avLst/>
              <a:gdLst/>
              <a:ahLst/>
              <a:cxnLst/>
              <a:rect l="l" t="t" r="r" b="b"/>
              <a:pathLst>
                <a:path w="35559" h="36829">
                  <a:moveTo>
                    <a:pt x="35051" y="18287"/>
                  </a:moveTo>
                  <a:lnTo>
                    <a:pt x="35051" y="8191"/>
                  </a:lnTo>
                  <a:lnTo>
                    <a:pt x="27203" y="0"/>
                  </a:lnTo>
                  <a:lnTo>
                    <a:pt x="17525" y="0"/>
                  </a:lnTo>
                  <a:lnTo>
                    <a:pt x="7848" y="0"/>
                  </a:lnTo>
                  <a:lnTo>
                    <a:pt x="0" y="8191"/>
                  </a:lnTo>
                  <a:lnTo>
                    <a:pt x="0" y="18287"/>
                  </a:lnTo>
                  <a:lnTo>
                    <a:pt x="0" y="28384"/>
                  </a:lnTo>
                  <a:lnTo>
                    <a:pt x="7848" y="36575"/>
                  </a:lnTo>
                  <a:lnTo>
                    <a:pt x="17525" y="36575"/>
                  </a:lnTo>
                  <a:lnTo>
                    <a:pt x="27203" y="36575"/>
                  </a:lnTo>
                  <a:lnTo>
                    <a:pt x="35051" y="28384"/>
                  </a:lnTo>
                  <a:lnTo>
                    <a:pt x="35051" y="18287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2" name="object 4082"/>
            <p:cNvSpPr/>
            <p:nvPr/>
          </p:nvSpPr>
          <p:spPr>
            <a:xfrm>
              <a:off x="8437244" y="6138482"/>
              <a:ext cx="86995" cy="45720"/>
            </a:xfrm>
            <a:custGeom>
              <a:avLst/>
              <a:gdLst/>
              <a:ahLst/>
              <a:cxnLst/>
              <a:rect l="l" t="t" r="r" b="b"/>
              <a:pathLst>
                <a:path w="86995" h="45720">
                  <a:moveTo>
                    <a:pt x="82296" y="0"/>
                  </a:moveTo>
                  <a:lnTo>
                    <a:pt x="0" y="38100"/>
                  </a:lnTo>
                  <a:lnTo>
                    <a:pt x="4572" y="45720"/>
                  </a:lnTo>
                  <a:lnTo>
                    <a:pt x="86868" y="9143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3" name="object 4083"/>
            <p:cNvSpPr/>
            <p:nvPr/>
          </p:nvSpPr>
          <p:spPr>
            <a:xfrm>
              <a:off x="8437624" y="6138862"/>
              <a:ext cx="86995" cy="45720"/>
            </a:xfrm>
            <a:custGeom>
              <a:avLst/>
              <a:gdLst/>
              <a:ahLst/>
              <a:cxnLst/>
              <a:rect l="l" t="t" r="r" b="b"/>
              <a:pathLst>
                <a:path w="86995" h="45720">
                  <a:moveTo>
                    <a:pt x="0" y="38100"/>
                  </a:moveTo>
                  <a:lnTo>
                    <a:pt x="82296" y="0"/>
                  </a:lnTo>
                  <a:lnTo>
                    <a:pt x="86868" y="9143"/>
                  </a:lnTo>
                  <a:lnTo>
                    <a:pt x="4572" y="45720"/>
                  </a:lnTo>
                  <a:lnTo>
                    <a:pt x="0" y="3810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4" name="object 4084"/>
            <p:cNvSpPr/>
            <p:nvPr/>
          </p:nvSpPr>
          <p:spPr>
            <a:xfrm>
              <a:off x="8511920" y="6080569"/>
              <a:ext cx="15240" cy="20320"/>
            </a:xfrm>
            <a:custGeom>
              <a:avLst/>
              <a:gdLst/>
              <a:ahLst/>
              <a:cxnLst/>
              <a:rect l="l" t="t" r="r" b="b"/>
              <a:pathLst>
                <a:path w="15240" h="20320">
                  <a:moveTo>
                    <a:pt x="7620" y="0"/>
                  </a:moveTo>
                  <a:lnTo>
                    <a:pt x="0" y="3048"/>
                  </a:lnTo>
                  <a:lnTo>
                    <a:pt x="7620" y="19812"/>
                  </a:lnTo>
                  <a:lnTo>
                    <a:pt x="15240" y="16764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5" name="object 4085"/>
            <p:cNvSpPr/>
            <p:nvPr/>
          </p:nvSpPr>
          <p:spPr>
            <a:xfrm>
              <a:off x="8512300" y="6080950"/>
              <a:ext cx="15240" cy="20320"/>
            </a:xfrm>
            <a:custGeom>
              <a:avLst/>
              <a:gdLst/>
              <a:ahLst/>
              <a:cxnLst/>
              <a:rect l="l" t="t" r="r" b="b"/>
              <a:pathLst>
                <a:path w="15240" h="20320">
                  <a:moveTo>
                    <a:pt x="0" y="3048"/>
                  </a:moveTo>
                  <a:lnTo>
                    <a:pt x="7620" y="0"/>
                  </a:lnTo>
                  <a:lnTo>
                    <a:pt x="15240" y="16764"/>
                  </a:lnTo>
                  <a:lnTo>
                    <a:pt x="7620" y="19812"/>
                  </a:lnTo>
                  <a:lnTo>
                    <a:pt x="0" y="3048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6" name="object 4086"/>
            <p:cNvSpPr/>
            <p:nvPr/>
          </p:nvSpPr>
          <p:spPr>
            <a:xfrm>
              <a:off x="8516492" y="6091237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9144" y="0"/>
                  </a:moveTo>
                  <a:lnTo>
                    <a:pt x="0" y="4572"/>
                  </a:lnTo>
                  <a:lnTo>
                    <a:pt x="3048" y="9144"/>
                  </a:lnTo>
                  <a:lnTo>
                    <a:pt x="10668" y="6096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7" name="object 4087"/>
            <p:cNvSpPr/>
            <p:nvPr/>
          </p:nvSpPr>
          <p:spPr>
            <a:xfrm>
              <a:off x="8516872" y="6091618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0" y="4572"/>
                  </a:moveTo>
                  <a:lnTo>
                    <a:pt x="9144" y="0"/>
                  </a:lnTo>
                  <a:lnTo>
                    <a:pt x="10668" y="6096"/>
                  </a:lnTo>
                  <a:lnTo>
                    <a:pt x="3048" y="9144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8" name="object 4088"/>
            <p:cNvSpPr/>
            <p:nvPr/>
          </p:nvSpPr>
          <p:spPr>
            <a:xfrm>
              <a:off x="8521444" y="6094666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048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9" name="object 4089"/>
            <p:cNvSpPr/>
            <p:nvPr/>
          </p:nvSpPr>
          <p:spPr>
            <a:xfrm>
              <a:off x="7969375" y="6083617"/>
              <a:ext cx="32384" cy="33655"/>
            </a:xfrm>
            <a:custGeom>
              <a:avLst/>
              <a:gdLst/>
              <a:ahLst/>
              <a:cxnLst/>
              <a:rect l="l" t="t" r="r" b="b"/>
              <a:pathLst>
                <a:path w="32384" h="33654">
                  <a:moveTo>
                    <a:pt x="12191" y="0"/>
                  </a:moveTo>
                  <a:lnTo>
                    <a:pt x="0" y="24383"/>
                  </a:lnTo>
                  <a:lnTo>
                    <a:pt x="21335" y="33527"/>
                  </a:lnTo>
                  <a:lnTo>
                    <a:pt x="32003" y="9143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0" name="object 4090"/>
            <p:cNvSpPr/>
            <p:nvPr/>
          </p:nvSpPr>
          <p:spPr>
            <a:xfrm>
              <a:off x="7969756" y="6083998"/>
              <a:ext cx="32384" cy="33655"/>
            </a:xfrm>
            <a:custGeom>
              <a:avLst/>
              <a:gdLst/>
              <a:ahLst/>
              <a:cxnLst/>
              <a:rect l="l" t="t" r="r" b="b"/>
              <a:pathLst>
                <a:path w="32384" h="33654">
                  <a:moveTo>
                    <a:pt x="21335" y="33527"/>
                  </a:moveTo>
                  <a:lnTo>
                    <a:pt x="0" y="24383"/>
                  </a:lnTo>
                  <a:lnTo>
                    <a:pt x="12191" y="0"/>
                  </a:lnTo>
                  <a:lnTo>
                    <a:pt x="32003" y="9143"/>
                  </a:lnTo>
                  <a:lnTo>
                    <a:pt x="21335" y="33527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1" name="object 4091"/>
            <p:cNvSpPr/>
            <p:nvPr/>
          </p:nvSpPr>
          <p:spPr>
            <a:xfrm>
              <a:off x="7990713" y="6092761"/>
              <a:ext cx="73660" cy="53340"/>
            </a:xfrm>
            <a:custGeom>
              <a:avLst/>
              <a:gdLst/>
              <a:ahLst/>
              <a:cxnLst/>
              <a:rect l="l" t="t" r="r" b="b"/>
              <a:pathLst>
                <a:path w="73659" h="53339">
                  <a:moveTo>
                    <a:pt x="10667" y="0"/>
                  </a:moveTo>
                  <a:lnTo>
                    <a:pt x="0" y="24383"/>
                  </a:lnTo>
                  <a:lnTo>
                    <a:pt x="60959" y="53339"/>
                  </a:lnTo>
                  <a:lnTo>
                    <a:pt x="73151" y="27431"/>
                  </a:lnTo>
                  <a:lnTo>
                    <a:pt x="106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2" name="object 4092"/>
            <p:cNvSpPr/>
            <p:nvPr/>
          </p:nvSpPr>
          <p:spPr>
            <a:xfrm>
              <a:off x="7991092" y="6093142"/>
              <a:ext cx="73660" cy="53340"/>
            </a:xfrm>
            <a:custGeom>
              <a:avLst/>
              <a:gdLst/>
              <a:ahLst/>
              <a:cxnLst/>
              <a:rect l="l" t="t" r="r" b="b"/>
              <a:pathLst>
                <a:path w="73659" h="53339">
                  <a:moveTo>
                    <a:pt x="60959" y="53339"/>
                  </a:moveTo>
                  <a:lnTo>
                    <a:pt x="0" y="24383"/>
                  </a:lnTo>
                  <a:lnTo>
                    <a:pt x="10667" y="0"/>
                  </a:lnTo>
                  <a:lnTo>
                    <a:pt x="73151" y="27431"/>
                  </a:lnTo>
                  <a:lnTo>
                    <a:pt x="60959" y="53339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3" name="object 4093"/>
            <p:cNvSpPr/>
            <p:nvPr/>
          </p:nvSpPr>
          <p:spPr>
            <a:xfrm>
              <a:off x="7992236" y="6095809"/>
              <a:ext cx="68580" cy="47625"/>
            </a:xfrm>
            <a:custGeom>
              <a:avLst/>
              <a:gdLst/>
              <a:ahLst/>
              <a:cxnLst/>
              <a:rect l="l" t="t" r="r" b="b"/>
              <a:pathLst>
                <a:path w="68579" h="47625">
                  <a:moveTo>
                    <a:pt x="10667" y="0"/>
                  </a:moveTo>
                  <a:lnTo>
                    <a:pt x="0" y="21336"/>
                  </a:lnTo>
                  <a:lnTo>
                    <a:pt x="59435" y="47244"/>
                  </a:lnTo>
                  <a:lnTo>
                    <a:pt x="68579" y="25908"/>
                  </a:lnTo>
                  <a:lnTo>
                    <a:pt x="106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4" name="object 4094"/>
            <p:cNvSpPr/>
            <p:nvPr/>
          </p:nvSpPr>
          <p:spPr>
            <a:xfrm>
              <a:off x="7992616" y="6096190"/>
              <a:ext cx="68580" cy="47625"/>
            </a:xfrm>
            <a:custGeom>
              <a:avLst/>
              <a:gdLst/>
              <a:ahLst/>
              <a:cxnLst/>
              <a:rect l="l" t="t" r="r" b="b"/>
              <a:pathLst>
                <a:path w="68579" h="47625">
                  <a:moveTo>
                    <a:pt x="59435" y="47244"/>
                  </a:moveTo>
                  <a:lnTo>
                    <a:pt x="0" y="21336"/>
                  </a:lnTo>
                  <a:lnTo>
                    <a:pt x="10667" y="0"/>
                  </a:lnTo>
                  <a:lnTo>
                    <a:pt x="68579" y="25908"/>
                  </a:lnTo>
                  <a:lnTo>
                    <a:pt x="59435" y="47244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5" name="object 4095"/>
            <p:cNvSpPr/>
            <p:nvPr/>
          </p:nvSpPr>
          <p:spPr>
            <a:xfrm>
              <a:off x="7972423" y="6086665"/>
              <a:ext cx="27940" cy="29209"/>
            </a:xfrm>
            <a:custGeom>
              <a:avLst/>
              <a:gdLst/>
              <a:ahLst/>
              <a:cxnLst/>
              <a:rect l="l" t="t" r="r" b="b"/>
              <a:pathLst>
                <a:path w="27940" h="29210">
                  <a:moveTo>
                    <a:pt x="9144" y="0"/>
                  </a:moveTo>
                  <a:lnTo>
                    <a:pt x="0" y="21335"/>
                  </a:lnTo>
                  <a:lnTo>
                    <a:pt x="16764" y="28955"/>
                  </a:lnTo>
                  <a:lnTo>
                    <a:pt x="27432" y="7619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6" name="object 4096"/>
            <p:cNvSpPr/>
            <p:nvPr/>
          </p:nvSpPr>
          <p:spPr>
            <a:xfrm>
              <a:off x="7972804" y="6087046"/>
              <a:ext cx="27940" cy="29209"/>
            </a:xfrm>
            <a:custGeom>
              <a:avLst/>
              <a:gdLst/>
              <a:ahLst/>
              <a:cxnLst/>
              <a:rect l="l" t="t" r="r" b="b"/>
              <a:pathLst>
                <a:path w="27940" h="29210">
                  <a:moveTo>
                    <a:pt x="16764" y="28955"/>
                  </a:moveTo>
                  <a:lnTo>
                    <a:pt x="0" y="21335"/>
                  </a:lnTo>
                  <a:lnTo>
                    <a:pt x="9144" y="0"/>
                  </a:lnTo>
                  <a:lnTo>
                    <a:pt x="27432" y="7619"/>
                  </a:lnTo>
                  <a:lnTo>
                    <a:pt x="16764" y="28955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7" name="object 4097"/>
            <p:cNvSpPr/>
            <p:nvPr/>
          </p:nvSpPr>
          <p:spPr>
            <a:xfrm>
              <a:off x="7974328" y="6151054"/>
              <a:ext cx="36830" cy="35560"/>
            </a:xfrm>
            <a:custGeom>
              <a:avLst/>
              <a:gdLst/>
              <a:ahLst/>
              <a:cxnLst/>
              <a:rect l="l" t="t" r="r" b="b"/>
              <a:pathLst>
                <a:path w="36829" h="35560">
                  <a:moveTo>
                    <a:pt x="36575" y="17525"/>
                  </a:moveTo>
                  <a:lnTo>
                    <a:pt x="36575" y="7848"/>
                  </a:lnTo>
                  <a:lnTo>
                    <a:pt x="28384" y="0"/>
                  </a:lnTo>
                  <a:lnTo>
                    <a:pt x="18287" y="0"/>
                  </a:lnTo>
                  <a:lnTo>
                    <a:pt x="8191" y="0"/>
                  </a:lnTo>
                  <a:lnTo>
                    <a:pt x="0" y="7848"/>
                  </a:lnTo>
                  <a:lnTo>
                    <a:pt x="0" y="17525"/>
                  </a:lnTo>
                  <a:lnTo>
                    <a:pt x="0" y="27203"/>
                  </a:lnTo>
                  <a:lnTo>
                    <a:pt x="8191" y="35051"/>
                  </a:lnTo>
                  <a:lnTo>
                    <a:pt x="18287" y="35051"/>
                  </a:lnTo>
                  <a:lnTo>
                    <a:pt x="28384" y="35051"/>
                  </a:lnTo>
                  <a:lnTo>
                    <a:pt x="36575" y="27203"/>
                  </a:lnTo>
                  <a:lnTo>
                    <a:pt x="36575" y="17525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8" name="object 4098"/>
            <p:cNvSpPr/>
            <p:nvPr/>
          </p:nvSpPr>
          <p:spPr>
            <a:xfrm>
              <a:off x="7949563" y="6146101"/>
              <a:ext cx="85725" cy="44450"/>
            </a:xfrm>
            <a:custGeom>
              <a:avLst/>
              <a:gdLst/>
              <a:ahLst/>
              <a:cxnLst/>
              <a:rect l="l" t="t" r="r" b="b"/>
              <a:pathLst>
                <a:path w="85725" h="44450">
                  <a:moveTo>
                    <a:pt x="3048" y="0"/>
                  </a:moveTo>
                  <a:lnTo>
                    <a:pt x="0" y="7620"/>
                  </a:lnTo>
                  <a:lnTo>
                    <a:pt x="82296" y="44196"/>
                  </a:lnTo>
                  <a:lnTo>
                    <a:pt x="85344" y="36576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9" name="object 4099"/>
            <p:cNvSpPr/>
            <p:nvPr/>
          </p:nvSpPr>
          <p:spPr>
            <a:xfrm>
              <a:off x="7949944" y="6146482"/>
              <a:ext cx="85725" cy="44450"/>
            </a:xfrm>
            <a:custGeom>
              <a:avLst/>
              <a:gdLst/>
              <a:ahLst/>
              <a:cxnLst/>
              <a:rect l="l" t="t" r="r" b="b"/>
              <a:pathLst>
                <a:path w="85725" h="44450">
                  <a:moveTo>
                    <a:pt x="82296" y="44196"/>
                  </a:moveTo>
                  <a:lnTo>
                    <a:pt x="0" y="7620"/>
                  </a:lnTo>
                  <a:lnTo>
                    <a:pt x="3048" y="0"/>
                  </a:lnTo>
                  <a:lnTo>
                    <a:pt x="85344" y="36576"/>
                  </a:lnTo>
                  <a:lnTo>
                    <a:pt x="82296" y="44196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0" name="object 4100"/>
            <p:cNvSpPr/>
            <p:nvPr/>
          </p:nvSpPr>
          <p:spPr>
            <a:xfrm>
              <a:off x="7944991" y="6086665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7620" y="0"/>
                  </a:moveTo>
                  <a:lnTo>
                    <a:pt x="0" y="16764"/>
                  </a:lnTo>
                  <a:lnTo>
                    <a:pt x="9144" y="19812"/>
                  </a:lnTo>
                  <a:lnTo>
                    <a:pt x="16764" y="4572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1" name="object 4101"/>
            <p:cNvSpPr/>
            <p:nvPr/>
          </p:nvSpPr>
          <p:spPr>
            <a:xfrm>
              <a:off x="7945372" y="6087046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9144" y="19812"/>
                  </a:moveTo>
                  <a:lnTo>
                    <a:pt x="0" y="16764"/>
                  </a:lnTo>
                  <a:lnTo>
                    <a:pt x="7620" y="0"/>
                  </a:lnTo>
                  <a:lnTo>
                    <a:pt x="16764" y="4572"/>
                  </a:lnTo>
                  <a:lnTo>
                    <a:pt x="9144" y="19812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2" name="object 4102"/>
            <p:cNvSpPr/>
            <p:nvPr/>
          </p:nvSpPr>
          <p:spPr>
            <a:xfrm>
              <a:off x="7944991" y="6098857"/>
              <a:ext cx="10795" cy="7620"/>
            </a:xfrm>
            <a:custGeom>
              <a:avLst/>
              <a:gdLst/>
              <a:ahLst/>
              <a:cxnLst/>
              <a:rect l="l" t="t" r="r" b="b"/>
              <a:pathLst>
                <a:path w="10795" h="7620">
                  <a:moveTo>
                    <a:pt x="3048" y="0"/>
                  </a:moveTo>
                  <a:lnTo>
                    <a:pt x="0" y="4572"/>
                  </a:lnTo>
                  <a:lnTo>
                    <a:pt x="9144" y="7620"/>
                  </a:lnTo>
                  <a:lnTo>
                    <a:pt x="10668" y="3048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3" name="object 4103"/>
            <p:cNvSpPr/>
            <p:nvPr/>
          </p:nvSpPr>
          <p:spPr>
            <a:xfrm>
              <a:off x="7945372" y="6099238"/>
              <a:ext cx="10795" cy="7620"/>
            </a:xfrm>
            <a:custGeom>
              <a:avLst/>
              <a:gdLst/>
              <a:ahLst/>
              <a:cxnLst/>
              <a:rect l="l" t="t" r="r" b="b"/>
              <a:pathLst>
                <a:path w="10795" h="7620">
                  <a:moveTo>
                    <a:pt x="9144" y="7620"/>
                  </a:moveTo>
                  <a:lnTo>
                    <a:pt x="0" y="4572"/>
                  </a:lnTo>
                  <a:lnTo>
                    <a:pt x="3048" y="0"/>
                  </a:lnTo>
                  <a:lnTo>
                    <a:pt x="10668" y="3048"/>
                  </a:lnTo>
                  <a:lnTo>
                    <a:pt x="9144" y="762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4" name="object 4104"/>
            <p:cNvSpPr/>
            <p:nvPr/>
          </p:nvSpPr>
          <p:spPr>
            <a:xfrm>
              <a:off x="7949944" y="610076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0" y="4572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5" name="object 4105"/>
            <p:cNvSpPr/>
            <p:nvPr/>
          </p:nvSpPr>
          <p:spPr>
            <a:xfrm>
              <a:off x="8544304" y="6068758"/>
              <a:ext cx="99060" cy="0"/>
            </a:xfrm>
            <a:custGeom>
              <a:avLst/>
              <a:gdLst/>
              <a:ahLst/>
              <a:cxnLst/>
              <a:rect l="l" t="t" r="r" b="b"/>
              <a:pathLst>
                <a:path w="99059">
                  <a:moveTo>
                    <a:pt x="0" y="0"/>
                  </a:moveTo>
                  <a:lnTo>
                    <a:pt x="9906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6" name="object 4106"/>
            <p:cNvSpPr/>
            <p:nvPr/>
          </p:nvSpPr>
          <p:spPr>
            <a:xfrm>
              <a:off x="10591647" y="6044984"/>
              <a:ext cx="305104" cy="588568"/>
            </a:xfrm>
            <a:prstGeom prst="rect">
              <a:avLst/>
            </a:prstGeom>
            <a:blipFill>
              <a:blip r:embed="rId8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7" name="object 4107"/>
            <p:cNvSpPr/>
            <p:nvPr/>
          </p:nvSpPr>
          <p:spPr>
            <a:xfrm>
              <a:off x="10570845" y="5841301"/>
              <a:ext cx="243840" cy="36830"/>
            </a:xfrm>
            <a:custGeom>
              <a:avLst/>
              <a:gdLst/>
              <a:ahLst/>
              <a:cxnLst/>
              <a:rect l="l" t="t" r="r" b="b"/>
              <a:pathLst>
                <a:path w="243840" h="36829">
                  <a:moveTo>
                    <a:pt x="243840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243840" y="36575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8" name="object 4108"/>
            <p:cNvSpPr/>
            <p:nvPr/>
          </p:nvSpPr>
          <p:spPr>
            <a:xfrm>
              <a:off x="10571224" y="5878258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24384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9" name="object 4109"/>
            <p:cNvSpPr/>
            <p:nvPr/>
          </p:nvSpPr>
          <p:spPr>
            <a:xfrm>
              <a:off x="10571224" y="5841682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24384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10" name="object 4110"/>
          <p:cNvSpPr txBox="1"/>
          <p:nvPr/>
        </p:nvSpPr>
        <p:spPr>
          <a:xfrm>
            <a:off x="9101581" y="6109398"/>
            <a:ext cx="300355" cy="20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CAFE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103 sq.</a:t>
            </a:r>
            <a:r>
              <a:rPr sz="600" spc="-6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sp>
        <p:nvSpPr>
          <p:cNvPr id="4111" name="object 4111"/>
          <p:cNvSpPr txBox="1"/>
          <p:nvPr/>
        </p:nvSpPr>
        <p:spPr>
          <a:xfrm>
            <a:off x="10314684" y="4510722"/>
            <a:ext cx="229870" cy="20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POST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8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105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sp>
        <p:nvSpPr>
          <p:cNvPr id="4112" name="object 4112"/>
          <p:cNvSpPr txBox="1"/>
          <p:nvPr/>
        </p:nvSpPr>
        <p:spPr>
          <a:xfrm>
            <a:off x="10546333" y="6287706"/>
            <a:ext cx="299720" cy="20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KITCHEN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30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95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4113" name="object 4113"/>
          <p:cNvGrpSpPr/>
          <p:nvPr/>
        </p:nvGrpSpPr>
        <p:grpSpPr>
          <a:xfrm>
            <a:off x="5702933" y="2454719"/>
            <a:ext cx="5581015" cy="5220970"/>
            <a:chOff x="5702933" y="2454719"/>
            <a:chExt cx="5581015" cy="5220970"/>
          </a:xfrm>
        </p:grpSpPr>
        <p:sp>
          <p:nvSpPr>
            <p:cNvPr id="4114" name="object 4114"/>
            <p:cNvSpPr/>
            <p:nvPr/>
          </p:nvSpPr>
          <p:spPr>
            <a:xfrm>
              <a:off x="10209657" y="2454973"/>
              <a:ext cx="40005" cy="1475740"/>
            </a:xfrm>
            <a:custGeom>
              <a:avLst/>
              <a:gdLst/>
              <a:ahLst/>
              <a:cxnLst/>
              <a:rect l="l" t="t" r="r" b="b"/>
              <a:pathLst>
                <a:path w="40004" h="1475739">
                  <a:moveTo>
                    <a:pt x="0" y="0"/>
                  </a:moveTo>
                  <a:lnTo>
                    <a:pt x="1524" y="1475232"/>
                  </a:lnTo>
                  <a:lnTo>
                    <a:pt x="39624" y="1475232"/>
                  </a:lnTo>
                  <a:lnTo>
                    <a:pt x="39624" y="89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5" name="object 4115"/>
            <p:cNvSpPr/>
            <p:nvPr/>
          </p:nvSpPr>
          <p:spPr>
            <a:xfrm>
              <a:off x="10249660" y="2545270"/>
              <a:ext cx="0" cy="1385570"/>
            </a:xfrm>
            <a:custGeom>
              <a:avLst/>
              <a:gdLst/>
              <a:ahLst/>
              <a:cxnLst/>
              <a:rect l="l" t="t" r="r" b="b"/>
              <a:pathLst>
                <a:path h="1385570">
                  <a:moveTo>
                    <a:pt x="0" y="0"/>
                  </a:moveTo>
                  <a:lnTo>
                    <a:pt x="0" y="13853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6" name="object 4116"/>
            <p:cNvSpPr/>
            <p:nvPr/>
          </p:nvSpPr>
          <p:spPr>
            <a:xfrm>
              <a:off x="10210036" y="2455354"/>
              <a:ext cx="1905" cy="1475740"/>
            </a:xfrm>
            <a:custGeom>
              <a:avLst/>
              <a:gdLst/>
              <a:ahLst/>
              <a:cxnLst/>
              <a:rect l="l" t="t" r="r" b="b"/>
              <a:pathLst>
                <a:path w="1904" h="1475739">
                  <a:moveTo>
                    <a:pt x="0" y="0"/>
                  </a:moveTo>
                  <a:lnTo>
                    <a:pt x="1524" y="14752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7" name="object 4117"/>
            <p:cNvSpPr/>
            <p:nvPr/>
          </p:nvSpPr>
          <p:spPr>
            <a:xfrm>
              <a:off x="10209657" y="2454973"/>
              <a:ext cx="1073150" cy="90170"/>
            </a:xfrm>
            <a:custGeom>
              <a:avLst/>
              <a:gdLst/>
              <a:ahLst/>
              <a:cxnLst/>
              <a:rect l="l" t="t" r="r" b="b"/>
              <a:pathLst>
                <a:path w="1073150" h="90169">
                  <a:moveTo>
                    <a:pt x="1072896" y="0"/>
                  </a:moveTo>
                  <a:lnTo>
                    <a:pt x="0" y="0"/>
                  </a:lnTo>
                  <a:lnTo>
                    <a:pt x="39624" y="89916"/>
                  </a:lnTo>
                  <a:lnTo>
                    <a:pt x="1072896" y="89916"/>
                  </a:lnTo>
                  <a:lnTo>
                    <a:pt x="10728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8" name="object 4118"/>
            <p:cNvSpPr/>
            <p:nvPr/>
          </p:nvSpPr>
          <p:spPr>
            <a:xfrm>
              <a:off x="10249660" y="2545270"/>
              <a:ext cx="1033780" cy="0"/>
            </a:xfrm>
            <a:custGeom>
              <a:avLst/>
              <a:gdLst/>
              <a:ahLst/>
              <a:cxnLst/>
              <a:rect l="l" t="t" r="r" b="b"/>
              <a:pathLst>
                <a:path w="1033779">
                  <a:moveTo>
                    <a:pt x="10332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9" name="object 4119"/>
            <p:cNvSpPr/>
            <p:nvPr/>
          </p:nvSpPr>
          <p:spPr>
            <a:xfrm>
              <a:off x="10210036" y="2455354"/>
              <a:ext cx="1073150" cy="0"/>
            </a:xfrm>
            <a:custGeom>
              <a:avLst/>
              <a:gdLst/>
              <a:ahLst/>
              <a:cxnLst/>
              <a:rect l="l" t="t" r="r" b="b"/>
              <a:pathLst>
                <a:path w="1073150">
                  <a:moveTo>
                    <a:pt x="10728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0" name="object 4120"/>
            <p:cNvSpPr/>
            <p:nvPr/>
          </p:nvSpPr>
          <p:spPr>
            <a:xfrm>
              <a:off x="9453623" y="5287889"/>
              <a:ext cx="331216" cy="351280"/>
            </a:xfrm>
            <a:prstGeom prst="rect">
              <a:avLst/>
            </a:prstGeom>
            <a:blipFill>
              <a:blip r:embed="rId8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1" name="object 4121"/>
            <p:cNvSpPr/>
            <p:nvPr/>
          </p:nvSpPr>
          <p:spPr>
            <a:xfrm>
              <a:off x="10211181" y="3902773"/>
              <a:ext cx="1026160" cy="47625"/>
            </a:xfrm>
            <a:custGeom>
              <a:avLst/>
              <a:gdLst/>
              <a:ahLst/>
              <a:cxnLst/>
              <a:rect l="l" t="t" r="r" b="b"/>
              <a:pathLst>
                <a:path w="1026159" h="47625">
                  <a:moveTo>
                    <a:pt x="1025652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0" y="47244"/>
                  </a:lnTo>
                  <a:lnTo>
                    <a:pt x="225552" y="47244"/>
                  </a:lnTo>
                  <a:lnTo>
                    <a:pt x="225552" y="45720"/>
                  </a:lnTo>
                  <a:lnTo>
                    <a:pt x="548640" y="45720"/>
                  </a:lnTo>
                  <a:lnTo>
                    <a:pt x="548640" y="47244"/>
                  </a:lnTo>
                  <a:lnTo>
                    <a:pt x="656844" y="47244"/>
                  </a:lnTo>
                  <a:lnTo>
                    <a:pt x="656844" y="45720"/>
                  </a:lnTo>
                  <a:lnTo>
                    <a:pt x="765048" y="45720"/>
                  </a:lnTo>
                  <a:lnTo>
                    <a:pt x="765048" y="47244"/>
                  </a:lnTo>
                  <a:lnTo>
                    <a:pt x="873252" y="47244"/>
                  </a:lnTo>
                  <a:lnTo>
                    <a:pt x="873252" y="45720"/>
                  </a:lnTo>
                  <a:lnTo>
                    <a:pt x="981456" y="45720"/>
                  </a:lnTo>
                  <a:lnTo>
                    <a:pt x="981456" y="47244"/>
                  </a:lnTo>
                  <a:lnTo>
                    <a:pt x="1025652" y="47244"/>
                  </a:lnTo>
                  <a:lnTo>
                    <a:pt x="1025652" y="45720"/>
                  </a:lnTo>
                  <a:lnTo>
                    <a:pt x="1025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2" name="object 4122"/>
            <p:cNvSpPr/>
            <p:nvPr/>
          </p:nvSpPr>
          <p:spPr>
            <a:xfrm>
              <a:off x="10211560" y="3903156"/>
              <a:ext cx="1026160" cy="3175"/>
            </a:xfrm>
            <a:custGeom>
              <a:avLst/>
              <a:gdLst/>
              <a:ahLst/>
              <a:cxnLst/>
              <a:rect l="l" t="t" r="r" b="b"/>
              <a:pathLst>
                <a:path w="1026159" h="3175">
                  <a:moveTo>
                    <a:pt x="0" y="3048"/>
                  </a:moveTo>
                  <a:lnTo>
                    <a:pt x="102565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3" name="object 4123"/>
            <p:cNvSpPr/>
            <p:nvPr/>
          </p:nvSpPr>
          <p:spPr>
            <a:xfrm>
              <a:off x="10212627" y="4002557"/>
              <a:ext cx="224154" cy="0"/>
            </a:xfrm>
            <a:custGeom>
              <a:avLst/>
              <a:gdLst/>
              <a:ahLst/>
              <a:cxnLst/>
              <a:rect l="l" t="t" r="r" b="b"/>
              <a:pathLst>
                <a:path w="224154">
                  <a:moveTo>
                    <a:pt x="0" y="0"/>
                  </a:moveTo>
                  <a:lnTo>
                    <a:pt x="224105" y="0"/>
                  </a:lnTo>
                </a:path>
              </a:pathLst>
            </a:custGeom>
            <a:ln w="1082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4" name="object 4124"/>
            <p:cNvSpPr/>
            <p:nvPr/>
          </p:nvSpPr>
          <p:spPr>
            <a:xfrm>
              <a:off x="10212616" y="3948455"/>
              <a:ext cx="1056640" cy="108585"/>
            </a:xfrm>
            <a:custGeom>
              <a:avLst/>
              <a:gdLst/>
              <a:ahLst/>
              <a:cxnLst/>
              <a:rect l="l" t="t" r="r" b="b"/>
              <a:pathLst>
                <a:path w="1056640" h="108585">
                  <a:moveTo>
                    <a:pt x="332320" y="1181"/>
                  </a:moveTo>
                  <a:lnTo>
                    <a:pt x="0" y="1181"/>
                  </a:lnTo>
                  <a:lnTo>
                    <a:pt x="0" y="55321"/>
                  </a:lnTo>
                  <a:lnTo>
                    <a:pt x="0" y="108242"/>
                  </a:lnTo>
                  <a:lnTo>
                    <a:pt x="332320" y="108242"/>
                  </a:lnTo>
                  <a:lnTo>
                    <a:pt x="332320" y="55321"/>
                  </a:lnTo>
                  <a:lnTo>
                    <a:pt x="332320" y="1181"/>
                  </a:lnTo>
                  <a:close/>
                </a:path>
                <a:path w="1056640" h="108585">
                  <a:moveTo>
                    <a:pt x="547204" y="55321"/>
                  </a:moveTo>
                  <a:lnTo>
                    <a:pt x="440512" y="55321"/>
                  </a:lnTo>
                  <a:lnTo>
                    <a:pt x="440512" y="108242"/>
                  </a:lnTo>
                  <a:lnTo>
                    <a:pt x="547204" y="108242"/>
                  </a:lnTo>
                  <a:lnTo>
                    <a:pt x="547204" y="55321"/>
                  </a:lnTo>
                  <a:close/>
                </a:path>
                <a:path w="1056640" h="108585">
                  <a:moveTo>
                    <a:pt x="1056627" y="0"/>
                  </a:moveTo>
                  <a:lnTo>
                    <a:pt x="948423" y="0"/>
                  </a:lnTo>
                  <a:lnTo>
                    <a:pt x="948423" y="108204"/>
                  </a:lnTo>
                  <a:lnTo>
                    <a:pt x="948994" y="108204"/>
                  </a:lnTo>
                  <a:lnTo>
                    <a:pt x="1056055" y="108242"/>
                  </a:lnTo>
                  <a:lnTo>
                    <a:pt x="1056627" y="108204"/>
                  </a:lnTo>
                  <a:lnTo>
                    <a:pt x="1056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5" name="object 4125"/>
            <p:cNvSpPr/>
            <p:nvPr/>
          </p:nvSpPr>
          <p:spPr>
            <a:xfrm>
              <a:off x="11215153" y="4003776"/>
              <a:ext cx="0" cy="53340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0"/>
                  </a:moveTo>
                  <a:lnTo>
                    <a:pt x="0" y="52920"/>
                  </a:lnTo>
                </a:path>
              </a:pathLst>
            </a:custGeom>
            <a:ln w="529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6" name="object 4126"/>
            <p:cNvSpPr/>
            <p:nvPr/>
          </p:nvSpPr>
          <p:spPr>
            <a:xfrm>
              <a:off x="10212627" y="4083767"/>
              <a:ext cx="1025525" cy="0"/>
            </a:xfrm>
            <a:custGeom>
              <a:avLst/>
              <a:gdLst/>
              <a:ahLst/>
              <a:cxnLst/>
              <a:rect l="l" t="t" r="r" b="b"/>
              <a:pathLst>
                <a:path w="1025525">
                  <a:moveTo>
                    <a:pt x="0" y="0"/>
                  </a:moveTo>
                  <a:lnTo>
                    <a:pt x="1025042" y="0"/>
                  </a:lnTo>
                </a:path>
              </a:pathLst>
            </a:custGeom>
            <a:ln w="529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7" name="object 4127"/>
            <p:cNvSpPr/>
            <p:nvPr/>
          </p:nvSpPr>
          <p:spPr>
            <a:xfrm>
              <a:off x="5703296" y="6946390"/>
              <a:ext cx="5580380" cy="729615"/>
            </a:xfrm>
            <a:custGeom>
              <a:avLst/>
              <a:gdLst/>
              <a:ahLst/>
              <a:cxnLst/>
              <a:rect l="l" t="t" r="r" b="b"/>
              <a:pathLst>
                <a:path w="5580380" h="729615">
                  <a:moveTo>
                    <a:pt x="5159413" y="0"/>
                  </a:moveTo>
                  <a:lnTo>
                    <a:pt x="0" y="711"/>
                  </a:lnTo>
                  <a:lnTo>
                    <a:pt x="101" y="729183"/>
                  </a:lnTo>
                  <a:lnTo>
                    <a:pt x="5580100" y="728421"/>
                  </a:lnTo>
                  <a:lnTo>
                    <a:pt x="5426109" y="461784"/>
                  </a:lnTo>
                  <a:lnTo>
                    <a:pt x="572820" y="461784"/>
                  </a:lnTo>
                  <a:lnTo>
                    <a:pt x="572782" y="209778"/>
                  </a:lnTo>
                  <a:lnTo>
                    <a:pt x="1853311" y="209778"/>
                  </a:lnTo>
                  <a:lnTo>
                    <a:pt x="1853311" y="209600"/>
                  </a:lnTo>
                  <a:lnTo>
                    <a:pt x="3133839" y="209600"/>
                  </a:lnTo>
                  <a:lnTo>
                    <a:pt x="3133839" y="209435"/>
                  </a:lnTo>
                  <a:lnTo>
                    <a:pt x="4167492" y="209423"/>
                  </a:lnTo>
                  <a:lnTo>
                    <a:pt x="4167492" y="209296"/>
                  </a:lnTo>
                  <a:lnTo>
                    <a:pt x="5280281" y="209283"/>
                  </a:lnTo>
                  <a:lnTo>
                    <a:pt x="5159413" y="0"/>
                  </a:lnTo>
                  <a:close/>
                </a:path>
                <a:path w="5580380" h="729615">
                  <a:moveTo>
                    <a:pt x="1853311" y="209778"/>
                  </a:moveTo>
                  <a:lnTo>
                    <a:pt x="644779" y="209778"/>
                  </a:lnTo>
                  <a:lnTo>
                    <a:pt x="644817" y="461772"/>
                  </a:lnTo>
                  <a:lnTo>
                    <a:pt x="572820" y="461784"/>
                  </a:lnTo>
                  <a:lnTo>
                    <a:pt x="5426109" y="461784"/>
                  </a:lnTo>
                  <a:lnTo>
                    <a:pt x="5426006" y="461606"/>
                  </a:lnTo>
                  <a:lnTo>
                    <a:pt x="1853349" y="461606"/>
                  </a:lnTo>
                  <a:lnTo>
                    <a:pt x="1853311" y="209778"/>
                  </a:lnTo>
                  <a:close/>
                </a:path>
                <a:path w="5580380" h="729615">
                  <a:moveTo>
                    <a:pt x="3133839" y="209600"/>
                  </a:moveTo>
                  <a:lnTo>
                    <a:pt x="1925307" y="209600"/>
                  </a:lnTo>
                  <a:lnTo>
                    <a:pt x="1925345" y="461594"/>
                  </a:lnTo>
                  <a:lnTo>
                    <a:pt x="1853349" y="461606"/>
                  </a:lnTo>
                  <a:lnTo>
                    <a:pt x="5426006" y="461606"/>
                  </a:lnTo>
                  <a:lnTo>
                    <a:pt x="5425903" y="461429"/>
                  </a:lnTo>
                  <a:lnTo>
                    <a:pt x="3133864" y="461429"/>
                  </a:lnTo>
                  <a:lnTo>
                    <a:pt x="3133839" y="209600"/>
                  </a:lnTo>
                  <a:close/>
                </a:path>
                <a:path w="5580380" h="729615">
                  <a:moveTo>
                    <a:pt x="4167492" y="209423"/>
                  </a:moveTo>
                  <a:lnTo>
                    <a:pt x="3205835" y="209423"/>
                  </a:lnTo>
                  <a:lnTo>
                    <a:pt x="3205873" y="461416"/>
                  </a:lnTo>
                  <a:lnTo>
                    <a:pt x="3133864" y="461429"/>
                  </a:lnTo>
                  <a:lnTo>
                    <a:pt x="5425903" y="461429"/>
                  </a:lnTo>
                  <a:lnTo>
                    <a:pt x="5425823" y="461289"/>
                  </a:lnTo>
                  <a:lnTo>
                    <a:pt x="4167517" y="461289"/>
                  </a:lnTo>
                  <a:lnTo>
                    <a:pt x="4167492" y="209423"/>
                  </a:lnTo>
                  <a:close/>
                </a:path>
                <a:path w="5580380" h="729615">
                  <a:moveTo>
                    <a:pt x="5280281" y="209283"/>
                  </a:moveTo>
                  <a:lnTo>
                    <a:pt x="4239488" y="209283"/>
                  </a:lnTo>
                  <a:lnTo>
                    <a:pt x="4239526" y="461276"/>
                  </a:lnTo>
                  <a:lnTo>
                    <a:pt x="4167517" y="461289"/>
                  </a:lnTo>
                  <a:lnTo>
                    <a:pt x="5425823" y="461289"/>
                  </a:lnTo>
                  <a:lnTo>
                    <a:pt x="5280281" y="209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8" name="object 4128"/>
            <p:cNvSpPr/>
            <p:nvPr/>
          </p:nvSpPr>
          <p:spPr>
            <a:xfrm>
              <a:off x="5703568" y="6946582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0"/>
                  </a:moveTo>
                  <a:lnTo>
                    <a:pt x="0" y="487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9" name="object 4129"/>
            <p:cNvSpPr/>
            <p:nvPr/>
          </p:nvSpPr>
          <p:spPr>
            <a:xfrm>
              <a:off x="5703568" y="700906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0" name="object 4130"/>
            <p:cNvSpPr/>
            <p:nvPr/>
          </p:nvSpPr>
          <p:spPr>
            <a:xfrm>
              <a:off x="5703568" y="707764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1" name="object 4131"/>
            <p:cNvSpPr/>
            <p:nvPr/>
          </p:nvSpPr>
          <p:spPr>
            <a:xfrm>
              <a:off x="5703568" y="714622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2" name="object 4132"/>
            <p:cNvSpPr/>
            <p:nvPr/>
          </p:nvSpPr>
          <p:spPr>
            <a:xfrm>
              <a:off x="5703568" y="721480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3" name="object 4133"/>
            <p:cNvSpPr/>
            <p:nvPr/>
          </p:nvSpPr>
          <p:spPr>
            <a:xfrm>
              <a:off x="5703568" y="728338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4" name="object 4134"/>
            <p:cNvSpPr/>
            <p:nvPr/>
          </p:nvSpPr>
          <p:spPr>
            <a:xfrm>
              <a:off x="5703568" y="735196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5" name="object 4135"/>
            <p:cNvSpPr/>
            <p:nvPr/>
          </p:nvSpPr>
          <p:spPr>
            <a:xfrm>
              <a:off x="5703568" y="742054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6" name="object 4136"/>
            <p:cNvSpPr/>
            <p:nvPr/>
          </p:nvSpPr>
          <p:spPr>
            <a:xfrm>
              <a:off x="5703568" y="748912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7" name="object 4137"/>
            <p:cNvSpPr/>
            <p:nvPr/>
          </p:nvSpPr>
          <p:spPr>
            <a:xfrm>
              <a:off x="5703568" y="755770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8" name="object 4138"/>
            <p:cNvSpPr/>
            <p:nvPr/>
          </p:nvSpPr>
          <p:spPr>
            <a:xfrm>
              <a:off x="5703568" y="7626286"/>
              <a:ext cx="0" cy="48895"/>
            </a:xfrm>
            <a:custGeom>
              <a:avLst/>
              <a:gdLst/>
              <a:ahLst/>
              <a:cxnLst/>
              <a:rect l="l" t="t" r="r" b="b"/>
              <a:pathLst>
                <a:path h="48895">
                  <a:moveTo>
                    <a:pt x="0" y="0"/>
                  </a:moveTo>
                  <a:lnTo>
                    <a:pt x="0" y="4876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9" name="object 4139"/>
            <p:cNvSpPr/>
            <p:nvPr/>
          </p:nvSpPr>
          <p:spPr>
            <a:xfrm>
              <a:off x="5703568" y="7675054"/>
              <a:ext cx="5579745" cy="0"/>
            </a:xfrm>
            <a:custGeom>
              <a:avLst/>
              <a:gdLst/>
              <a:ahLst/>
              <a:cxnLst/>
              <a:rect l="l" t="t" r="r" b="b"/>
              <a:pathLst>
                <a:path w="5579745">
                  <a:moveTo>
                    <a:pt x="0" y="0"/>
                  </a:moveTo>
                  <a:lnTo>
                    <a:pt x="5579364" y="0"/>
                  </a:lnTo>
                </a:path>
              </a:pathLst>
            </a:custGeom>
            <a:ln w="317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0" name="object 4140"/>
            <p:cNvSpPr/>
            <p:nvPr/>
          </p:nvSpPr>
          <p:spPr>
            <a:xfrm>
              <a:off x="11264644" y="7644574"/>
              <a:ext cx="18415" cy="30480"/>
            </a:xfrm>
            <a:custGeom>
              <a:avLst/>
              <a:gdLst/>
              <a:ahLst/>
              <a:cxnLst/>
              <a:rect l="l" t="t" r="r" b="b"/>
              <a:pathLst>
                <a:path w="18415" h="30479">
                  <a:moveTo>
                    <a:pt x="18288" y="304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1" name="object 4141"/>
            <p:cNvSpPr/>
            <p:nvPr/>
          </p:nvSpPr>
          <p:spPr>
            <a:xfrm>
              <a:off x="11231116" y="7585138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2" name="object 4142"/>
            <p:cNvSpPr/>
            <p:nvPr/>
          </p:nvSpPr>
          <p:spPr>
            <a:xfrm>
              <a:off x="11196064" y="7525702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3" name="object 4143"/>
            <p:cNvSpPr/>
            <p:nvPr/>
          </p:nvSpPr>
          <p:spPr>
            <a:xfrm>
              <a:off x="11162536" y="7466266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4" name="object 4144"/>
            <p:cNvSpPr/>
            <p:nvPr/>
          </p:nvSpPr>
          <p:spPr>
            <a:xfrm>
              <a:off x="11127484" y="7406830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5" name="object 4145"/>
            <p:cNvSpPr/>
            <p:nvPr/>
          </p:nvSpPr>
          <p:spPr>
            <a:xfrm>
              <a:off x="11093956" y="7347394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6" name="object 4146"/>
            <p:cNvSpPr/>
            <p:nvPr/>
          </p:nvSpPr>
          <p:spPr>
            <a:xfrm>
              <a:off x="11058904" y="7287958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7" name="object 4147"/>
            <p:cNvSpPr/>
            <p:nvPr/>
          </p:nvSpPr>
          <p:spPr>
            <a:xfrm>
              <a:off x="11025376" y="7228522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8" name="object 4148"/>
            <p:cNvSpPr/>
            <p:nvPr/>
          </p:nvSpPr>
          <p:spPr>
            <a:xfrm>
              <a:off x="10990324" y="7169086"/>
              <a:ext cx="27940" cy="47625"/>
            </a:xfrm>
            <a:custGeom>
              <a:avLst/>
              <a:gdLst/>
              <a:ahLst/>
              <a:cxnLst/>
              <a:rect l="l" t="t" r="r" b="b"/>
              <a:pathLst>
                <a:path w="27940" h="47625">
                  <a:moveTo>
                    <a:pt x="27431" y="472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9" name="object 4149"/>
            <p:cNvSpPr/>
            <p:nvPr/>
          </p:nvSpPr>
          <p:spPr>
            <a:xfrm>
              <a:off x="10956796" y="7109650"/>
              <a:ext cx="27940" cy="48895"/>
            </a:xfrm>
            <a:custGeom>
              <a:avLst/>
              <a:gdLst/>
              <a:ahLst/>
              <a:cxnLst/>
              <a:rect l="l" t="t" r="r" b="b"/>
              <a:pathLst>
                <a:path w="27940" h="48895">
                  <a:moveTo>
                    <a:pt x="27431" y="487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0" name="object 4150"/>
            <p:cNvSpPr/>
            <p:nvPr/>
          </p:nvSpPr>
          <p:spPr>
            <a:xfrm>
              <a:off x="10921744" y="7050214"/>
              <a:ext cx="27940" cy="48895"/>
            </a:xfrm>
            <a:custGeom>
              <a:avLst/>
              <a:gdLst/>
              <a:ahLst/>
              <a:cxnLst/>
              <a:rect l="l" t="t" r="r" b="b"/>
              <a:pathLst>
                <a:path w="27940" h="48895">
                  <a:moveTo>
                    <a:pt x="27431" y="487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1" name="object 4151"/>
            <p:cNvSpPr/>
            <p:nvPr/>
          </p:nvSpPr>
          <p:spPr>
            <a:xfrm>
              <a:off x="10888216" y="6990778"/>
              <a:ext cx="27940" cy="48895"/>
            </a:xfrm>
            <a:custGeom>
              <a:avLst/>
              <a:gdLst/>
              <a:ahLst/>
              <a:cxnLst/>
              <a:rect l="l" t="t" r="r" b="b"/>
              <a:pathLst>
                <a:path w="27940" h="48895">
                  <a:moveTo>
                    <a:pt x="27431" y="487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2" name="object 4152"/>
            <p:cNvSpPr/>
            <p:nvPr/>
          </p:nvSpPr>
          <p:spPr>
            <a:xfrm>
              <a:off x="10862308" y="6946582"/>
              <a:ext cx="18415" cy="33655"/>
            </a:xfrm>
            <a:custGeom>
              <a:avLst/>
              <a:gdLst/>
              <a:ahLst/>
              <a:cxnLst/>
              <a:rect l="l" t="t" r="r" b="b"/>
              <a:pathLst>
                <a:path w="18415" h="33654">
                  <a:moveTo>
                    <a:pt x="18288" y="335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3" name="object 4153"/>
            <p:cNvSpPr/>
            <p:nvPr/>
          </p:nvSpPr>
          <p:spPr>
            <a:xfrm>
              <a:off x="5703568" y="6946582"/>
              <a:ext cx="5158740" cy="0"/>
            </a:xfrm>
            <a:custGeom>
              <a:avLst/>
              <a:gdLst/>
              <a:ahLst/>
              <a:cxnLst/>
              <a:rect l="l" t="t" r="r" b="b"/>
              <a:pathLst>
                <a:path w="5158740">
                  <a:moveTo>
                    <a:pt x="0" y="0"/>
                  </a:moveTo>
                  <a:lnTo>
                    <a:pt x="5158740" y="0"/>
                  </a:lnTo>
                </a:path>
              </a:pathLst>
            </a:custGeom>
            <a:ln w="317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4" name="object 4154"/>
            <p:cNvSpPr/>
            <p:nvPr/>
          </p:nvSpPr>
          <p:spPr>
            <a:xfrm>
              <a:off x="9912856" y="7408354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304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5" name="object 4155"/>
            <p:cNvSpPr/>
            <p:nvPr/>
          </p:nvSpPr>
          <p:spPr>
            <a:xfrm>
              <a:off x="9870184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6" name="object 4156"/>
            <p:cNvSpPr/>
            <p:nvPr/>
          </p:nvSpPr>
          <p:spPr>
            <a:xfrm>
              <a:off x="9870184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7" name="object 4157"/>
            <p:cNvSpPr/>
            <p:nvPr/>
          </p:nvSpPr>
          <p:spPr>
            <a:xfrm>
              <a:off x="9870184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8" name="object 4158"/>
            <p:cNvSpPr/>
            <p:nvPr/>
          </p:nvSpPr>
          <p:spPr>
            <a:xfrm>
              <a:off x="9870184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9" name="object 4159"/>
            <p:cNvSpPr/>
            <p:nvPr/>
          </p:nvSpPr>
          <p:spPr>
            <a:xfrm>
              <a:off x="9870184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0" name="object 4160"/>
            <p:cNvSpPr/>
            <p:nvPr/>
          </p:nvSpPr>
          <p:spPr>
            <a:xfrm>
              <a:off x="9870184" y="715537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1" name="object 4161"/>
            <p:cNvSpPr/>
            <p:nvPr/>
          </p:nvSpPr>
          <p:spPr>
            <a:xfrm>
              <a:off x="9870184" y="7155370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0" y="0"/>
                  </a:moveTo>
                  <a:lnTo>
                    <a:pt x="304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2" name="object 4162"/>
            <p:cNvSpPr/>
            <p:nvPr/>
          </p:nvSpPr>
          <p:spPr>
            <a:xfrm>
              <a:off x="9914380" y="715537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3" name="object 4163"/>
            <p:cNvSpPr/>
            <p:nvPr/>
          </p:nvSpPr>
          <p:spPr>
            <a:xfrm>
              <a:off x="9943336" y="715537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4" name="object 4164"/>
            <p:cNvSpPr/>
            <p:nvPr/>
          </p:nvSpPr>
          <p:spPr>
            <a:xfrm>
              <a:off x="9943336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5" name="object 4165"/>
            <p:cNvSpPr/>
            <p:nvPr/>
          </p:nvSpPr>
          <p:spPr>
            <a:xfrm>
              <a:off x="9943336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6" name="object 4166"/>
            <p:cNvSpPr/>
            <p:nvPr/>
          </p:nvSpPr>
          <p:spPr>
            <a:xfrm>
              <a:off x="9943336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7" name="object 4167"/>
            <p:cNvSpPr/>
            <p:nvPr/>
          </p:nvSpPr>
          <p:spPr>
            <a:xfrm>
              <a:off x="9943336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8" name="object 4168"/>
            <p:cNvSpPr/>
            <p:nvPr/>
          </p:nvSpPr>
          <p:spPr>
            <a:xfrm>
              <a:off x="7599424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9" name="object 4169"/>
            <p:cNvSpPr/>
            <p:nvPr/>
          </p:nvSpPr>
          <p:spPr>
            <a:xfrm>
              <a:off x="7556752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0" name="object 4170"/>
            <p:cNvSpPr/>
            <p:nvPr/>
          </p:nvSpPr>
          <p:spPr>
            <a:xfrm>
              <a:off x="7556752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1" name="object 4171"/>
            <p:cNvSpPr/>
            <p:nvPr/>
          </p:nvSpPr>
          <p:spPr>
            <a:xfrm>
              <a:off x="7556752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2" name="object 4172"/>
            <p:cNvSpPr/>
            <p:nvPr/>
          </p:nvSpPr>
          <p:spPr>
            <a:xfrm>
              <a:off x="7556752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3" name="object 4173"/>
            <p:cNvSpPr/>
            <p:nvPr/>
          </p:nvSpPr>
          <p:spPr>
            <a:xfrm>
              <a:off x="7556752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4" name="object 4174"/>
            <p:cNvSpPr/>
            <p:nvPr/>
          </p:nvSpPr>
          <p:spPr>
            <a:xfrm>
              <a:off x="7556752" y="715537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5" name="object 4175"/>
            <p:cNvSpPr/>
            <p:nvPr/>
          </p:nvSpPr>
          <p:spPr>
            <a:xfrm>
              <a:off x="7556752" y="715537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6" name="object 4176"/>
            <p:cNvSpPr/>
            <p:nvPr/>
          </p:nvSpPr>
          <p:spPr>
            <a:xfrm>
              <a:off x="7599424" y="715537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7" name="object 4177"/>
            <p:cNvSpPr/>
            <p:nvPr/>
          </p:nvSpPr>
          <p:spPr>
            <a:xfrm>
              <a:off x="7628380" y="715537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8" name="object 4178"/>
            <p:cNvSpPr/>
            <p:nvPr/>
          </p:nvSpPr>
          <p:spPr>
            <a:xfrm>
              <a:off x="7628380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9" name="object 4179"/>
            <p:cNvSpPr/>
            <p:nvPr/>
          </p:nvSpPr>
          <p:spPr>
            <a:xfrm>
              <a:off x="7628380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0" name="object 4180"/>
            <p:cNvSpPr/>
            <p:nvPr/>
          </p:nvSpPr>
          <p:spPr>
            <a:xfrm>
              <a:off x="7628380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1" name="object 4181"/>
            <p:cNvSpPr/>
            <p:nvPr/>
          </p:nvSpPr>
          <p:spPr>
            <a:xfrm>
              <a:off x="7628380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2" name="object 4182"/>
            <p:cNvSpPr/>
            <p:nvPr/>
          </p:nvSpPr>
          <p:spPr>
            <a:xfrm>
              <a:off x="8836912" y="715537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3" name="object 4183"/>
            <p:cNvSpPr/>
            <p:nvPr/>
          </p:nvSpPr>
          <p:spPr>
            <a:xfrm>
              <a:off x="8879584" y="7155370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4" name="object 4184"/>
            <p:cNvSpPr/>
            <p:nvPr/>
          </p:nvSpPr>
          <p:spPr>
            <a:xfrm>
              <a:off x="8908540" y="715537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5" name="object 4185"/>
            <p:cNvSpPr/>
            <p:nvPr/>
          </p:nvSpPr>
          <p:spPr>
            <a:xfrm>
              <a:off x="8908540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6" name="object 4186"/>
            <p:cNvSpPr/>
            <p:nvPr/>
          </p:nvSpPr>
          <p:spPr>
            <a:xfrm>
              <a:off x="8908540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7" name="object 4187"/>
            <p:cNvSpPr/>
            <p:nvPr/>
          </p:nvSpPr>
          <p:spPr>
            <a:xfrm>
              <a:off x="8908540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8" name="object 4188"/>
            <p:cNvSpPr/>
            <p:nvPr/>
          </p:nvSpPr>
          <p:spPr>
            <a:xfrm>
              <a:off x="8908540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9" name="object 4189"/>
            <p:cNvSpPr/>
            <p:nvPr/>
          </p:nvSpPr>
          <p:spPr>
            <a:xfrm>
              <a:off x="8879584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0" name="object 4190"/>
            <p:cNvSpPr/>
            <p:nvPr/>
          </p:nvSpPr>
          <p:spPr>
            <a:xfrm>
              <a:off x="8836912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09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1" name="object 4191"/>
            <p:cNvSpPr/>
            <p:nvPr/>
          </p:nvSpPr>
          <p:spPr>
            <a:xfrm>
              <a:off x="8836912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2" name="object 4192"/>
            <p:cNvSpPr/>
            <p:nvPr/>
          </p:nvSpPr>
          <p:spPr>
            <a:xfrm>
              <a:off x="8836912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3" name="object 4193"/>
            <p:cNvSpPr/>
            <p:nvPr/>
          </p:nvSpPr>
          <p:spPr>
            <a:xfrm>
              <a:off x="8836912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4" name="object 4194"/>
            <p:cNvSpPr/>
            <p:nvPr/>
          </p:nvSpPr>
          <p:spPr>
            <a:xfrm>
              <a:off x="8836912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5" name="object 4195"/>
            <p:cNvSpPr/>
            <p:nvPr/>
          </p:nvSpPr>
          <p:spPr>
            <a:xfrm>
              <a:off x="8836912" y="715537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6" name="object 4196"/>
            <p:cNvSpPr/>
            <p:nvPr/>
          </p:nvSpPr>
          <p:spPr>
            <a:xfrm>
              <a:off x="6276592" y="715689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7" name="object 4197"/>
            <p:cNvSpPr/>
            <p:nvPr/>
          </p:nvSpPr>
          <p:spPr>
            <a:xfrm>
              <a:off x="6319264" y="715689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0" y="0"/>
                  </a:moveTo>
                  <a:lnTo>
                    <a:pt x="2895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8" name="object 4198"/>
            <p:cNvSpPr/>
            <p:nvPr/>
          </p:nvSpPr>
          <p:spPr>
            <a:xfrm>
              <a:off x="6348220" y="7156894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9" name="object 4199"/>
            <p:cNvSpPr/>
            <p:nvPr/>
          </p:nvSpPr>
          <p:spPr>
            <a:xfrm>
              <a:off x="6348220" y="71858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0" name="object 4200"/>
            <p:cNvSpPr/>
            <p:nvPr/>
          </p:nvSpPr>
          <p:spPr>
            <a:xfrm>
              <a:off x="6348220" y="72544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1" name="object 4201"/>
            <p:cNvSpPr/>
            <p:nvPr/>
          </p:nvSpPr>
          <p:spPr>
            <a:xfrm>
              <a:off x="6348220" y="73230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2" name="object 4202"/>
            <p:cNvSpPr/>
            <p:nvPr/>
          </p:nvSpPr>
          <p:spPr>
            <a:xfrm>
              <a:off x="6348220" y="7391590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3" name="object 4203"/>
            <p:cNvSpPr/>
            <p:nvPr/>
          </p:nvSpPr>
          <p:spPr>
            <a:xfrm>
              <a:off x="6319264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4" name="object 4204"/>
            <p:cNvSpPr/>
            <p:nvPr/>
          </p:nvSpPr>
          <p:spPr>
            <a:xfrm>
              <a:off x="6276592" y="7408354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89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5" name="object 4205"/>
            <p:cNvSpPr/>
            <p:nvPr/>
          </p:nvSpPr>
          <p:spPr>
            <a:xfrm>
              <a:off x="6276592" y="7393114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52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6" name="object 4206"/>
            <p:cNvSpPr/>
            <p:nvPr/>
          </p:nvSpPr>
          <p:spPr>
            <a:xfrm>
              <a:off x="6276592" y="732453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7" name="object 4207"/>
            <p:cNvSpPr/>
            <p:nvPr/>
          </p:nvSpPr>
          <p:spPr>
            <a:xfrm>
              <a:off x="6276592" y="725595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8" name="object 4208"/>
            <p:cNvSpPr/>
            <p:nvPr/>
          </p:nvSpPr>
          <p:spPr>
            <a:xfrm>
              <a:off x="6276592" y="718737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9" name="object 4209"/>
            <p:cNvSpPr/>
            <p:nvPr/>
          </p:nvSpPr>
          <p:spPr>
            <a:xfrm>
              <a:off x="6276592" y="7156894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0" name="object 4210"/>
            <p:cNvSpPr/>
            <p:nvPr/>
          </p:nvSpPr>
          <p:spPr>
            <a:xfrm>
              <a:off x="9438074" y="5710591"/>
              <a:ext cx="351279" cy="331216"/>
            </a:xfrm>
            <a:prstGeom prst="rect">
              <a:avLst/>
            </a:prstGeom>
            <a:blipFill>
              <a:blip r:embed="rId8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1" name="object 4211"/>
            <p:cNvSpPr/>
            <p:nvPr/>
          </p:nvSpPr>
          <p:spPr>
            <a:xfrm>
              <a:off x="8973006" y="5669096"/>
              <a:ext cx="331217" cy="351280"/>
            </a:xfrm>
            <a:prstGeom prst="rect">
              <a:avLst/>
            </a:prstGeom>
            <a:blipFill>
              <a:blip r:embed="rId8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2" name="object 4212"/>
            <p:cNvSpPr/>
            <p:nvPr/>
          </p:nvSpPr>
          <p:spPr>
            <a:xfrm>
              <a:off x="10212704" y="3948493"/>
              <a:ext cx="35560" cy="135890"/>
            </a:xfrm>
            <a:custGeom>
              <a:avLst/>
              <a:gdLst/>
              <a:ahLst/>
              <a:cxnLst/>
              <a:rect l="l" t="t" r="r" b="b"/>
              <a:pathLst>
                <a:path w="35559" h="135889">
                  <a:moveTo>
                    <a:pt x="35051" y="0"/>
                  </a:moveTo>
                  <a:lnTo>
                    <a:pt x="0" y="0"/>
                  </a:lnTo>
                  <a:lnTo>
                    <a:pt x="0" y="135635"/>
                  </a:lnTo>
                  <a:lnTo>
                    <a:pt x="35051" y="135635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3" name="object 4213"/>
            <p:cNvSpPr/>
            <p:nvPr/>
          </p:nvSpPr>
          <p:spPr>
            <a:xfrm>
              <a:off x="10213084" y="3948874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1356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4" name="object 4214"/>
            <p:cNvSpPr/>
            <p:nvPr/>
          </p:nvSpPr>
          <p:spPr>
            <a:xfrm>
              <a:off x="10248136" y="3948874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1356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5" name="object 4215"/>
            <p:cNvSpPr/>
            <p:nvPr/>
          </p:nvSpPr>
          <p:spPr>
            <a:xfrm>
              <a:off x="10212704" y="4245673"/>
              <a:ext cx="35560" cy="45720"/>
            </a:xfrm>
            <a:custGeom>
              <a:avLst/>
              <a:gdLst/>
              <a:ahLst/>
              <a:cxnLst/>
              <a:rect l="l" t="t" r="r" b="b"/>
              <a:pathLst>
                <a:path w="35559" h="45720">
                  <a:moveTo>
                    <a:pt x="35051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35051" y="45720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6" name="object 4216"/>
            <p:cNvSpPr/>
            <p:nvPr/>
          </p:nvSpPr>
          <p:spPr>
            <a:xfrm>
              <a:off x="10213084" y="4246054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457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7" name="object 4217"/>
            <p:cNvSpPr/>
            <p:nvPr/>
          </p:nvSpPr>
          <p:spPr>
            <a:xfrm>
              <a:off x="10248136" y="4246054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457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8" name="object 4218"/>
            <p:cNvSpPr/>
            <p:nvPr/>
          </p:nvSpPr>
          <p:spPr>
            <a:xfrm>
              <a:off x="10212704" y="4452937"/>
              <a:ext cx="35560" cy="452755"/>
            </a:xfrm>
            <a:custGeom>
              <a:avLst/>
              <a:gdLst/>
              <a:ahLst/>
              <a:cxnLst/>
              <a:rect l="l" t="t" r="r" b="b"/>
              <a:pathLst>
                <a:path w="35559" h="452754">
                  <a:moveTo>
                    <a:pt x="35051" y="0"/>
                  </a:moveTo>
                  <a:lnTo>
                    <a:pt x="0" y="0"/>
                  </a:lnTo>
                  <a:lnTo>
                    <a:pt x="0" y="452627"/>
                  </a:lnTo>
                  <a:lnTo>
                    <a:pt x="35051" y="452627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9" name="object 4219"/>
            <p:cNvSpPr/>
            <p:nvPr/>
          </p:nvSpPr>
          <p:spPr>
            <a:xfrm>
              <a:off x="10213084" y="4453318"/>
              <a:ext cx="0" cy="452755"/>
            </a:xfrm>
            <a:custGeom>
              <a:avLst/>
              <a:gdLst/>
              <a:ahLst/>
              <a:cxnLst/>
              <a:rect l="l" t="t" r="r" b="b"/>
              <a:pathLst>
                <a:path h="452754">
                  <a:moveTo>
                    <a:pt x="0" y="4526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0" name="object 4220"/>
            <p:cNvSpPr/>
            <p:nvPr/>
          </p:nvSpPr>
          <p:spPr>
            <a:xfrm>
              <a:off x="10213084" y="4453318"/>
              <a:ext cx="35560" cy="452755"/>
            </a:xfrm>
            <a:custGeom>
              <a:avLst/>
              <a:gdLst/>
              <a:ahLst/>
              <a:cxnLst/>
              <a:rect l="l" t="t" r="r" b="b"/>
              <a:pathLst>
                <a:path w="35559" h="452754">
                  <a:moveTo>
                    <a:pt x="35051" y="452627"/>
                  </a:moveTo>
                  <a:lnTo>
                    <a:pt x="35051" y="0"/>
                  </a:lnTo>
                </a:path>
                <a:path w="35559" h="452754">
                  <a:moveTo>
                    <a:pt x="35051" y="452627"/>
                  </a:moveTo>
                  <a:lnTo>
                    <a:pt x="0" y="4526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1" name="object 4221"/>
            <p:cNvSpPr/>
            <p:nvPr/>
          </p:nvSpPr>
          <p:spPr>
            <a:xfrm>
              <a:off x="10212627" y="4291317"/>
              <a:ext cx="176175" cy="162458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2" name="object 4222"/>
            <p:cNvSpPr/>
            <p:nvPr/>
          </p:nvSpPr>
          <p:spPr>
            <a:xfrm>
              <a:off x="10212627" y="4084053"/>
              <a:ext cx="176175" cy="162458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3" name="object 4223"/>
            <p:cNvSpPr/>
            <p:nvPr/>
          </p:nvSpPr>
          <p:spPr>
            <a:xfrm>
              <a:off x="10229469" y="4251769"/>
              <a:ext cx="477520" cy="36830"/>
            </a:xfrm>
            <a:custGeom>
              <a:avLst/>
              <a:gdLst/>
              <a:ahLst/>
              <a:cxnLst/>
              <a:rect l="l" t="t" r="r" b="b"/>
              <a:pathLst>
                <a:path w="477520" h="36829">
                  <a:moveTo>
                    <a:pt x="477011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477011" y="36575"/>
                  </a:lnTo>
                  <a:lnTo>
                    <a:pt x="4770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4" name="object 4224"/>
            <p:cNvSpPr/>
            <p:nvPr/>
          </p:nvSpPr>
          <p:spPr>
            <a:xfrm>
              <a:off x="10229848" y="4288727"/>
              <a:ext cx="477520" cy="0"/>
            </a:xfrm>
            <a:custGeom>
              <a:avLst/>
              <a:gdLst/>
              <a:ahLst/>
              <a:cxnLst/>
              <a:rect l="l" t="t" r="r" b="b"/>
              <a:pathLst>
                <a:path w="477520">
                  <a:moveTo>
                    <a:pt x="47701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5" name="object 4225"/>
            <p:cNvSpPr/>
            <p:nvPr/>
          </p:nvSpPr>
          <p:spPr>
            <a:xfrm>
              <a:off x="10229848" y="4252150"/>
              <a:ext cx="477520" cy="36830"/>
            </a:xfrm>
            <a:custGeom>
              <a:avLst/>
              <a:gdLst/>
              <a:ahLst/>
              <a:cxnLst/>
              <a:rect l="l" t="t" r="r" b="b"/>
              <a:pathLst>
                <a:path w="477520" h="36829">
                  <a:moveTo>
                    <a:pt x="477011" y="0"/>
                  </a:moveTo>
                  <a:lnTo>
                    <a:pt x="0" y="0"/>
                  </a:lnTo>
                </a:path>
                <a:path w="477520" h="36829">
                  <a:moveTo>
                    <a:pt x="477011" y="0"/>
                  </a:moveTo>
                  <a:lnTo>
                    <a:pt x="477011" y="365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6" name="object 4226"/>
            <p:cNvSpPr/>
            <p:nvPr/>
          </p:nvSpPr>
          <p:spPr>
            <a:xfrm>
              <a:off x="8435720" y="2544889"/>
              <a:ext cx="38100" cy="1384300"/>
            </a:xfrm>
            <a:custGeom>
              <a:avLst/>
              <a:gdLst/>
              <a:ahLst/>
              <a:cxnLst/>
              <a:rect l="l" t="t" r="r" b="b"/>
              <a:pathLst>
                <a:path w="38100" h="1384300">
                  <a:moveTo>
                    <a:pt x="38100" y="0"/>
                  </a:moveTo>
                  <a:lnTo>
                    <a:pt x="0" y="0"/>
                  </a:lnTo>
                  <a:lnTo>
                    <a:pt x="0" y="1383792"/>
                  </a:lnTo>
                  <a:lnTo>
                    <a:pt x="38100" y="1383792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7" name="object 4227"/>
            <p:cNvSpPr/>
            <p:nvPr/>
          </p:nvSpPr>
          <p:spPr>
            <a:xfrm>
              <a:off x="8436100" y="2545270"/>
              <a:ext cx="0" cy="1384300"/>
            </a:xfrm>
            <a:custGeom>
              <a:avLst/>
              <a:gdLst/>
              <a:ahLst/>
              <a:cxnLst/>
              <a:rect l="l" t="t" r="r" b="b"/>
              <a:pathLst>
                <a:path h="1384300">
                  <a:moveTo>
                    <a:pt x="0" y="1383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8" name="object 4228"/>
            <p:cNvSpPr/>
            <p:nvPr/>
          </p:nvSpPr>
          <p:spPr>
            <a:xfrm>
              <a:off x="8474200" y="2545270"/>
              <a:ext cx="0" cy="1384300"/>
            </a:xfrm>
            <a:custGeom>
              <a:avLst/>
              <a:gdLst/>
              <a:ahLst/>
              <a:cxnLst/>
              <a:rect l="l" t="t" r="r" b="b"/>
              <a:pathLst>
                <a:path h="1384300">
                  <a:moveTo>
                    <a:pt x="0" y="1383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9" name="object 4229"/>
            <p:cNvSpPr/>
            <p:nvPr/>
          </p:nvSpPr>
          <p:spPr>
            <a:xfrm>
              <a:off x="7618779" y="5059413"/>
              <a:ext cx="167189" cy="162458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0" name="object 4230"/>
            <p:cNvSpPr/>
            <p:nvPr/>
          </p:nvSpPr>
          <p:spPr>
            <a:xfrm>
              <a:off x="5793103" y="6927913"/>
              <a:ext cx="3191510" cy="18415"/>
            </a:xfrm>
            <a:custGeom>
              <a:avLst/>
              <a:gdLst/>
              <a:ahLst/>
              <a:cxnLst/>
              <a:rect l="l" t="t" r="r" b="b"/>
              <a:pathLst>
                <a:path w="3191509" h="18415">
                  <a:moveTo>
                    <a:pt x="3191255" y="0"/>
                  </a:moveTo>
                  <a:lnTo>
                    <a:pt x="0" y="1524"/>
                  </a:lnTo>
                  <a:lnTo>
                    <a:pt x="0" y="18288"/>
                  </a:lnTo>
                  <a:lnTo>
                    <a:pt x="3191255" y="18288"/>
                  </a:lnTo>
                  <a:lnTo>
                    <a:pt x="31912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1" name="object 4231"/>
            <p:cNvSpPr/>
            <p:nvPr/>
          </p:nvSpPr>
          <p:spPr>
            <a:xfrm>
              <a:off x="5793484" y="6946582"/>
              <a:ext cx="3191510" cy="0"/>
            </a:xfrm>
            <a:custGeom>
              <a:avLst/>
              <a:gdLst/>
              <a:ahLst/>
              <a:cxnLst/>
              <a:rect l="l" t="t" r="r" b="b"/>
              <a:pathLst>
                <a:path w="3191509">
                  <a:moveTo>
                    <a:pt x="31912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2" name="object 4232"/>
            <p:cNvSpPr/>
            <p:nvPr/>
          </p:nvSpPr>
          <p:spPr>
            <a:xfrm>
              <a:off x="5793484" y="6928294"/>
              <a:ext cx="3191510" cy="1905"/>
            </a:xfrm>
            <a:custGeom>
              <a:avLst/>
              <a:gdLst/>
              <a:ahLst/>
              <a:cxnLst/>
              <a:rect l="l" t="t" r="r" b="b"/>
              <a:pathLst>
                <a:path w="3191509" h="1904">
                  <a:moveTo>
                    <a:pt x="3191255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3" name="object 4233"/>
            <p:cNvSpPr/>
            <p:nvPr/>
          </p:nvSpPr>
          <p:spPr>
            <a:xfrm>
              <a:off x="9299828" y="6927913"/>
              <a:ext cx="93345" cy="18415"/>
            </a:xfrm>
            <a:custGeom>
              <a:avLst/>
              <a:gdLst/>
              <a:ahLst/>
              <a:cxnLst/>
              <a:rect l="l" t="t" r="r" b="b"/>
              <a:pathLst>
                <a:path w="93345" h="18415">
                  <a:moveTo>
                    <a:pt x="92964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92964" y="18287"/>
                  </a:lnTo>
                  <a:lnTo>
                    <a:pt x="929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4" name="object 4234"/>
            <p:cNvSpPr/>
            <p:nvPr/>
          </p:nvSpPr>
          <p:spPr>
            <a:xfrm>
              <a:off x="9300208" y="69282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5" name="object 4235"/>
            <p:cNvSpPr/>
            <p:nvPr/>
          </p:nvSpPr>
          <p:spPr>
            <a:xfrm>
              <a:off x="8984740" y="69282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6" name="object 4236"/>
            <p:cNvSpPr/>
            <p:nvPr/>
          </p:nvSpPr>
          <p:spPr>
            <a:xfrm>
              <a:off x="9300208" y="6946582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7" name="object 4237"/>
            <p:cNvSpPr/>
            <p:nvPr/>
          </p:nvSpPr>
          <p:spPr>
            <a:xfrm>
              <a:off x="9300208" y="6928294"/>
              <a:ext cx="93345" cy="0"/>
            </a:xfrm>
            <a:custGeom>
              <a:avLst/>
              <a:gdLst/>
              <a:ahLst/>
              <a:cxnLst/>
              <a:rect l="l" t="t" r="r" b="b"/>
              <a:pathLst>
                <a:path w="93345">
                  <a:moveTo>
                    <a:pt x="929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8" name="object 4238"/>
            <p:cNvSpPr/>
            <p:nvPr/>
          </p:nvSpPr>
          <p:spPr>
            <a:xfrm>
              <a:off x="9709784" y="6927913"/>
              <a:ext cx="521334" cy="18415"/>
            </a:xfrm>
            <a:custGeom>
              <a:avLst/>
              <a:gdLst/>
              <a:ahLst/>
              <a:cxnLst/>
              <a:rect l="l" t="t" r="r" b="b"/>
              <a:pathLst>
                <a:path w="521334" h="18415">
                  <a:moveTo>
                    <a:pt x="521207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521207" y="18287"/>
                  </a:lnTo>
                  <a:lnTo>
                    <a:pt x="5212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9" name="object 4239"/>
            <p:cNvSpPr/>
            <p:nvPr/>
          </p:nvSpPr>
          <p:spPr>
            <a:xfrm>
              <a:off x="9710164" y="69282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0" name="object 4240"/>
            <p:cNvSpPr/>
            <p:nvPr/>
          </p:nvSpPr>
          <p:spPr>
            <a:xfrm>
              <a:off x="9393172" y="69282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1" name="object 4241"/>
            <p:cNvSpPr/>
            <p:nvPr/>
          </p:nvSpPr>
          <p:spPr>
            <a:xfrm>
              <a:off x="9710164" y="6946582"/>
              <a:ext cx="521334" cy="0"/>
            </a:xfrm>
            <a:custGeom>
              <a:avLst/>
              <a:gdLst/>
              <a:ahLst/>
              <a:cxnLst/>
              <a:rect l="l" t="t" r="r" b="b"/>
              <a:pathLst>
                <a:path w="521334">
                  <a:moveTo>
                    <a:pt x="5212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2" name="object 4242"/>
            <p:cNvSpPr/>
            <p:nvPr/>
          </p:nvSpPr>
          <p:spPr>
            <a:xfrm>
              <a:off x="9710164" y="6928294"/>
              <a:ext cx="521334" cy="0"/>
            </a:xfrm>
            <a:custGeom>
              <a:avLst/>
              <a:gdLst/>
              <a:ahLst/>
              <a:cxnLst/>
              <a:rect l="l" t="t" r="r" b="b"/>
              <a:pathLst>
                <a:path w="521334">
                  <a:moveTo>
                    <a:pt x="5212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3" name="object 4243"/>
            <p:cNvSpPr/>
            <p:nvPr/>
          </p:nvSpPr>
          <p:spPr>
            <a:xfrm>
              <a:off x="8984283" y="6927837"/>
              <a:ext cx="316383" cy="168554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4" name="object 4244"/>
            <p:cNvSpPr/>
            <p:nvPr/>
          </p:nvSpPr>
          <p:spPr>
            <a:xfrm>
              <a:off x="9392715" y="6927837"/>
              <a:ext cx="317907" cy="168554"/>
            </a:xfrm>
            <a:prstGeom prst="rect">
              <a:avLst/>
            </a:prstGeom>
            <a:blipFill>
              <a:blip r:embed="rId9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5" name="object 4245"/>
            <p:cNvSpPr/>
            <p:nvPr/>
          </p:nvSpPr>
          <p:spPr>
            <a:xfrm>
              <a:off x="10939653" y="4434649"/>
              <a:ext cx="342900" cy="1407160"/>
            </a:xfrm>
            <a:custGeom>
              <a:avLst/>
              <a:gdLst/>
              <a:ahLst/>
              <a:cxnLst/>
              <a:rect l="l" t="t" r="r" b="b"/>
              <a:pathLst>
                <a:path w="342900" h="1407160">
                  <a:moveTo>
                    <a:pt x="342900" y="0"/>
                  </a:moveTo>
                  <a:lnTo>
                    <a:pt x="0" y="0"/>
                  </a:lnTo>
                  <a:lnTo>
                    <a:pt x="0" y="1075956"/>
                  </a:lnTo>
                  <a:lnTo>
                    <a:pt x="0" y="1406652"/>
                  </a:lnTo>
                  <a:lnTo>
                    <a:pt x="342900" y="1406652"/>
                  </a:lnTo>
                  <a:lnTo>
                    <a:pt x="342900" y="1075956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6" name="object 4246"/>
            <p:cNvSpPr/>
            <p:nvPr/>
          </p:nvSpPr>
          <p:spPr>
            <a:xfrm>
              <a:off x="10981180" y="443503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7" name="object 4247"/>
            <p:cNvSpPr/>
            <p:nvPr/>
          </p:nvSpPr>
          <p:spPr>
            <a:xfrm>
              <a:off x="11049760" y="443503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8" name="object 4248"/>
            <p:cNvSpPr/>
            <p:nvPr/>
          </p:nvSpPr>
          <p:spPr>
            <a:xfrm>
              <a:off x="11118340" y="443503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9" name="object 4249"/>
            <p:cNvSpPr/>
            <p:nvPr/>
          </p:nvSpPr>
          <p:spPr>
            <a:xfrm>
              <a:off x="11186920" y="443503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0" name="object 4250"/>
            <p:cNvSpPr/>
            <p:nvPr/>
          </p:nvSpPr>
          <p:spPr>
            <a:xfrm>
              <a:off x="11255500" y="443503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0" y="0"/>
                  </a:moveTo>
                  <a:lnTo>
                    <a:pt x="2743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1" name="object 4251"/>
            <p:cNvSpPr/>
            <p:nvPr/>
          </p:nvSpPr>
          <p:spPr>
            <a:xfrm>
              <a:off x="11282932" y="4435030"/>
              <a:ext cx="0" cy="1407160"/>
            </a:xfrm>
            <a:custGeom>
              <a:avLst/>
              <a:gdLst/>
              <a:ahLst/>
              <a:cxnLst/>
              <a:rect l="l" t="t" r="r" b="b"/>
              <a:pathLst>
                <a:path h="1407160">
                  <a:moveTo>
                    <a:pt x="0" y="0"/>
                  </a:moveTo>
                  <a:lnTo>
                    <a:pt x="0" y="1406652"/>
                  </a:lnTo>
                </a:path>
              </a:pathLst>
            </a:custGeom>
            <a:ln w="317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2" name="object 4252"/>
            <p:cNvSpPr/>
            <p:nvPr/>
          </p:nvSpPr>
          <p:spPr>
            <a:xfrm>
              <a:off x="11255500" y="5841682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2743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3" name="object 4253"/>
            <p:cNvSpPr/>
            <p:nvPr/>
          </p:nvSpPr>
          <p:spPr>
            <a:xfrm>
              <a:off x="10981180" y="5841682"/>
              <a:ext cx="260985" cy="0"/>
            </a:xfrm>
            <a:custGeom>
              <a:avLst/>
              <a:gdLst/>
              <a:ahLst/>
              <a:cxnLst/>
              <a:rect l="l" t="t" r="r" b="b"/>
              <a:pathLst>
                <a:path w="260984">
                  <a:moveTo>
                    <a:pt x="211456" y="0"/>
                  </a:moveTo>
                  <a:lnTo>
                    <a:pt x="260603" y="0"/>
                  </a:lnTo>
                </a:path>
                <a:path w="260984">
                  <a:moveTo>
                    <a:pt x="0" y="0"/>
                  </a:moveTo>
                  <a:lnTo>
                    <a:pt x="499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4" name="object 4254"/>
            <p:cNvSpPr/>
            <p:nvPr/>
          </p:nvSpPr>
          <p:spPr>
            <a:xfrm>
              <a:off x="10940032" y="5841682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40">
                  <a:moveTo>
                    <a:pt x="2743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5" name="object 4255"/>
            <p:cNvSpPr/>
            <p:nvPr/>
          </p:nvSpPr>
          <p:spPr>
            <a:xfrm>
              <a:off x="10940032" y="4435030"/>
              <a:ext cx="0" cy="1407160"/>
            </a:xfrm>
            <a:custGeom>
              <a:avLst/>
              <a:gdLst/>
              <a:ahLst/>
              <a:cxnLst/>
              <a:rect l="l" t="t" r="r" b="b"/>
              <a:pathLst>
                <a:path h="1407160">
                  <a:moveTo>
                    <a:pt x="0" y="0"/>
                  </a:moveTo>
                  <a:lnTo>
                    <a:pt x="0" y="1406652"/>
                  </a:lnTo>
                </a:path>
              </a:pathLst>
            </a:custGeom>
            <a:ln w="317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6" name="object 4256"/>
            <p:cNvSpPr/>
            <p:nvPr/>
          </p:nvSpPr>
          <p:spPr>
            <a:xfrm>
              <a:off x="7259193" y="3124009"/>
              <a:ext cx="216535" cy="384175"/>
            </a:xfrm>
            <a:custGeom>
              <a:avLst/>
              <a:gdLst/>
              <a:ahLst/>
              <a:cxnLst/>
              <a:rect l="l" t="t" r="r" b="b"/>
              <a:pathLst>
                <a:path w="216534" h="384175">
                  <a:moveTo>
                    <a:pt x="216408" y="0"/>
                  </a:moveTo>
                  <a:lnTo>
                    <a:pt x="0" y="0"/>
                  </a:lnTo>
                  <a:lnTo>
                    <a:pt x="0" y="149352"/>
                  </a:lnTo>
                  <a:lnTo>
                    <a:pt x="0" y="384048"/>
                  </a:lnTo>
                  <a:lnTo>
                    <a:pt x="216408" y="384048"/>
                  </a:lnTo>
                  <a:lnTo>
                    <a:pt x="216408" y="149352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7" name="object 4257"/>
            <p:cNvSpPr/>
            <p:nvPr/>
          </p:nvSpPr>
          <p:spPr>
            <a:xfrm>
              <a:off x="7475600" y="2544889"/>
              <a:ext cx="17145" cy="889000"/>
            </a:xfrm>
            <a:custGeom>
              <a:avLst/>
              <a:gdLst/>
              <a:ahLst/>
              <a:cxnLst/>
              <a:rect l="l" t="t" r="r" b="b"/>
              <a:pathLst>
                <a:path w="17145" h="889000">
                  <a:moveTo>
                    <a:pt x="0" y="888492"/>
                  </a:moveTo>
                  <a:lnTo>
                    <a:pt x="16764" y="888492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8884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8" name="object 4258"/>
            <p:cNvSpPr/>
            <p:nvPr/>
          </p:nvSpPr>
          <p:spPr>
            <a:xfrm>
              <a:off x="7475980" y="2545272"/>
              <a:ext cx="17145" cy="888365"/>
            </a:xfrm>
            <a:custGeom>
              <a:avLst/>
              <a:gdLst/>
              <a:ahLst/>
              <a:cxnLst/>
              <a:rect l="l" t="t" r="r" b="b"/>
              <a:pathLst>
                <a:path w="17145" h="888364">
                  <a:moveTo>
                    <a:pt x="0" y="0"/>
                  </a:moveTo>
                  <a:lnTo>
                    <a:pt x="0" y="888109"/>
                  </a:lnTo>
                </a:path>
                <a:path w="17145" h="888364">
                  <a:moveTo>
                    <a:pt x="16764" y="0"/>
                  </a:moveTo>
                  <a:lnTo>
                    <a:pt x="16764" y="88810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59" name="object 4259"/>
          <p:cNvSpPr txBox="1"/>
          <p:nvPr/>
        </p:nvSpPr>
        <p:spPr>
          <a:xfrm>
            <a:off x="7986012" y="6309042"/>
            <a:ext cx="389890" cy="20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RECEPTIO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N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73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25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sp>
        <p:nvSpPr>
          <p:cNvPr id="4260" name="object 4260"/>
          <p:cNvSpPr txBox="1"/>
          <p:nvPr/>
        </p:nvSpPr>
        <p:spPr>
          <a:xfrm>
            <a:off x="6045960" y="5377878"/>
            <a:ext cx="935355" cy="20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STAFF</a:t>
            </a:r>
            <a:r>
              <a:rPr sz="600" spc="-4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OFFICE/MANAGEMENT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29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1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sp>
        <p:nvSpPr>
          <p:cNvPr id="4261" name="object 4261"/>
          <p:cNvSpPr txBox="1"/>
          <p:nvPr/>
        </p:nvSpPr>
        <p:spPr>
          <a:xfrm>
            <a:off x="8988804" y="7282878"/>
            <a:ext cx="50863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CAFE</a:t>
            </a:r>
            <a:r>
              <a:rPr sz="600" spc="-5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TERRACE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4262" name="object 4262"/>
          <p:cNvGrpSpPr/>
          <p:nvPr/>
        </p:nvGrpSpPr>
        <p:grpSpPr>
          <a:xfrm>
            <a:off x="10020806" y="7162083"/>
            <a:ext cx="843280" cy="369570"/>
            <a:chOff x="10020806" y="7162083"/>
            <a:chExt cx="843280" cy="369570"/>
          </a:xfrm>
        </p:grpSpPr>
        <p:sp>
          <p:nvSpPr>
            <p:cNvPr id="4263" name="object 4263"/>
            <p:cNvSpPr/>
            <p:nvPr/>
          </p:nvSpPr>
          <p:spPr>
            <a:xfrm>
              <a:off x="10532508" y="7179810"/>
              <a:ext cx="331217" cy="351282"/>
            </a:xfrm>
            <a:prstGeom prst="rect">
              <a:avLst/>
            </a:prstGeom>
            <a:blipFill>
              <a:blip r:embed="rId9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4" name="object 4264"/>
            <p:cNvSpPr/>
            <p:nvPr/>
          </p:nvSpPr>
          <p:spPr>
            <a:xfrm>
              <a:off x="10020806" y="7162083"/>
              <a:ext cx="331216" cy="351281"/>
            </a:xfrm>
            <a:prstGeom prst="rect">
              <a:avLst/>
            </a:prstGeom>
            <a:blipFill>
              <a:blip r:embed="rId9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65" name="object 4265"/>
          <p:cNvSpPr txBox="1"/>
          <p:nvPr/>
        </p:nvSpPr>
        <p:spPr>
          <a:xfrm>
            <a:off x="6017005" y="6309042"/>
            <a:ext cx="873125" cy="20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FLEXIBLE MEETING</a:t>
            </a:r>
            <a:r>
              <a:rPr sz="600" spc="-5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ROOMS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54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1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4266" name="object 4266"/>
          <p:cNvGrpSpPr/>
          <p:nvPr/>
        </p:nvGrpSpPr>
        <p:grpSpPr>
          <a:xfrm>
            <a:off x="5701409" y="2454719"/>
            <a:ext cx="5582285" cy="5220970"/>
            <a:chOff x="5701409" y="2454719"/>
            <a:chExt cx="5582285" cy="5220970"/>
          </a:xfrm>
        </p:grpSpPr>
        <p:sp>
          <p:nvSpPr>
            <p:cNvPr id="4267" name="object 4267"/>
            <p:cNvSpPr/>
            <p:nvPr/>
          </p:nvSpPr>
          <p:spPr>
            <a:xfrm>
              <a:off x="8080629" y="6987349"/>
              <a:ext cx="327660" cy="424180"/>
            </a:xfrm>
            <a:custGeom>
              <a:avLst/>
              <a:gdLst/>
              <a:ahLst/>
              <a:cxnLst/>
              <a:rect l="l" t="t" r="r" b="b"/>
              <a:pathLst>
                <a:path w="327659" h="424179">
                  <a:moveTo>
                    <a:pt x="164592" y="0"/>
                  </a:moveTo>
                  <a:lnTo>
                    <a:pt x="0" y="423671"/>
                  </a:lnTo>
                  <a:lnTo>
                    <a:pt x="327660" y="423671"/>
                  </a:lnTo>
                  <a:lnTo>
                    <a:pt x="1645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8" name="object 4268"/>
            <p:cNvSpPr/>
            <p:nvPr/>
          </p:nvSpPr>
          <p:spPr>
            <a:xfrm>
              <a:off x="8081008" y="6987730"/>
              <a:ext cx="327660" cy="424180"/>
            </a:xfrm>
            <a:custGeom>
              <a:avLst/>
              <a:gdLst/>
              <a:ahLst/>
              <a:cxnLst/>
              <a:rect l="l" t="t" r="r" b="b"/>
              <a:pathLst>
                <a:path w="327659" h="424179">
                  <a:moveTo>
                    <a:pt x="164592" y="0"/>
                  </a:moveTo>
                  <a:lnTo>
                    <a:pt x="327660" y="423671"/>
                  </a:lnTo>
                  <a:lnTo>
                    <a:pt x="0" y="423671"/>
                  </a:lnTo>
                  <a:lnTo>
                    <a:pt x="164592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9" name="object 4269"/>
            <p:cNvSpPr/>
            <p:nvPr/>
          </p:nvSpPr>
          <p:spPr>
            <a:xfrm>
              <a:off x="7973948" y="6930961"/>
              <a:ext cx="271780" cy="10795"/>
            </a:xfrm>
            <a:custGeom>
              <a:avLst/>
              <a:gdLst/>
              <a:ahLst/>
              <a:cxnLst/>
              <a:rect l="l" t="t" r="r" b="b"/>
              <a:pathLst>
                <a:path w="271779" h="10795">
                  <a:moveTo>
                    <a:pt x="271272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271272" y="10667"/>
                  </a:lnTo>
                  <a:lnTo>
                    <a:pt x="271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0" name="object 4270"/>
            <p:cNvSpPr/>
            <p:nvPr/>
          </p:nvSpPr>
          <p:spPr>
            <a:xfrm>
              <a:off x="7974329" y="6931342"/>
              <a:ext cx="271780" cy="10795"/>
            </a:xfrm>
            <a:custGeom>
              <a:avLst/>
              <a:gdLst/>
              <a:ahLst/>
              <a:cxnLst/>
              <a:rect l="l" t="t" r="r" b="b"/>
              <a:pathLst>
                <a:path w="271779" h="10795">
                  <a:moveTo>
                    <a:pt x="0" y="0"/>
                  </a:moveTo>
                  <a:lnTo>
                    <a:pt x="271272" y="0"/>
                  </a:lnTo>
                  <a:lnTo>
                    <a:pt x="271272" y="10667"/>
                  </a:lnTo>
                  <a:lnTo>
                    <a:pt x="0" y="1066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1" name="object 4271"/>
            <p:cNvSpPr/>
            <p:nvPr/>
          </p:nvSpPr>
          <p:spPr>
            <a:xfrm>
              <a:off x="8245220" y="6930961"/>
              <a:ext cx="269875" cy="10795"/>
            </a:xfrm>
            <a:custGeom>
              <a:avLst/>
              <a:gdLst/>
              <a:ahLst/>
              <a:cxnLst/>
              <a:rect l="l" t="t" r="r" b="b"/>
              <a:pathLst>
                <a:path w="269875" h="10795">
                  <a:moveTo>
                    <a:pt x="269748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269748" y="10667"/>
                  </a:lnTo>
                  <a:lnTo>
                    <a:pt x="26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2" name="object 4272"/>
            <p:cNvSpPr/>
            <p:nvPr/>
          </p:nvSpPr>
          <p:spPr>
            <a:xfrm>
              <a:off x="8245601" y="6931342"/>
              <a:ext cx="269875" cy="10795"/>
            </a:xfrm>
            <a:custGeom>
              <a:avLst/>
              <a:gdLst/>
              <a:ahLst/>
              <a:cxnLst/>
              <a:rect l="l" t="t" r="r" b="b"/>
              <a:pathLst>
                <a:path w="269875" h="10795">
                  <a:moveTo>
                    <a:pt x="0" y="0"/>
                  </a:moveTo>
                  <a:lnTo>
                    <a:pt x="269748" y="0"/>
                  </a:lnTo>
                  <a:lnTo>
                    <a:pt x="269748" y="10667"/>
                  </a:lnTo>
                  <a:lnTo>
                    <a:pt x="0" y="1066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3" name="object 4273"/>
            <p:cNvSpPr/>
            <p:nvPr/>
          </p:nvSpPr>
          <p:spPr>
            <a:xfrm>
              <a:off x="7896604" y="6972490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79">
                  <a:moveTo>
                    <a:pt x="22097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4" name="object 4274"/>
            <p:cNvSpPr/>
            <p:nvPr/>
          </p:nvSpPr>
          <p:spPr>
            <a:xfrm>
              <a:off x="7896604" y="6955726"/>
              <a:ext cx="17145" cy="35560"/>
            </a:xfrm>
            <a:custGeom>
              <a:avLst/>
              <a:gdLst/>
              <a:ahLst/>
              <a:cxnLst/>
              <a:rect l="l" t="t" r="r" b="b"/>
              <a:pathLst>
                <a:path w="17145" h="35559">
                  <a:moveTo>
                    <a:pt x="0" y="16763"/>
                  </a:moveTo>
                  <a:lnTo>
                    <a:pt x="16764" y="35051"/>
                  </a:lnTo>
                </a:path>
                <a:path w="17145" h="35559">
                  <a:moveTo>
                    <a:pt x="0" y="16763"/>
                  </a:moveTo>
                  <a:lnTo>
                    <a:pt x="167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5" name="object 4275"/>
            <p:cNvSpPr/>
            <p:nvPr/>
          </p:nvSpPr>
          <p:spPr>
            <a:xfrm>
              <a:off x="8372092" y="6972490"/>
              <a:ext cx="222885" cy="0"/>
            </a:xfrm>
            <a:custGeom>
              <a:avLst/>
              <a:gdLst/>
              <a:ahLst/>
              <a:cxnLst/>
              <a:rect l="l" t="t" r="r" b="b"/>
              <a:pathLst>
                <a:path w="222884">
                  <a:moveTo>
                    <a:pt x="0" y="0"/>
                  </a:moveTo>
                  <a:lnTo>
                    <a:pt x="2225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6" name="object 4276"/>
            <p:cNvSpPr/>
            <p:nvPr/>
          </p:nvSpPr>
          <p:spPr>
            <a:xfrm>
              <a:off x="8576308" y="6955726"/>
              <a:ext cx="18415" cy="35560"/>
            </a:xfrm>
            <a:custGeom>
              <a:avLst/>
              <a:gdLst/>
              <a:ahLst/>
              <a:cxnLst/>
              <a:rect l="l" t="t" r="r" b="b"/>
              <a:pathLst>
                <a:path w="18415" h="35559">
                  <a:moveTo>
                    <a:pt x="18288" y="16763"/>
                  </a:moveTo>
                  <a:lnTo>
                    <a:pt x="0" y="35051"/>
                  </a:lnTo>
                </a:path>
                <a:path w="18415" h="35559">
                  <a:moveTo>
                    <a:pt x="18288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7" name="object 4277"/>
            <p:cNvSpPr/>
            <p:nvPr/>
          </p:nvSpPr>
          <p:spPr>
            <a:xfrm>
              <a:off x="7974328" y="69282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82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8" name="object 4278"/>
            <p:cNvSpPr/>
            <p:nvPr/>
          </p:nvSpPr>
          <p:spPr>
            <a:xfrm>
              <a:off x="8515348" y="69282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82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9" name="object 4279"/>
            <p:cNvSpPr/>
            <p:nvPr/>
          </p:nvSpPr>
          <p:spPr>
            <a:xfrm>
              <a:off x="7240905" y="5190553"/>
              <a:ext cx="18415" cy="585470"/>
            </a:xfrm>
            <a:custGeom>
              <a:avLst/>
              <a:gdLst/>
              <a:ahLst/>
              <a:cxnLst/>
              <a:rect l="l" t="t" r="r" b="b"/>
              <a:pathLst>
                <a:path w="18415" h="585470">
                  <a:moveTo>
                    <a:pt x="18288" y="0"/>
                  </a:moveTo>
                  <a:lnTo>
                    <a:pt x="0" y="0"/>
                  </a:lnTo>
                  <a:lnTo>
                    <a:pt x="0" y="585215"/>
                  </a:lnTo>
                  <a:lnTo>
                    <a:pt x="18288" y="585215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0" name="object 4280"/>
            <p:cNvSpPr/>
            <p:nvPr/>
          </p:nvSpPr>
          <p:spPr>
            <a:xfrm>
              <a:off x="7241284" y="5190934"/>
              <a:ext cx="0" cy="585470"/>
            </a:xfrm>
            <a:custGeom>
              <a:avLst/>
              <a:gdLst/>
              <a:ahLst/>
              <a:cxnLst/>
              <a:rect l="l" t="t" r="r" b="b"/>
              <a:pathLst>
                <a:path h="585470">
                  <a:moveTo>
                    <a:pt x="0" y="5852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1" name="object 4281"/>
            <p:cNvSpPr/>
            <p:nvPr/>
          </p:nvSpPr>
          <p:spPr>
            <a:xfrm>
              <a:off x="7259572" y="5190934"/>
              <a:ext cx="0" cy="585470"/>
            </a:xfrm>
            <a:custGeom>
              <a:avLst/>
              <a:gdLst/>
              <a:ahLst/>
              <a:cxnLst/>
              <a:rect l="l" t="t" r="r" b="b"/>
              <a:pathLst>
                <a:path h="585470">
                  <a:moveTo>
                    <a:pt x="0" y="5852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2" name="object 4282"/>
            <p:cNvSpPr/>
            <p:nvPr/>
          </p:nvSpPr>
          <p:spPr>
            <a:xfrm>
              <a:off x="7240905" y="5937313"/>
              <a:ext cx="18415" cy="990600"/>
            </a:xfrm>
            <a:custGeom>
              <a:avLst/>
              <a:gdLst/>
              <a:ahLst/>
              <a:cxnLst/>
              <a:rect l="l" t="t" r="r" b="b"/>
              <a:pathLst>
                <a:path w="18415" h="990600">
                  <a:moveTo>
                    <a:pt x="18288" y="0"/>
                  </a:moveTo>
                  <a:lnTo>
                    <a:pt x="0" y="0"/>
                  </a:lnTo>
                  <a:lnTo>
                    <a:pt x="0" y="990600"/>
                  </a:lnTo>
                  <a:lnTo>
                    <a:pt x="18288" y="990600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3" name="object 4283"/>
            <p:cNvSpPr/>
            <p:nvPr/>
          </p:nvSpPr>
          <p:spPr>
            <a:xfrm>
              <a:off x="7241284" y="5937694"/>
              <a:ext cx="0" cy="990600"/>
            </a:xfrm>
            <a:custGeom>
              <a:avLst/>
              <a:gdLst/>
              <a:ahLst/>
              <a:cxnLst/>
              <a:rect l="l" t="t" r="r" b="b"/>
              <a:pathLst>
                <a:path h="990600">
                  <a:moveTo>
                    <a:pt x="0" y="9906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4" name="object 4284"/>
            <p:cNvSpPr/>
            <p:nvPr/>
          </p:nvSpPr>
          <p:spPr>
            <a:xfrm>
              <a:off x="7259572" y="5937694"/>
              <a:ext cx="0" cy="990600"/>
            </a:xfrm>
            <a:custGeom>
              <a:avLst/>
              <a:gdLst/>
              <a:ahLst/>
              <a:cxnLst/>
              <a:rect l="l" t="t" r="r" b="b"/>
              <a:pathLst>
                <a:path h="990600">
                  <a:moveTo>
                    <a:pt x="0" y="9906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5" name="object 4285"/>
            <p:cNvSpPr/>
            <p:nvPr/>
          </p:nvSpPr>
          <p:spPr>
            <a:xfrm>
              <a:off x="7092279" y="5775693"/>
              <a:ext cx="167751" cy="162458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6" name="object 4286"/>
            <p:cNvSpPr/>
            <p:nvPr/>
          </p:nvSpPr>
          <p:spPr>
            <a:xfrm>
              <a:off x="10861927" y="6856285"/>
              <a:ext cx="421005" cy="818515"/>
            </a:xfrm>
            <a:custGeom>
              <a:avLst/>
              <a:gdLst/>
              <a:ahLst/>
              <a:cxnLst/>
              <a:rect l="l" t="t" r="r" b="b"/>
              <a:pathLst>
                <a:path w="421004" h="818515">
                  <a:moveTo>
                    <a:pt x="51815" y="0"/>
                  </a:moveTo>
                  <a:lnTo>
                    <a:pt x="0" y="89916"/>
                  </a:lnTo>
                  <a:lnTo>
                    <a:pt x="420623" y="818388"/>
                  </a:lnTo>
                  <a:lnTo>
                    <a:pt x="330707" y="481584"/>
                  </a:lnTo>
                  <a:lnTo>
                    <a:pt x="518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7" name="object 4287"/>
            <p:cNvSpPr/>
            <p:nvPr/>
          </p:nvSpPr>
          <p:spPr>
            <a:xfrm>
              <a:off x="10862308" y="6946582"/>
              <a:ext cx="421005" cy="728980"/>
            </a:xfrm>
            <a:custGeom>
              <a:avLst/>
              <a:gdLst/>
              <a:ahLst/>
              <a:cxnLst/>
              <a:rect l="l" t="t" r="r" b="b"/>
              <a:pathLst>
                <a:path w="421004" h="728979">
                  <a:moveTo>
                    <a:pt x="420624" y="7284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8" name="object 4288"/>
            <p:cNvSpPr/>
            <p:nvPr/>
          </p:nvSpPr>
          <p:spPr>
            <a:xfrm>
              <a:off x="10914124" y="6856666"/>
              <a:ext cx="279400" cy="481965"/>
            </a:xfrm>
            <a:custGeom>
              <a:avLst/>
              <a:gdLst/>
              <a:ahLst/>
              <a:cxnLst/>
              <a:rect l="l" t="t" r="r" b="b"/>
              <a:pathLst>
                <a:path w="279400" h="481965">
                  <a:moveTo>
                    <a:pt x="278892" y="4815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9" name="object 4289"/>
            <p:cNvSpPr/>
            <p:nvPr/>
          </p:nvSpPr>
          <p:spPr>
            <a:xfrm>
              <a:off x="11192635" y="5786437"/>
              <a:ext cx="90170" cy="1888489"/>
            </a:xfrm>
            <a:custGeom>
              <a:avLst/>
              <a:gdLst/>
              <a:ahLst/>
              <a:cxnLst/>
              <a:rect l="l" t="t" r="r" b="b"/>
              <a:pathLst>
                <a:path w="90170" h="1888490">
                  <a:moveTo>
                    <a:pt x="89916" y="0"/>
                  </a:moveTo>
                  <a:lnTo>
                    <a:pt x="0" y="91439"/>
                  </a:lnTo>
                  <a:lnTo>
                    <a:pt x="0" y="1551431"/>
                  </a:lnTo>
                  <a:lnTo>
                    <a:pt x="89916" y="1888235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0" name="object 4290"/>
            <p:cNvSpPr/>
            <p:nvPr/>
          </p:nvSpPr>
          <p:spPr>
            <a:xfrm>
              <a:off x="11282932" y="5786818"/>
              <a:ext cx="0" cy="1888489"/>
            </a:xfrm>
            <a:custGeom>
              <a:avLst/>
              <a:gdLst/>
              <a:ahLst/>
              <a:cxnLst/>
              <a:rect l="l" t="t" r="r" b="b"/>
              <a:pathLst>
                <a:path h="1888490">
                  <a:moveTo>
                    <a:pt x="0" y="0"/>
                  </a:moveTo>
                  <a:lnTo>
                    <a:pt x="0" y="18882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1" name="object 4291"/>
            <p:cNvSpPr/>
            <p:nvPr/>
          </p:nvSpPr>
          <p:spPr>
            <a:xfrm>
              <a:off x="11193016" y="5878258"/>
              <a:ext cx="0" cy="1460500"/>
            </a:xfrm>
            <a:custGeom>
              <a:avLst/>
              <a:gdLst/>
              <a:ahLst/>
              <a:cxnLst/>
              <a:rect l="l" t="t" r="r" b="b"/>
              <a:pathLst>
                <a:path h="1460500">
                  <a:moveTo>
                    <a:pt x="0" y="0"/>
                  </a:moveTo>
                  <a:lnTo>
                    <a:pt x="0" y="14599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2" name="object 4292"/>
            <p:cNvSpPr/>
            <p:nvPr/>
          </p:nvSpPr>
          <p:spPr>
            <a:xfrm>
              <a:off x="10212704" y="6834949"/>
              <a:ext cx="44450" cy="66040"/>
            </a:xfrm>
            <a:custGeom>
              <a:avLst/>
              <a:gdLst/>
              <a:ahLst/>
              <a:cxnLst/>
              <a:rect l="l" t="t" r="r" b="b"/>
              <a:pathLst>
                <a:path w="44450" h="66040">
                  <a:moveTo>
                    <a:pt x="44196" y="0"/>
                  </a:moveTo>
                  <a:lnTo>
                    <a:pt x="0" y="0"/>
                  </a:lnTo>
                  <a:lnTo>
                    <a:pt x="0" y="65531"/>
                  </a:lnTo>
                  <a:lnTo>
                    <a:pt x="44196" y="65531"/>
                  </a:lnTo>
                  <a:lnTo>
                    <a:pt x="441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3" name="object 4293"/>
            <p:cNvSpPr/>
            <p:nvPr/>
          </p:nvSpPr>
          <p:spPr>
            <a:xfrm>
              <a:off x="10257280" y="6835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5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4" name="object 4294"/>
            <p:cNvSpPr/>
            <p:nvPr/>
          </p:nvSpPr>
          <p:spPr>
            <a:xfrm>
              <a:off x="10213084" y="6835330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40">
                  <a:moveTo>
                    <a:pt x="0" y="0"/>
                  </a:moveTo>
                  <a:lnTo>
                    <a:pt x="0" y="655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5" name="object 4295"/>
            <p:cNvSpPr/>
            <p:nvPr/>
          </p:nvSpPr>
          <p:spPr>
            <a:xfrm>
              <a:off x="10212704" y="5859589"/>
              <a:ext cx="44450" cy="814069"/>
            </a:xfrm>
            <a:custGeom>
              <a:avLst/>
              <a:gdLst/>
              <a:ahLst/>
              <a:cxnLst/>
              <a:rect l="l" t="t" r="r" b="b"/>
              <a:pathLst>
                <a:path w="44450" h="814070">
                  <a:moveTo>
                    <a:pt x="44196" y="0"/>
                  </a:moveTo>
                  <a:lnTo>
                    <a:pt x="0" y="0"/>
                  </a:lnTo>
                  <a:lnTo>
                    <a:pt x="0" y="813815"/>
                  </a:lnTo>
                  <a:lnTo>
                    <a:pt x="44196" y="813815"/>
                  </a:lnTo>
                  <a:lnTo>
                    <a:pt x="441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6" name="object 4296"/>
            <p:cNvSpPr/>
            <p:nvPr/>
          </p:nvSpPr>
          <p:spPr>
            <a:xfrm>
              <a:off x="10257280" y="5859970"/>
              <a:ext cx="0" cy="814069"/>
            </a:xfrm>
            <a:custGeom>
              <a:avLst/>
              <a:gdLst/>
              <a:ahLst/>
              <a:cxnLst/>
              <a:rect l="l" t="t" r="r" b="b"/>
              <a:pathLst>
                <a:path h="814070">
                  <a:moveTo>
                    <a:pt x="0" y="0"/>
                  </a:moveTo>
                  <a:lnTo>
                    <a:pt x="0" y="8138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7" name="object 4297"/>
            <p:cNvSpPr/>
            <p:nvPr/>
          </p:nvSpPr>
          <p:spPr>
            <a:xfrm>
              <a:off x="10213084" y="5859970"/>
              <a:ext cx="0" cy="814069"/>
            </a:xfrm>
            <a:custGeom>
              <a:avLst/>
              <a:gdLst/>
              <a:ahLst/>
              <a:cxnLst/>
              <a:rect l="l" t="t" r="r" b="b"/>
              <a:pathLst>
                <a:path h="814070">
                  <a:moveTo>
                    <a:pt x="0" y="0"/>
                  </a:moveTo>
                  <a:lnTo>
                    <a:pt x="0" y="8138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8" name="object 4298"/>
            <p:cNvSpPr/>
            <p:nvPr/>
          </p:nvSpPr>
          <p:spPr>
            <a:xfrm>
              <a:off x="10212627" y="6673329"/>
              <a:ext cx="180747" cy="162458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9" name="object 4299"/>
            <p:cNvSpPr/>
            <p:nvPr/>
          </p:nvSpPr>
          <p:spPr>
            <a:xfrm>
              <a:off x="10212704" y="6856285"/>
              <a:ext cx="701040" cy="90170"/>
            </a:xfrm>
            <a:custGeom>
              <a:avLst/>
              <a:gdLst/>
              <a:ahLst/>
              <a:cxnLst/>
              <a:rect l="l" t="t" r="r" b="b"/>
              <a:pathLst>
                <a:path w="701040" h="90170">
                  <a:moveTo>
                    <a:pt x="701040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649224" y="89916"/>
                  </a:lnTo>
                  <a:lnTo>
                    <a:pt x="7010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0" name="object 4300"/>
            <p:cNvSpPr/>
            <p:nvPr/>
          </p:nvSpPr>
          <p:spPr>
            <a:xfrm>
              <a:off x="10213084" y="6946582"/>
              <a:ext cx="649605" cy="0"/>
            </a:xfrm>
            <a:custGeom>
              <a:avLst/>
              <a:gdLst/>
              <a:ahLst/>
              <a:cxnLst/>
              <a:rect l="l" t="t" r="r" b="b"/>
              <a:pathLst>
                <a:path w="649604">
                  <a:moveTo>
                    <a:pt x="6492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1" name="object 4301"/>
            <p:cNvSpPr/>
            <p:nvPr/>
          </p:nvSpPr>
          <p:spPr>
            <a:xfrm>
              <a:off x="10213084" y="6856666"/>
              <a:ext cx="701040" cy="0"/>
            </a:xfrm>
            <a:custGeom>
              <a:avLst/>
              <a:gdLst/>
              <a:ahLst/>
              <a:cxnLst/>
              <a:rect l="l" t="t" r="r" b="b"/>
              <a:pathLst>
                <a:path w="701040">
                  <a:moveTo>
                    <a:pt x="70104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2" name="object 4302"/>
            <p:cNvSpPr/>
            <p:nvPr/>
          </p:nvSpPr>
          <p:spPr>
            <a:xfrm>
              <a:off x="6515480" y="2456497"/>
              <a:ext cx="498475" cy="772795"/>
            </a:xfrm>
            <a:custGeom>
              <a:avLst/>
              <a:gdLst/>
              <a:ahLst/>
              <a:cxnLst/>
              <a:rect l="l" t="t" r="r" b="b"/>
              <a:pathLst>
                <a:path w="498475" h="772794">
                  <a:moveTo>
                    <a:pt x="77724" y="0"/>
                  </a:moveTo>
                  <a:lnTo>
                    <a:pt x="0" y="44196"/>
                  </a:lnTo>
                  <a:lnTo>
                    <a:pt x="420623" y="772668"/>
                  </a:lnTo>
                  <a:lnTo>
                    <a:pt x="498348" y="726948"/>
                  </a:lnTo>
                  <a:lnTo>
                    <a:pt x="777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3" name="object 4303"/>
            <p:cNvSpPr/>
            <p:nvPr/>
          </p:nvSpPr>
          <p:spPr>
            <a:xfrm>
              <a:off x="6593584" y="2456878"/>
              <a:ext cx="421005" cy="727075"/>
            </a:xfrm>
            <a:custGeom>
              <a:avLst/>
              <a:gdLst/>
              <a:ahLst/>
              <a:cxnLst/>
              <a:rect l="l" t="t" r="r" b="b"/>
              <a:pathLst>
                <a:path w="421004" h="727075">
                  <a:moveTo>
                    <a:pt x="0" y="0"/>
                  </a:moveTo>
                  <a:lnTo>
                    <a:pt x="420623" y="7269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4" name="object 4304"/>
            <p:cNvSpPr/>
            <p:nvPr/>
          </p:nvSpPr>
          <p:spPr>
            <a:xfrm>
              <a:off x="6515860" y="2501074"/>
              <a:ext cx="421005" cy="728980"/>
            </a:xfrm>
            <a:custGeom>
              <a:avLst/>
              <a:gdLst/>
              <a:ahLst/>
              <a:cxnLst/>
              <a:rect l="l" t="t" r="r" b="b"/>
              <a:pathLst>
                <a:path w="421004" h="728980">
                  <a:moveTo>
                    <a:pt x="0" y="0"/>
                  </a:moveTo>
                  <a:lnTo>
                    <a:pt x="420623" y="7284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5" name="object 4305"/>
            <p:cNvSpPr/>
            <p:nvPr/>
          </p:nvSpPr>
          <p:spPr>
            <a:xfrm>
              <a:off x="5701665" y="2454973"/>
              <a:ext cx="91440" cy="2735580"/>
            </a:xfrm>
            <a:custGeom>
              <a:avLst/>
              <a:gdLst/>
              <a:ahLst/>
              <a:cxnLst/>
              <a:rect l="l" t="t" r="r" b="b"/>
              <a:pathLst>
                <a:path w="91439" h="2735579">
                  <a:moveTo>
                    <a:pt x="89915" y="0"/>
                  </a:moveTo>
                  <a:lnTo>
                    <a:pt x="0" y="0"/>
                  </a:lnTo>
                  <a:lnTo>
                    <a:pt x="1523" y="2735580"/>
                  </a:lnTo>
                  <a:lnTo>
                    <a:pt x="91439" y="2735580"/>
                  </a:lnTo>
                  <a:lnTo>
                    <a:pt x="899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6" name="object 4306"/>
            <p:cNvSpPr/>
            <p:nvPr/>
          </p:nvSpPr>
          <p:spPr>
            <a:xfrm>
              <a:off x="5702044" y="2455354"/>
              <a:ext cx="1905" cy="2735580"/>
            </a:xfrm>
            <a:custGeom>
              <a:avLst/>
              <a:gdLst/>
              <a:ahLst/>
              <a:cxnLst/>
              <a:rect l="l" t="t" r="r" b="b"/>
              <a:pathLst>
                <a:path w="1904" h="2735579">
                  <a:moveTo>
                    <a:pt x="1524" y="2735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7" name="object 4307"/>
            <p:cNvSpPr/>
            <p:nvPr/>
          </p:nvSpPr>
          <p:spPr>
            <a:xfrm>
              <a:off x="5791960" y="2455354"/>
              <a:ext cx="1905" cy="2735580"/>
            </a:xfrm>
            <a:custGeom>
              <a:avLst/>
              <a:gdLst/>
              <a:ahLst/>
              <a:cxnLst/>
              <a:rect l="l" t="t" r="r" b="b"/>
              <a:pathLst>
                <a:path w="1904" h="2735579">
                  <a:moveTo>
                    <a:pt x="1524" y="2735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8" name="object 4308"/>
            <p:cNvSpPr/>
            <p:nvPr/>
          </p:nvSpPr>
          <p:spPr>
            <a:xfrm>
              <a:off x="7439025" y="2454973"/>
              <a:ext cx="53340" cy="818515"/>
            </a:xfrm>
            <a:custGeom>
              <a:avLst/>
              <a:gdLst/>
              <a:ahLst/>
              <a:cxnLst/>
              <a:rect l="l" t="t" r="r" b="b"/>
              <a:pathLst>
                <a:path w="53340" h="818514">
                  <a:moveTo>
                    <a:pt x="53340" y="0"/>
                  </a:moveTo>
                  <a:lnTo>
                    <a:pt x="0" y="0"/>
                  </a:lnTo>
                  <a:lnTo>
                    <a:pt x="0" y="818388"/>
                  </a:lnTo>
                  <a:lnTo>
                    <a:pt x="53340" y="818388"/>
                  </a:lnTo>
                  <a:lnTo>
                    <a:pt x="533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9" name="object 4309"/>
            <p:cNvSpPr/>
            <p:nvPr/>
          </p:nvSpPr>
          <p:spPr>
            <a:xfrm>
              <a:off x="7439404" y="2455354"/>
              <a:ext cx="0" cy="818515"/>
            </a:xfrm>
            <a:custGeom>
              <a:avLst/>
              <a:gdLst/>
              <a:ahLst/>
              <a:cxnLst/>
              <a:rect l="l" t="t" r="r" b="b"/>
              <a:pathLst>
                <a:path h="818514">
                  <a:moveTo>
                    <a:pt x="0" y="818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0" name="object 4310"/>
            <p:cNvSpPr/>
            <p:nvPr/>
          </p:nvSpPr>
          <p:spPr>
            <a:xfrm>
              <a:off x="7492744" y="2455354"/>
              <a:ext cx="0" cy="818515"/>
            </a:xfrm>
            <a:custGeom>
              <a:avLst/>
              <a:gdLst/>
              <a:ahLst/>
              <a:cxnLst/>
              <a:rect l="l" t="t" r="r" b="b"/>
              <a:pathLst>
                <a:path h="818514">
                  <a:moveTo>
                    <a:pt x="0" y="818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1" name="object 4311"/>
            <p:cNvSpPr/>
            <p:nvPr/>
          </p:nvSpPr>
          <p:spPr>
            <a:xfrm>
              <a:off x="7240905" y="3433381"/>
              <a:ext cx="277495" cy="1506220"/>
            </a:xfrm>
            <a:custGeom>
              <a:avLst/>
              <a:gdLst/>
              <a:ahLst/>
              <a:cxnLst/>
              <a:rect l="l" t="t" r="r" b="b"/>
              <a:pathLst>
                <a:path w="277495" h="1506220">
                  <a:moveTo>
                    <a:pt x="18288" y="1470660"/>
                  </a:moveTo>
                  <a:lnTo>
                    <a:pt x="0" y="1470660"/>
                  </a:lnTo>
                  <a:lnTo>
                    <a:pt x="0" y="1505712"/>
                  </a:lnTo>
                  <a:lnTo>
                    <a:pt x="18288" y="1505712"/>
                  </a:lnTo>
                  <a:lnTo>
                    <a:pt x="18288" y="1470660"/>
                  </a:lnTo>
                  <a:close/>
                </a:path>
                <a:path w="277495" h="1506220">
                  <a:moveTo>
                    <a:pt x="277355" y="0"/>
                  </a:moveTo>
                  <a:lnTo>
                    <a:pt x="219456" y="0"/>
                  </a:lnTo>
                  <a:lnTo>
                    <a:pt x="219456" y="121932"/>
                  </a:lnTo>
                  <a:lnTo>
                    <a:pt x="277355" y="121932"/>
                  </a:lnTo>
                  <a:lnTo>
                    <a:pt x="277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2" name="object 4312"/>
            <p:cNvSpPr/>
            <p:nvPr/>
          </p:nvSpPr>
          <p:spPr>
            <a:xfrm>
              <a:off x="7241284" y="4904422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3505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3" name="object 4313"/>
            <p:cNvSpPr/>
            <p:nvPr/>
          </p:nvSpPr>
          <p:spPr>
            <a:xfrm>
              <a:off x="7259572" y="4904422"/>
              <a:ext cx="0" cy="35560"/>
            </a:xfrm>
            <a:custGeom>
              <a:avLst/>
              <a:gdLst/>
              <a:ahLst/>
              <a:cxnLst/>
              <a:rect l="l" t="t" r="r" b="b"/>
              <a:pathLst>
                <a:path h="35560">
                  <a:moveTo>
                    <a:pt x="0" y="3505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4" name="object 4314"/>
            <p:cNvSpPr/>
            <p:nvPr/>
          </p:nvSpPr>
          <p:spPr>
            <a:xfrm>
              <a:off x="7211949" y="4288345"/>
              <a:ext cx="45720" cy="66040"/>
            </a:xfrm>
            <a:custGeom>
              <a:avLst/>
              <a:gdLst/>
              <a:ahLst/>
              <a:cxnLst/>
              <a:rect l="l" t="t" r="r" b="b"/>
              <a:pathLst>
                <a:path w="45720" h="66039">
                  <a:moveTo>
                    <a:pt x="45720" y="0"/>
                  </a:moveTo>
                  <a:lnTo>
                    <a:pt x="0" y="0"/>
                  </a:lnTo>
                  <a:lnTo>
                    <a:pt x="0" y="65532"/>
                  </a:lnTo>
                  <a:lnTo>
                    <a:pt x="45720" y="65532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5" name="object 4315"/>
            <p:cNvSpPr/>
            <p:nvPr/>
          </p:nvSpPr>
          <p:spPr>
            <a:xfrm>
              <a:off x="7212328" y="4288726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39">
                  <a:moveTo>
                    <a:pt x="0" y="6553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6" name="object 4316"/>
            <p:cNvSpPr/>
            <p:nvPr/>
          </p:nvSpPr>
          <p:spPr>
            <a:xfrm>
              <a:off x="7258048" y="4288726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h="66039">
                  <a:moveTo>
                    <a:pt x="0" y="6553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7" name="object 4317"/>
            <p:cNvSpPr/>
            <p:nvPr/>
          </p:nvSpPr>
          <p:spPr>
            <a:xfrm>
              <a:off x="7211949" y="4513897"/>
              <a:ext cx="45720" cy="425450"/>
            </a:xfrm>
            <a:custGeom>
              <a:avLst/>
              <a:gdLst/>
              <a:ahLst/>
              <a:cxnLst/>
              <a:rect l="l" t="t" r="r" b="b"/>
              <a:pathLst>
                <a:path w="45720" h="425450">
                  <a:moveTo>
                    <a:pt x="45720" y="0"/>
                  </a:moveTo>
                  <a:lnTo>
                    <a:pt x="0" y="0"/>
                  </a:lnTo>
                  <a:lnTo>
                    <a:pt x="0" y="425196"/>
                  </a:lnTo>
                  <a:lnTo>
                    <a:pt x="45720" y="425196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8" name="object 4318"/>
            <p:cNvSpPr/>
            <p:nvPr/>
          </p:nvSpPr>
          <p:spPr>
            <a:xfrm>
              <a:off x="7212328" y="4514278"/>
              <a:ext cx="0" cy="425450"/>
            </a:xfrm>
            <a:custGeom>
              <a:avLst/>
              <a:gdLst/>
              <a:ahLst/>
              <a:cxnLst/>
              <a:rect l="l" t="t" r="r" b="b"/>
              <a:pathLst>
                <a:path h="425450">
                  <a:moveTo>
                    <a:pt x="0" y="414147"/>
                  </a:moveTo>
                  <a:lnTo>
                    <a:pt x="0" y="425196"/>
                  </a:lnTo>
                </a:path>
                <a:path h="425450">
                  <a:moveTo>
                    <a:pt x="0" y="0"/>
                  </a:moveTo>
                  <a:lnTo>
                    <a:pt x="0" y="41414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9" name="object 4319"/>
            <p:cNvSpPr/>
            <p:nvPr/>
          </p:nvSpPr>
          <p:spPr>
            <a:xfrm>
              <a:off x="7258048" y="4514278"/>
              <a:ext cx="0" cy="425450"/>
            </a:xfrm>
            <a:custGeom>
              <a:avLst/>
              <a:gdLst/>
              <a:ahLst/>
              <a:cxnLst/>
              <a:rect l="l" t="t" r="r" b="b"/>
              <a:pathLst>
                <a:path h="425450">
                  <a:moveTo>
                    <a:pt x="0" y="425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0" name="object 4320"/>
            <p:cNvSpPr/>
            <p:nvPr/>
          </p:nvSpPr>
          <p:spPr>
            <a:xfrm>
              <a:off x="7077022" y="4353801"/>
              <a:ext cx="181482" cy="160935"/>
            </a:xfrm>
            <a:prstGeom prst="rect">
              <a:avLst/>
            </a:prstGeom>
            <a:blipFill>
              <a:blip r:embed="rId9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1" name="object 4321"/>
            <p:cNvSpPr/>
            <p:nvPr/>
          </p:nvSpPr>
          <p:spPr>
            <a:xfrm>
              <a:off x="7175373" y="3183445"/>
              <a:ext cx="264160" cy="90170"/>
            </a:xfrm>
            <a:custGeom>
              <a:avLst/>
              <a:gdLst/>
              <a:ahLst/>
              <a:cxnLst/>
              <a:rect l="l" t="t" r="r" b="b"/>
              <a:pathLst>
                <a:path w="264159" h="90170">
                  <a:moveTo>
                    <a:pt x="92964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92964" y="89916"/>
                  </a:lnTo>
                  <a:lnTo>
                    <a:pt x="92964" y="0"/>
                  </a:lnTo>
                  <a:close/>
                </a:path>
                <a:path w="264159" h="90170">
                  <a:moveTo>
                    <a:pt x="263652" y="0"/>
                  </a:moveTo>
                  <a:lnTo>
                    <a:pt x="254508" y="0"/>
                  </a:lnTo>
                  <a:lnTo>
                    <a:pt x="254508" y="89916"/>
                  </a:lnTo>
                  <a:lnTo>
                    <a:pt x="263652" y="89916"/>
                  </a:lnTo>
                  <a:lnTo>
                    <a:pt x="263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2" name="object 4322"/>
            <p:cNvSpPr/>
            <p:nvPr/>
          </p:nvSpPr>
          <p:spPr>
            <a:xfrm>
              <a:off x="7175741" y="3183381"/>
              <a:ext cx="264160" cy="90805"/>
            </a:xfrm>
            <a:custGeom>
              <a:avLst/>
              <a:gdLst/>
              <a:ahLst/>
              <a:cxnLst/>
              <a:rect l="l" t="t" r="r" b="b"/>
              <a:pathLst>
                <a:path w="264159" h="90804">
                  <a:moveTo>
                    <a:pt x="263652" y="0"/>
                  </a:moveTo>
                  <a:lnTo>
                    <a:pt x="0" y="0"/>
                  </a:lnTo>
                  <a:lnTo>
                    <a:pt x="0" y="457"/>
                  </a:lnTo>
                  <a:lnTo>
                    <a:pt x="0" y="89979"/>
                  </a:lnTo>
                  <a:lnTo>
                    <a:pt x="0" y="90449"/>
                  </a:lnTo>
                  <a:lnTo>
                    <a:pt x="263652" y="90449"/>
                  </a:lnTo>
                  <a:lnTo>
                    <a:pt x="263652" y="89979"/>
                  </a:lnTo>
                  <a:lnTo>
                    <a:pt x="263652" y="457"/>
                  </a:lnTo>
                  <a:lnTo>
                    <a:pt x="263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3" name="object 4323"/>
            <p:cNvSpPr/>
            <p:nvPr/>
          </p:nvSpPr>
          <p:spPr>
            <a:xfrm>
              <a:off x="7175752" y="3273323"/>
              <a:ext cx="264160" cy="635"/>
            </a:xfrm>
            <a:custGeom>
              <a:avLst/>
              <a:gdLst/>
              <a:ahLst/>
              <a:cxnLst/>
              <a:rect l="l" t="t" r="r" b="b"/>
              <a:pathLst>
                <a:path w="264159" h="635">
                  <a:moveTo>
                    <a:pt x="0" y="0"/>
                  </a:moveTo>
                  <a:lnTo>
                    <a:pt x="263651" y="0"/>
                  </a:lnTo>
                </a:path>
                <a:path w="264159" h="635">
                  <a:moveTo>
                    <a:pt x="0" y="457"/>
                  </a:moveTo>
                  <a:lnTo>
                    <a:pt x="263651" y="4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4" name="object 4324"/>
            <p:cNvSpPr/>
            <p:nvPr/>
          </p:nvSpPr>
          <p:spPr>
            <a:xfrm>
              <a:off x="6936105" y="3070593"/>
              <a:ext cx="240106" cy="203606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5" name="object 4325"/>
            <p:cNvSpPr/>
            <p:nvPr/>
          </p:nvSpPr>
          <p:spPr>
            <a:xfrm>
              <a:off x="6957441" y="3898201"/>
              <a:ext cx="38100" cy="350520"/>
            </a:xfrm>
            <a:custGeom>
              <a:avLst/>
              <a:gdLst/>
              <a:ahLst/>
              <a:cxnLst/>
              <a:rect l="l" t="t" r="r" b="b"/>
              <a:pathLst>
                <a:path w="38100" h="350520">
                  <a:moveTo>
                    <a:pt x="38100" y="0"/>
                  </a:moveTo>
                  <a:lnTo>
                    <a:pt x="0" y="0"/>
                  </a:lnTo>
                  <a:lnTo>
                    <a:pt x="0" y="350520"/>
                  </a:lnTo>
                  <a:lnTo>
                    <a:pt x="38100" y="35052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6" name="object 4326"/>
            <p:cNvSpPr/>
            <p:nvPr/>
          </p:nvSpPr>
          <p:spPr>
            <a:xfrm>
              <a:off x="6995920" y="3898582"/>
              <a:ext cx="0" cy="350520"/>
            </a:xfrm>
            <a:custGeom>
              <a:avLst/>
              <a:gdLst/>
              <a:ahLst/>
              <a:cxnLst/>
              <a:rect l="l" t="t" r="r" b="b"/>
              <a:pathLst>
                <a:path h="350520">
                  <a:moveTo>
                    <a:pt x="0" y="0"/>
                  </a:moveTo>
                  <a:lnTo>
                    <a:pt x="0" y="3505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7" name="object 4327"/>
            <p:cNvSpPr/>
            <p:nvPr/>
          </p:nvSpPr>
          <p:spPr>
            <a:xfrm>
              <a:off x="6957820" y="3898582"/>
              <a:ext cx="0" cy="350520"/>
            </a:xfrm>
            <a:custGeom>
              <a:avLst/>
              <a:gdLst/>
              <a:ahLst/>
              <a:cxnLst/>
              <a:rect l="l" t="t" r="r" b="b"/>
              <a:pathLst>
                <a:path h="350520">
                  <a:moveTo>
                    <a:pt x="0" y="0"/>
                  </a:moveTo>
                  <a:lnTo>
                    <a:pt x="0" y="3505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8" name="object 4328"/>
            <p:cNvSpPr/>
            <p:nvPr/>
          </p:nvSpPr>
          <p:spPr>
            <a:xfrm>
              <a:off x="5793105" y="5691949"/>
              <a:ext cx="1447800" cy="40005"/>
            </a:xfrm>
            <a:custGeom>
              <a:avLst/>
              <a:gdLst/>
              <a:ahLst/>
              <a:cxnLst/>
              <a:rect l="l" t="t" r="r" b="b"/>
              <a:pathLst>
                <a:path w="1447800" h="40004">
                  <a:moveTo>
                    <a:pt x="1447800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1447800" y="39624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9" name="object 4329"/>
            <p:cNvSpPr/>
            <p:nvPr/>
          </p:nvSpPr>
          <p:spPr>
            <a:xfrm>
              <a:off x="5793484" y="5692330"/>
              <a:ext cx="0" cy="40005"/>
            </a:xfrm>
            <a:custGeom>
              <a:avLst/>
              <a:gdLst/>
              <a:ahLst/>
              <a:cxnLst/>
              <a:rect l="l" t="t" r="r" b="b"/>
              <a:pathLst>
                <a:path h="40004">
                  <a:moveTo>
                    <a:pt x="0" y="0"/>
                  </a:moveTo>
                  <a:lnTo>
                    <a:pt x="0" y="396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0" name="object 4330"/>
            <p:cNvSpPr/>
            <p:nvPr/>
          </p:nvSpPr>
          <p:spPr>
            <a:xfrm>
              <a:off x="5793484" y="5731954"/>
              <a:ext cx="1447800" cy="0"/>
            </a:xfrm>
            <a:custGeom>
              <a:avLst/>
              <a:gdLst/>
              <a:ahLst/>
              <a:cxnLst/>
              <a:rect l="l" t="t" r="r" b="b"/>
              <a:pathLst>
                <a:path w="1447800">
                  <a:moveTo>
                    <a:pt x="14478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1" name="object 4331"/>
            <p:cNvSpPr/>
            <p:nvPr/>
          </p:nvSpPr>
          <p:spPr>
            <a:xfrm>
              <a:off x="5793484" y="5692330"/>
              <a:ext cx="1447800" cy="0"/>
            </a:xfrm>
            <a:custGeom>
              <a:avLst/>
              <a:gdLst/>
              <a:ahLst/>
              <a:cxnLst/>
              <a:rect l="l" t="t" r="r" b="b"/>
              <a:pathLst>
                <a:path w="1447800">
                  <a:moveTo>
                    <a:pt x="14478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2" name="object 4332"/>
            <p:cNvSpPr/>
            <p:nvPr/>
          </p:nvSpPr>
          <p:spPr>
            <a:xfrm>
              <a:off x="6460617" y="4287850"/>
              <a:ext cx="486409" cy="431800"/>
            </a:xfrm>
            <a:custGeom>
              <a:avLst/>
              <a:gdLst/>
              <a:ahLst/>
              <a:cxnLst/>
              <a:rect l="l" t="t" r="r" b="b"/>
              <a:pathLst>
                <a:path w="486409" h="431800">
                  <a:moveTo>
                    <a:pt x="486156" y="0"/>
                  </a:moveTo>
                  <a:lnTo>
                    <a:pt x="0" y="0"/>
                  </a:lnTo>
                  <a:lnTo>
                    <a:pt x="0" y="72390"/>
                  </a:lnTo>
                  <a:lnTo>
                    <a:pt x="0" y="431800"/>
                  </a:lnTo>
                  <a:lnTo>
                    <a:pt x="71628" y="431800"/>
                  </a:lnTo>
                  <a:lnTo>
                    <a:pt x="71628" y="72390"/>
                  </a:lnTo>
                  <a:lnTo>
                    <a:pt x="486156" y="72390"/>
                  </a:lnTo>
                  <a:lnTo>
                    <a:pt x="4861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3" name="object 4333"/>
            <p:cNvSpPr/>
            <p:nvPr/>
          </p:nvSpPr>
          <p:spPr>
            <a:xfrm>
              <a:off x="6460996" y="4288726"/>
              <a:ext cx="486409" cy="431800"/>
            </a:xfrm>
            <a:custGeom>
              <a:avLst/>
              <a:gdLst/>
              <a:ahLst/>
              <a:cxnLst/>
              <a:rect l="l" t="t" r="r" b="b"/>
              <a:pathLst>
                <a:path w="486409" h="431800">
                  <a:moveTo>
                    <a:pt x="0" y="431291"/>
                  </a:moveTo>
                  <a:lnTo>
                    <a:pt x="71628" y="431291"/>
                  </a:lnTo>
                  <a:lnTo>
                    <a:pt x="71628" y="71627"/>
                  </a:lnTo>
                  <a:lnTo>
                    <a:pt x="486156" y="71627"/>
                  </a:lnTo>
                  <a:lnTo>
                    <a:pt x="486156" y="0"/>
                  </a:lnTo>
                  <a:lnTo>
                    <a:pt x="0" y="0"/>
                  </a:lnTo>
                  <a:lnTo>
                    <a:pt x="0" y="431291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4" name="object 4334"/>
            <p:cNvSpPr/>
            <p:nvPr/>
          </p:nvSpPr>
          <p:spPr>
            <a:xfrm>
              <a:off x="5793105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5" name="object 4335"/>
            <p:cNvSpPr/>
            <p:nvPr/>
          </p:nvSpPr>
          <p:spPr>
            <a:xfrm>
              <a:off x="5793486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6" name="object 4336"/>
            <p:cNvSpPr/>
            <p:nvPr/>
          </p:nvSpPr>
          <p:spPr>
            <a:xfrm>
              <a:off x="5864733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7" name="object 4337"/>
            <p:cNvSpPr/>
            <p:nvPr/>
          </p:nvSpPr>
          <p:spPr>
            <a:xfrm>
              <a:off x="5865114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8" name="object 4338"/>
            <p:cNvSpPr/>
            <p:nvPr/>
          </p:nvSpPr>
          <p:spPr>
            <a:xfrm>
              <a:off x="5936361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9" name="object 4339"/>
            <p:cNvSpPr/>
            <p:nvPr/>
          </p:nvSpPr>
          <p:spPr>
            <a:xfrm>
              <a:off x="5936742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0" name="object 4340"/>
            <p:cNvSpPr/>
            <p:nvPr/>
          </p:nvSpPr>
          <p:spPr>
            <a:xfrm>
              <a:off x="6007989" y="4928425"/>
              <a:ext cx="73660" cy="71755"/>
            </a:xfrm>
            <a:custGeom>
              <a:avLst/>
              <a:gdLst/>
              <a:ahLst/>
              <a:cxnLst/>
              <a:rect l="l" t="t" r="r" b="b"/>
              <a:pathLst>
                <a:path w="73660" h="71754">
                  <a:moveTo>
                    <a:pt x="73151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3151" y="71627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1" name="object 4341"/>
            <p:cNvSpPr/>
            <p:nvPr/>
          </p:nvSpPr>
          <p:spPr>
            <a:xfrm>
              <a:off x="6008370" y="4928806"/>
              <a:ext cx="73660" cy="71755"/>
            </a:xfrm>
            <a:custGeom>
              <a:avLst/>
              <a:gdLst/>
              <a:ahLst/>
              <a:cxnLst/>
              <a:rect l="l" t="t" r="r" b="b"/>
              <a:pathLst>
                <a:path w="73660" h="71754">
                  <a:moveTo>
                    <a:pt x="0" y="0"/>
                  </a:moveTo>
                  <a:lnTo>
                    <a:pt x="73151" y="0"/>
                  </a:lnTo>
                  <a:lnTo>
                    <a:pt x="73151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2" name="object 4342"/>
            <p:cNvSpPr/>
            <p:nvPr/>
          </p:nvSpPr>
          <p:spPr>
            <a:xfrm>
              <a:off x="6296025" y="4928425"/>
              <a:ext cx="73660" cy="71755"/>
            </a:xfrm>
            <a:custGeom>
              <a:avLst/>
              <a:gdLst/>
              <a:ahLst/>
              <a:cxnLst/>
              <a:rect l="l" t="t" r="r" b="b"/>
              <a:pathLst>
                <a:path w="73660" h="71754">
                  <a:moveTo>
                    <a:pt x="73151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3151" y="71627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3" name="object 4343"/>
            <p:cNvSpPr/>
            <p:nvPr/>
          </p:nvSpPr>
          <p:spPr>
            <a:xfrm>
              <a:off x="6296406" y="4928806"/>
              <a:ext cx="73660" cy="71755"/>
            </a:xfrm>
            <a:custGeom>
              <a:avLst/>
              <a:gdLst/>
              <a:ahLst/>
              <a:cxnLst/>
              <a:rect l="l" t="t" r="r" b="b"/>
              <a:pathLst>
                <a:path w="73660" h="71754">
                  <a:moveTo>
                    <a:pt x="0" y="0"/>
                  </a:moveTo>
                  <a:lnTo>
                    <a:pt x="73151" y="0"/>
                  </a:lnTo>
                  <a:lnTo>
                    <a:pt x="73151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4" name="object 4344"/>
            <p:cNvSpPr/>
            <p:nvPr/>
          </p:nvSpPr>
          <p:spPr>
            <a:xfrm>
              <a:off x="6224397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5" name="object 4345"/>
            <p:cNvSpPr/>
            <p:nvPr/>
          </p:nvSpPr>
          <p:spPr>
            <a:xfrm>
              <a:off x="6224777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6" name="object 4346"/>
            <p:cNvSpPr/>
            <p:nvPr/>
          </p:nvSpPr>
          <p:spPr>
            <a:xfrm>
              <a:off x="6152769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7" name="object 4347"/>
            <p:cNvSpPr/>
            <p:nvPr/>
          </p:nvSpPr>
          <p:spPr>
            <a:xfrm>
              <a:off x="6153150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8" name="object 4348"/>
            <p:cNvSpPr/>
            <p:nvPr/>
          </p:nvSpPr>
          <p:spPr>
            <a:xfrm>
              <a:off x="6081141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9" name="object 4349"/>
            <p:cNvSpPr/>
            <p:nvPr/>
          </p:nvSpPr>
          <p:spPr>
            <a:xfrm>
              <a:off x="6081522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0" name="object 4350"/>
            <p:cNvSpPr/>
            <p:nvPr/>
          </p:nvSpPr>
          <p:spPr>
            <a:xfrm>
              <a:off x="6872097" y="4928425"/>
              <a:ext cx="73660" cy="71755"/>
            </a:xfrm>
            <a:custGeom>
              <a:avLst/>
              <a:gdLst/>
              <a:ahLst/>
              <a:cxnLst/>
              <a:rect l="l" t="t" r="r" b="b"/>
              <a:pathLst>
                <a:path w="73659" h="71754">
                  <a:moveTo>
                    <a:pt x="73151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3151" y="71627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1" name="object 4351"/>
            <p:cNvSpPr/>
            <p:nvPr/>
          </p:nvSpPr>
          <p:spPr>
            <a:xfrm>
              <a:off x="6872477" y="4928806"/>
              <a:ext cx="73660" cy="71755"/>
            </a:xfrm>
            <a:custGeom>
              <a:avLst/>
              <a:gdLst/>
              <a:ahLst/>
              <a:cxnLst/>
              <a:rect l="l" t="t" r="r" b="b"/>
              <a:pathLst>
                <a:path w="73659" h="71754">
                  <a:moveTo>
                    <a:pt x="0" y="0"/>
                  </a:moveTo>
                  <a:lnTo>
                    <a:pt x="73151" y="0"/>
                  </a:lnTo>
                  <a:lnTo>
                    <a:pt x="73151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2" name="object 4352"/>
            <p:cNvSpPr/>
            <p:nvPr/>
          </p:nvSpPr>
          <p:spPr>
            <a:xfrm>
              <a:off x="6800469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3" name="object 4353"/>
            <p:cNvSpPr/>
            <p:nvPr/>
          </p:nvSpPr>
          <p:spPr>
            <a:xfrm>
              <a:off x="6800850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4" name="object 4354"/>
            <p:cNvSpPr/>
            <p:nvPr/>
          </p:nvSpPr>
          <p:spPr>
            <a:xfrm>
              <a:off x="6728841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5" name="object 4355"/>
            <p:cNvSpPr/>
            <p:nvPr/>
          </p:nvSpPr>
          <p:spPr>
            <a:xfrm>
              <a:off x="6729222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6" name="object 4356"/>
            <p:cNvSpPr/>
            <p:nvPr/>
          </p:nvSpPr>
          <p:spPr>
            <a:xfrm>
              <a:off x="6657213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7" name="object 4357"/>
            <p:cNvSpPr/>
            <p:nvPr/>
          </p:nvSpPr>
          <p:spPr>
            <a:xfrm>
              <a:off x="6657594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8" name="object 4358"/>
            <p:cNvSpPr/>
            <p:nvPr/>
          </p:nvSpPr>
          <p:spPr>
            <a:xfrm>
              <a:off x="6369177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9" name="object 4359"/>
            <p:cNvSpPr/>
            <p:nvPr/>
          </p:nvSpPr>
          <p:spPr>
            <a:xfrm>
              <a:off x="6369558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0" name="object 4360"/>
            <p:cNvSpPr/>
            <p:nvPr/>
          </p:nvSpPr>
          <p:spPr>
            <a:xfrm>
              <a:off x="6440805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1" name="object 4361"/>
            <p:cNvSpPr/>
            <p:nvPr/>
          </p:nvSpPr>
          <p:spPr>
            <a:xfrm>
              <a:off x="6441186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8" y="0"/>
                  </a:lnTo>
                  <a:lnTo>
                    <a:pt x="71628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2" name="object 4362"/>
            <p:cNvSpPr/>
            <p:nvPr/>
          </p:nvSpPr>
          <p:spPr>
            <a:xfrm>
              <a:off x="6512433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3" name="object 4363"/>
            <p:cNvSpPr/>
            <p:nvPr/>
          </p:nvSpPr>
          <p:spPr>
            <a:xfrm>
              <a:off x="6512813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4" name="object 4364"/>
            <p:cNvSpPr/>
            <p:nvPr/>
          </p:nvSpPr>
          <p:spPr>
            <a:xfrm>
              <a:off x="6584061" y="4928425"/>
              <a:ext cx="73660" cy="71755"/>
            </a:xfrm>
            <a:custGeom>
              <a:avLst/>
              <a:gdLst/>
              <a:ahLst/>
              <a:cxnLst/>
              <a:rect l="l" t="t" r="r" b="b"/>
              <a:pathLst>
                <a:path w="73659" h="71754">
                  <a:moveTo>
                    <a:pt x="73151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3151" y="71627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5" name="object 4365"/>
            <p:cNvSpPr/>
            <p:nvPr/>
          </p:nvSpPr>
          <p:spPr>
            <a:xfrm>
              <a:off x="6584441" y="4928806"/>
              <a:ext cx="73660" cy="71755"/>
            </a:xfrm>
            <a:custGeom>
              <a:avLst/>
              <a:gdLst/>
              <a:ahLst/>
              <a:cxnLst/>
              <a:rect l="l" t="t" r="r" b="b"/>
              <a:pathLst>
                <a:path w="73659" h="71754">
                  <a:moveTo>
                    <a:pt x="0" y="0"/>
                  </a:moveTo>
                  <a:lnTo>
                    <a:pt x="73151" y="0"/>
                  </a:lnTo>
                  <a:lnTo>
                    <a:pt x="73151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6" name="object 4366"/>
            <p:cNvSpPr/>
            <p:nvPr/>
          </p:nvSpPr>
          <p:spPr>
            <a:xfrm>
              <a:off x="6945249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7" name="object 4367"/>
            <p:cNvSpPr/>
            <p:nvPr/>
          </p:nvSpPr>
          <p:spPr>
            <a:xfrm>
              <a:off x="6945630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8" name="object 4368"/>
            <p:cNvSpPr/>
            <p:nvPr/>
          </p:nvSpPr>
          <p:spPr>
            <a:xfrm>
              <a:off x="7016877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9" name="object 4369"/>
            <p:cNvSpPr/>
            <p:nvPr/>
          </p:nvSpPr>
          <p:spPr>
            <a:xfrm>
              <a:off x="7017258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0" name="object 4370"/>
            <p:cNvSpPr/>
            <p:nvPr/>
          </p:nvSpPr>
          <p:spPr>
            <a:xfrm>
              <a:off x="7088505" y="492842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1" name="object 4371"/>
            <p:cNvSpPr/>
            <p:nvPr/>
          </p:nvSpPr>
          <p:spPr>
            <a:xfrm>
              <a:off x="7088886" y="4928806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4" h="71754">
                  <a:moveTo>
                    <a:pt x="0" y="0"/>
                  </a:moveTo>
                  <a:lnTo>
                    <a:pt x="71627" y="0"/>
                  </a:lnTo>
                  <a:lnTo>
                    <a:pt x="71627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2" name="object 4372"/>
            <p:cNvSpPr/>
            <p:nvPr/>
          </p:nvSpPr>
          <p:spPr>
            <a:xfrm>
              <a:off x="7160133" y="4928425"/>
              <a:ext cx="52069" cy="71755"/>
            </a:xfrm>
            <a:custGeom>
              <a:avLst/>
              <a:gdLst/>
              <a:ahLst/>
              <a:cxnLst/>
              <a:rect l="l" t="t" r="r" b="b"/>
              <a:pathLst>
                <a:path w="52070" h="71754">
                  <a:moveTo>
                    <a:pt x="51816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51816" y="71627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3" name="object 4373"/>
            <p:cNvSpPr/>
            <p:nvPr/>
          </p:nvSpPr>
          <p:spPr>
            <a:xfrm>
              <a:off x="7160513" y="4928806"/>
              <a:ext cx="52069" cy="71755"/>
            </a:xfrm>
            <a:custGeom>
              <a:avLst/>
              <a:gdLst/>
              <a:ahLst/>
              <a:cxnLst/>
              <a:rect l="l" t="t" r="r" b="b"/>
              <a:pathLst>
                <a:path w="52070" h="71754">
                  <a:moveTo>
                    <a:pt x="51816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51816" y="71627"/>
                  </a:lnTo>
                  <a:lnTo>
                    <a:pt x="51816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74" name="object 4374"/>
          <p:cNvSpPr txBox="1"/>
          <p:nvPr/>
        </p:nvSpPr>
        <p:spPr>
          <a:xfrm>
            <a:off x="6736333" y="4621974"/>
            <a:ext cx="362585" cy="20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CHANGING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30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3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sp>
        <p:nvSpPr>
          <p:cNvPr id="4375" name="object 4375"/>
          <p:cNvSpPr/>
          <p:nvPr/>
        </p:nvSpPr>
        <p:spPr>
          <a:xfrm>
            <a:off x="8473743" y="2454897"/>
            <a:ext cx="1931995" cy="1818589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6" name="object 4376"/>
          <p:cNvSpPr txBox="1"/>
          <p:nvPr/>
        </p:nvSpPr>
        <p:spPr>
          <a:xfrm>
            <a:off x="8955278" y="3168078"/>
            <a:ext cx="7810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7.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4377" name="object 4377"/>
          <p:cNvGrpSpPr/>
          <p:nvPr/>
        </p:nvGrpSpPr>
        <p:grpSpPr>
          <a:xfrm>
            <a:off x="5746672" y="4999799"/>
            <a:ext cx="1514475" cy="1830070"/>
            <a:chOff x="5746672" y="4999799"/>
            <a:chExt cx="1514475" cy="1830070"/>
          </a:xfrm>
        </p:grpSpPr>
        <p:sp>
          <p:nvSpPr>
            <p:cNvPr id="4378" name="object 4378"/>
            <p:cNvSpPr/>
            <p:nvPr/>
          </p:nvSpPr>
          <p:spPr>
            <a:xfrm>
              <a:off x="5747384" y="5000055"/>
              <a:ext cx="1511935" cy="40005"/>
            </a:xfrm>
            <a:custGeom>
              <a:avLst/>
              <a:gdLst/>
              <a:ahLst/>
              <a:cxnLst/>
              <a:rect l="l" t="t" r="r" b="b"/>
              <a:pathLst>
                <a:path w="1511934" h="40004">
                  <a:moveTo>
                    <a:pt x="1511808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1511808" y="38100"/>
                  </a:lnTo>
                  <a:lnTo>
                    <a:pt x="15118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9" name="object 4379"/>
            <p:cNvSpPr/>
            <p:nvPr/>
          </p:nvSpPr>
          <p:spPr>
            <a:xfrm>
              <a:off x="5747307" y="5038877"/>
              <a:ext cx="1513205" cy="1270"/>
            </a:xfrm>
            <a:custGeom>
              <a:avLst/>
              <a:gdLst/>
              <a:ahLst/>
              <a:cxnLst/>
              <a:rect l="l" t="t" r="r" b="b"/>
              <a:pathLst>
                <a:path w="1513204" h="1270">
                  <a:moveTo>
                    <a:pt x="0" y="1219"/>
                  </a:moveTo>
                  <a:lnTo>
                    <a:pt x="1512722" y="1219"/>
                  </a:lnTo>
                </a:path>
                <a:path w="1513204" h="1270">
                  <a:moveTo>
                    <a:pt x="0" y="0"/>
                  </a:moveTo>
                  <a:lnTo>
                    <a:pt x="151272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0" name="object 4380"/>
            <p:cNvSpPr/>
            <p:nvPr/>
          </p:nvSpPr>
          <p:spPr>
            <a:xfrm>
              <a:off x="5747764" y="5000434"/>
              <a:ext cx="1511935" cy="0"/>
            </a:xfrm>
            <a:custGeom>
              <a:avLst/>
              <a:gdLst/>
              <a:ahLst/>
              <a:cxnLst/>
              <a:rect l="l" t="t" r="r" b="b"/>
              <a:pathLst>
                <a:path w="1511934">
                  <a:moveTo>
                    <a:pt x="151180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1" name="object 4381"/>
            <p:cNvSpPr/>
            <p:nvPr/>
          </p:nvSpPr>
          <p:spPr>
            <a:xfrm>
              <a:off x="6072703" y="5829421"/>
              <a:ext cx="736638" cy="321264"/>
            </a:xfrm>
            <a:prstGeom prst="rect">
              <a:avLst/>
            </a:prstGeom>
            <a:blipFill>
              <a:blip r:embed="rId9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2" name="object 4382"/>
            <p:cNvSpPr/>
            <p:nvPr/>
          </p:nvSpPr>
          <p:spPr>
            <a:xfrm>
              <a:off x="6072795" y="6508064"/>
              <a:ext cx="736638" cy="321264"/>
            </a:xfrm>
            <a:prstGeom prst="rect">
              <a:avLst/>
            </a:prstGeom>
            <a:blipFill>
              <a:blip r:embed="rId9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83" name="object 4383"/>
          <p:cNvSpPr txBox="1"/>
          <p:nvPr/>
        </p:nvSpPr>
        <p:spPr>
          <a:xfrm>
            <a:off x="10558524" y="2811462"/>
            <a:ext cx="567055" cy="20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ESB</a:t>
            </a:r>
            <a:r>
              <a:rPr sz="600" spc="1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spc="-10" dirty="0">
                <a:solidFill>
                  <a:srgbClr val="424242"/>
                </a:solidFill>
                <a:latin typeface="Arial Narrow"/>
                <a:cs typeface="Arial Narrow"/>
              </a:rPr>
              <a:t>SUBSTATION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4x3.5m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4384" name="object 4384"/>
          <p:cNvGrpSpPr/>
          <p:nvPr/>
        </p:nvGrpSpPr>
        <p:grpSpPr>
          <a:xfrm>
            <a:off x="5792849" y="3546082"/>
            <a:ext cx="5490845" cy="2332990"/>
            <a:chOff x="5792849" y="3546082"/>
            <a:chExt cx="5490845" cy="2332990"/>
          </a:xfrm>
        </p:grpSpPr>
        <p:sp>
          <p:nvSpPr>
            <p:cNvPr id="4385" name="object 4385"/>
            <p:cNvSpPr/>
            <p:nvPr/>
          </p:nvSpPr>
          <p:spPr>
            <a:xfrm>
              <a:off x="10939653" y="4361498"/>
              <a:ext cx="91440" cy="1149350"/>
            </a:xfrm>
            <a:custGeom>
              <a:avLst/>
              <a:gdLst/>
              <a:ahLst/>
              <a:cxnLst/>
              <a:rect l="l" t="t" r="r" b="b"/>
              <a:pathLst>
                <a:path w="91440" h="1149350">
                  <a:moveTo>
                    <a:pt x="89916" y="0"/>
                  </a:moveTo>
                  <a:lnTo>
                    <a:pt x="0" y="0"/>
                  </a:lnTo>
                  <a:lnTo>
                    <a:pt x="0" y="1149096"/>
                  </a:lnTo>
                  <a:lnTo>
                    <a:pt x="91440" y="1149096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6" name="object 4386"/>
            <p:cNvSpPr/>
            <p:nvPr/>
          </p:nvSpPr>
          <p:spPr>
            <a:xfrm>
              <a:off x="10940033" y="4361878"/>
              <a:ext cx="0" cy="1149350"/>
            </a:xfrm>
            <a:custGeom>
              <a:avLst/>
              <a:gdLst/>
              <a:ahLst/>
              <a:cxnLst/>
              <a:rect l="l" t="t" r="r" b="b"/>
              <a:pathLst>
                <a:path h="1149350">
                  <a:moveTo>
                    <a:pt x="0" y="1149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7" name="object 4387"/>
            <p:cNvSpPr/>
            <p:nvPr/>
          </p:nvSpPr>
          <p:spPr>
            <a:xfrm>
              <a:off x="11029948" y="4361878"/>
              <a:ext cx="1905" cy="1149350"/>
            </a:xfrm>
            <a:custGeom>
              <a:avLst/>
              <a:gdLst/>
              <a:ahLst/>
              <a:cxnLst/>
              <a:rect l="l" t="t" r="r" b="b"/>
              <a:pathLst>
                <a:path w="1904" h="1149350">
                  <a:moveTo>
                    <a:pt x="1524" y="1149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8" name="object 4388"/>
            <p:cNvSpPr/>
            <p:nvPr/>
          </p:nvSpPr>
          <p:spPr>
            <a:xfrm>
              <a:off x="10939575" y="5510517"/>
              <a:ext cx="343357" cy="368198"/>
            </a:xfrm>
            <a:prstGeom prst="rect">
              <a:avLst/>
            </a:prstGeom>
            <a:blipFill>
              <a:blip r:embed="rId9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9" name="object 4389"/>
            <p:cNvSpPr/>
            <p:nvPr/>
          </p:nvSpPr>
          <p:spPr>
            <a:xfrm>
              <a:off x="11192635" y="3675697"/>
              <a:ext cx="90170" cy="777240"/>
            </a:xfrm>
            <a:custGeom>
              <a:avLst/>
              <a:gdLst/>
              <a:ahLst/>
              <a:cxnLst/>
              <a:rect l="l" t="t" r="r" b="b"/>
              <a:pathLst>
                <a:path w="90170" h="777239">
                  <a:moveTo>
                    <a:pt x="89916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89916" y="77724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0" name="object 4390"/>
            <p:cNvSpPr/>
            <p:nvPr/>
          </p:nvSpPr>
          <p:spPr>
            <a:xfrm>
              <a:off x="11282933" y="3676079"/>
              <a:ext cx="0" cy="777240"/>
            </a:xfrm>
            <a:custGeom>
              <a:avLst/>
              <a:gdLst/>
              <a:ahLst/>
              <a:cxnLst/>
              <a:rect l="l" t="t" r="r" b="b"/>
              <a:pathLst>
                <a:path h="777239">
                  <a:moveTo>
                    <a:pt x="0" y="0"/>
                  </a:moveTo>
                  <a:lnTo>
                    <a:pt x="0" y="777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1" name="object 4391"/>
            <p:cNvSpPr/>
            <p:nvPr/>
          </p:nvSpPr>
          <p:spPr>
            <a:xfrm>
              <a:off x="11193016" y="3676079"/>
              <a:ext cx="0" cy="685800"/>
            </a:xfrm>
            <a:custGeom>
              <a:avLst/>
              <a:gdLst/>
              <a:ahLst/>
              <a:cxnLst/>
              <a:rect l="l" t="t" r="r" b="b"/>
              <a:pathLst>
                <a:path h="685800">
                  <a:moveTo>
                    <a:pt x="0" y="0"/>
                  </a:moveTo>
                  <a:lnTo>
                    <a:pt x="0" y="6858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2" name="object 4392"/>
            <p:cNvSpPr/>
            <p:nvPr/>
          </p:nvSpPr>
          <p:spPr>
            <a:xfrm>
              <a:off x="10985373" y="4361498"/>
              <a:ext cx="297180" cy="91440"/>
            </a:xfrm>
            <a:custGeom>
              <a:avLst/>
              <a:gdLst/>
              <a:ahLst/>
              <a:cxnLst/>
              <a:rect l="l" t="t" r="r" b="b"/>
              <a:pathLst>
                <a:path w="297179" h="91439">
                  <a:moveTo>
                    <a:pt x="207264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297180" y="91439"/>
                  </a:lnTo>
                  <a:lnTo>
                    <a:pt x="2072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3" name="object 4393"/>
            <p:cNvSpPr/>
            <p:nvPr/>
          </p:nvSpPr>
          <p:spPr>
            <a:xfrm>
              <a:off x="10985753" y="4361879"/>
              <a:ext cx="207645" cy="0"/>
            </a:xfrm>
            <a:custGeom>
              <a:avLst/>
              <a:gdLst/>
              <a:ahLst/>
              <a:cxnLst/>
              <a:rect l="l" t="t" r="r" b="b"/>
              <a:pathLst>
                <a:path w="207645">
                  <a:moveTo>
                    <a:pt x="0" y="0"/>
                  </a:moveTo>
                  <a:lnTo>
                    <a:pt x="2072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4" name="object 4394"/>
            <p:cNvSpPr/>
            <p:nvPr/>
          </p:nvSpPr>
          <p:spPr>
            <a:xfrm>
              <a:off x="10985753" y="4453318"/>
              <a:ext cx="297180" cy="0"/>
            </a:xfrm>
            <a:custGeom>
              <a:avLst/>
              <a:gdLst/>
              <a:ahLst/>
              <a:cxnLst/>
              <a:rect l="l" t="t" r="r" b="b"/>
              <a:pathLst>
                <a:path w="297179">
                  <a:moveTo>
                    <a:pt x="0" y="0"/>
                  </a:moveTo>
                  <a:lnTo>
                    <a:pt x="2971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5" name="object 4395"/>
            <p:cNvSpPr/>
            <p:nvPr/>
          </p:nvSpPr>
          <p:spPr>
            <a:xfrm>
              <a:off x="7574469" y="3546082"/>
              <a:ext cx="641108" cy="752245"/>
            </a:xfrm>
            <a:prstGeom prst="rect">
              <a:avLst/>
            </a:prstGeom>
            <a:blipFill>
              <a:blip r:embed="rId9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6" name="object 4396"/>
            <p:cNvSpPr/>
            <p:nvPr/>
          </p:nvSpPr>
          <p:spPr>
            <a:xfrm>
              <a:off x="5793105" y="4248721"/>
              <a:ext cx="1464945" cy="40005"/>
            </a:xfrm>
            <a:custGeom>
              <a:avLst/>
              <a:gdLst/>
              <a:ahLst/>
              <a:cxnLst/>
              <a:rect l="l" t="t" r="r" b="b"/>
              <a:pathLst>
                <a:path w="1464945" h="40004">
                  <a:moveTo>
                    <a:pt x="1464564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1464564" y="39624"/>
                  </a:lnTo>
                  <a:lnTo>
                    <a:pt x="14645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7" name="object 4397"/>
            <p:cNvSpPr/>
            <p:nvPr/>
          </p:nvSpPr>
          <p:spPr>
            <a:xfrm>
              <a:off x="5793484" y="4288727"/>
              <a:ext cx="1464945" cy="0"/>
            </a:xfrm>
            <a:custGeom>
              <a:avLst/>
              <a:gdLst/>
              <a:ahLst/>
              <a:cxnLst/>
              <a:rect l="l" t="t" r="r" b="b"/>
              <a:pathLst>
                <a:path w="1464945">
                  <a:moveTo>
                    <a:pt x="14645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8" name="object 4398"/>
            <p:cNvSpPr/>
            <p:nvPr/>
          </p:nvSpPr>
          <p:spPr>
            <a:xfrm>
              <a:off x="5793484" y="4249103"/>
              <a:ext cx="1464945" cy="0"/>
            </a:xfrm>
            <a:custGeom>
              <a:avLst/>
              <a:gdLst/>
              <a:ahLst/>
              <a:cxnLst/>
              <a:rect l="l" t="t" r="r" b="b"/>
              <a:pathLst>
                <a:path w="1464945">
                  <a:moveTo>
                    <a:pt x="14645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99" name="object 4399"/>
          <p:cNvSpPr txBox="1"/>
          <p:nvPr/>
        </p:nvSpPr>
        <p:spPr>
          <a:xfrm>
            <a:off x="7789418" y="3687762"/>
            <a:ext cx="330835" cy="20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S</a:t>
            </a:r>
            <a:r>
              <a:rPr sz="600" spc="-10" dirty="0">
                <a:solidFill>
                  <a:srgbClr val="424242"/>
                </a:solidFill>
                <a:latin typeface="Arial Narrow"/>
                <a:cs typeface="Arial Narrow"/>
              </a:rPr>
              <a:t>T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ORAGE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5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35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4400" name="object 4400"/>
          <p:cNvGrpSpPr/>
          <p:nvPr/>
        </p:nvGrpSpPr>
        <p:grpSpPr>
          <a:xfrm>
            <a:off x="7109585" y="3070593"/>
            <a:ext cx="2761615" cy="3858895"/>
            <a:chOff x="7109585" y="3070593"/>
            <a:chExt cx="2761615" cy="3858895"/>
          </a:xfrm>
        </p:grpSpPr>
        <p:sp>
          <p:nvSpPr>
            <p:cNvPr id="4401" name="object 4401"/>
            <p:cNvSpPr/>
            <p:nvPr/>
          </p:nvSpPr>
          <p:spPr>
            <a:xfrm>
              <a:off x="7268259" y="3070593"/>
              <a:ext cx="162459" cy="203606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2" name="object 4402"/>
            <p:cNvSpPr/>
            <p:nvPr/>
          </p:nvSpPr>
          <p:spPr>
            <a:xfrm>
              <a:off x="7109840" y="6243637"/>
              <a:ext cx="131445" cy="10795"/>
            </a:xfrm>
            <a:custGeom>
              <a:avLst/>
              <a:gdLst/>
              <a:ahLst/>
              <a:cxnLst/>
              <a:rect l="l" t="t" r="r" b="b"/>
              <a:pathLst>
                <a:path w="131445" h="10795">
                  <a:moveTo>
                    <a:pt x="131064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131064" y="10667"/>
                  </a:lnTo>
                  <a:lnTo>
                    <a:pt x="1310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3" name="object 4403"/>
            <p:cNvSpPr/>
            <p:nvPr/>
          </p:nvSpPr>
          <p:spPr>
            <a:xfrm>
              <a:off x="7110220" y="6254686"/>
              <a:ext cx="131445" cy="0"/>
            </a:xfrm>
            <a:custGeom>
              <a:avLst/>
              <a:gdLst/>
              <a:ahLst/>
              <a:cxnLst/>
              <a:rect l="l" t="t" r="r" b="b"/>
              <a:pathLst>
                <a:path w="131445">
                  <a:moveTo>
                    <a:pt x="1310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4" name="object 4404"/>
            <p:cNvSpPr/>
            <p:nvPr/>
          </p:nvSpPr>
          <p:spPr>
            <a:xfrm>
              <a:off x="7110220" y="6244018"/>
              <a:ext cx="131445" cy="10795"/>
            </a:xfrm>
            <a:custGeom>
              <a:avLst/>
              <a:gdLst/>
              <a:ahLst/>
              <a:cxnLst/>
              <a:rect l="l" t="t" r="r" b="b"/>
              <a:pathLst>
                <a:path w="131445" h="10795">
                  <a:moveTo>
                    <a:pt x="131064" y="0"/>
                  </a:moveTo>
                  <a:lnTo>
                    <a:pt x="0" y="0"/>
                  </a:lnTo>
                </a:path>
                <a:path w="131445" h="10795">
                  <a:moveTo>
                    <a:pt x="131064" y="0"/>
                  </a:moveTo>
                  <a:lnTo>
                    <a:pt x="131064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5" name="object 4405"/>
            <p:cNvSpPr/>
            <p:nvPr/>
          </p:nvSpPr>
          <p:spPr>
            <a:xfrm>
              <a:off x="7608188" y="6610921"/>
              <a:ext cx="1272540" cy="18415"/>
            </a:xfrm>
            <a:custGeom>
              <a:avLst/>
              <a:gdLst/>
              <a:ahLst/>
              <a:cxnLst/>
              <a:rect l="l" t="t" r="r" b="b"/>
              <a:pathLst>
                <a:path w="1272540" h="18415">
                  <a:moveTo>
                    <a:pt x="1272540" y="0"/>
                  </a:moveTo>
                  <a:lnTo>
                    <a:pt x="0" y="0"/>
                  </a:lnTo>
                  <a:lnTo>
                    <a:pt x="18288" y="18288"/>
                  </a:lnTo>
                  <a:lnTo>
                    <a:pt x="1254252" y="18288"/>
                  </a:lnTo>
                  <a:lnTo>
                    <a:pt x="12725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6" name="object 4406"/>
            <p:cNvSpPr/>
            <p:nvPr/>
          </p:nvSpPr>
          <p:spPr>
            <a:xfrm>
              <a:off x="7626856" y="6629590"/>
              <a:ext cx="1236345" cy="0"/>
            </a:xfrm>
            <a:custGeom>
              <a:avLst/>
              <a:gdLst/>
              <a:ahLst/>
              <a:cxnLst/>
              <a:rect l="l" t="t" r="r" b="b"/>
              <a:pathLst>
                <a:path w="1236345">
                  <a:moveTo>
                    <a:pt x="12359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7" name="object 4407"/>
            <p:cNvSpPr/>
            <p:nvPr/>
          </p:nvSpPr>
          <p:spPr>
            <a:xfrm>
              <a:off x="7608568" y="6611302"/>
              <a:ext cx="1272540" cy="0"/>
            </a:xfrm>
            <a:custGeom>
              <a:avLst/>
              <a:gdLst/>
              <a:ahLst/>
              <a:cxnLst/>
              <a:rect l="l" t="t" r="r" b="b"/>
              <a:pathLst>
                <a:path w="1272540">
                  <a:moveTo>
                    <a:pt x="127254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8" name="object 4408"/>
            <p:cNvSpPr/>
            <p:nvPr/>
          </p:nvSpPr>
          <p:spPr>
            <a:xfrm>
              <a:off x="7973948" y="6613969"/>
              <a:ext cx="271780" cy="10795"/>
            </a:xfrm>
            <a:custGeom>
              <a:avLst/>
              <a:gdLst/>
              <a:ahLst/>
              <a:cxnLst/>
              <a:rect l="l" t="t" r="r" b="b"/>
              <a:pathLst>
                <a:path w="271779" h="10795">
                  <a:moveTo>
                    <a:pt x="271272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271272" y="10667"/>
                  </a:lnTo>
                  <a:lnTo>
                    <a:pt x="271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9" name="object 4409"/>
            <p:cNvSpPr/>
            <p:nvPr/>
          </p:nvSpPr>
          <p:spPr>
            <a:xfrm>
              <a:off x="7974329" y="6614350"/>
              <a:ext cx="271780" cy="10795"/>
            </a:xfrm>
            <a:custGeom>
              <a:avLst/>
              <a:gdLst/>
              <a:ahLst/>
              <a:cxnLst/>
              <a:rect l="l" t="t" r="r" b="b"/>
              <a:pathLst>
                <a:path w="271779" h="10795">
                  <a:moveTo>
                    <a:pt x="0" y="0"/>
                  </a:moveTo>
                  <a:lnTo>
                    <a:pt x="271272" y="0"/>
                  </a:lnTo>
                  <a:lnTo>
                    <a:pt x="271272" y="10668"/>
                  </a:lnTo>
                  <a:lnTo>
                    <a:pt x="0" y="1066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0" name="object 4410"/>
            <p:cNvSpPr/>
            <p:nvPr/>
          </p:nvSpPr>
          <p:spPr>
            <a:xfrm>
              <a:off x="8245220" y="6613969"/>
              <a:ext cx="269875" cy="10795"/>
            </a:xfrm>
            <a:custGeom>
              <a:avLst/>
              <a:gdLst/>
              <a:ahLst/>
              <a:cxnLst/>
              <a:rect l="l" t="t" r="r" b="b"/>
              <a:pathLst>
                <a:path w="269875" h="10795">
                  <a:moveTo>
                    <a:pt x="269748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269748" y="10667"/>
                  </a:lnTo>
                  <a:lnTo>
                    <a:pt x="26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1" name="object 4411"/>
            <p:cNvSpPr/>
            <p:nvPr/>
          </p:nvSpPr>
          <p:spPr>
            <a:xfrm>
              <a:off x="8245601" y="6614350"/>
              <a:ext cx="269875" cy="10795"/>
            </a:xfrm>
            <a:custGeom>
              <a:avLst/>
              <a:gdLst/>
              <a:ahLst/>
              <a:cxnLst/>
              <a:rect l="l" t="t" r="r" b="b"/>
              <a:pathLst>
                <a:path w="269875" h="10795">
                  <a:moveTo>
                    <a:pt x="0" y="0"/>
                  </a:moveTo>
                  <a:lnTo>
                    <a:pt x="269748" y="0"/>
                  </a:lnTo>
                  <a:lnTo>
                    <a:pt x="269748" y="10668"/>
                  </a:lnTo>
                  <a:lnTo>
                    <a:pt x="0" y="1066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2" name="object 4412"/>
            <p:cNvSpPr/>
            <p:nvPr/>
          </p:nvSpPr>
          <p:spPr>
            <a:xfrm>
              <a:off x="7895080" y="6657022"/>
              <a:ext cx="222885" cy="0"/>
            </a:xfrm>
            <a:custGeom>
              <a:avLst/>
              <a:gdLst/>
              <a:ahLst/>
              <a:cxnLst/>
              <a:rect l="l" t="t" r="r" b="b"/>
              <a:pathLst>
                <a:path w="222884">
                  <a:moveTo>
                    <a:pt x="2225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3" name="object 4413"/>
            <p:cNvSpPr/>
            <p:nvPr/>
          </p:nvSpPr>
          <p:spPr>
            <a:xfrm>
              <a:off x="7895080" y="6638734"/>
              <a:ext cx="18415" cy="35560"/>
            </a:xfrm>
            <a:custGeom>
              <a:avLst/>
              <a:gdLst/>
              <a:ahLst/>
              <a:cxnLst/>
              <a:rect l="l" t="t" r="r" b="b"/>
              <a:pathLst>
                <a:path w="18415" h="35559">
                  <a:moveTo>
                    <a:pt x="0" y="18287"/>
                  </a:moveTo>
                  <a:lnTo>
                    <a:pt x="18288" y="35051"/>
                  </a:lnTo>
                </a:path>
                <a:path w="18415" h="35559">
                  <a:moveTo>
                    <a:pt x="0" y="18287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4" name="object 4414"/>
            <p:cNvSpPr/>
            <p:nvPr/>
          </p:nvSpPr>
          <p:spPr>
            <a:xfrm>
              <a:off x="8372092" y="6655498"/>
              <a:ext cx="222885" cy="1905"/>
            </a:xfrm>
            <a:custGeom>
              <a:avLst/>
              <a:gdLst/>
              <a:ahLst/>
              <a:cxnLst/>
              <a:rect l="l" t="t" r="r" b="b"/>
              <a:pathLst>
                <a:path w="222884" h="1904">
                  <a:moveTo>
                    <a:pt x="0" y="1524"/>
                  </a:moveTo>
                  <a:lnTo>
                    <a:pt x="22250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5" name="object 4415"/>
            <p:cNvSpPr/>
            <p:nvPr/>
          </p:nvSpPr>
          <p:spPr>
            <a:xfrm>
              <a:off x="8576308" y="6638734"/>
              <a:ext cx="18415" cy="35560"/>
            </a:xfrm>
            <a:custGeom>
              <a:avLst/>
              <a:gdLst/>
              <a:ahLst/>
              <a:cxnLst/>
              <a:rect l="l" t="t" r="r" b="b"/>
              <a:pathLst>
                <a:path w="18415" h="35559">
                  <a:moveTo>
                    <a:pt x="18288" y="16763"/>
                  </a:moveTo>
                  <a:lnTo>
                    <a:pt x="0" y="35051"/>
                  </a:lnTo>
                </a:path>
                <a:path w="18415" h="35559">
                  <a:moveTo>
                    <a:pt x="18288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6" name="object 4416"/>
            <p:cNvSpPr/>
            <p:nvPr/>
          </p:nvSpPr>
          <p:spPr>
            <a:xfrm>
              <a:off x="7974328" y="661130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82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7" name="object 4417"/>
            <p:cNvSpPr/>
            <p:nvPr/>
          </p:nvSpPr>
          <p:spPr>
            <a:xfrm>
              <a:off x="8515348" y="661130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82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8" name="object 4418"/>
            <p:cNvSpPr/>
            <p:nvPr/>
          </p:nvSpPr>
          <p:spPr>
            <a:xfrm>
              <a:off x="8862440" y="6610921"/>
              <a:ext cx="18415" cy="317500"/>
            </a:xfrm>
            <a:custGeom>
              <a:avLst/>
              <a:gdLst/>
              <a:ahLst/>
              <a:cxnLst/>
              <a:rect l="l" t="t" r="r" b="b"/>
              <a:pathLst>
                <a:path w="18415" h="317500">
                  <a:moveTo>
                    <a:pt x="18288" y="0"/>
                  </a:moveTo>
                  <a:lnTo>
                    <a:pt x="0" y="18288"/>
                  </a:lnTo>
                  <a:lnTo>
                    <a:pt x="0" y="316992"/>
                  </a:lnTo>
                  <a:lnTo>
                    <a:pt x="18288" y="316992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9" name="object 4419"/>
            <p:cNvSpPr/>
            <p:nvPr/>
          </p:nvSpPr>
          <p:spPr>
            <a:xfrm>
              <a:off x="8881108" y="6611302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0"/>
                  </a:moveTo>
                  <a:lnTo>
                    <a:pt x="0" y="3169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0" name="object 4420"/>
            <p:cNvSpPr/>
            <p:nvPr/>
          </p:nvSpPr>
          <p:spPr>
            <a:xfrm>
              <a:off x="8862820" y="6629590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4">
                  <a:moveTo>
                    <a:pt x="0" y="0"/>
                  </a:moveTo>
                  <a:lnTo>
                    <a:pt x="0" y="2987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1" name="object 4421"/>
            <p:cNvSpPr/>
            <p:nvPr/>
          </p:nvSpPr>
          <p:spPr>
            <a:xfrm>
              <a:off x="7608187" y="6610921"/>
              <a:ext cx="18415" cy="317500"/>
            </a:xfrm>
            <a:custGeom>
              <a:avLst/>
              <a:gdLst/>
              <a:ahLst/>
              <a:cxnLst/>
              <a:rect l="l" t="t" r="r" b="b"/>
              <a:pathLst>
                <a:path w="18415" h="317500">
                  <a:moveTo>
                    <a:pt x="0" y="0"/>
                  </a:moveTo>
                  <a:lnTo>
                    <a:pt x="0" y="316992"/>
                  </a:lnTo>
                  <a:lnTo>
                    <a:pt x="18288" y="316992"/>
                  </a:lnTo>
                  <a:lnTo>
                    <a:pt x="18288" y="18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2" name="object 4422"/>
            <p:cNvSpPr/>
            <p:nvPr/>
          </p:nvSpPr>
          <p:spPr>
            <a:xfrm>
              <a:off x="7608568" y="6611302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3169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3" name="object 4423"/>
            <p:cNvSpPr/>
            <p:nvPr/>
          </p:nvSpPr>
          <p:spPr>
            <a:xfrm>
              <a:off x="7626856" y="6629590"/>
              <a:ext cx="0" cy="299085"/>
            </a:xfrm>
            <a:custGeom>
              <a:avLst/>
              <a:gdLst/>
              <a:ahLst/>
              <a:cxnLst/>
              <a:rect l="l" t="t" r="r" b="b"/>
              <a:pathLst>
                <a:path h="299084">
                  <a:moveTo>
                    <a:pt x="0" y="2987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4" name="object 4424"/>
            <p:cNvSpPr/>
            <p:nvPr/>
          </p:nvSpPr>
          <p:spPr>
            <a:xfrm>
              <a:off x="8994980" y="5257552"/>
              <a:ext cx="351280" cy="331215"/>
            </a:xfrm>
            <a:prstGeom prst="rect">
              <a:avLst/>
            </a:prstGeom>
            <a:blipFill>
              <a:blip r:embed="rId9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5" name="object 4425"/>
            <p:cNvSpPr/>
            <p:nvPr/>
          </p:nvSpPr>
          <p:spPr>
            <a:xfrm>
              <a:off x="9541448" y="3328149"/>
              <a:ext cx="195080" cy="162459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6" name="object 4426"/>
            <p:cNvSpPr/>
            <p:nvPr/>
          </p:nvSpPr>
          <p:spPr>
            <a:xfrm>
              <a:off x="9554716" y="427044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7" name="object 4427"/>
            <p:cNvSpPr/>
            <p:nvPr/>
          </p:nvSpPr>
          <p:spPr>
            <a:xfrm>
              <a:off x="9691876" y="427044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8" name="object 4428"/>
            <p:cNvSpPr/>
            <p:nvPr/>
          </p:nvSpPr>
          <p:spPr>
            <a:xfrm>
              <a:off x="9829036" y="4270440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9" name="object 4429"/>
            <p:cNvSpPr/>
            <p:nvPr/>
          </p:nvSpPr>
          <p:spPr>
            <a:xfrm>
              <a:off x="9870184" y="427044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0" name="object 4430"/>
            <p:cNvSpPr/>
            <p:nvPr/>
          </p:nvSpPr>
          <p:spPr>
            <a:xfrm>
              <a:off x="9870184" y="43664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1" name="object 4431"/>
            <p:cNvSpPr/>
            <p:nvPr/>
          </p:nvSpPr>
          <p:spPr>
            <a:xfrm>
              <a:off x="9870184" y="45036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2" name="object 4432"/>
            <p:cNvSpPr/>
            <p:nvPr/>
          </p:nvSpPr>
          <p:spPr>
            <a:xfrm>
              <a:off x="9870184" y="464077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3" name="object 4433"/>
            <p:cNvSpPr/>
            <p:nvPr/>
          </p:nvSpPr>
          <p:spPr>
            <a:xfrm>
              <a:off x="9870184" y="47779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4" name="object 4434"/>
            <p:cNvSpPr/>
            <p:nvPr/>
          </p:nvSpPr>
          <p:spPr>
            <a:xfrm>
              <a:off x="9870184" y="4915092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5" name="object 4435"/>
            <p:cNvSpPr/>
            <p:nvPr/>
          </p:nvSpPr>
          <p:spPr>
            <a:xfrm>
              <a:off x="9870184" y="50522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6" name="object 4436"/>
            <p:cNvSpPr/>
            <p:nvPr/>
          </p:nvSpPr>
          <p:spPr>
            <a:xfrm>
              <a:off x="9870184" y="518941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7" name="object 4437"/>
            <p:cNvSpPr/>
            <p:nvPr/>
          </p:nvSpPr>
          <p:spPr>
            <a:xfrm>
              <a:off x="9870184" y="532657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8" name="object 4438"/>
            <p:cNvSpPr/>
            <p:nvPr/>
          </p:nvSpPr>
          <p:spPr>
            <a:xfrm>
              <a:off x="9870184" y="546373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9" name="object 4439"/>
            <p:cNvSpPr/>
            <p:nvPr/>
          </p:nvSpPr>
          <p:spPr>
            <a:xfrm>
              <a:off x="9870184" y="560089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0" name="object 4440"/>
            <p:cNvSpPr/>
            <p:nvPr/>
          </p:nvSpPr>
          <p:spPr>
            <a:xfrm>
              <a:off x="9870184" y="5738050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48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1" name="object 4441"/>
            <p:cNvSpPr/>
            <p:nvPr/>
          </p:nvSpPr>
          <p:spPr>
            <a:xfrm>
              <a:off x="9870184" y="585692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2" name="object 4442"/>
            <p:cNvSpPr/>
            <p:nvPr/>
          </p:nvSpPr>
          <p:spPr>
            <a:xfrm>
              <a:off x="9827512" y="585997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426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3" name="object 4443"/>
            <p:cNvSpPr/>
            <p:nvPr/>
          </p:nvSpPr>
          <p:spPr>
            <a:xfrm>
              <a:off x="969035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4" name="object 4444"/>
            <p:cNvSpPr/>
            <p:nvPr/>
          </p:nvSpPr>
          <p:spPr>
            <a:xfrm>
              <a:off x="955319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5" name="object 4445"/>
            <p:cNvSpPr/>
            <p:nvPr/>
          </p:nvSpPr>
          <p:spPr>
            <a:xfrm>
              <a:off x="941603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6" name="object 4446"/>
            <p:cNvSpPr/>
            <p:nvPr/>
          </p:nvSpPr>
          <p:spPr>
            <a:xfrm>
              <a:off x="927887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7" name="object 4447"/>
            <p:cNvSpPr/>
            <p:nvPr/>
          </p:nvSpPr>
          <p:spPr>
            <a:xfrm>
              <a:off x="914171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8" name="object 4448"/>
            <p:cNvSpPr/>
            <p:nvPr/>
          </p:nvSpPr>
          <p:spPr>
            <a:xfrm>
              <a:off x="9004552" y="5859970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9" name="object 4449"/>
            <p:cNvSpPr/>
            <p:nvPr/>
          </p:nvSpPr>
          <p:spPr>
            <a:xfrm>
              <a:off x="8881108" y="5859970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411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0" name="object 4450"/>
            <p:cNvSpPr/>
            <p:nvPr/>
          </p:nvSpPr>
          <p:spPr>
            <a:xfrm>
              <a:off x="8881108" y="5846254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7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1" name="object 4451"/>
            <p:cNvSpPr/>
            <p:nvPr/>
          </p:nvSpPr>
          <p:spPr>
            <a:xfrm>
              <a:off x="8881108" y="570909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2" name="object 4452"/>
            <p:cNvSpPr/>
            <p:nvPr/>
          </p:nvSpPr>
          <p:spPr>
            <a:xfrm>
              <a:off x="8881108" y="557193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3" name="object 4453"/>
            <p:cNvSpPr/>
            <p:nvPr/>
          </p:nvSpPr>
          <p:spPr>
            <a:xfrm>
              <a:off x="8881108" y="543477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4" name="object 4454"/>
            <p:cNvSpPr/>
            <p:nvPr/>
          </p:nvSpPr>
          <p:spPr>
            <a:xfrm>
              <a:off x="8881108" y="529761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5" name="object 4455"/>
            <p:cNvSpPr/>
            <p:nvPr/>
          </p:nvSpPr>
          <p:spPr>
            <a:xfrm>
              <a:off x="8881108" y="516045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6" name="object 4456"/>
            <p:cNvSpPr/>
            <p:nvPr/>
          </p:nvSpPr>
          <p:spPr>
            <a:xfrm>
              <a:off x="8881108" y="502329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7" name="object 4457"/>
            <p:cNvSpPr/>
            <p:nvPr/>
          </p:nvSpPr>
          <p:spPr>
            <a:xfrm>
              <a:off x="8881108" y="488613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8" name="object 4458"/>
            <p:cNvSpPr/>
            <p:nvPr/>
          </p:nvSpPr>
          <p:spPr>
            <a:xfrm>
              <a:off x="8881108" y="474897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9" name="object 4459"/>
            <p:cNvSpPr/>
            <p:nvPr/>
          </p:nvSpPr>
          <p:spPr>
            <a:xfrm>
              <a:off x="8881108" y="4611816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0" name="object 4460"/>
            <p:cNvSpPr/>
            <p:nvPr/>
          </p:nvSpPr>
          <p:spPr>
            <a:xfrm>
              <a:off x="8881108" y="447465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1" name="object 4461"/>
            <p:cNvSpPr/>
            <p:nvPr/>
          </p:nvSpPr>
          <p:spPr>
            <a:xfrm>
              <a:off x="8881108" y="433749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548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2" name="object 4462"/>
            <p:cNvSpPr/>
            <p:nvPr/>
          </p:nvSpPr>
          <p:spPr>
            <a:xfrm>
              <a:off x="7848543" y="4736152"/>
              <a:ext cx="763317" cy="809294"/>
            </a:xfrm>
            <a:prstGeom prst="rect">
              <a:avLst/>
            </a:prstGeom>
            <a:blipFill>
              <a:blip r:embed="rId10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63" name="object 4463"/>
          <p:cNvSpPr txBox="1"/>
          <p:nvPr/>
        </p:nvSpPr>
        <p:spPr>
          <a:xfrm>
            <a:off x="9746233" y="4009326"/>
            <a:ext cx="373380" cy="20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TOWNHALL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37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25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sp>
        <p:nvSpPr>
          <p:cNvPr id="4464" name="object 4464"/>
          <p:cNvSpPr txBox="1"/>
          <p:nvPr/>
        </p:nvSpPr>
        <p:spPr>
          <a:xfrm>
            <a:off x="7954009" y="5053266"/>
            <a:ext cx="522605" cy="20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spc="-55" dirty="0">
                <a:solidFill>
                  <a:srgbClr val="424242"/>
                </a:solidFill>
                <a:latin typeface="Arial Narrow"/>
                <a:cs typeface="Arial Narrow"/>
              </a:rPr>
              <a:t>MEETING</a:t>
            </a:r>
            <a:r>
              <a:rPr sz="600" spc="1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spc="-20" dirty="0">
                <a:solidFill>
                  <a:srgbClr val="424242"/>
                </a:solidFill>
                <a:latin typeface="Arial Narrow"/>
                <a:cs typeface="Arial Narrow"/>
              </a:rPr>
              <a:t>ROOM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32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15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4465" name="object 4465"/>
          <p:cNvGrpSpPr/>
          <p:nvPr/>
        </p:nvGrpSpPr>
        <p:grpSpPr>
          <a:xfrm>
            <a:off x="10328273" y="3948239"/>
            <a:ext cx="865505" cy="109855"/>
            <a:chOff x="10328273" y="3948239"/>
            <a:chExt cx="865505" cy="109855"/>
          </a:xfrm>
        </p:grpSpPr>
        <p:sp>
          <p:nvSpPr>
            <p:cNvPr id="4466" name="object 4466"/>
            <p:cNvSpPr/>
            <p:nvPr/>
          </p:nvSpPr>
          <p:spPr>
            <a:xfrm>
              <a:off x="10328528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7" name="object 4467"/>
            <p:cNvSpPr/>
            <p:nvPr/>
          </p:nvSpPr>
          <p:spPr>
            <a:xfrm>
              <a:off x="10328909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8" name="object 4468"/>
            <p:cNvSpPr/>
            <p:nvPr/>
          </p:nvSpPr>
          <p:spPr>
            <a:xfrm>
              <a:off x="10328908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9" name="object 4469"/>
            <p:cNvSpPr/>
            <p:nvPr/>
          </p:nvSpPr>
          <p:spPr>
            <a:xfrm>
              <a:off x="10328908" y="3948875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0" name="object 4470"/>
            <p:cNvSpPr/>
            <p:nvPr/>
          </p:nvSpPr>
          <p:spPr>
            <a:xfrm>
              <a:off x="10436732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1" name="object 4471"/>
            <p:cNvSpPr/>
            <p:nvPr/>
          </p:nvSpPr>
          <p:spPr>
            <a:xfrm>
              <a:off x="10437113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2" name="object 4472"/>
            <p:cNvSpPr/>
            <p:nvPr/>
          </p:nvSpPr>
          <p:spPr>
            <a:xfrm>
              <a:off x="10437112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3" name="object 4473"/>
            <p:cNvSpPr/>
            <p:nvPr/>
          </p:nvSpPr>
          <p:spPr>
            <a:xfrm>
              <a:off x="10437112" y="3948875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4" name="object 4474"/>
            <p:cNvSpPr/>
            <p:nvPr/>
          </p:nvSpPr>
          <p:spPr>
            <a:xfrm>
              <a:off x="10653140" y="3948493"/>
              <a:ext cx="106680" cy="108585"/>
            </a:xfrm>
            <a:custGeom>
              <a:avLst/>
              <a:gdLst/>
              <a:ahLst/>
              <a:cxnLst/>
              <a:rect l="l" t="t" r="r" b="b"/>
              <a:pathLst>
                <a:path w="106679" h="108585">
                  <a:moveTo>
                    <a:pt x="106679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6679" y="108203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5" name="object 4475"/>
            <p:cNvSpPr/>
            <p:nvPr/>
          </p:nvSpPr>
          <p:spPr>
            <a:xfrm>
              <a:off x="10653521" y="3948874"/>
              <a:ext cx="106680" cy="108585"/>
            </a:xfrm>
            <a:custGeom>
              <a:avLst/>
              <a:gdLst/>
              <a:ahLst/>
              <a:cxnLst/>
              <a:rect l="l" t="t" r="r" b="b"/>
              <a:pathLst>
                <a:path w="106679" h="108585">
                  <a:moveTo>
                    <a:pt x="0" y="0"/>
                  </a:moveTo>
                  <a:lnTo>
                    <a:pt x="106679" y="0"/>
                  </a:lnTo>
                  <a:lnTo>
                    <a:pt x="106679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6" name="object 4476"/>
            <p:cNvSpPr/>
            <p:nvPr/>
          </p:nvSpPr>
          <p:spPr>
            <a:xfrm>
              <a:off x="10653520" y="3948874"/>
              <a:ext cx="106680" cy="108585"/>
            </a:xfrm>
            <a:custGeom>
              <a:avLst/>
              <a:gdLst/>
              <a:ahLst/>
              <a:cxnLst/>
              <a:rect l="l" t="t" r="r" b="b"/>
              <a:pathLst>
                <a:path w="106679" h="108585">
                  <a:moveTo>
                    <a:pt x="106679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7" name="object 4477"/>
            <p:cNvSpPr/>
            <p:nvPr/>
          </p:nvSpPr>
          <p:spPr>
            <a:xfrm>
              <a:off x="10653520" y="3948875"/>
              <a:ext cx="106680" cy="108585"/>
            </a:xfrm>
            <a:custGeom>
              <a:avLst/>
              <a:gdLst/>
              <a:ahLst/>
              <a:cxnLst/>
              <a:rect l="l" t="t" r="r" b="b"/>
              <a:pathLst>
                <a:path w="106679" h="108585">
                  <a:moveTo>
                    <a:pt x="106679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8" name="object 4478"/>
            <p:cNvSpPr/>
            <p:nvPr/>
          </p:nvSpPr>
          <p:spPr>
            <a:xfrm>
              <a:off x="10544936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9" name="object 4479"/>
            <p:cNvSpPr/>
            <p:nvPr/>
          </p:nvSpPr>
          <p:spPr>
            <a:xfrm>
              <a:off x="10545317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0" name="object 4480"/>
            <p:cNvSpPr/>
            <p:nvPr/>
          </p:nvSpPr>
          <p:spPr>
            <a:xfrm>
              <a:off x="10545316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1" name="object 4481"/>
            <p:cNvSpPr/>
            <p:nvPr/>
          </p:nvSpPr>
          <p:spPr>
            <a:xfrm>
              <a:off x="10545316" y="3948875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2" name="object 4482"/>
            <p:cNvSpPr/>
            <p:nvPr/>
          </p:nvSpPr>
          <p:spPr>
            <a:xfrm>
              <a:off x="11084432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3" name="object 4483"/>
            <p:cNvSpPr/>
            <p:nvPr/>
          </p:nvSpPr>
          <p:spPr>
            <a:xfrm>
              <a:off x="11084813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4" name="object 4484"/>
            <p:cNvSpPr/>
            <p:nvPr/>
          </p:nvSpPr>
          <p:spPr>
            <a:xfrm>
              <a:off x="11084812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5" name="object 4485"/>
            <p:cNvSpPr/>
            <p:nvPr/>
          </p:nvSpPr>
          <p:spPr>
            <a:xfrm>
              <a:off x="11084812" y="3948875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6" name="object 4486"/>
            <p:cNvSpPr/>
            <p:nvPr/>
          </p:nvSpPr>
          <p:spPr>
            <a:xfrm>
              <a:off x="10976228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7" name="object 4487"/>
            <p:cNvSpPr/>
            <p:nvPr/>
          </p:nvSpPr>
          <p:spPr>
            <a:xfrm>
              <a:off x="10976609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8" name="object 4488"/>
            <p:cNvSpPr/>
            <p:nvPr/>
          </p:nvSpPr>
          <p:spPr>
            <a:xfrm>
              <a:off x="10976608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9" name="object 4489"/>
            <p:cNvSpPr/>
            <p:nvPr/>
          </p:nvSpPr>
          <p:spPr>
            <a:xfrm>
              <a:off x="10976608" y="3948875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0" name="object 4490"/>
            <p:cNvSpPr/>
            <p:nvPr/>
          </p:nvSpPr>
          <p:spPr>
            <a:xfrm>
              <a:off x="10759820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1" name="object 4491"/>
            <p:cNvSpPr/>
            <p:nvPr/>
          </p:nvSpPr>
          <p:spPr>
            <a:xfrm>
              <a:off x="10760201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2" name="object 4492"/>
            <p:cNvSpPr/>
            <p:nvPr/>
          </p:nvSpPr>
          <p:spPr>
            <a:xfrm>
              <a:off x="10760200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3" name="object 4493"/>
            <p:cNvSpPr/>
            <p:nvPr/>
          </p:nvSpPr>
          <p:spPr>
            <a:xfrm>
              <a:off x="10760200" y="3948875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4" name="object 4494"/>
            <p:cNvSpPr/>
            <p:nvPr/>
          </p:nvSpPr>
          <p:spPr>
            <a:xfrm>
              <a:off x="10868024" y="394849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5" name="object 4495"/>
            <p:cNvSpPr/>
            <p:nvPr/>
          </p:nvSpPr>
          <p:spPr>
            <a:xfrm>
              <a:off x="10868405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6" name="object 4496"/>
            <p:cNvSpPr/>
            <p:nvPr/>
          </p:nvSpPr>
          <p:spPr>
            <a:xfrm>
              <a:off x="10868404" y="394887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7" name="object 4497"/>
            <p:cNvSpPr/>
            <p:nvPr/>
          </p:nvSpPr>
          <p:spPr>
            <a:xfrm>
              <a:off x="10868404" y="3948875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98" name="object 4498"/>
          <p:cNvSpPr txBox="1"/>
          <p:nvPr/>
        </p:nvSpPr>
        <p:spPr>
          <a:xfrm>
            <a:off x="10613390" y="4047426"/>
            <a:ext cx="3308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S</a:t>
            </a:r>
            <a:r>
              <a:rPr sz="600" spc="-10" dirty="0">
                <a:solidFill>
                  <a:srgbClr val="424242"/>
                </a:solidFill>
                <a:latin typeface="Arial Narrow"/>
                <a:cs typeface="Arial Narrow"/>
              </a:rPr>
              <a:t>T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ORAGE</a:t>
            </a:r>
            <a:endParaRPr sz="600">
              <a:latin typeface="Arial Narrow"/>
              <a:cs typeface="Arial Narrow"/>
            </a:endParaRPr>
          </a:p>
        </p:txBody>
      </p:sp>
      <p:sp>
        <p:nvSpPr>
          <p:cNvPr id="4499" name="object 4499"/>
          <p:cNvSpPr txBox="1"/>
          <p:nvPr/>
        </p:nvSpPr>
        <p:spPr>
          <a:xfrm>
            <a:off x="10613390" y="4134294"/>
            <a:ext cx="2298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9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8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4500" name="object 4500"/>
          <p:cNvGrpSpPr/>
          <p:nvPr/>
        </p:nvGrpSpPr>
        <p:grpSpPr>
          <a:xfrm>
            <a:off x="11044731" y="4489437"/>
            <a:ext cx="162560" cy="916940"/>
            <a:chOff x="11044731" y="4489437"/>
            <a:chExt cx="162560" cy="916940"/>
          </a:xfrm>
        </p:grpSpPr>
        <p:sp>
          <p:nvSpPr>
            <p:cNvPr id="4501" name="object 4501"/>
            <p:cNvSpPr/>
            <p:nvPr/>
          </p:nvSpPr>
          <p:spPr>
            <a:xfrm>
              <a:off x="11044731" y="4489437"/>
              <a:ext cx="162458" cy="163982"/>
            </a:xfrm>
            <a:prstGeom prst="rect">
              <a:avLst/>
            </a:prstGeom>
            <a:blipFill>
              <a:blip r:embed="rId10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2" name="object 4502"/>
            <p:cNvSpPr/>
            <p:nvPr/>
          </p:nvSpPr>
          <p:spPr>
            <a:xfrm>
              <a:off x="11044731" y="4678413"/>
              <a:ext cx="162458" cy="162458"/>
            </a:xfrm>
            <a:prstGeom prst="rect">
              <a:avLst/>
            </a:prstGeom>
            <a:blipFill>
              <a:blip r:embed="rId10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3" name="object 4503"/>
            <p:cNvSpPr/>
            <p:nvPr/>
          </p:nvSpPr>
          <p:spPr>
            <a:xfrm>
              <a:off x="11044731" y="4867389"/>
              <a:ext cx="162458" cy="162458"/>
            </a:xfrm>
            <a:prstGeom prst="rect">
              <a:avLst/>
            </a:prstGeom>
            <a:blipFill>
              <a:blip r:embed="rId10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4" name="object 4504"/>
            <p:cNvSpPr/>
            <p:nvPr/>
          </p:nvSpPr>
          <p:spPr>
            <a:xfrm>
              <a:off x="11044731" y="5054841"/>
              <a:ext cx="162458" cy="163982"/>
            </a:xfrm>
            <a:prstGeom prst="rect">
              <a:avLst/>
            </a:prstGeom>
            <a:blipFill>
              <a:blip r:embed="rId10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5" name="object 4505"/>
            <p:cNvSpPr/>
            <p:nvPr/>
          </p:nvSpPr>
          <p:spPr>
            <a:xfrm>
              <a:off x="11044731" y="5243817"/>
              <a:ext cx="162458" cy="162458"/>
            </a:xfrm>
            <a:prstGeom prst="rect">
              <a:avLst/>
            </a:prstGeom>
            <a:blipFill>
              <a:blip r:embed="rId10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06" name="object 4506"/>
          <p:cNvSpPr txBox="1"/>
          <p:nvPr/>
        </p:nvSpPr>
        <p:spPr>
          <a:xfrm>
            <a:off x="11012943" y="4784837"/>
            <a:ext cx="200025" cy="56070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60"/>
              </a:spcBef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BINS</a:t>
            </a:r>
            <a:r>
              <a:rPr sz="600" spc="-6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(EXTERNAL)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15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15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4507" name="object 4507"/>
          <p:cNvGrpSpPr/>
          <p:nvPr/>
        </p:nvGrpSpPr>
        <p:grpSpPr>
          <a:xfrm>
            <a:off x="5792045" y="2342121"/>
            <a:ext cx="5491480" cy="4460875"/>
            <a:chOff x="5792045" y="2342121"/>
            <a:chExt cx="5491480" cy="4460875"/>
          </a:xfrm>
        </p:grpSpPr>
        <p:sp>
          <p:nvSpPr>
            <p:cNvPr id="4508" name="object 4508"/>
            <p:cNvSpPr/>
            <p:nvPr/>
          </p:nvSpPr>
          <p:spPr>
            <a:xfrm>
              <a:off x="10247757" y="4870513"/>
              <a:ext cx="55244" cy="35560"/>
            </a:xfrm>
            <a:custGeom>
              <a:avLst/>
              <a:gdLst/>
              <a:ahLst/>
              <a:cxnLst/>
              <a:rect l="l" t="t" r="r" b="b"/>
              <a:pathLst>
                <a:path w="55245" h="35560">
                  <a:moveTo>
                    <a:pt x="54864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54864" y="35051"/>
                  </a:lnTo>
                  <a:lnTo>
                    <a:pt x="548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9" name="object 4509"/>
            <p:cNvSpPr/>
            <p:nvPr/>
          </p:nvSpPr>
          <p:spPr>
            <a:xfrm>
              <a:off x="10248138" y="4870894"/>
              <a:ext cx="55244" cy="35560"/>
            </a:xfrm>
            <a:custGeom>
              <a:avLst/>
              <a:gdLst/>
              <a:ahLst/>
              <a:cxnLst/>
              <a:rect l="l" t="t" r="r" b="b"/>
              <a:pathLst>
                <a:path w="55245" h="35560">
                  <a:moveTo>
                    <a:pt x="0" y="0"/>
                  </a:moveTo>
                  <a:lnTo>
                    <a:pt x="54864" y="0"/>
                  </a:lnTo>
                  <a:lnTo>
                    <a:pt x="54864" y="35051"/>
                  </a:lnTo>
                  <a:lnTo>
                    <a:pt x="0" y="3505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0" name="object 4510"/>
            <p:cNvSpPr/>
            <p:nvPr/>
          </p:nvSpPr>
          <p:spPr>
            <a:xfrm>
              <a:off x="10302620" y="4870513"/>
              <a:ext cx="53340" cy="35560"/>
            </a:xfrm>
            <a:custGeom>
              <a:avLst/>
              <a:gdLst/>
              <a:ahLst/>
              <a:cxnLst/>
              <a:rect l="l" t="t" r="r" b="b"/>
              <a:pathLst>
                <a:path w="53340" h="35560">
                  <a:moveTo>
                    <a:pt x="53340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53340" y="35051"/>
                  </a:lnTo>
                  <a:lnTo>
                    <a:pt x="53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1" name="object 4511"/>
            <p:cNvSpPr/>
            <p:nvPr/>
          </p:nvSpPr>
          <p:spPr>
            <a:xfrm>
              <a:off x="10303001" y="4870894"/>
              <a:ext cx="53340" cy="35560"/>
            </a:xfrm>
            <a:custGeom>
              <a:avLst/>
              <a:gdLst/>
              <a:ahLst/>
              <a:cxnLst/>
              <a:rect l="l" t="t" r="r" b="b"/>
              <a:pathLst>
                <a:path w="53340" h="35560">
                  <a:moveTo>
                    <a:pt x="0" y="0"/>
                  </a:moveTo>
                  <a:lnTo>
                    <a:pt x="53340" y="0"/>
                  </a:lnTo>
                  <a:lnTo>
                    <a:pt x="53340" y="35051"/>
                  </a:lnTo>
                  <a:lnTo>
                    <a:pt x="0" y="3505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2" name="object 4512"/>
            <p:cNvSpPr/>
            <p:nvPr/>
          </p:nvSpPr>
          <p:spPr>
            <a:xfrm>
              <a:off x="10355960" y="4870513"/>
              <a:ext cx="55244" cy="35560"/>
            </a:xfrm>
            <a:custGeom>
              <a:avLst/>
              <a:gdLst/>
              <a:ahLst/>
              <a:cxnLst/>
              <a:rect l="l" t="t" r="r" b="b"/>
              <a:pathLst>
                <a:path w="55245" h="35560">
                  <a:moveTo>
                    <a:pt x="54864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54864" y="35051"/>
                  </a:lnTo>
                  <a:lnTo>
                    <a:pt x="548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3" name="object 4513"/>
            <p:cNvSpPr/>
            <p:nvPr/>
          </p:nvSpPr>
          <p:spPr>
            <a:xfrm>
              <a:off x="10356341" y="4870894"/>
              <a:ext cx="55244" cy="35560"/>
            </a:xfrm>
            <a:custGeom>
              <a:avLst/>
              <a:gdLst/>
              <a:ahLst/>
              <a:cxnLst/>
              <a:rect l="l" t="t" r="r" b="b"/>
              <a:pathLst>
                <a:path w="55245" h="35560">
                  <a:moveTo>
                    <a:pt x="0" y="0"/>
                  </a:moveTo>
                  <a:lnTo>
                    <a:pt x="54864" y="0"/>
                  </a:lnTo>
                  <a:lnTo>
                    <a:pt x="54864" y="35051"/>
                  </a:lnTo>
                  <a:lnTo>
                    <a:pt x="0" y="3505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4" name="object 4514"/>
            <p:cNvSpPr/>
            <p:nvPr/>
          </p:nvSpPr>
          <p:spPr>
            <a:xfrm>
              <a:off x="10410825" y="4870513"/>
              <a:ext cx="53340" cy="35560"/>
            </a:xfrm>
            <a:custGeom>
              <a:avLst/>
              <a:gdLst/>
              <a:ahLst/>
              <a:cxnLst/>
              <a:rect l="l" t="t" r="r" b="b"/>
              <a:pathLst>
                <a:path w="53340" h="35560">
                  <a:moveTo>
                    <a:pt x="53340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53340" y="35051"/>
                  </a:lnTo>
                  <a:lnTo>
                    <a:pt x="53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5" name="object 4515"/>
            <p:cNvSpPr/>
            <p:nvPr/>
          </p:nvSpPr>
          <p:spPr>
            <a:xfrm>
              <a:off x="10411205" y="4870894"/>
              <a:ext cx="53340" cy="35560"/>
            </a:xfrm>
            <a:custGeom>
              <a:avLst/>
              <a:gdLst/>
              <a:ahLst/>
              <a:cxnLst/>
              <a:rect l="l" t="t" r="r" b="b"/>
              <a:pathLst>
                <a:path w="53340" h="35560">
                  <a:moveTo>
                    <a:pt x="0" y="0"/>
                  </a:moveTo>
                  <a:lnTo>
                    <a:pt x="53340" y="0"/>
                  </a:lnTo>
                  <a:lnTo>
                    <a:pt x="53340" y="35051"/>
                  </a:lnTo>
                  <a:lnTo>
                    <a:pt x="0" y="3505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6" name="object 4516"/>
            <p:cNvSpPr/>
            <p:nvPr/>
          </p:nvSpPr>
          <p:spPr>
            <a:xfrm>
              <a:off x="10464164" y="4870513"/>
              <a:ext cx="53340" cy="35560"/>
            </a:xfrm>
            <a:custGeom>
              <a:avLst/>
              <a:gdLst/>
              <a:ahLst/>
              <a:cxnLst/>
              <a:rect l="l" t="t" r="r" b="b"/>
              <a:pathLst>
                <a:path w="53340" h="35560">
                  <a:moveTo>
                    <a:pt x="53340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53340" y="35051"/>
                  </a:lnTo>
                  <a:lnTo>
                    <a:pt x="53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7" name="object 4517"/>
            <p:cNvSpPr/>
            <p:nvPr/>
          </p:nvSpPr>
          <p:spPr>
            <a:xfrm>
              <a:off x="10464545" y="4870894"/>
              <a:ext cx="53340" cy="35560"/>
            </a:xfrm>
            <a:custGeom>
              <a:avLst/>
              <a:gdLst/>
              <a:ahLst/>
              <a:cxnLst/>
              <a:rect l="l" t="t" r="r" b="b"/>
              <a:pathLst>
                <a:path w="53340" h="35560">
                  <a:moveTo>
                    <a:pt x="0" y="0"/>
                  </a:moveTo>
                  <a:lnTo>
                    <a:pt x="53340" y="0"/>
                  </a:lnTo>
                  <a:lnTo>
                    <a:pt x="53340" y="35051"/>
                  </a:lnTo>
                  <a:lnTo>
                    <a:pt x="0" y="3505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8" name="object 4518"/>
            <p:cNvSpPr/>
            <p:nvPr/>
          </p:nvSpPr>
          <p:spPr>
            <a:xfrm>
              <a:off x="10517504" y="4870513"/>
              <a:ext cx="55244" cy="35560"/>
            </a:xfrm>
            <a:custGeom>
              <a:avLst/>
              <a:gdLst/>
              <a:ahLst/>
              <a:cxnLst/>
              <a:rect l="l" t="t" r="r" b="b"/>
              <a:pathLst>
                <a:path w="55245" h="35560">
                  <a:moveTo>
                    <a:pt x="54864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54864" y="35051"/>
                  </a:lnTo>
                  <a:lnTo>
                    <a:pt x="548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9" name="object 4519"/>
            <p:cNvSpPr/>
            <p:nvPr/>
          </p:nvSpPr>
          <p:spPr>
            <a:xfrm>
              <a:off x="10517885" y="4870894"/>
              <a:ext cx="55244" cy="35560"/>
            </a:xfrm>
            <a:custGeom>
              <a:avLst/>
              <a:gdLst/>
              <a:ahLst/>
              <a:cxnLst/>
              <a:rect l="l" t="t" r="r" b="b"/>
              <a:pathLst>
                <a:path w="55245" h="35560">
                  <a:moveTo>
                    <a:pt x="0" y="0"/>
                  </a:moveTo>
                  <a:lnTo>
                    <a:pt x="54864" y="0"/>
                  </a:lnTo>
                  <a:lnTo>
                    <a:pt x="54864" y="35051"/>
                  </a:lnTo>
                  <a:lnTo>
                    <a:pt x="0" y="3505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0" name="object 4520"/>
            <p:cNvSpPr/>
            <p:nvPr/>
          </p:nvSpPr>
          <p:spPr>
            <a:xfrm>
              <a:off x="10572369" y="4652581"/>
              <a:ext cx="35560" cy="53340"/>
            </a:xfrm>
            <a:custGeom>
              <a:avLst/>
              <a:gdLst/>
              <a:ahLst/>
              <a:cxnLst/>
              <a:rect l="l" t="t" r="r" b="b"/>
              <a:pathLst>
                <a:path w="35559" h="53339">
                  <a:moveTo>
                    <a:pt x="35051" y="0"/>
                  </a:moveTo>
                  <a:lnTo>
                    <a:pt x="0" y="0"/>
                  </a:lnTo>
                  <a:lnTo>
                    <a:pt x="0" y="53339"/>
                  </a:lnTo>
                  <a:lnTo>
                    <a:pt x="35051" y="53339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1" name="object 4521"/>
            <p:cNvSpPr/>
            <p:nvPr/>
          </p:nvSpPr>
          <p:spPr>
            <a:xfrm>
              <a:off x="10572750" y="4652962"/>
              <a:ext cx="35560" cy="53340"/>
            </a:xfrm>
            <a:custGeom>
              <a:avLst/>
              <a:gdLst/>
              <a:ahLst/>
              <a:cxnLst/>
              <a:rect l="l" t="t" r="r" b="b"/>
              <a:pathLst>
                <a:path w="35559" h="53339">
                  <a:moveTo>
                    <a:pt x="0" y="0"/>
                  </a:moveTo>
                  <a:lnTo>
                    <a:pt x="35051" y="0"/>
                  </a:lnTo>
                  <a:lnTo>
                    <a:pt x="35051" y="53339"/>
                  </a:lnTo>
                  <a:lnTo>
                    <a:pt x="0" y="5333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2" name="object 4522"/>
            <p:cNvSpPr/>
            <p:nvPr/>
          </p:nvSpPr>
          <p:spPr>
            <a:xfrm>
              <a:off x="10572369" y="4600765"/>
              <a:ext cx="35560" cy="53340"/>
            </a:xfrm>
            <a:custGeom>
              <a:avLst/>
              <a:gdLst/>
              <a:ahLst/>
              <a:cxnLst/>
              <a:rect l="l" t="t" r="r" b="b"/>
              <a:pathLst>
                <a:path w="35559" h="53339">
                  <a:moveTo>
                    <a:pt x="35051" y="0"/>
                  </a:moveTo>
                  <a:lnTo>
                    <a:pt x="0" y="0"/>
                  </a:lnTo>
                  <a:lnTo>
                    <a:pt x="0" y="53339"/>
                  </a:lnTo>
                  <a:lnTo>
                    <a:pt x="35051" y="53339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3" name="object 4523"/>
            <p:cNvSpPr/>
            <p:nvPr/>
          </p:nvSpPr>
          <p:spPr>
            <a:xfrm>
              <a:off x="10572750" y="4601146"/>
              <a:ext cx="35560" cy="53340"/>
            </a:xfrm>
            <a:custGeom>
              <a:avLst/>
              <a:gdLst/>
              <a:ahLst/>
              <a:cxnLst/>
              <a:rect l="l" t="t" r="r" b="b"/>
              <a:pathLst>
                <a:path w="35559" h="53339">
                  <a:moveTo>
                    <a:pt x="0" y="0"/>
                  </a:moveTo>
                  <a:lnTo>
                    <a:pt x="35051" y="0"/>
                  </a:lnTo>
                  <a:lnTo>
                    <a:pt x="35051" y="53339"/>
                  </a:lnTo>
                  <a:lnTo>
                    <a:pt x="0" y="5333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4" name="object 4524"/>
            <p:cNvSpPr/>
            <p:nvPr/>
          </p:nvSpPr>
          <p:spPr>
            <a:xfrm>
              <a:off x="10572369" y="4545901"/>
              <a:ext cx="35560" cy="55244"/>
            </a:xfrm>
            <a:custGeom>
              <a:avLst/>
              <a:gdLst/>
              <a:ahLst/>
              <a:cxnLst/>
              <a:rect l="l" t="t" r="r" b="b"/>
              <a:pathLst>
                <a:path w="35559" h="55245">
                  <a:moveTo>
                    <a:pt x="35051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35051" y="54863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5" name="object 4525"/>
            <p:cNvSpPr/>
            <p:nvPr/>
          </p:nvSpPr>
          <p:spPr>
            <a:xfrm>
              <a:off x="10572750" y="4546282"/>
              <a:ext cx="35560" cy="55244"/>
            </a:xfrm>
            <a:custGeom>
              <a:avLst/>
              <a:gdLst/>
              <a:ahLst/>
              <a:cxnLst/>
              <a:rect l="l" t="t" r="r" b="b"/>
              <a:pathLst>
                <a:path w="35559" h="55245">
                  <a:moveTo>
                    <a:pt x="0" y="0"/>
                  </a:moveTo>
                  <a:lnTo>
                    <a:pt x="35051" y="0"/>
                  </a:lnTo>
                  <a:lnTo>
                    <a:pt x="35051" y="54863"/>
                  </a:lnTo>
                  <a:lnTo>
                    <a:pt x="0" y="5486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6" name="object 4526"/>
            <p:cNvSpPr/>
            <p:nvPr/>
          </p:nvSpPr>
          <p:spPr>
            <a:xfrm>
              <a:off x="10572369" y="4492561"/>
              <a:ext cx="35560" cy="53340"/>
            </a:xfrm>
            <a:custGeom>
              <a:avLst/>
              <a:gdLst/>
              <a:ahLst/>
              <a:cxnLst/>
              <a:rect l="l" t="t" r="r" b="b"/>
              <a:pathLst>
                <a:path w="35559" h="53339">
                  <a:moveTo>
                    <a:pt x="35051" y="0"/>
                  </a:moveTo>
                  <a:lnTo>
                    <a:pt x="0" y="0"/>
                  </a:lnTo>
                  <a:lnTo>
                    <a:pt x="0" y="53339"/>
                  </a:lnTo>
                  <a:lnTo>
                    <a:pt x="35051" y="53339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7" name="object 4527"/>
            <p:cNvSpPr/>
            <p:nvPr/>
          </p:nvSpPr>
          <p:spPr>
            <a:xfrm>
              <a:off x="10572750" y="4492942"/>
              <a:ext cx="35560" cy="53340"/>
            </a:xfrm>
            <a:custGeom>
              <a:avLst/>
              <a:gdLst/>
              <a:ahLst/>
              <a:cxnLst/>
              <a:rect l="l" t="t" r="r" b="b"/>
              <a:pathLst>
                <a:path w="35559" h="53339">
                  <a:moveTo>
                    <a:pt x="0" y="0"/>
                  </a:moveTo>
                  <a:lnTo>
                    <a:pt x="35051" y="0"/>
                  </a:lnTo>
                  <a:lnTo>
                    <a:pt x="35051" y="53339"/>
                  </a:lnTo>
                  <a:lnTo>
                    <a:pt x="0" y="5333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8" name="object 4528"/>
            <p:cNvSpPr/>
            <p:nvPr/>
          </p:nvSpPr>
          <p:spPr>
            <a:xfrm>
              <a:off x="10572369" y="4437697"/>
              <a:ext cx="35560" cy="55244"/>
            </a:xfrm>
            <a:custGeom>
              <a:avLst/>
              <a:gdLst/>
              <a:ahLst/>
              <a:cxnLst/>
              <a:rect l="l" t="t" r="r" b="b"/>
              <a:pathLst>
                <a:path w="35559" h="55245">
                  <a:moveTo>
                    <a:pt x="35051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35051" y="54863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9" name="object 4529"/>
            <p:cNvSpPr/>
            <p:nvPr/>
          </p:nvSpPr>
          <p:spPr>
            <a:xfrm>
              <a:off x="10572750" y="4438078"/>
              <a:ext cx="35560" cy="55244"/>
            </a:xfrm>
            <a:custGeom>
              <a:avLst/>
              <a:gdLst/>
              <a:ahLst/>
              <a:cxnLst/>
              <a:rect l="l" t="t" r="r" b="b"/>
              <a:pathLst>
                <a:path w="35559" h="55245">
                  <a:moveTo>
                    <a:pt x="0" y="0"/>
                  </a:moveTo>
                  <a:lnTo>
                    <a:pt x="35051" y="0"/>
                  </a:lnTo>
                  <a:lnTo>
                    <a:pt x="35051" y="54863"/>
                  </a:lnTo>
                  <a:lnTo>
                    <a:pt x="0" y="5486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0" name="object 4530"/>
            <p:cNvSpPr/>
            <p:nvPr/>
          </p:nvSpPr>
          <p:spPr>
            <a:xfrm>
              <a:off x="10572369" y="4384357"/>
              <a:ext cx="35560" cy="53340"/>
            </a:xfrm>
            <a:custGeom>
              <a:avLst/>
              <a:gdLst/>
              <a:ahLst/>
              <a:cxnLst/>
              <a:rect l="l" t="t" r="r" b="b"/>
              <a:pathLst>
                <a:path w="35559" h="53339">
                  <a:moveTo>
                    <a:pt x="35051" y="0"/>
                  </a:moveTo>
                  <a:lnTo>
                    <a:pt x="0" y="0"/>
                  </a:lnTo>
                  <a:lnTo>
                    <a:pt x="0" y="53339"/>
                  </a:lnTo>
                  <a:lnTo>
                    <a:pt x="35051" y="53339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1" name="object 4531"/>
            <p:cNvSpPr/>
            <p:nvPr/>
          </p:nvSpPr>
          <p:spPr>
            <a:xfrm>
              <a:off x="10572750" y="4384738"/>
              <a:ext cx="35560" cy="53340"/>
            </a:xfrm>
            <a:custGeom>
              <a:avLst/>
              <a:gdLst/>
              <a:ahLst/>
              <a:cxnLst/>
              <a:rect l="l" t="t" r="r" b="b"/>
              <a:pathLst>
                <a:path w="35559" h="53339">
                  <a:moveTo>
                    <a:pt x="0" y="0"/>
                  </a:moveTo>
                  <a:lnTo>
                    <a:pt x="35051" y="0"/>
                  </a:lnTo>
                  <a:lnTo>
                    <a:pt x="35051" y="53339"/>
                  </a:lnTo>
                  <a:lnTo>
                    <a:pt x="0" y="5333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2" name="object 4532"/>
            <p:cNvSpPr/>
            <p:nvPr/>
          </p:nvSpPr>
          <p:spPr>
            <a:xfrm>
              <a:off x="10572369" y="4329493"/>
              <a:ext cx="35560" cy="55244"/>
            </a:xfrm>
            <a:custGeom>
              <a:avLst/>
              <a:gdLst/>
              <a:ahLst/>
              <a:cxnLst/>
              <a:rect l="l" t="t" r="r" b="b"/>
              <a:pathLst>
                <a:path w="35559" h="55245">
                  <a:moveTo>
                    <a:pt x="35051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35051" y="54863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3" name="object 4533"/>
            <p:cNvSpPr/>
            <p:nvPr/>
          </p:nvSpPr>
          <p:spPr>
            <a:xfrm>
              <a:off x="10572750" y="4329874"/>
              <a:ext cx="35560" cy="55244"/>
            </a:xfrm>
            <a:custGeom>
              <a:avLst/>
              <a:gdLst/>
              <a:ahLst/>
              <a:cxnLst/>
              <a:rect l="l" t="t" r="r" b="b"/>
              <a:pathLst>
                <a:path w="35559" h="55245">
                  <a:moveTo>
                    <a:pt x="0" y="0"/>
                  </a:moveTo>
                  <a:lnTo>
                    <a:pt x="35051" y="0"/>
                  </a:lnTo>
                  <a:lnTo>
                    <a:pt x="35051" y="54863"/>
                  </a:lnTo>
                  <a:lnTo>
                    <a:pt x="0" y="5486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4" name="object 4534"/>
            <p:cNvSpPr/>
            <p:nvPr/>
          </p:nvSpPr>
          <p:spPr>
            <a:xfrm>
              <a:off x="10256900" y="6525577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0"/>
                  </a:lnTo>
                  <a:lnTo>
                    <a:pt x="0" y="108204"/>
                  </a:lnTo>
                  <a:lnTo>
                    <a:pt x="108203" y="108204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5" name="object 4535"/>
            <p:cNvSpPr/>
            <p:nvPr/>
          </p:nvSpPr>
          <p:spPr>
            <a:xfrm>
              <a:off x="10257282" y="652595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3" y="0"/>
                  </a:lnTo>
                  <a:lnTo>
                    <a:pt x="108203" y="108204"/>
                  </a:lnTo>
                  <a:lnTo>
                    <a:pt x="0" y="10820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6" name="object 4536"/>
            <p:cNvSpPr/>
            <p:nvPr/>
          </p:nvSpPr>
          <p:spPr>
            <a:xfrm>
              <a:off x="10257280" y="652595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7" name="object 4537"/>
            <p:cNvSpPr/>
            <p:nvPr/>
          </p:nvSpPr>
          <p:spPr>
            <a:xfrm>
              <a:off x="10257280" y="652595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8" name="object 4538"/>
            <p:cNvSpPr/>
            <p:nvPr/>
          </p:nvSpPr>
          <p:spPr>
            <a:xfrm>
              <a:off x="10256900" y="6309169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9" name="object 4539"/>
            <p:cNvSpPr/>
            <p:nvPr/>
          </p:nvSpPr>
          <p:spPr>
            <a:xfrm>
              <a:off x="10257282" y="6309550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0" name="object 4540"/>
            <p:cNvSpPr/>
            <p:nvPr/>
          </p:nvSpPr>
          <p:spPr>
            <a:xfrm>
              <a:off x="10257280" y="6309550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1" name="object 4541"/>
            <p:cNvSpPr/>
            <p:nvPr/>
          </p:nvSpPr>
          <p:spPr>
            <a:xfrm>
              <a:off x="10257280" y="6309550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2" name="object 4542"/>
            <p:cNvSpPr/>
            <p:nvPr/>
          </p:nvSpPr>
          <p:spPr>
            <a:xfrm>
              <a:off x="10256900" y="641737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3" name="object 4543"/>
            <p:cNvSpPr/>
            <p:nvPr/>
          </p:nvSpPr>
          <p:spPr>
            <a:xfrm>
              <a:off x="10257282" y="641775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4" name="object 4544"/>
            <p:cNvSpPr/>
            <p:nvPr/>
          </p:nvSpPr>
          <p:spPr>
            <a:xfrm>
              <a:off x="10257280" y="641775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5" name="object 4545"/>
            <p:cNvSpPr/>
            <p:nvPr/>
          </p:nvSpPr>
          <p:spPr>
            <a:xfrm>
              <a:off x="10257280" y="641775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6" name="object 4546"/>
            <p:cNvSpPr/>
            <p:nvPr/>
          </p:nvSpPr>
          <p:spPr>
            <a:xfrm>
              <a:off x="10256900" y="5877877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108203" y="0"/>
                  </a:moveTo>
                  <a:lnTo>
                    <a:pt x="0" y="0"/>
                  </a:lnTo>
                  <a:lnTo>
                    <a:pt x="0" y="106679"/>
                  </a:lnTo>
                  <a:lnTo>
                    <a:pt x="108203" y="106679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7" name="object 4547"/>
            <p:cNvSpPr/>
            <p:nvPr/>
          </p:nvSpPr>
          <p:spPr>
            <a:xfrm>
              <a:off x="10257282" y="5878258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0" y="0"/>
                  </a:moveTo>
                  <a:lnTo>
                    <a:pt x="108203" y="0"/>
                  </a:lnTo>
                  <a:lnTo>
                    <a:pt x="108203" y="106679"/>
                  </a:lnTo>
                  <a:lnTo>
                    <a:pt x="0" y="10667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8" name="object 4548"/>
            <p:cNvSpPr/>
            <p:nvPr/>
          </p:nvSpPr>
          <p:spPr>
            <a:xfrm>
              <a:off x="10257280" y="5878258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0" y="0"/>
                  </a:moveTo>
                  <a:lnTo>
                    <a:pt x="108204" y="10668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9" name="object 4549"/>
            <p:cNvSpPr/>
            <p:nvPr/>
          </p:nvSpPr>
          <p:spPr>
            <a:xfrm>
              <a:off x="10257280" y="5878258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108203" y="0"/>
                  </a:moveTo>
                  <a:lnTo>
                    <a:pt x="0" y="10668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0" name="object 4550"/>
            <p:cNvSpPr/>
            <p:nvPr/>
          </p:nvSpPr>
          <p:spPr>
            <a:xfrm>
              <a:off x="10256900" y="5984557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1" name="object 4551"/>
            <p:cNvSpPr/>
            <p:nvPr/>
          </p:nvSpPr>
          <p:spPr>
            <a:xfrm>
              <a:off x="10257282" y="598493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2" name="object 4552"/>
            <p:cNvSpPr/>
            <p:nvPr/>
          </p:nvSpPr>
          <p:spPr>
            <a:xfrm>
              <a:off x="10257280" y="598493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3" name="object 4553"/>
            <p:cNvSpPr/>
            <p:nvPr/>
          </p:nvSpPr>
          <p:spPr>
            <a:xfrm>
              <a:off x="10257280" y="598493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4" name="object 4554"/>
            <p:cNvSpPr/>
            <p:nvPr/>
          </p:nvSpPr>
          <p:spPr>
            <a:xfrm>
              <a:off x="10256900" y="6200965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5" name="object 4555"/>
            <p:cNvSpPr/>
            <p:nvPr/>
          </p:nvSpPr>
          <p:spPr>
            <a:xfrm>
              <a:off x="10257282" y="620134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6" name="object 4556"/>
            <p:cNvSpPr/>
            <p:nvPr/>
          </p:nvSpPr>
          <p:spPr>
            <a:xfrm>
              <a:off x="10257280" y="620134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7" name="object 4557"/>
            <p:cNvSpPr/>
            <p:nvPr/>
          </p:nvSpPr>
          <p:spPr>
            <a:xfrm>
              <a:off x="10257280" y="620134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8" name="object 4558"/>
            <p:cNvSpPr/>
            <p:nvPr/>
          </p:nvSpPr>
          <p:spPr>
            <a:xfrm>
              <a:off x="10256900" y="6092761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9" name="object 4559"/>
            <p:cNvSpPr/>
            <p:nvPr/>
          </p:nvSpPr>
          <p:spPr>
            <a:xfrm>
              <a:off x="10257282" y="6093142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0" name="object 4560"/>
            <p:cNvSpPr/>
            <p:nvPr/>
          </p:nvSpPr>
          <p:spPr>
            <a:xfrm>
              <a:off x="10257280" y="6093142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1" name="object 4561"/>
            <p:cNvSpPr/>
            <p:nvPr/>
          </p:nvSpPr>
          <p:spPr>
            <a:xfrm>
              <a:off x="10257280" y="6093142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2" name="object 4562"/>
            <p:cNvSpPr/>
            <p:nvPr/>
          </p:nvSpPr>
          <p:spPr>
            <a:xfrm>
              <a:off x="11084432" y="6693217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3" name="object 4563"/>
            <p:cNvSpPr/>
            <p:nvPr/>
          </p:nvSpPr>
          <p:spPr>
            <a:xfrm>
              <a:off x="11084813" y="669359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3" y="0"/>
                  </a:lnTo>
                  <a:lnTo>
                    <a:pt x="108203" y="108204"/>
                  </a:lnTo>
                  <a:lnTo>
                    <a:pt x="0" y="10820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4" name="object 4564"/>
            <p:cNvSpPr/>
            <p:nvPr/>
          </p:nvSpPr>
          <p:spPr>
            <a:xfrm>
              <a:off x="11084812" y="669359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5" name="object 4565"/>
            <p:cNvSpPr/>
            <p:nvPr/>
          </p:nvSpPr>
          <p:spPr>
            <a:xfrm>
              <a:off x="11084812" y="669359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6" name="object 4566"/>
            <p:cNvSpPr/>
            <p:nvPr/>
          </p:nvSpPr>
          <p:spPr>
            <a:xfrm>
              <a:off x="11084432" y="6476809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7" name="object 4567"/>
            <p:cNvSpPr/>
            <p:nvPr/>
          </p:nvSpPr>
          <p:spPr>
            <a:xfrm>
              <a:off x="11084813" y="6477190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8" name="object 4568"/>
            <p:cNvSpPr/>
            <p:nvPr/>
          </p:nvSpPr>
          <p:spPr>
            <a:xfrm>
              <a:off x="11084812" y="6477190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9" name="object 4569"/>
            <p:cNvSpPr/>
            <p:nvPr/>
          </p:nvSpPr>
          <p:spPr>
            <a:xfrm>
              <a:off x="11084812" y="6477190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0" name="object 4570"/>
            <p:cNvSpPr/>
            <p:nvPr/>
          </p:nvSpPr>
          <p:spPr>
            <a:xfrm>
              <a:off x="11084432" y="658501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1" name="object 4571"/>
            <p:cNvSpPr/>
            <p:nvPr/>
          </p:nvSpPr>
          <p:spPr>
            <a:xfrm>
              <a:off x="11084813" y="658539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2" name="object 4572"/>
            <p:cNvSpPr/>
            <p:nvPr/>
          </p:nvSpPr>
          <p:spPr>
            <a:xfrm>
              <a:off x="11084812" y="658539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0" y="108204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3" name="object 4573"/>
            <p:cNvSpPr/>
            <p:nvPr/>
          </p:nvSpPr>
          <p:spPr>
            <a:xfrm>
              <a:off x="11084812" y="6585394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4">
                  <a:moveTo>
                    <a:pt x="108203" y="1082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4" name="object 4574"/>
            <p:cNvSpPr/>
            <p:nvPr/>
          </p:nvSpPr>
          <p:spPr>
            <a:xfrm>
              <a:off x="11084432" y="6045517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5" name="object 4575"/>
            <p:cNvSpPr/>
            <p:nvPr/>
          </p:nvSpPr>
          <p:spPr>
            <a:xfrm>
              <a:off x="11084813" y="604589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6" name="object 4576"/>
            <p:cNvSpPr/>
            <p:nvPr/>
          </p:nvSpPr>
          <p:spPr>
            <a:xfrm>
              <a:off x="11084812" y="604589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7" name="object 4577"/>
            <p:cNvSpPr/>
            <p:nvPr/>
          </p:nvSpPr>
          <p:spPr>
            <a:xfrm>
              <a:off x="11084812" y="6045898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8" name="object 4578"/>
            <p:cNvSpPr/>
            <p:nvPr/>
          </p:nvSpPr>
          <p:spPr>
            <a:xfrm>
              <a:off x="11084432" y="6153721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108203" y="0"/>
                  </a:moveTo>
                  <a:lnTo>
                    <a:pt x="0" y="0"/>
                  </a:lnTo>
                  <a:lnTo>
                    <a:pt x="0" y="106679"/>
                  </a:lnTo>
                  <a:lnTo>
                    <a:pt x="108203" y="106679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9" name="object 4579"/>
            <p:cNvSpPr/>
            <p:nvPr/>
          </p:nvSpPr>
          <p:spPr>
            <a:xfrm>
              <a:off x="11084813" y="6154102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0" y="0"/>
                  </a:moveTo>
                  <a:lnTo>
                    <a:pt x="108203" y="0"/>
                  </a:lnTo>
                  <a:lnTo>
                    <a:pt x="108203" y="106679"/>
                  </a:lnTo>
                  <a:lnTo>
                    <a:pt x="0" y="10667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0" name="object 4580"/>
            <p:cNvSpPr/>
            <p:nvPr/>
          </p:nvSpPr>
          <p:spPr>
            <a:xfrm>
              <a:off x="11084812" y="6154102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0" y="106679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1" name="object 4581"/>
            <p:cNvSpPr/>
            <p:nvPr/>
          </p:nvSpPr>
          <p:spPr>
            <a:xfrm>
              <a:off x="11084812" y="6154102"/>
              <a:ext cx="108585" cy="106680"/>
            </a:xfrm>
            <a:custGeom>
              <a:avLst/>
              <a:gdLst/>
              <a:ahLst/>
              <a:cxnLst/>
              <a:rect l="l" t="t" r="r" b="b"/>
              <a:pathLst>
                <a:path w="108584" h="106679">
                  <a:moveTo>
                    <a:pt x="108203" y="1066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2" name="object 4582"/>
            <p:cNvSpPr/>
            <p:nvPr/>
          </p:nvSpPr>
          <p:spPr>
            <a:xfrm>
              <a:off x="11084432" y="6368605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3" name="object 4583"/>
            <p:cNvSpPr/>
            <p:nvPr/>
          </p:nvSpPr>
          <p:spPr>
            <a:xfrm>
              <a:off x="11084813" y="636898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4" name="object 4584"/>
            <p:cNvSpPr/>
            <p:nvPr/>
          </p:nvSpPr>
          <p:spPr>
            <a:xfrm>
              <a:off x="11084812" y="636898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108203"/>
                  </a:moveTo>
                  <a:lnTo>
                    <a:pt x="108204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5" name="object 4585"/>
            <p:cNvSpPr/>
            <p:nvPr/>
          </p:nvSpPr>
          <p:spPr>
            <a:xfrm>
              <a:off x="11084812" y="6368986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1082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6" name="object 4586"/>
            <p:cNvSpPr/>
            <p:nvPr/>
          </p:nvSpPr>
          <p:spPr>
            <a:xfrm>
              <a:off x="11084432" y="6260401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7" name="object 4587"/>
            <p:cNvSpPr/>
            <p:nvPr/>
          </p:nvSpPr>
          <p:spPr>
            <a:xfrm>
              <a:off x="11084813" y="6260782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3" y="0"/>
                  </a:lnTo>
                  <a:lnTo>
                    <a:pt x="108203" y="108203"/>
                  </a:lnTo>
                  <a:lnTo>
                    <a:pt x="0" y="1082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8" name="object 4588"/>
            <p:cNvSpPr/>
            <p:nvPr/>
          </p:nvSpPr>
          <p:spPr>
            <a:xfrm>
              <a:off x="11084812" y="6260782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0" y="0"/>
                  </a:moveTo>
                  <a:lnTo>
                    <a:pt x="108204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9" name="object 4589"/>
            <p:cNvSpPr/>
            <p:nvPr/>
          </p:nvSpPr>
          <p:spPr>
            <a:xfrm>
              <a:off x="11084812" y="6260782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10820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0" name="object 4590"/>
            <p:cNvSpPr/>
            <p:nvPr/>
          </p:nvSpPr>
          <p:spPr>
            <a:xfrm>
              <a:off x="6598156" y="5160454"/>
              <a:ext cx="30480" cy="79375"/>
            </a:xfrm>
            <a:custGeom>
              <a:avLst/>
              <a:gdLst/>
              <a:ahLst/>
              <a:cxnLst/>
              <a:rect l="l" t="t" r="r" b="b"/>
              <a:pathLst>
                <a:path w="30479" h="79375">
                  <a:moveTo>
                    <a:pt x="0" y="79248"/>
                  </a:moveTo>
                  <a:lnTo>
                    <a:pt x="30100" y="79248"/>
                  </a:lnTo>
                </a:path>
                <a:path w="30479" h="79375">
                  <a:moveTo>
                    <a:pt x="0" y="0"/>
                  </a:moveTo>
                  <a:lnTo>
                    <a:pt x="30100" y="0"/>
                  </a:lnTo>
                </a:path>
                <a:path w="30479" h="79375">
                  <a:moveTo>
                    <a:pt x="0" y="4572"/>
                  </a:moveTo>
                  <a:lnTo>
                    <a:pt x="30100" y="4572"/>
                  </a:lnTo>
                </a:path>
                <a:path w="30479" h="79375">
                  <a:moveTo>
                    <a:pt x="0" y="73151"/>
                  </a:moveTo>
                  <a:lnTo>
                    <a:pt x="30100" y="73151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1" name="object 4591"/>
            <p:cNvSpPr/>
            <p:nvPr/>
          </p:nvSpPr>
          <p:spPr>
            <a:xfrm>
              <a:off x="6576820" y="5169598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914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2" name="object 4592"/>
            <p:cNvSpPr/>
            <p:nvPr/>
          </p:nvSpPr>
          <p:spPr>
            <a:xfrm>
              <a:off x="6576820" y="5229034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914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3" name="object 4593"/>
            <p:cNvSpPr/>
            <p:nvPr/>
          </p:nvSpPr>
          <p:spPr>
            <a:xfrm>
              <a:off x="6598156" y="523360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4" name="object 4594"/>
            <p:cNvSpPr/>
            <p:nvPr/>
          </p:nvSpPr>
          <p:spPr>
            <a:xfrm>
              <a:off x="6570724" y="5239702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60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5" name="object 4595"/>
            <p:cNvSpPr/>
            <p:nvPr/>
          </p:nvSpPr>
          <p:spPr>
            <a:xfrm>
              <a:off x="6576415" y="5211969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59" h="22225">
                  <a:moveTo>
                    <a:pt x="0" y="0"/>
                  </a:moveTo>
                  <a:lnTo>
                    <a:pt x="0" y="3886"/>
                  </a:lnTo>
                  <a:lnTo>
                    <a:pt x="1003" y="7505"/>
                  </a:lnTo>
                  <a:lnTo>
                    <a:pt x="3009" y="10871"/>
                  </a:lnTo>
                  <a:lnTo>
                    <a:pt x="5003" y="14236"/>
                  </a:lnTo>
                  <a:lnTo>
                    <a:pt x="7734" y="16891"/>
                  </a:lnTo>
                  <a:lnTo>
                    <a:pt x="11201" y="18834"/>
                  </a:lnTo>
                  <a:lnTo>
                    <a:pt x="14668" y="20777"/>
                  </a:lnTo>
                  <a:lnTo>
                    <a:pt x="18402" y="21742"/>
                  </a:lnTo>
                  <a:lnTo>
                    <a:pt x="22402" y="2174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6" name="object 4596"/>
            <p:cNvSpPr/>
            <p:nvPr/>
          </p:nvSpPr>
          <p:spPr>
            <a:xfrm>
              <a:off x="6576412" y="5165570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59" h="22225">
                  <a:moveTo>
                    <a:pt x="22390" y="0"/>
                  </a:moveTo>
                  <a:lnTo>
                    <a:pt x="18389" y="0"/>
                  </a:lnTo>
                  <a:lnTo>
                    <a:pt x="14655" y="965"/>
                  </a:lnTo>
                  <a:lnTo>
                    <a:pt x="11201" y="2908"/>
                  </a:lnTo>
                  <a:lnTo>
                    <a:pt x="7734" y="4851"/>
                  </a:lnTo>
                  <a:lnTo>
                    <a:pt x="5003" y="7505"/>
                  </a:lnTo>
                  <a:lnTo>
                    <a:pt x="2997" y="10871"/>
                  </a:lnTo>
                  <a:lnTo>
                    <a:pt x="1003" y="14236"/>
                  </a:lnTo>
                  <a:lnTo>
                    <a:pt x="0" y="17868"/>
                  </a:lnTo>
                  <a:lnTo>
                    <a:pt x="0" y="21755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7" name="object 4597"/>
            <p:cNvSpPr/>
            <p:nvPr/>
          </p:nvSpPr>
          <p:spPr>
            <a:xfrm>
              <a:off x="6570724" y="516045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8" name="object 4598"/>
            <p:cNvSpPr/>
            <p:nvPr/>
          </p:nvSpPr>
          <p:spPr>
            <a:xfrm>
              <a:off x="6570724" y="516045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9" name="object 4599"/>
            <p:cNvSpPr/>
            <p:nvPr/>
          </p:nvSpPr>
          <p:spPr>
            <a:xfrm>
              <a:off x="6576820" y="516045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0" name="object 4600"/>
            <p:cNvSpPr/>
            <p:nvPr/>
          </p:nvSpPr>
          <p:spPr>
            <a:xfrm>
              <a:off x="6598156" y="516045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1" name="object 4601"/>
            <p:cNvSpPr/>
            <p:nvPr/>
          </p:nvSpPr>
          <p:spPr>
            <a:xfrm>
              <a:off x="6782180" y="5160454"/>
              <a:ext cx="31115" cy="79375"/>
            </a:xfrm>
            <a:custGeom>
              <a:avLst/>
              <a:gdLst/>
              <a:ahLst/>
              <a:cxnLst/>
              <a:rect l="l" t="t" r="r" b="b"/>
              <a:pathLst>
                <a:path w="31115" h="79375">
                  <a:moveTo>
                    <a:pt x="0" y="79248"/>
                  </a:moveTo>
                  <a:lnTo>
                    <a:pt x="30859" y="79248"/>
                  </a:lnTo>
                </a:path>
                <a:path w="31115" h="79375">
                  <a:moveTo>
                    <a:pt x="0" y="0"/>
                  </a:moveTo>
                  <a:lnTo>
                    <a:pt x="30859" y="0"/>
                  </a:lnTo>
                </a:path>
                <a:path w="31115" h="79375">
                  <a:moveTo>
                    <a:pt x="0" y="4572"/>
                  </a:moveTo>
                  <a:lnTo>
                    <a:pt x="29335" y="4572"/>
                  </a:lnTo>
                </a:path>
                <a:path w="31115" h="79375">
                  <a:moveTo>
                    <a:pt x="0" y="73151"/>
                  </a:moveTo>
                  <a:lnTo>
                    <a:pt x="29335" y="73151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2" name="object 4602"/>
            <p:cNvSpPr/>
            <p:nvPr/>
          </p:nvSpPr>
          <p:spPr>
            <a:xfrm>
              <a:off x="6825232" y="5169598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3" name="object 4603"/>
            <p:cNvSpPr/>
            <p:nvPr/>
          </p:nvSpPr>
          <p:spPr>
            <a:xfrm>
              <a:off x="6825232" y="5229034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4" name="object 4604"/>
            <p:cNvSpPr/>
            <p:nvPr/>
          </p:nvSpPr>
          <p:spPr>
            <a:xfrm>
              <a:off x="6813040" y="5233606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5" name="object 4605"/>
            <p:cNvSpPr/>
            <p:nvPr/>
          </p:nvSpPr>
          <p:spPr>
            <a:xfrm>
              <a:off x="6834376" y="5239702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6" name="object 4606"/>
            <p:cNvSpPr/>
            <p:nvPr/>
          </p:nvSpPr>
          <p:spPr>
            <a:xfrm>
              <a:off x="6811947" y="5211934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59" h="22225">
                  <a:moveTo>
                    <a:pt x="22390" y="0"/>
                  </a:moveTo>
                  <a:lnTo>
                    <a:pt x="22390" y="3886"/>
                  </a:lnTo>
                  <a:lnTo>
                    <a:pt x="21386" y="7505"/>
                  </a:lnTo>
                  <a:lnTo>
                    <a:pt x="4000" y="21755"/>
                  </a:lnTo>
                  <a:lnTo>
                    <a:pt x="0" y="21755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7" name="object 4607"/>
            <p:cNvSpPr/>
            <p:nvPr/>
          </p:nvSpPr>
          <p:spPr>
            <a:xfrm>
              <a:off x="6811936" y="5165541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59" h="22225">
                  <a:moveTo>
                    <a:pt x="0" y="0"/>
                  </a:moveTo>
                  <a:lnTo>
                    <a:pt x="4000" y="0"/>
                  </a:lnTo>
                  <a:lnTo>
                    <a:pt x="7734" y="965"/>
                  </a:lnTo>
                  <a:lnTo>
                    <a:pt x="11201" y="2908"/>
                  </a:lnTo>
                  <a:lnTo>
                    <a:pt x="14655" y="4851"/>
                  </a:lnTo>
                  <a:lnTo>
                    <a:pt x="17399" y="7505"/>
                  </a:lnTo>
                  <a:lnTo>
                    <a:pt x="19392" y="10871"/>
                  </a:lnTo>
                  <a:lnTo>
                    <a:pt x="21399" y="14236"/>
                  </a:lnTo>
                  <a:lnTo>
                    <a:pt x="22390" y="17856"/>
                  </a:lnTo>
                  <a:lnTo>
                    <a:pt x="22402" y="2174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8" name="object 4608"/>
            <p:cNvSpPr/>
            <p:nvPr/>
          </p:nvSpPr>
          <p:spPr>
            <a:xfrm>
              <a:off x="6834376" y="516045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60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9" name="object 4609"/>
            <p:cNvSpPr/>
            <p:nvPr/>
          </p:nvSpPr>
          <p:spPr>
            <a:xfrm>
              <a:off x="6840472" y="516045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0" name="object 4610"/>
            <p:cNvSpPr/>
            <p:nvPr/>
          </p:nvSpPr>
          <p:spPr>
            <a:xfrm>
              <a:off x="6834376" y="5160454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1" name="object 4611"/>
            <p:cNvSpPr/>
            <p:nvPr/>
          </p:nvSpPr>
          <p:spPr>
            <a:xfrm>
              <a:off x="6813040" y="5160454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2" name="object 4612"/>
            <p:cNvSpPr/>
            <p:nvPr/>
          </p:nvSpPr>
          <p:spPr>
            <a:xfrm>
              <a:off x="6628256" y="5054917"/>
              <a:ext cx="154305" cy="292735"/>
            </a:xfrm>
            <a:custGeom>
              <a:avLst/>
              <a:gdLst/>
              <a:ahLst/>
              <a:cxnLst/>
              <a:rect l="l" t="t" r="r" b="b"/>
              <a:pathLst>
                <a:path w="154304" h="292735">
                  <a:moveTo>
                    <a:pt x="153924" y="0"/>
                  </a:moveTo>
                  <a:lnTo>
                    <a:pt x="0" y="0"/>
                  </a:lnTo>
                  <a:lnTo>
                    <a:pt x="0" y="292608"/>
                  </a:lnTo>
                  <a:lnTo>
                    <a:pt x="153924" y="292608"/>
                  </a:lnTo>
                  <a:lnTo>
                    <a:pt x="1539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3" name="object 4613"/>
            <p:cNvSpPr/>
            <p:nvPr/>
          </p:nvSpPr>
          <p:spPr>
            <a:xfrm>
              <a:off x="6628637" y="5055298"/>
              <a:ext cx="154305" cy="292735"/>
            </a:xfrm>
            <a:custGeom>
              <a:avLst/>
              <a:gdLst/>
              <a:ahLst/>
              <a:cxnLst/>
              <a:rect l="l" t="t" r="r" b="b"/>
              <a:pathLst>
                <a:path w="154304" h="292735">
                  <a:moveTo>
                    <a:pt x="0" y="0"/>
                  </a:moveTo>
                  <a:lnTo>
                    <a:pt x="153924" y="0"/>
                  </a:lnTo>
                  <a:lnTo>
                    <a:pt x="153924" y="292608"/>
                  </a:lnTo>
                  <a:lnTo>
                    <a:pt x="0" y="29260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4" name="object 4614"/>
            <p:cNvSpPr/>
            <p:nvPr/>
          </p:nvSpPr>
          <p:spPr>
            <a:xfrm>
              <a:off x="6208012" y="5143690"/>
              <a:ext cx="30480" cy="79375"/>
            </a:xfrm>
            <a:custGeom>
              <a:avLst/>
              <a:gdLst/>
              <a:ahLst/>
              <a:cxnLst/>
              <a:rect l="l" t="t" r="r" b="b"/>
              <a:pathLst>
                <a:path w="30479" h="79375">
                  <a:moveTo>
                    <a:pt x="0" y="79248"/>
                  </a:moveTo>
                  <a:lnTo>
                    <a:pt x="30100" y="79248"/>
                  </a:lnTo>
                </a:path>
                <a:path w="30479" h="79375">
                  <a:moveTo>
                    <a:pt x="0" y="0"/>
                  </a:moveTo>
                  <a:lnTo>
                    <a:pt x="30100" y="0"/>
                  </a:lnTo>
                </a:path>
                <a:path w="30479" h="79375">
                  <a:moveTo>
                    <a:pt x="1524" y="4572"/>
                  </a:moveTo>
                  <a:lnTo>
                    <a:pt x="30100" y="4572"/>
                  </a:lnTo>
                </a:path>
                <a:path w="30479" h="79375">
                  <a:moveTo>
                    <a:pt x="1524" y="73151"/>
                  </a:moveTo>
                  <a:lnTo>
                    <a:pt x="30100" y="73151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5" name="object 4615"/>
            <p:cNvSpPr/>
            <p:nvPr/>
          </p:nvSpPr>
          <p:spPr>
            <a:xfrm>
              <a:off x="6186676" y="5152834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914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6" name="object 4616"/>
            <p:cNvSpPr/>
            <p:nvPr/>
          </p:nvSpPr>
          <p:spPr>
            <a:xfrm>
              <a:off x="6186676" y="5213794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914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7" name="object 4617"/>
            <p:cNvSpPr/>
            <p:nvPr/>
          </p:nvSpPr>
          <p:spPr>
            <a:xfrm>
              <a:off x="6208012" y="52168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8" name="object 4618"/>
            <p:cNvSpPr/>
            <p:nvPr/>
          </p:nvSpPr>
          <p:spPr>
            <a:xfrm>
              <a:off x="6180580" y="522293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60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9" name="object 4619"/>
            <p:cNvSpPr/>
            <p:nvPr/>
          </p:nvSpPr>
          <p:spPr>
            <a:xfrm>
              <a:off x="6186643" y="5195373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60" h="22225">
                  <a:moveTo>
                    <a:pt x="0" y="0"/>
                  </a:moveTo>
                  <a:lnTo>
                    <a:pt x="0" y="3886"/>
                  </a:lnTo>
                  <a:lnTo>
                    <a:pt x="1003" y="7505"/>
                  </a:lnTo>
                  <a:lnTo>
                    <a:pt x="2997" y="10871"/>
                  </a:lnTo>
                  <a:lnTo>
                    <a:pt x="5003" y="14236"/>
                  </a:lnTo>
                  <a:lnTo>
                    <a:pt x="7734" y="16891"/>
                  </a:lnTo>
                  <a:lnTo>
                    <a:pt x="11201" y="18834"/>
                  </a:lnTo>
                  <a:lnTo>
                    <a:pt x="14668" y="20777"/>
                  </a:lnTo>
                  <a:lnTo>
                    <a:pt x="18389" y="21742"/>
                  </a:lnTo>
                  <a:lnTo>
                    <a:pt x="22390" y="2174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0" name="object 4620"/>
            <p:cNvSpPr/>
            <p:nvPr/>
          </p:nvSpPr>
          <p:spPr>
            <a:xfrm>
              <a:off x="6186639" y="5148975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60" h="22225">
                  <a:moveTo>
                    <a:pt x="22390" y="0"/>
                  </a:moveTo>
                  <a:lnTo>
                    <a:pt x="18389" y="0"/>
                  </a:lnTo>
                  <a:lnTo>
                    <a:pt x="14655" y="965"/>
                  </a:lnTo>
                  <a:lnTo>
                    <a:pt x="0" y="17868"/>
                  </a:lnTo>
                  <a:lnTo>
                    <a:pt x="0" y="21755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1" name="object 4621"/>
            <p:cNvSpPr/>
            <p:nvPr/>
          </p:nvSpPr>
          <p:spPr>
            <a:xfrm>
              <a:off x="6180580" y="5143690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2" name="object 4622"/>
            <p:cNvSpPr/>
            <p:nvPr/>
          </p:nvSpPr>
          <p:spPr>
            <a:xfrm>
              <a:off x="6180580" y="5143690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3" name="object 4623"/>
            <p:cNvSpPr/>
            <p:nvPr/>
          </p:nvSpPr>
          <p:spPr>
            <a:xfrm>
              <a:off x="6186676" y="5143690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4" name="object 4624"/>
            <p:cNvSpPr/>
            <p:nvPr/>
          </p:nvSpPr>
          <p:spPr>
            <a:xfrm>
              <a:off x="6208012" y="5143690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5" name="object 4625"/>
            <p:cNvSpPr/>
            <p:nvPr/>
          </p:nvSpPr>
          <p:spPr>
            <a:xfrm>
              <a:off x="6392036" y="5143690"/>
              <a:ext cx="31115" cy="79375"/>
            </a:xfrm>
            <a:custGeom>
              <a:avLst/>
              <a:gdLst/>
              <a:ahLst/>
              <a:cxnLst/>
              <a:rect l="l" t="t" r="r" b="b"/>
              <a:pathLst>
                <a:path w="31114" h="79375">
                  <a:moveTo>
                    <a:pt x="0" y="79248"/>
                  </a:moveTo>
                  <a:lnTo>
                    <a:pt x="30859" y="79248"/>
                  </a:lnTo>
                </a:path>
                <a:path w="31114" h="79375">
                  <a:moveTo>
                    <a:pt x="0" y="0"/>
                  </a:moveTo>
                  <a:lnTo>
                    <a:pt x="30859" y="0"/>
                  </a:lnTo>
                </a:path>
                <a:path w="31114" h="79375">
                  <a:moveTo>
                    <a:pt x="0" y="4572"/>
                  </a:moveTo>
                  <a:lnTo>
                    <a:pt x="30859" y="4572"/>
                  </a:lnTo>
                </a:path>
                <a:path w="31114" h="79375">
                  <a:moveTo>
                    <a:pt x="0" y="73151"/>
                  </a:moveTo>
                  <a:lnTo>
                    <a:pt x="30859" y="73151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6" name="object 4626"/>
            <p:cNvSpPr/>
            <p:nvPr/>
          </p:nvSpPr>
          <p:spPr>
            <a:xfrm>
              <a:off x="6435088" y="5152834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7" name="object 4627"/>
            <p:cNvSpPr/>
            <p:nvPr/>
          </p:nvSpPr>
          <p:spPr>
            <a:xfrm>
              <a:off x="6435088" y="5212270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8" name="object 4628"/>
            <p:cNvSpPr/>
            <p:nvPr/>
          </p:nvSpPr>
          <p:spPr>
            <a:xfrm>
              <a:off x="6422896" y="52168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9" name="object 4629"/>
            <p:cNvSpPr/>
            <p:nvPr/>
          </p:nvSpPr>
          <p:spPr>
            <a:xfrm>
              <a:off x="6444232" y="522293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0" name="object 4630"/>
            <p:cNvSpPr/>
            <p:nvPr/>
          </p:nvSpPr>
          <p:spPr>
            <a:xfrm>
              <a:off x="6422172" y="5195336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60" h="22225">
                  <a:moveTo>
                    <a:pt x="22390" y="0"/>
                  </a:moveTo>
                  <a:lnTo>
                    <a:pt x="22390" y="3886"/>
                  </a:lnTo>
                  <a:lnTo>
                    <a:pt x="21386" y="7505"/>
                  </a:lnTo>
                  <a:lnTo>
                    <a:pt x="4000" y="21755"/>
                  </a:lnTo>
                  <a:lnTo>
                    <a:pt x="0" y="21755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1" name="object 4631"/>
            <p:cNvSpPr/>
            <p:nvPr/>
          </p:nvSpPr>
          <p:spPr>
            <a:xfrm>
              <a:off x="6422163" y="5148944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60" h="22225">
                  <a:moveTo>
                    <a:pt x="0" y="0"/>
                  </a:moveTo>
                  <a:lnTo>
                    <a:pt x="4000" y="0"/>
                  </a:lnTo>
                  <a:lnTo>
                    <a:pt x="7734" y="965"/>
                  </a:lnTo>
                  <a:lnTo>
                    <a:pt x="11201" y="2908"/>
                  </a:lnTo>
                  <a:lnTo>
                    <a:pt x="14655" y="4851"/>
                  </a:lnTo>
                  <a:lnTo>
                    <a:pt x="17399" y="7505"/>
                  </a:lnTo>
                  <a:lnTo>
                    <a:pt x="19392" y="10871"/>
                  </a:lnTo>
                  <a:lnTo>
                    <a:pt x="21399" y="14236"/>
                  </a:lnTo>
                  <a:lnTo>
                    <a:pt x="22390" y="17856"/>
                  </a:lnTo>
                  <a:lnTo>
                    <a:pt x="22390" y="2174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2" name="object 4632"/>
            <p:cNvSpPr/>
            <p:nvPr/>
          </p:nvSpPr>
          <p:spPr>
            <a:xfrm>
              <a:off x="6444232" y="5143690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60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3" name="object 4633"/>
            <p:cNvSpPr/>
            <p:nvPr/>
          </p:nvSpPr>
          <p:spPr>
            <a:xfrm>
              <a:off x="6450328" y="5143690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4" name="object 4634"/>
            <p:cNvSpPr/>
            <p:nvPr/>
          </p:nvSpPr>
          <p:spPr>
            <a:xfrm>
              <a:off x="6444232" y="5143690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79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5" name="object 4635"/>
            <p:cNvSpPr/>
            <p:nvPr/>
          </p:nvSpPr>
          <p:spPr>
            <a:xfrm>
              <a:off x="6422896" y="5143690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6" name="object 4636"/>
            <p:cNvSpPr/>
            <p:nvPr/>
          </p:nvSpPr>
          <p:spPr>
            <a:xfrm>
              <a:off x="6238112" y="5039677"/>
              <a:ext cx="154305" cy="291465"/>
            </a:xfrm>
            <a:custGeom>
              <a:avLst/>
              <a:gdLst/>
              <a:ahLst/>
              <a:cxnLst/>
              <a:rect l="l" t="t" r="r" b="b"/>
              <a:pathLst>
                <a:path w="154304" h="291464">
                  <a:moveTo>
                    <a:pt x="153924" y="0"/>
                  </a:moveTo>
                  <a:lnTo>
                    <a:pt x="0" y="0"/>
                  </a:lnTo>
                  <a:lnTo>
                    <a:pt x="0" y="291084"/>
                  </a:lnTo>
                  <a:lnTo>
                    <a:pt x="153924" y="291084"/>
                  </a:lnTo>
                  <a:lnTo>
                    <a:pt x="1539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7" name="object 4637"/>
            <p:cNvSpPr/>
            <p:nvPr/>
          </p:nvSpPr>
          <p:spPr>
            <a:xfrm>
              <a:off x="6238493" y="5040058"/>
              <a:ext cx="154305" cy="291465"/>
            </a:xfrm>
            <a:custGeom>
              <a:avLst/>
              <a:gdLst/>
              <a:ahLst/>
              <a:cxnLst/>
              <a:rect l="l" t="t" r="r" b="b"/>
              <a:pathLst>
                <a:path w="154304" h="291464">
                  <a:moveTo>
                    <a:pt x="0" y="0"/>
                  </a:moveTo>
                  <a:lnTo>
                    <a:pt x="153924" y="0"/>
                  </a:lnTo>
                  <a:lnTo>
                    <a:pt x="153924" y="291084"/>
                  </a:lnTo>
                  <a:lnTo>
                    <a:pt x="0" y="2910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565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8" name="object 4638"/>
            <p:cNvSpPr/>
            <p:nvPr/>
          </p:nvSpPr>
          <p:spPr>
            <a:xfrm>
              <a:off x="10572369" y="4815649"/>
              <a:ext cx="35560" cy="55244"/>
            </a:xfrm>
            <a:custGeom>
              <a:avLst/>
              <a:gdLst/>
              <a:ahLst/>
              <a:cxnLst/>
              <a:rect l="l" t="t" r="r" b="b"/>
              <a:pathLst>
                <a:path w="35559" h="55245">
                  <a:moveTo>
                    <a:pt x="35051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35051" y="54863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9" name="object 4639"/>
            <p:cNvSpPr/>
            <p:nvPr/>
          </p:nvSpPr>
          <p:spPr>
            <a:xfrm>
              <a:off x="10572750" y="4816030"/>
              <a:ext cx="35560" cy="55244"/>
            </a:xfrm>
            <a:custGeom>
              <a:avLst/>
              <a:gdLst/>
              <a:ahLst/>
              <a:cxnLst/>
              <a:rect l="l" t="t" r="r" b="b"/>
              <a:pathLst>
                <a:path w="35559" h="55245">
                  <a:moveTo>
                    <a:pt x="0" y="0"/>
                  </a:moveTo>
                  <a:lnTo>
                    <a:pt x="35051" y="0"/>
                  </a:lnTo>
                  <a:lnTo>
                    <a:pt x="35051" y="54863"/>
                  </a:lnTo>
                  <a:lnTo>
                    <a:pt x="0" y="5486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0" name="object 4640"/>
            <p:cNvSpPr/>
            <p:nvPr/>
          </p:nvSpPr>
          <p:spPr>
            <a:xfrm>
              <a:off x="10572369" y="4762309"/>
              <a:ext cx="35560" cy="53340"/>
            </a:xfrm>
            <a:custGeom>
              <a:avLst/>
              <a:gdLst/>
              <a:ahLst/>
              <a:cxnLst/>
              <a:rect l="l" t="t" r="r" b="b"/>
              <a:pathLst>
                <a:path w="35559" h="53339">
                  <a:moveTo>
                    <a:pt x="35051" y="0"/>
                  </a:moveTo>
                  <a:lnTo>
                    <a:pt x="0" y="0"/>
                  </a:lnTo>
                  <a:lnTo>
                    <a:pt x="0" y="53339"/>
                  </a:lnTo>
                  <a:lnTo>
                    <a:pt x="35051" y="53339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1" name="object 4641"/>
            <p:cNvSpPr/>
            <p:nvPr/>
          </p:nvSpPr>
          <p:spPr>
            <a:xfrm>
              <a:off x="10572750" y="4762690"/>
              <a:ext cx="35560" cy="53340"/>
            </a:xfrm>
            <a:custGeom>
              <a:avLst/>
              <a:gdLst/>
              <a:ahLst/>
              <a:cxnLst/>
              <a:rect l="l" t="t" r="r" b="b"/>
              <a:pathLst>
                <a:path w="35559" h="53339">
                  <a:moveTo>
                    <a:pt x="0" y="0"/>
                  </a:moveTo>
                  <a:lnTo>
                    <a:pt x="35051" y="0"/>
                  </a:lnTo>
                  <a:lnTo>
                    <a:pt x="35051" y="53339"/>
                  </a:lnTo>
                  <a:lnTo>
                    <a:pt x="0" y="5333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2" name="object 4642"/>
            <p:cNvSpPr/>
            <p:nvPr/>
          </p:nvSpPr>
          <p:spPr>
            <a:xfrm>
              <a:off x="10572369" y="4707445"/>
              <a:ext cx="35560" cy="55244"/>
            </a:xfrm>
            <a:custGeom>
              <a:avLst/>
              <a:gdLst/>
              <a:ahLst/>
              <a:cxnLst/>
              <a:rect l="l" t="t" r="r" b="b"/>
              <a:pathLst>
                <a:path w="35559" h="55245">
                  <a:moveTo>
                    <a:pt x="35051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35051" y="54863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3" name="object 4643"/>
            <p:cNvSpPr/>
            <p:nvPr/>
          </p:nvSpPr>
          <p:spPr>
            <a:xfrm>
              <a:off x="10572750" y="4707826"/>
              <a:ext cx="35560" cy="55244"/>
            </a:xfrm>
            <a:custGeom>
              <a:avLst/>
              <a:gdLst/>
              <a:ahLst/>
              <a:cxnLst/>
              <a:rect l="l" t="t" r="r" b="b"/>
              <a:pathLst>
                <a:path w="35559" h="55245">
                  <a:moveTo>
                    <a:pt x="0" y="0"/>
                  </a:moveTo>
                  <a:lnTo>
                    <a:pt x="35051" y="0"/>
                  </a:lnTo>
                  <a:lnTo>
                    <a:pt x="35051" y="54863"/>
                  </a:lnTo>
                  <a:lnTo>
                    <a:pt x="0" y="5486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4" name="object 4644"/>
            <p:cNvSpPr/>
            <p:nvPr/>
          </p:nvSpPr>
          <p:spPr>
            <a:xfrm>
              <a:off x="5793104" y="3666555"/>
              <a:ext cx="1202690" cy="40005"/>
            </a:xfrm>
            <a:custGeom>
              <a:avLst/>
              <a:gdLst/>
              <a:ahLst/>
              <a:cxnLst/>
              <a:rect l="l" t="t" r="r" b="b"/>
              <a:pathLst>
                <a:path w="1202690" h="40004">
                  <a:moveTo>
                    <a:pt x="1202436" y="0"/>
                  </a:moveTo>
                  <a:lnTo>
                    <a:pt x="0" y="1524"/>
                  </a:lnTo>
                  <a:lnTo>
                    <a:pt x="0" y="39624"/>
                  </a:lnTo>
                  <a:lnTo>
                    <a:pt x="1202436" y="39624"/>
                  </a:lnTo>
                  <a:lnTo>
                    <a:pt x="12024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5" name="object 4645"/>
            <p:cNvSpPr/>
            <p:nvPr/>
          </p:nvSpPr>
          <p:spPr>
            <a:xfrm>
              <a:off x="5793484" y="3706558"/>
              <a:ext cx="1202690" cy="0"/>
            </a:xfrm>
            <a:custGeom>
              <a:avLst/>
              <a:gdLst/>
              <a:ahLst/>
              <a:cxnLst/>
              <a:rect l="l" t="t" r="r" b="b"/>
              <a:pathLst>
                <a:path w="1202690">
                  <a:moveTo>
                    <a:pt x="12024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6" name="object 4646"/>
            <p:cNvSpPr/>
            <p:nvPr/>
          </p:nvSpPr>
          <p:spPr>
            <a:xfrm>
              <a:off x="5793484" y="3666934"/>
              <a:ext cx="1202690" cy="1905"/>
            </a:xfrm>
            <a:custGeom>
              <a:avLst/>
              <a:gdLst/>
              <a:ahLst/>
              <a:cxnLst/>
              <a:rect l="l" t="t" r="r" b="b"/>
              <a:pathLst>
                <a:path w="1202690" h="1904">
                  <a:moveTo>
                    <a:pt x="1202436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7" name="object 4647"/>
            <p:cNvSpPr/>
            <p:nvPr/>
          </p:nvSpPr>
          <p:spPr>
            <a:xfrm>
              <a:off x="6242030" y="4288183"/>
              <a:ext cx="207645" cy="438784"/>
            </a:xfrm>
            <a:custGeom>
              <a:avLst/>
              <a:gdLst/>
              <a:ahLst/>
              <a:cxnLst/>
              <a:rect l="l" t="t" r="r" b="b"/>
              <a:pathLst>
                <a:path w="207645" h="438785">
                  <a:moveTo>
                    <a:pt x="207022" y="175513"/>
                  </a:moveTo>
                  <a:lnTo>
                    <a:pt x="71767" y="175513"/>
                  </a:lnTo>
                  <a:lnTo>
                    <a:pt x="71805" y="438315"/>
                  </a:lnTo>
                  <a:lnTo>
                    <a:pt x="207060" y="438289"/>
                  </a:lnTo>
                  <a:lnTo>
                    <a:pt x="207022" y="175513"/>
                  </a:lnTo>
                  <a:close/>
                </a:path>
                <a:path w="207645" h="438785">
                  <a:moveTo>
                    <a:pt x="206997" y="0"/>
                  </a:moveTo>
                  <a:lnTo>
                    <a:pt x="0" y="25"/>
                  </a:lnTo>
                  <a:lnTo>
                    <a:pt x="25" y="175526"/>
                  </a:lnTo>
                  <a:lnTo>
                    <a:pt x="207022" y="175513"/>
                  </a:lnTo>
                  <a:lnTo>
                    <a:pt x="207013" y="109321"/>
                  </a:lnTo>
                  <a:lnTo>
                    <a:pt x="68757" y="109321"/>
                  </a:lnTo>
                  <a:lnTo>
                    <a:pt x="60550" y="108111"/>
                  </a:lnTo>
                  <a:lnTo>
                    <a:pt x="53616" y="104070"/>
                  </a:lnTo>
                  <a:lnTo>
                    <a:pt x="48630" y="97780"/>
                  </a:lnTo>
                  <a:lnTo>
                    <a:pt x="46269" y="89839"/>
                  </a:lnTo>
                  <a:lnTo>
                    <a:pt x="2857" y="89839"/>
                  </a:lnTo>
                  <a:lnTo>
                    <a:pt x="2857" y="85585"/>
                  </a:lnTo>
                  <a:lnTo>
                    <a:pt x="46278" y="85585"/>
                  </a:lnTo>
                  <a:lnTo>
                    <a:pt x="48685" y="77647"/>
                  </a:lnTo>
                  <a:lnTo>
                    <a:pt x="53703" y="71386"/>
                  </a:lnTo>
                  <a:lnTo>
                    <a:pt x="60657" y="67383"/>
                  </a:lnTo>
                  <a:lnTo>
                    <a:pt x="68872" y="66217"/>
                  </a:lnTo>
                  <a:lnTo>
                    <a:pt x="207006" y="66217"/>
                  </a:lnTo>
                  <a:lnTo>
                    <a:pt x="206997" y="0"/>
                  </a:lnTo>
                  <a:close/>
                </a:path>
                <a:path w="207645" h="438785">
                  <a:moveTo>
                    <a:pt x="207006" y="66217"/>
                  </a:moveTo>
                  <a:lnTo>
                    <a:pt x="68872" y="66217"/>
                  </a:lnTo>
                  <a:lnTo>
                    <a:pt x="76915" y="68226"/>
                  </a:lnTo>
                  <a:lnTo>
                    <a:pt x="83415" y="72928"/>
                  </a:lnTo>
                  <a:lnTo>
                    <a:pt x="87754" y="79674"/>
                  </a:lnTo>
                  <a:lnTo>
                    <a:pt x="89319" y="87820"/>
                  </a:lnTo>
                  <a:lnTo>
                    <a:pt x="87711" y="95957"/>
                  </a:lnTo>
                  <a:lnTo>
                    <a:pt x="83338" y="102681"/>
                  </a:lnTo>
                  <a:lnTo>
                    <a:pt x="76815" y="107349"/>
                  </a:lnTo>
                  <a:lnTo>
                    <a:pt x="68757" y="109321"/>
                  </a:lnTo>
                  <a:lnTo>
                    <a:pt x="207013" y="109321"/>
                  </a:lnTo>
                  <a:lnTo>
                    <a:pt x="207006" y="66217"/>
                  </a:lnTo>
                  <a:close/>
                </a:path>
                <a:path w="207645" h="438785">
                  <a:moveTo>
                    <a:pt x="46266" y="89827"/>
                  </a:moveTo>
                  <a:lnTo>
                    <a:pt x="2857" y="89839"/>
                  </a:lnTo>
                  <a:lnTo>
                    <a:pt x="46269" y="8983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8" name="object 4648"/>
            <p:cNvSpPr/>
            <p:nvPr/>
          </p:nvSpPr>
          <p:spPr>
            <a:xfrm>
              <a:off x="6241540" y="436949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  <a:path w="3175">
                  <a:moveTo>
                    <a:pt x="0" y="0"/>
                  </a:moveTo>
                  <a:lnTo>
                    <a:pt x="0" y="0"/>
                  </a:lnTo>
                </a:path>
                <a:path w="317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9" name="object 4649"/>
            <p:cNvSpPr/>
            <p:nvPr/>
          </p:nvSpPr>
          <p:spPr>
            <a:xfrm>
              <a:off x="624458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0" name="object 4650"/>
            <p:cNvSpPr/>
            <p:nvPr/>
          </p:nvSpPr>
          <p:spPr>
            <a:xfrm>
              <a:off x="624154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1" name="object 4651"/>
            <p:cNvSpPr/>
            <p:nvPr/>
          </p:nvSpPr>
          <p:spPr>
            <a:xfrm>
              <a:off x="624458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2" name="object 4652"/>
            <p:cNvSpPr/>
            <p:nvPr/>
          </p:nvSpPr>
          <p:spPr>
            <a:xfrm>
              <a:off x="624154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3" name="object 4653"/>
            <p:cNvSpPr/>
            <p:nvPr/>
          </p:nvSpPr>
          <p:spPr>
            <a:xfrm>
              <a:off x="624458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4" name="object 4654"/>
            <p:cNvSpPr/>
            <p:nvPr/>
          </p:nvSpPr>
          <p:spPr>
            <a:xfrm>
              <a:off x="624154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5" name="object 4655"/>
            <p:cNvSpPr/>
            <p:nvPr/>
          </p:nvSpPr>
          <p:spPr>
            <a:xfrm>
              <a:off x="624458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6" name="object 4656"/>
            <p:cNvSpPr/>
            <p:nvPr/>
          </p:nvSpPr>
          <p:spPr>
            <a:xfrm>
              <a:off x="624154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7" name="object 4657"/>
            <p:cNvSpPr/>
            <p:nvPr/>
          </p:nvSpPr>
          <p:spPr>
            <a:xfrm>
              <a:off x="6244588" y="437102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8" name="object 4658"/>
            <p:cNvSpPr/>
            <p:nvPr/>
          </p:nvSpPr>
          <p:spPr>
            <a:xfrm>
              <a:off x="6241083" y="437330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914" y="0"/>
                  </a:lnTo>
                </a:path>
                <a:path w="1270" h="1904">
                  <a:moveTo>
                    <a:pt x="0" y="1524"/>
                  </a:moveTo>
                  <a:lnTo>
                    <a:pt x="914" y="152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9" name="object 4659"/>
            <p:cNvSpPr/>
            <p:nvPr/>
          </p:nvSpPr>
          <p:spPr>
            <a:xfrm>
              <a:off x="6241540" y="43710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0" name="object 4660"/>
            <p:cNvSpPr/>
            <p:nvPr/>
          </p:nvSpPr>
          <p:spPr>
            <a:xfrm>
              <a:off x="6241540" y="436949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1" name="object 4661"/>
            <p:cNvSpPr/>
            <p:nvPr/>
          </p:nvSpPr>
          <p:spPr>
            <a:xfrm>
              <a:off x="624154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2" name="object 4662"/>
            <p:cNvSpPr/>
            <p:nvPr/>
          </p:nvSpPr>
          <p:spPr>
            <a:xfrm>
              <a:off x="6241540" y="43710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3" name="object 4663"/>
            <p:cNvSpPr/>
            <p:nvPr/>
          </p:nvSpPr>
          <p:spPr>
            <a:xfrm>
              <a:off x="624154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4" name="object 4664"/>
            <p:cNvSpPr/>
            <p:nvPr/>
          </p:nvSpPr>
          <p:spPr>
            <a:xfrm>
              <a:off x="6244588" y="4374070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>
                  <a:moveTo>
                    <a:pt x="594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5" name="object 4665"/>
            <p:cNvSpPr/>
            <p:nvPr/>
          </p:nvSpPr>
          <p:spPr>
            <a:xfrm>
              <a:off x="6244588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6" name="object 4666"/>
            <p:cNvSpPr/>
            <p:nvPr/>
          </p:nvSpPr>
          <p:spPr>
            <a:xfrm>
              <a:off x="6244588" y="43740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7" name="object 4667"/>
            <p:cNvSpPr/>
            <p:nvPr/>
          </p:nvSpPr>
          <p:spPr>
            <a:xfrm>
              <a:off x="6244588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8" name="object 4668"/>
            <p:cNvSpPr/>
            <p:nvPr/>
          </p:nvSpPr>
          <p:spPr>
            <a:xfrm>
              <a:off x="6244588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9" name="object 4669"/>
            <p:cNvSpPr/>
            <p:nvPr/>
          </p:nvSpPr>
          <p:spPr>
            <a:xfrm>
              <a:off x="6244588" y="43771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0" name="object 4670"/>
            <p:cNvSpPr/>
            <p:nvPr/>
          </p:nvSpPr>
          <p:spPr>
            <a:xfrm>
              <a:off x="6244588" y="4374070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1" name="object 4671"/>
            <p:cNvSpPr/>
            <p:nvPr/>
          </p:nvSpPr>
          <p:spPr>
            <a:xfrm>
              <a:off x="6244588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2" name="object 4672"/>
            <p:cNvSpPr/>
            <p:nvPr/>
          </p:nvSpPr>
          <p:spPr>
            <a:xfrm>
              <a:off x="6244588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3" name="object 4673"/>
            <p:cNvSpPr/>
            <p:nvPr/>
          </p:nvSpPr>
          <p:spPr>
            <a:xfrm>
              <a:off x="6244588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4" name="object 4674"/>
            <p:cNvSpPr/>
            <p:nvPr/>
          </p:nvSpPr>
          <p:spPr>
            <a:xfrm>
              <a:off x="6244588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5" name="object 4675"/>
            <p:cNvSpPr/>
            <p:nvPr/>
          </p:nvSpPr>
          <p:spPr>
            <a:xfrm>
              <a:off x="6244588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6" name="object 4676"/>
            <p:cNvSpPr/>
            <p:nvPr/>
          </p:nvSpPr>
          <p:spPr>
            <a:xfrm>
              <a:off x="6244588" y="437559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7" name="object 4677"/>
            <p:cNvSpPr/>
            <p:nvPr/>
          </p:nvSpPr>
          <p:spPr>
            <a:xfrm>
              <a:off x="6244588" y="43771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8" name="object 4678"/>
            <p:cNvSpPr/>
            <p:nvPr/>
          </p:nvSpPr>
          <p:spPr>
            <a:xfrm>
              <a:off x="6244588" y="437711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9" name="object 4679"/>
            <p:cNvSpPr/>
            <p:nvPr/>
          </p:nvSpPr>
          <p:spPr>
            <a:xfrm>
              <a:off x="6244588" y="437864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>
                  <a:moveTo>
                    <a:pt x="594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0" name="object 4680"/>
            <p:cNvSpPr/>
            <p:nvPr/>
          </p:nvSpPr>
          <p:spPr>
            <a:xfrm>
              <a:off x="6244588" y="4378642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1" name="object 4681"/>
            <p:cNvSpPr/>
            <p:nvPr/>
          </p:nvSpPr>
          <p:spPr>
            <a:xfrm>
              <a:off x="6241083" y="4376356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0" y="0"/>
                  </a:moveTo>
                  <a:lnTo>
                    <a:pt x="914" y="0"/>
                  </a:lnTo>
                </a:path>
                <a:path w="4445" h="3175">
                  <a:moveTo>
                    <a:pt x="0" y="1524"/>
                  </a:moveTo>
                  <a:lnTo>
                    <a:pt x="914" y="1524"/>
                  </a:lnTo>
                </a:path>
                <a:path w="4445" h="3175">
                  <a:moveTo>
                    <a:pt x="3048" y="3048"/>
                  </a:moveTo>
                  <a:lnTo>
                    <a:pt x="3962" y="3048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2" name="object 4682"/>
            <p:cNvSpPr/>
            <p:nvPr/>
          </p:nvSpPr>
          <p:spPr>
            <a:xfrm>
              <a:off x="6244588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3" name="object 4683"/>
            <p:cNvSpPr/>
            <p:nvPr/>
          </p:nvSpPr>
          <p:spPr>
            <a:xfrm>
              <a:off x="6241540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4" name="object 4684"/>
            <p:cNvSpPr/>
            <p:nvPr/>
          </p:nvSpPr>
          <p:spPr>
            <a:xfrm>
              <a:off x="6244588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5" name="object 4685"/>
            <p:cNvSpPr/>
            <p:nvPr/>
          </p:nvSpPr>
          <p:spPr>
            <a:xfrm>
              <a:off x="6241540" y="438016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6" name="object 4686"/>
            <p:cNvSpPr/>
            <p:nvPr/>
          </p:nvSpPr>
          <p:spPr>
            <a:xfrm>
              <a:off x="6241540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7" name="object 4687"/>
            <p:cNvSpPr/>
            <p:nvPr/>
          </p:nvSpPr>
          <p:spPr>
            <a:xfrm>
              <a:off x="6241540" y="438169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8" name="object 4688"/>
            <p:cNvSpPr/>
            <p:nvPr/>
          </p:nvSpPr>
          <p:spPr>
            <a:xfrm>
              <a:off x="6241540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9" name="object 4689"/>
            <p:cNvSpPr/>
            <p:nvPr/>
          </p:nvSpPr>
          <p:spPr>
            <a:xfrm>
              <a:off x="624458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0" name="object 4690"/>
            <p:cNvSpPr/>
            <p:nvPr/>
          </p:nvSpPr>
          <p:spPr>
            <a:xfrm>
              <a:off x="6241540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1" name="object 4691"/>
            <p:cNvSpPr/>
            <p:nvPr/>
          </p:nvSpPr>
          <p:spPr>
            <a:xfrm>
              <a:off x="624458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2" name="object 4692"/>
            <p:cNvSpPr/>
            <p:nvPr/>
          </p:nvSpPr>
          <p:spPr>
            <a:xfrm>
              <a:off x="6241540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3" name="object 4693"/>
            <p:cNvSpPr/>
            <p:nvPr/>
          </p:nvSpPr>
          <p:spPr>
            <a:xfrm>
              <a:off x="6241540" y="437864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4" name="object 4694"/>
            <p:cNvSpPr/>
            <p:nvPr/>
          </p:nvSpPr>
          <p:spPr>
            <a:xfrm>
              <a:off x="624458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5" name="object 4695"/>
            <p:cNvSpPr/>
            <p:nvPr/>
          </p:nvSpPr>
          <p:spPr>
            <a:xfrm>
              <a:off x="6241540" y="438321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6" name="object 4696"/>
            <p:cNvSpPr/>
            <p:nvPr/>
          </p:nvSpPr>
          <p:spPr>
            <a:xfrm>
              <a:off x="6241540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7" name="object 4697"/>
            <p:cNvSpPr/>
            <p:nvPr/>
          </p:nvSpPr>
          <p:spPr>
            <a:xfrm>
              <a:off x="6241540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8" name="object 4698"/>
            <p:cNvSpPr/>
            <p:nvPr/>
          </p:nvSpPr>
          <p:spPr>
            <a:xfrm>
              <a:off x="6244588" y="436949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9" name="object 4699"/>
            <p:cNvSpPr/>
            <p:nvPr/>
          </p:nvSpPr>
          <p:spPr>
            <a:xfrm>
              <a:off x="6244588" y="438016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0" name="object 4700"/>
            <p:cNvSpPr/>
            <p:nvPr/>
          </p:nvSpPr>
          <p:spPr>
            <a:xfrm>
              <a:off x="6243064" y="438321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1" name="object 4701"/>
            <p:cNvSpPr/>
            <p:nvPr/>
          </p:nvSpPr>
          <p:spPr>
            <a:xfrm>
              <a:off x="6309063" y="4373881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0" y="0"/>
                  </a:moveTo>
                  <a:lnTo>
                    <a:pt x="355" y="0"/>
                  </a:lnTo>
                  <a:lnTo>
                    <a:pt x="685" y="88"/>
                  </a:lnTo>
                  <a:lnTo>
                    <a:pt x="990" y="279"/>
                  </a:lnTo>
                  <a:lnTo>
                    <a:pt x="1295" y="457"/>
                  </a:lnTo>
                  <a:lnTo>
                    <a:pt x="1536" y="711"/>
                  </a:lnTo>
                  <a:lnTo>
                    <a:pt x="1714" y="1028"/>
                  </a:lnTo>
                  <a:lnTo>
                    <a:pt x="1892" y="1346"/>
                  </a:lnTo>
                  <a:lnTo>
                    <a:pt x="1981" y="1701"/>
                  </a:lnTo>
                  <a:lnTo>
                    <a:pt x="1981" y="2070"/>
                  </a:lnTo>
                  <a:lnTo>
                    <a:pt x="1981" y="2438"/>
                  </a:lnTo>
                  <a:lnTo>
                    <a:pt x="355" y="4127"/>
                  </a:lnTo>
                  <a:lnTo>
                    <a:pt x="0" y="4127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2" name="object 4702"/>
            <p:cNvSpPr/>
            <p:nvPr/>
          </p:nvSpPr>
          <p:spPr>
            <a:xfrm>
              <a:off x="6288580" y="435447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23545"/>
                  </a:moveTo>
                  <a:lnTo>
                    <a:pt x="2493" y="31742"/>
                  </a:lnTo>
                  <a:lnTo>
                    <a:pt x="7753" y="38125"/>
                  </a:lnTo>
                  <a:lnTo>
                    <a:pt x="15023" y="42069"/>
                  </a:lnTo>
                  <a:lnTo>
                    <a:pt x="23545" y="42951"/>
                  </a:lnTo>
                  <a:lnTo>
                    <a:pt x="31742" y="40458"/>
                  </a:lnTo>
                  <a:lnTo>
                    <a:pt x="38125" y="35198"/>
                  </a:lnTo>
                  <a:lnTo>
                    <a:pt x="42069" y="27928"/>
                  </a:lnTo>
                  <a:lnTo>
                    <a:pt x="42951" y="19405"/>
                  </a:lnTo>
                  <a:lnTo>
                    <a:pt x="40458" y="11208"/>
                  </a:lnTo>
                  <a:lnTo>
                    <a:pt x="35198" y="4825"/>
                  </a:lnTo>
                  <a:lnTo>
                    <a:pt x="27928" y="881"/>
                  </a:lnTo>
                  <a:lnTo>
                    <a:pt x="19405" y="0"/>
                  </a:lnTo>
                  <a:lnTo>
                    <a:pt x="12172" y="2005"/>
                  </a:lnTo>
                  <a:lnTo>
                    <a:pt x="6216" y="6222"/>
                  </a:lnTo>
                  <a:lnTo>
                    <a:pt x="2003" y="12183"/>
                  </a:lnTo>
                  <a:lnTo>
                    <a:pt x="0" y="19418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3" name="object 4703"/>
            <p:cNvSpPr/>
            <p:nvPr/>
          </p:nvSpPr>
          <p:spPr>
            <a:xfrm>
              <a:off x="6310120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4" name="object 4704"/>
            <p:cNvSpPr/>
            <p:nvPr/>
          </p:nvSpPr>
          <p:spPr>
            <a:xfrm>
              <a:off x="6448424" y="4288346"/>
              <a:ext cx="12700" cy="449580"/>
            </a:xfrm>
            <a:custGeom>
              <a:avLst/>
              <a:gdLst/>
              <a:ahLst/>
              <a:cxnLst/>
              <a:rect l="l" t="t" r="r" b="b"/>
              <a:pathLst>
                <a:path w="12700" h="449579">
                  <a:moveTo>
                    <a:pt x="12191" y="0"/>
                  </a:moveTo>
                  <a:lnTo>
                    <a:pt x="0" y="0"/>
                  </a:lnTo>
                  <a:lnTo>
                    <a:pt x="0" y="437387"/>
                  </a:lnTo>
                  <a:lnTo>
                    <a:pt x="12191" y="449579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5" name="object 4705"/>
            <p:cNvSpPr/>
            <p:nvPr/>
          </p:nvSpPr>
          <p:spPr>
            <a:xfrm>
              <a:off x="6448804" y="428872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1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6" name="object 4706"/>
            <p:cNvSpPr/>
            <p:nvPr/>
          </p:nvSpPr>
          <p:spPr>
            <a:xfrm>
              <a:off x="6448804" y="4288727"/>
              <a:ext cx="0" cy="437515"/>
            </a:xfrm>
            <a:custGeom>
              <a:avLst/>
              <a:gdLst/>
              <a:ahLst/>
              <a:cxnLst/>
              <a:rect l="l" t="t" r="r" b="b"/>
              <a:pathLst>
                <a:path h="437514">
                  <a:moveTo>
                    <a:pt x="0" y="437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7" name="object 4707"/>
            <p:cNvSpPr/>
            <p:nvPr/>
          </p:nvSpPr>
          <p:spPr>
            <a:xfrm>
              <a:off x="6460996" y="4288726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79">
                  <a:moveTo>
                    <a:pt x="0" y="449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8" name="object 4708"/>
            <p:cNvSpPr/>
            <p:nvPr/>
          </p:nvSpPr>
          <p:spPr>
            <a:xfrm>
              <a:off x="6230491" y="4288345"/>
              <a:ext cx="10795" cy="449580"/>
            </a:xfrm>
            <a:custGeom>
              <a:avLst/>
              <a:gdLst/>
              <a:ahLst/>
              <a:cxnLst/>
              <a:rect l="l" t="t" r="r" b="b"/>
              <a:pathLst>
                <a:path w="10795" h="449579">
                  <a:moveTo>
                    <a:pt x="10667" y="0"/>
                  </a:moveTo>
                  <a:lnTo>
                    <a:pt x="0" y="0"/>
                  </a:lnTo>
                  <a:lnTo>
                    <a:pt x="0" y="449580"/>
                  </a:lnTo>
                  <a:lnTo>
                    <a:pt x="10667" y="437388"/>
                  </a:lnTo>
                  <a:lnTo>
                    <a:pt x="1066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9" name="object 4709"/>
            <p:cNvSpPr/>
            <p:nvPr/>
          </p:nvSpPr>
          <p:spPr>
            <a:xfrm>
              <a:off x="6230872" y="4288727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66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0" name="object 4710"/>
            <p:cNvSpPr/>
            <p:nvPr/>
          </p:nvSpPr>
          <p:spPr>
            <a:xfrm>
              <a:off x="6230872" y="4288726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79">
                  <a:moveTo>
                    <a:pt x="0" y="449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1" name="object 4711"/>
            <p:cNvSpPr/>
            <p:nvPr/>
          </p:nvSpPr>
          <p:spPr>
            <a:xfrm>
              <a:off x="6241540" y="4288727"/>
              <a:ext cx="0" cy="437515"/>
            </a:xfrm>
            <a:custGeom>
              <a:avLst/>
              <a:gdLst/>
              <a:ahLst/>
              <a:cxnLst/>
              <a:rect l="l" t="t" r="r" b="b"/>
              <a:pathLst>
                <a:path h="437514">
                  <a:moveTo>
                    <a:pt x="0" y="437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2" name="object 4712"/>
            <p:cNvSpPr/>
            <p:nvPr/>
          </p:nvSpPr>
          <p:spPr>
            <a:xfrm>
              <a:off x="6230492" y="4605261"/>
              <a:ext cx="230503" cy="136550"/>
            </a:xfrm>
            <a:prstGeom prst="rect">
              <a:avLst/>
            </a:prstGeom>
            <a:blipFill>
              <a:blip r:embed="rId10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3" name="object 4713"/>
            <p:cNvSpPr/>
            <p:nvPr/>
          </p:nvSpPr>
          <p:spPr>
            <a:xfrm>
              <a:off x="6241541" y="4463986"/>
              <a:ext cx="71755" cy="262255"/>
            </a:xfrm>
            <a:custGeom>
              <a:avLst/>
              <a:gdLst/>
              <a:ahLst/>
              <a:cxnLst/>
              <a:rect l="l" t="t" r="r" b="b"/>
              <a:pathLst>
                <a:path w="71754" h="262254">
                  <a:moveTo>
                    <a:pt x="0" y="4571"/>
                  </a:moveTo>
                  <a:lnTo>
                    <a:pt x="71627" y="4571"/>
                  </a:lnTo>
                  <a:lnTo>
                    <a:pt x="71627" y="262127"/>
                  </a:lnTo>
                  <a:lnTo>
                    <a:pt x="0" y="262127"/>
                  </a:lnTo>
                  <a:lnTo>
                    <a:pt x="0" y="4571"/>
                  </a:lnTo>
                  <a:close/>
                </a:path>
                <a:path w="71754" h="262254">
                  <a:moveTo>
                    <a:pt x="0" y="0"/>
                  </a:moveTo>
                  <a:lnTo>
                    <a:pt x="71627" y="0"/>
                  </a:lnTo>
                  <a:lnTo>
                    <a:pt x="71627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4" name="object 4714"/>
            <p:cNvSpPr/>
            <p:nvPr/>
          </p:nvSpPr>
          <p:spPr>
            <a:xfrm>
              <a:off x="6023331" y="4288212"/>
              <a:ext cx="207645" cy="438784"/>
            </a:xfrm>
            <a:custGeom>
              <a:avLst/>
              <a:gdLst/>
              <a:ahLst/>
              <a:cxnLst/>
              <a:rect l="l" t="t" r="r" b="b"/>
              <a:pathLst>
                <a:path w="207645" h="438785">
                  <a:moveTo>
                    <a:pt x="207022" y="175513"/>
                  </a:moveTo>
                  <a:lnTo>
                    <a:pt x="71767" y="175513"/>
                  </a:lnTo>
                  <a:lnTo>
                    <a:pt x="71805" y="438315"/>
                  </a:lnTo>
                  <a:lnTo>
                    <a:pt x="207060" y="438302"/>
                  </a:lnTo>
                  <a:lnTo>
                    <a:pt x="207022" y="175513"/>
                  </a:lnTo>
                  <a:close/>
                </a:path>
                <a:path w="207645" h="438785">
                  <a:moveTo>
                    <a:pt x="206997" y="0"/>
                  </a:moveTo>
                  <a:lnTo>
                    <a:pt x="0" y="25"/>
                  </a:lnTo>
                  <a:lnTo>
                    <a:pt x="25" y="175526"/>
                  </a:lnTo>
                  <a:lnTo>
                    <a:pt x="207022" y="175513"/>
                  </a:lnTo>
                  <a:lnTo>
                    <a:pt x="207013" y="109321"/>
                  </a:lnTo>
                  <a:lnTo>
                    <a:pt x="68757" y="109321"/>
                  </a:lnTo>
                  <a:lnTo>
                    <a:pt x="60550" y="108111"/>
                  </a:lnTo>
                  <a:lnTo>
                    <a:pt x="53616" y="104071"/>
                  </a:lnTo>
                  <a:lnTo>
                    <a:pt x="48630" y="97786"/>
                  </a:lnTo>
                  <a:lnTo>
                    <a:pt x="46266" y="89839"/>
                  </a:lnTo>
                  <a:lnTo>
                    <a:pt x="2857" y="89839"/>
                  </a:lnTo>
                  <a:lnTo>
                    <a:pt x="2857" y="85585"/>
                  </a:lnTo>
                  <a:lnTo>
                    <a:pt x="46278" y="85585"/>
                  </a:lnTo>
                  <a:lnTo>
                    <a:pt x="48685" y="77647"/>
                  </a:lnTo>
                  <a:lnTo>
                    <a:pt x="53703" y="71386"/>
                  </a:lnTo>
                  <a:lnTo>
                    <a:pt x="60657" y="67383"/>
                  </a:lnTo>
                  <a:lnTo>
                    <a:pt x="68872" y="66217"/>
                  </a:lnTo>
                  <a:lnTo>
                    <a:pt x="207006" y="66217"/>
                  </a:lnTo>
                  <a:lnTo>
                    <a:pt x="206997" y="0"/>
                  </a:lnTo>
                  <a:close/>
                </a:path>
                <a:path w="207645" h="438785">
                  <a:moveTo>
                    <a:pt x="207006" y="66217"/>
                  </a:moveTo>
                  <a:lnTo>
                    <a:pt x="68872" y="66217"/>
                  </a:lnTo>
                  <a:lnTo>
                    <a:pt x="76915" y="68226"/>
                  </a:lnTo>
                  <a:lnTo>
                    <a:pt x="83415" y="72928"/>
                  </a:lnTo>
                  <a:lnTo>
                    <a:pt x="87754" y="79674"/>
                  </a:lnTo>
                  <a:lnTo>
                    <a:pt x="89319" y="87820"/>
                  </a:lnTo>
                  <a:lnTo>
                    <a:pt x="87710" y="95959"/>
                  </a:lnTo>
                  <a:lnTo>
                    <a:pt x="83334" y="102685"/>
                  </a:lnTo>
                  <a:lnTo>
                    <a:pt x="76810" y="107355"/>
                  </a:lnTo>
                  <a:lnTo>
                    <a:pt x="68757" y="109321"/>
                  </a:lnTo>
                  <a:lnTo>
                    <a:pt x="207013" y="109321"/>
                  </a:lnTo>
                  <a:lnTo>
                    <a:pt x="207006" y="6621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5" name="object 4715"/>
            <p:cNvSpPr/>
            <p:nvPr/>
          </p:nvSpPr>
          <p:spPr>
            <a:xfrm>
              <a:off x="6023608" y="4369498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  <a:path w="1904">
                  <a:moveTo>
                    <a:pt x="0" y="0"/>
                  </a:moveTo>
                  <a:lnTo>
                    <a:pt x="0" y="0"/>
                  </a:lnTo>
                </a:path>
                <a:path w="1904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6" name="object 4716"/>
            <p:cNvSpPr/>
            <p:nvPr/>
          </p:nvSpPr>
          <p:spPr>
            <a:xfrm>
              <a:off x="602513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7" name="object 4717"/>
            <p:cNvSpPr/>
            <p:nvPr/>
          </p:nvSpPr>
          <p:spPr>
            <a:xfrm>
              <a:off x="602360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8" name="object 4718"/>
            <p:cNvSpPr/>
            <p:nvPr/>
          </p:nvSpPr>
          <p:spPr>
            <a:xfrm>
              <a:off x="6025132" y="4369498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  <a:path w="1904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9" name="object 4719"/>
            <p:cNvSpPr/>
            <p:nvPr/>
          </p:nvSpPr>
          <p:spPr>
            <a:xfrm>
              <a:off x="602360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0" name="object 4720"/>
            <p:cNvSpPr/>
            <p:nvPr/>
          </p:nvSpPr>
          <p:spPr>
            <a:xfrm>
              <a:off x="6026656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1" name="object 4721"/>
            <p:cNvSpPr/>
            <p:nvPr/>
          </p:nvSpPr>
          <p:spPr>
            <a:xfrm>
              <a:off x="602360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2" name="object 4722"/>
            <p:cNvSpPr/>
            <p:nvPr/>
          </p:nvSpPr>
          <p:spPr>
            <a:xfrm>
              <a:off x="6026656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3" name="object 4723"/>
            <p:cNvSpPr/>
            <p:nvPr/>
          </p:nvSpPr>
          <p:spPr>
            <a:xfrm>
              <a:off x="602360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4" name="object 4724"/>
            <p:cNvSpPr/>
            <p:nvPr/>
          </p:nvSpPr>
          <p:spPr>
            <a:xfrm>
              <a:off x="6026656" y="437102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5" name="object 4725"/>
            <p:cNvSpPr/>
            <p:nvPr/>
          </p:nvSpPr>
          <p:spPr>
            <a:xfrm>
              <a:off x="6023151" y="437330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914" y="0"/>
                  </a:lnTo>
                </a:path>
                <a:path w="1270" h="1904">
                  <a:moveTo>
                    <a:pt x="0" y="1524"/>
                  </a:moveTo>
                  <a:lnTo>
                    <a:pt x="914" y="152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6" name="object 4726"/>
            <p:cNvSpPr/>
            <p:nvPr/>
          </p:nvSpPr>
          <p:spPr>
            <a:xfrm>
              <a:off x="6023608" y="43710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7" name="object 4727"/>
            <p:cNvSpPr/>
            <p:nvPr/>
          </p:nvSpPr>
          <p:spPr>
            <a:xfrm>
              <a:off x="6023608" y="436949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8" name="object 4728"/>
            <p:cNvSpPr/>
            <p:nvPr/>
          </p:nvSpPr>
          <p:spPr>
            <a:xfrm>
              <a:off x="602360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9" name="object 4729"/>
            <p:cNvSpPr/>
            <p:nvPr/>
          </p:nvSpPr>
          <p:spPr>
            <a:xfrm>
              <a:off x="6023608" y="43710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0" name="object 4730"/>
            <p:cNvSpPr/>
            <p:nvPr/>
          </p:nvSpPr>
          <p:spPr>
            <a:xfrm>
              <a:off x="6023608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1" name="object 4731"/>
            <p:cNvSpPr/>
            <p:nvPr/>
          </p:nvSpPr>
          <p:spPr>
            <a:xfrm>
              <a:off x="6026656" y="4374070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20">
                  <a:moveTo>
                    <a:pt x="579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2" name="object 4732"/>
            <p:cNvSpPr/>
            <p:nvPr/>
          </p:nvSpPr>
          <p:spPr>
            <a:xfrm>
              <a:off x="6026656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3" name="object 4733"/>
            <p:cNvSpPr/>
            <p:nvPr/>
          </p:nvSpPr>
          <p:spPr>
            <a:xfrm>
              <a:off x="6026656" y="43740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4" name="object 4734"/>
            <p:cNvSpPr/>
            <p:nvPr/>
          </p:nvSpPr>
          <p:spPr>
            <a:xfrm>
              <a:off x="6026656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5" name="object 4735"/>
            <p:cNvSpPr/>
            <p:nvPr/>
          </p:nvSpPr>
          <p:spPr>
            <a:xfrm>
              <a:off x="6026656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6" name="object 4736"/>
            <p:cNvSpPr/>
            <p:nvPr/>
          </p:nvSpPr>
          <p:spPr>
            <a:xfrm>
              <a:off x="6026656" y="43771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7" name="object 4737"/>
            <p:cNvSpPr/>
            <p:nvPr/>
          </p:nvSpPr>
          <p:spPr>
            <a:xfrm>
              <a:off x="6026656" y="4374070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8" name="object 4738"/>
            <p:cNvSpPr/>
            <p:nvPr/>
          </p:nvSpPr>
          <p:spPr>
            <a:xfrm>
              <a:off x="6026656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9" name="object 4739"/>
            <p:cNvSpPr/>
            <p:nvPr/>
          </p:nvSpPr>
          <p:spPr>
            <a:xfrm>
              <a:off x="6026656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0" name="object 4740"/>
            <p:cNvSpPr/>
            <p:nvPr/>
          </p:nvSpPr>
          <p:spPr>
            <a:xfrm>
              <a:off x="6026656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1" name="object 4741"/>
            <p:cNvSpPr/>
            <p:nvPr/>
          </p:nvSpPr>
          <p:spPr>
            <a:xfrm>
              <a:off x="6026656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2" name="object 4742"/>
            <p:cNvSpPr/>
            <p:nvPr/>
          </p:nvSpPr>
          <p:spPr>
            <a:xfrm>
              <a:off x="6026656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3" name="object 4743"/>
            <p:cNvSpPr/>
            <p:nvPr/>
          </p:nvSpPr>
          <p:spPr>
            <a:xfrm>
              <a:off x="6026656" y="437559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4" name="object 4744"/>
            <p:cNvSpPr/>
            <p:nvPr/>
          </p:nvSpPr>
          <p:spPr>
            <a:xfrm>
              <a:off x="6026656" y="43771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5" name="object 4745"/>
            <p:cNvSpPr/>
            <p:nvPr/>
          </p:nvSpPr>
          <p:spPr>
            <a:xfrm>
              <a:off x="6026656" y="437711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6" name="object 4746"/>
            <p:cNvSpPr/>
            <p:nvPr/>
          </p:nvSpPr>
          <p:spPr>
            <a:xfrm>
              <a:off x="6026656" y="4378642"/>
              <a:ext cx="58419" cy="0"/>
            </a:xfrm>
            <a:custGeom>
              <a:avLst/>
              <a:gdLst/>
              <a:ahLst/>
              <a:cxnLst/>
              <a:rect l="l" t="t" r="r" b="b"/>
              <a:pathLst>
                <a:path w="58420">
                  <a:moveTo>
                    <a:pt x="579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7" name="object 4747"/>
            <p:cNvSpPr/>
            <p:nvPr/>
          </p:nvSpPr>
          <p:spPr>
            <a:xfrm>
              <a:off x="6026656" y="4378642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8" name="object 4748"/>
            <p:cNvSpPr/>
            <p:nvPr/>
          </p:nvSpPr>
          <p:spPr>
            <a:xfrm>
              <a:off x="6023151" y="4376356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0" y="0"/>
                  </a:moveTo>
                  <a:lnTo>
                    <a:pt x="914" y="0"/>
                  </a:lnTo>
                </a:path>
                <a:path w="4445" h="3175">
                  <a:moveTo>
                    <a:pt x="0" y="1524"/>
                  </a:moveTo>
                  <a:lnTo>
                    <a:pt x="914" y="1524"/>
                  </a:lnTo>
                </a:path>
                <a:path w="4445" h="3175">
                  <a:moveTo>
                    <a:pt x="3048" y="3048"/>
                  </a:moveTo>
                  <a:lnTo>
                    <a:pt x="3962" y="3048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9" name="object 4749"/>
            <p:cNvSpPr/>
            <p:nvPr/>
          </p:nvSpPr>
          <p:spPr>
            <a:xfrm>
              <a:off x="6026656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0" name="object 4750"/>
            <p:cNvSpPr/>
            <p:nvPr/>
          </p:nvSpPr>
          <p:spPr>
            <a:xfrm>
              <a:off x="6023608" y="437864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1" name="object 4751"/>
            <p:cNvSpPr/>
            <p:nvPr/>
          </p:nvSpPr>
          <p:spPr>
            <a:xfrm>
              <a:off x="6026656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2" name="object 4752"/>
            <p:cNvSpPr/>
            <p:nvPr/>
          </p:nvSpPr>
          <p:spPr>
            <a:xfrm>
              <a:off x="6023608" y="438016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3" name="object 4753"/>
            <p:cNvSpPr/>
            <p:nvPr/>
          </p:nvSpPr>
          <p:spPr>
            <a:xfrm>
              <a:off x="6023608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4" name="object 4754"/>
            <p:cNvSpPr/>
            <p:nvPr/>
          </p:nvSpPr>
          <p:spPr>
            <a:xfrm>
              <a:off x="602360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5" name="object 4755"/>
            <p:cNvSpPr/>
            <p:nvPr/>
          </p:nvSpPr>
          <p:spPr>
            <a:xfrm>
              <a:off x="6023608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6" name="object 4756"/>
            <p:cNvSpPr/>
            <p:nvPr/>
          </p:nvSpPr>
          <p:spPr>
            <a:xfrm>
              <a:off x="6026656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7" name="object 4757"/>
            <p:cNvSpPr/>
            <p:nvPr/>
          </p:nvSpPr>
          <p:spPr>
            <a:xfrm>
              <a:off x="602360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8" name="object 4758"/>
            <p:cNvSpPr/>
            <p:nvPr/>
          </p:nvSpPr>
          <p:spPr>
            <a:xfrm>
              <a:off x="6026656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9" name="object 4759"/>
            <p:cNvSpPr/>
            <p:nvPr/>
          </p:nvSpPr>
          <p:spPr>
            <a:xfrm>
              <a:off x="602360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0" name="object 4760"/>
            <p:cNvSpPr/>
            <p:nvPr/>
          </p:nvSpPr>
          <p:spPr>
            <a:xfrm>
              <a:off x="6023608" y="43801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1" name="object 4761"/>
            <p:cNvSpPr/>
            <p:nvPr/>
          </p:nvSpPr>
          <p:spPr>
            <a:xfrm>
              <a:off x="6025132" y="438321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2" name="object 4762"/>
            <p:cNvSpPr/>
            <p:nvPr/>
          </p:nvSpPr>
          <p:spPr>
            <a:xfrm>
              <a:off x="6023608" y="438321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1524" y="0"/>
                  </a:lnTo>
                </a:path>
                <a:path w="1904">
                  <a:moveTo>
                    <a:pt x="1524" y="0"/>
                  </a:moveTo>
                  <a:lnTo>
                    <a:pt x="1524" y="0"/>
                  </a:lnTo>
                </a:path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3" name="object 4763"/>
            <p:cNvSpPr/>
            <p:nvPr/>
          </p:nvSpPr>
          <p:spPr>
            <a:xfrm>
              <a:off x="6023608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4" name="object 4764"/>
            <p:cNvSpPr/>
            <p:nvPr/>
          </p:nvSpPr>
          <p:spPr>
            <a:xfrm>
              <a:off x="6023151" y="4370260"/>
              <a:ext cx="4445" cy="12700"/>
            </a:xfrm>
            <a:custGeom>
              <a:avLst/>
              <a:gdLst/>
              <a:ahLst/>
              <a:cxnLst/>
              <a:rect l="l" t="t" r="r" b="b"/>
              <a:pathLst>
                <a:path w="4445" h="12700">
                  <a:moveTo>
                    <a:pt x="0" y="12193"/>
                  </a:moveTo>
                  <a:lnTo>
                    <a:pt x="914" y="12193"/>
                  </a:lnTo>
                </a:path>
                <a:path w="4445" h="12700">
                  <a:moveTo>
                    <a:pt x="3048" y="0"/>
                  </a:moveTo>
                  <a:lnTo>
                    <a:pt x="3962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5" name="object 4765"/>
            <p:cNvSpPr/>
            <p:nvPr/>
          </p:nvSpPr>
          <p:spPr>
            <a:xfrm>
              <a:off x="6026656" y="438016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6" name="object 4766"/>
            <p:cNvSpPr/>
            <p:nvPr/>
          </p:nvSpPr>
          <p:spPr>
            <a:xfrm>
              <a:off x="6025132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7" name="object 4767"/>
            <p:cNvSpPr/>
            <p:nvPr/>
          </p:nvSpPr>
          <p:spPr>
            <a:xfrm>
              <a:off x="6090363" y="4373913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0" y="0"/>
                  </a:moveTo>
                  <a:lnTo>
                    <a:pt x="355" y="0"/>
                  </a:lnTo>
                  <a:lnTo>
                    <a:pt x="685" y="88"/>
                  </a:lnTo>
                  <a:lnTo>
                    <a:pt x="990" y="279"/>
                  </a:lnTo>
                  <a:lnTo>
                    <a:pt x="1295" y="457"/>
                  </a:lnTo>
                  <a:lnTo>
                    <a:pt x="1536" y="711"/>
                  </a:lnTo>
                  <a:lnTo>
                    <a:pt x="1714" y="1028"/>
                  </a:lnTo>
                  <a:lnTo>
                    <a:pt x="1892" y="1346"/>
                  </a:lnTo>
                  <a:lnTo>
                    <a:pt x="1981" y="1701"/>
                  </a:lnTo>
                  <a:lnTo>
                    <a:pt x="1981" y="2057"/>
                  </a:lnTo>
                  <a:lnTo>
                    <a:pt x="1981" y="2438"/>
                  </a:lnTo>
                  <a:lnTo>
                    <a:pt x="990" y="3848"/>
                  </a:lnTo>
                  <a:lnTo>
                    <a:pt x="685" y="4038"/>
                  </a:lnTo>
                  <a:lnTo>
                    <a:pt x="355" y="4127"/>
                  </a:lnTo>
                  <a:lnTo>
                    <a:pt x="0" y="4127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8" name="object 4768"/>
            <p:cNvSpPr/>
            <p:nvPr/>
          </p:nvSpPr>
          <p:spPr>
            <a:xfrm>
              <a:off x="6069877" y="435450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23545"/>
                  </a:moveTo>
                  <a:lnTo>
                    <a:pt x="2493" y="31742"/>
                  </a:lnTo>
                  <a:lnTo>
                    <a:pt x="7753" y="38125"/>
                  </a:lnTo>
                  <a:lnTo>
                    <a:pt x="15023" y="42069"/>
                  </a:lnTo>
                  <a:lnTo>
                    <a:pt x="23545" y="42951"/>
                  </a:lnTo>
                  <a:lnTo>
                    <a:pt x="31742" y="40458"/>
                  </a:lnTo>
                  <a:lnTo>
                    <a:pt x="38125" y="35198"/>
                  </a:lnTo>
                  <a:lnTo>
                    <a:pt x="42069" y="27928"/>
                  </a:lnTo>
                  <a:lnTo>
                    <a:pt x="42951" y="19405"/>
                  </a:lnTo>
                  <a:lnTo>
                    <a:pt x="40458" y="11208"/>
                  </a:lnTo>
                  <a:lnTo>
                    <a:pt x="35198" y="4825"/>
                  </a:lnTo>
                  <a:lnTo>
                    <a:pt x="27928" y="881"/>
                  </a:lnTo>
                  <a:lnTo>
                    <a:pt x="19405" y="0"/>
                  </a:lnTo>
                  <a:lnTo>
                    <a:pt x="12178" y="2005"/>
                  </a:lnTo>
                  <a:lnTo>
                    <a:pt x="6221" y="6222"/>
                  </a:lnTo>
                  <a:lnTo>
                    <a:pt x="2005" y="12183"/>
                  </a:lnTo>
                  <a:lnTo>
                    <a:pt x="0" y="19418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9" name="object 4769"/>
            <p:cNvSpPr/>
            <p:nvPr/>
          </p:nvSpPr>
          <p:spPr>
            <a:xfrm>
              <a:off x="6090664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0" name="object 4770"/>
            <p:cNvSpPr/>
            <p:nvPr/>
          </p:nvSpPr>
          <p:spPr>
            <a:xfrm>
              <a:off x="6230491" y="4288346"/>
              <a:ext cx="10795" cy="449580"/>
            </a:xfrm>
            <a:custGeom>
              <a:avLst/>
              <a:gdLst/>
              <a:ahLst/>
              <a:cxnLst/>
              <a:rect l="l" t="t" r="r" b="b"/>
              <a:pathLst>
                <a:path w="10795" h="449579">
                  <a:moveTo>
                    <a:pt x="10667" y="0"/>
                  </a:moveTo>
                  <a:lnTo>
                    <a:pt x="0" y="0"/>
                  </a:lnTo>
                  <a:lnTo>
                    <a:pt x="0" y="437387"/>
                  </a:lnTo>
                  <a:lnTo>
                    <a:pt x="10667" y="449579"/>
                  </a:lnTo>
                  <a:lnTo>
                    <a:pt x="1066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1" name="object 4771"/>
            <p:cNvSpPr/>
            <p:nvPr/>
          </p:nvSpPr>
          <p:spPr>
            <a:xfrm>
              <a:off x="6230872" y="4288727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66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2" name="object 4772"/>
            <p:cNvSpPr/>
            <p:nvPr/>
          </p:nvSpPr>
          <p:spPr>
            <a:xfrm>
              <a:off x="6230872" y="4288727"/>
              <a:ext cx="0" cy="437515"/>
            </a:xfrm>
            <a:custGeom>
              <a:avLst/>
              <a:gdLst/>
              <a:ahLst/>
              <a:cxnLst/>
              <a:rect l="l" t="t" r="r" b="b"/>
              <a:pathLst>
                <a:path h="437514">
                  <a:moveTo>
                    <a:pt x="0" y="437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3" name="object 4773"/>
            <p:cNvSpPr/>
            <p:nvPr/>
          </p:nvSpPr>
          <p:spPr>
            <a:xfrm>
              <a:off x="6241540" y="4288726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79">
                  <a:moveTo>
                    <a:pt x="0" y="449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4" name="object 4774"/>
            <p:cNvSpPr/>
            <p:nvPr/>
          </p:nvSpPr>
          <p:spPr>
            <a:xfrm>
              <a:off x="6011036" y="4288345"/>
              <a:ext cx="12700" cy="449580"/>
            </a:xfrm>
            <a:custGeom>
              <a:avLst/>
              <a:gdLst/>
              <a:ahLst/>
              <a:cxnLst/>
              <a:rect l="l" t="t" r="r" b="b"/>
              <a:pathLst>
                <a:path w="12700" h="449579">
                  <a:moveTo>
                    <a:pt x="12191" y="0"/>
                  </a:moveTo>
                  <a:lnTo>
                    <a:pt x="0" y="0"/>
                  </a:lnTo>
                  <a:lnTo>
                    <a:pt x="0" y="449580"/>
                  </a:lnTo>
                  <a:lnTo>
                    <a:pt x="12191" y="437388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5" name="object 4775"/>
            <p:cNvSpPr/>
            <p:nvPr/>
          </p:nvSpPr>
          <p:spPr>
            <a:xfrm>
              <a:off x="6011416" y="428872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1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6" name="object 4776"/>
            <p:cNvSpPr/>
            <p:nvPr/>
          </p:nvSpPr>
          <p:spPr>
            <a:xfrm>
              <a:off x="6011416" y="4288726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79">
                  <a:moveTo>
                    <a:pt x="0" y="449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7" name="object 4777"/>
            <p:cNvSpPr/>
            <p:nvPr/>
          </p:nvSpPr>
          <p:spPr>
            <a:xfrm>
              <a:off x="6023608" y="4288727"/>
              <a:ext cx="0" cy="437515"/>
            </a:xfrm>
            <a:custGeom>
              <a:avLst/>
              <a:gdLst/>
              <a:ahLst/>
              <a:cxnLst/>
              <a:rect l="l" t="t" r="r" b="b"/>
              <a:pathLst>
                <a:path h="437514">
                  <a:moveTo>
                    <a:pt x="0" y="437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8" name="object 4778"/>
            <p:cNvSpPr/>
            <p:nvPr/>
          </p:nvSpPr>
          <p:spPr>
            <a:xfrm>
              <a:off x="6011035" y="4605261"/>
              <a:ext cx="230504" cy="136550"/>
            </a:xfrm>
            <a:prstGeom prst="rect">
              <a:avLst/>
            </a:prstGeom>
            <a:blipFill>
              <a:blip r:embed="rId10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9" name="object 4779"/>
            <p:cNvSpPr/>
            <p:nvPr/>
          </p:nvSpPr>
          <p:spPr>
            <a:xfrm>
              <a:off x="6023609" y="4463986"/>
              <a:ext cx="71755" cy="262255"/>
            </a:xfrm>
            <a:custGeom>
              <a:avLst/>
              <a:gdLst/>
              <a:ahLst/>
              <a:cxnLst/>
              <a:rect l="l" t="t" r="r" b="b"/>
              <a:pathLst>
                <a:path w="71754" h="262254">
                  <a:moveTo>
                    <a:pt x="0" y="4571"/>
                  </a:moveTo>
                  <a:lnTo>
                    <a:pt x="71627" y="4571"/>
                  </a:lnTo>
                  <a:lnTo>
                    <a:pt x="71627" y="262127"/>
                  </a:lnTo>
                  <a:lnTo>
                    <a:pt x="0" y="262127"/>
                  </a:lnTo>
                  <a:lnTo>
                    <a:pt x="0" y="4571"/>
                  </a:lnTo>
                  <a:close/>
                </a:path>
                <a:path w="71754" h="262254">
                  <a:moveTo>
                    <a:pt x="0" y="0"/>
                  </a:moveTo>
                  <a:lnTo>
                    <a:pt x="71627" y="0"/>
                  </a:lnTo>
                  <a:lnTo>
                    <a:pt x="71627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0" name="object 4780"/>
            <p:cNvSpPr/>
            <p:nvPr/>
          </p:nvSpPr>
          <p:spPr>
            <a:xfrm>
              <a:off x="5804632" y="4288242"/>
              <a:ext cx="207645" cy="438784"/>
            </a:xfrm>
            <a:custGeom>
              <a:avLst/>
              <a:gdLst/>
              <a:ahLst/>
              <a:cxnLst/>
              <a:rect l="l" t="t" r="r" b="b"/>
              <a:pathLst>
                <a:path w="207645" h="438785">
                  <a:moveTo>
                    <a:pt x="207022" y="175513"/>
                  </a:moveTo>
                  <a:lnTo>
                    <a:pt x="71767" y="175513"/>
                  </a:lnTo>
                  <a:lnTo>
                    <a:pt x="71805" y="438315"/>
                  </a:lnTo>
                  <a:lnTo>
                    <a:pt x="207060" y="438289"/>
                  </a:lnTo>
                  <a:lnTo>
                    <a:pt x="207022" y="175513"/>
                  </a:lnTo>
                  <a:close/>
                </a:path>
                <a:path w="207645" h="438785">
                  <a:moveTo>
                    <a:pt x="206997" y="0"/>
                  </a:moveTo>
                  <a:lnTo>
                    <a:pt x="0" y="25"/>
                  </a:lnTo>
                  <a:lnTo>
                    <a:pt x="25" y="175526"/>
                  </a:lnTo>
                  <a:lnTo>
                    <a:pt x="207022" y="175513"/>
                  </a:lnTo>
                  <a:lnTo>
                    <a:pt x="207013" y="109321"/>
                  </a:lnTo>
                  <a:lnTo>
                    <a:pt x="68757" y="109321"/>
                  </a:lnTo>
                  <a:lnTo>
                    <a:pt x="60550" y="108111"/>
                  </a:lnTo>
                  <a:lnTo>
                    <a:pt x="53616" y="104070"/>
                  </a:lnTo>
                  <a:lnTo>
                    <a:pt x="48630" y="97780"/>
                  </a:lnTo>
                  <a:lnTo>
                    <a:pt x="46269" y="89839"/>
                  </a:lnTo>
                  <a:lnTo>
                    <a:pt x="2857" y="89839"/>
                  </a:lnTo>
                  <a:lnTo>
                    <a:pt x="2857" y="85585"/>
                  </a:lnTo>
                  <a:lnTo>
                    <a:pt x="46278" y="85585"/>
                  </a:lnTo>
                  <a:lnTo>
                    <a:pt x="48685" y="77647"/>
                  </a:lnTo>
                  <a:lnTo>
                    <a:pt x="53703" y="71386"/>
                  </a:lnTo>
                  <a:lnTo>
                    <a:pt x="60657" y="67383"/>
                  </a:lnTo>
                  <a:lnTo>
                    <a:pt x="68872" y="66217"/>
                  </a:lnTo>
                  <a:lnTo>
                    <a:pt x="207006" y="66217"/>
                  </a:lnTo>
                  <a:lnTo>
                    <a:pt x="206997" y="0"/>
                  </a:lnTo>
                  <a:close/>
                </a:path>
                <a:path w="207645" h="438785">
                  <a:moveTo>
                    <a:pt x="207006" y="66217"/>
                  </a:moveTo>
                  <a:lnTo>
                    <a:pt x="68872" y="66217"/>
                  </a:lnTo>
                  <a:lnTo>
                    <a:pt x="76915" y="68226"/>
                  </a:lnTo>
                  <a:lnTo>
                    <a:pt x="83415" y="72928"/>
                  </a:lnTo>
                  <a:lnTo>
                    <a:pt x="87754" y="79674"/>
                  </a:lnTo>
                  <a:lnTo>
                    <a:pt x="89319" y="87820"/>
                  </a:lnTo>
                  <a:lnTo>
                    <a:pt x="87710" y="95957"/>
                  </a:lnTo>
                  <a:lnTo>
                    <a:pt x="83334" y="102681"/>
                  </a:lnTo>
                  <a:lnTo>
                    <a:pt x="76810" y="107349"/>
                  </a:lnTo>
                  <a:lnTo>
                    <a:pt x="68757" y="109321"/>
                  </a:lnTo>
                  <a:lnTo>
                    <a:pt x="207013" y="109321"/>
                  </a:lnTo>
                  <a:lnTo>
                    <a:pt x="207006" y="66217"/>
                  </a:lnTo>
                  <a:close/>
                </a:path>
                <a:path w="207645" h="438785">
                  <a:moveTo>
                    <a:pt x="46266" y="89827"/>
                  </a:moveTo>
                  <a:lnTo>
                    <a:pt x="2857" y="89839"/>
                  </a:lnTo>
                  <a:lnTo>
                    <a:pt x="46269" y="8983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1" name="object 4781"/>
            <p:cNvSpPr/>
            <p:nvPr/>
          </p:nvSpPr>
          <p:spPr>
            <a:xfrm>
              <a:off x="5804152" y="436949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3048" y="0"/>
                  </a:lnTo>
                </a:path>
                <a:path w="3175">
                  <a:moveTo>
                    <a:pt x="0" y="0"/>
                  </a:moveTo>
                  <a:lnTo>
                    <a:pt x="0" y="0"/>
                  </a:lnTo>
                </a:path>
                <a:path w="317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2" name="object 4782"/>
            <p:cNvSpPr/>
            <p:nvPr/>
          </p:nvSpPr>
          <p:spPr>
            <a:xfrm>
              <a:off x="580720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3" name="object 4783"/>
            <p:cNvSpPr/>
            <p:nvPr/>
          </p:nvSpPr>
          <p:spPr>
            <a:xfrm>
              <a:off x="580415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4" name="object 4784"/>
            <p:cNvSpPr/>
            <p:nvPr/>
          </p:nvSpPr>
          <p:spPr>
            <a:xfrm>
              <a:off x="580720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5" name="object 4785"/>
            <p:cNvSpPr/>
            <p:nvPr/>
          </p:nvSpPr>
          <p:spPr>
            <a:xfrm>
              <a:off x="580415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6" name="object 4786"/>
            <p:cNvSpPr/>
            <p:nvPr/>
          </p:nvSpPr>
          <p:spPr>
            <a:xfrm>
              <a:off x="580720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7" name="object 4787"/>
            <p:cNvSpPr/>
            <p:nvPr/>
          </p:nvSpPr>
          <p:spPr>
            <a:xfrm>
              <a:off x="580415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8" name="object 4788"/>
            <p:cNvSpPr/>
            <p:nvPr/>
          </p:nvSpPr>
          <p:spPr>
            <a:xfrm>
              <a:off x="5807200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9" name="object 4789"/>
            <p:cNvSpPr/>
            <p:nvPr/>
          </p:nvSpPr>
          <p:spPr>
            <a:xfrm>
              <a:off x="580415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0" name="object 4790"/>
            <p:cNvSpPr/>
            <p:nvPr/>
          </p:nvSpPr>
          <p:spPr>
            <a:xfrm>
              <a:off x="5807200" y="437102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1" name="object 4791"/>
            <p:cNvSpPr/>
            <p:nvPr/>
          </p:nvSpPr>
          <p:spPr>
            <a:xfrm>
              <a:off x="5803695" y="437330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914" y="0"/>
                  </a:lnTo>
                </a:path>
                <a:path w="1270" h="1904">
                  <a:moveTo>
                    <a:pt x="0" y="1524"/>
                  </a:moveTo>
                  <a:lnTo>
                    <a:pt x="914" y="1524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2" name="object 4792"/>
            <p:cNvSpPr/>
            <p:nvPr/>
          </p:nvSpPr>
          <p:spPr>
            <a:xfrm>
              <a:off x="5804152" y="43710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3" name="object 4793"/>
            <p:cNvSpPr/>
            <p:nvPr/>
          </p:nvSpPr>
          <p:spPr>
            <a:xfrm>
              <a:off x="5804152" y="436949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4" name="object 4794"/>
            <p:cNvSpPr/>
            <p:nvPr/>
          </p:nvSpPr>
          <p:spPr>
            <a:xfrm>
              <a:off x="580415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5" name="object 4795"/>
            <p:cNvSpPr/>
            <p:nvPr/>
          </p:nvSpPr>
          <p:spPr>
            <a:xfrm>
              <a:off x="5804152" y="43710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6" name="object 4796"/>
            <p:cNvSpPr/>
            <p:nvPr/>
          </p:nvSpPr>
          <p:spPr>
            <a:xfrm>
              <a:off x="5804152" y="43694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7" name="object 4797"/>
            <p:cNvSpPr/>
            <p:nvPr/>
          </p:nvSpPr>
          <p:spPr>
            <a:xfrm>
              <a:off x="5807200" y="4374070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>
                  <a:moveTo>
                    <a:pt x="594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8" name="object 4798"/>
            <p:cNvSpPr/>
            <p:nvPr/>
          </p:nvSpPr>
          <p:spPr>
            <a:xfrm>
              <a:off x="5807200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9" name="object 4799"/>
            <p:cNvSpPr/>
            <p:nvPr/>
          </p:nvSpPr>
          <p:spPr>
            <a:xfrm>
              <a:off x="5807200" y="43740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0" name="object 4800"/>
            <p:cNvSpPr/>
            <p:nvPr/>
          </p:nvSpPr>
          <p:spPr>
            <a:xfrm>
              <a:off x="5807200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1" name="object 4801"/>
            <p:cNvSpPr/>
            <p:nvPr/>
          </p:nvSpPr>
          <p:spPr>
            <a:xfrm>
              <a:off x="5807200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2" name="object 4802"/>
            <p:cNvSpPr/>
            <p:nvPr/>
          </p:nvSpPr>
          <p:spPr>
            <a:xfrm>
              <a:off x="5807200" y="43771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3" name="object 4803"/>
            <p:cNvSpPr/>
            <p:nvPr/>
          </p:nvSpPr>
          <p:spPr>
            <a:xfrm>
              <a:off x="5807200" y="4374070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4" name="object 4804"/>
            <p:cNvSpPr/>
            <p:nvPr/>
          </p:nvSpPr>
          <p:spPr>
            <a:xfrm>
              <a:off x="5807200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5" name="object 4805"/>
            <p:cNvSpPr/>
            <p:nvPr/>
          </p:nvSpPr>
          <p:spPr>
            <a:xfrm>
              <a:off x="5807200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6" name="object 4806"/>
            <p:cNvSpPr/>
            <p:nvPr/>
          </p:nvSpPr>
          <p:spPr>
            <a:xfrm>
              <a:off x="5807200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7" name="object 4807"/>
            <p:cNvSpPr/>
            <p:nvPr/>
          </p:nvSpPr>
          <p:spPr>
            <a:xfrm>
              <a:off x="5807200" y="43740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8" name="object 4808"/>
            <p:cNvSpPr/>
            <p:nvPr/>
          </p:nvSpPr>
          <p:spPr>
            <a:xfrm>
              <a:off x="5807200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9" name="object 4809"/>
            <p:cNvSpPr/>
            <p:nvPr/>
          </p:nvSpPr>
          <p:spPr>
            <a:xfrm>
              <a:off x="5807200" y="437559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0" name="object 4810"/>
            <p:cNvSpPr/>
            <p:nvPr/>
          </p:nvSpPr>
          <p:spPr>
            <a:xfrm>
              <a:off x="5807200" y="43771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1" name="object 4811"/>
            <p:cNvSpPr/>
            <p:nvPr/>
          </p:nvSpPr>
          <p:spPr>
            <a:xfrm>
              <a:off x="5807200" y="437711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2" name="object 4812"/>
            <p:cNvSpPr/>
            <p:nvPr/>
          </p:nvSpPr>
          <p:spPr>
            <a:xfrm>
              <a:off x="5807200" y="4378642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>
                  <a:moveTo>
                    <a:pt x="594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3" name="object 4813"/>
            <p:cNvSpPr/>
            <p:nvPr/>
          </p:nvSpPr>
          <p:spPr>
            <a:xfrm>
              <a:off x="5807200" y="4378642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4008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  <a:path w="6413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4" name="object 4814"/>
            <p:cNvSpPr/>
            <p:nvPr/>
          </p:nvSpPr>
          <p:spPr>
            <a:xfrm>
              <a:off x="5803695" y="4376356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0" y="0"/>
                  </a:moveTo>
                  <a:lnTo>
                    <a:pt x="914" y="0"/>
                  </a:lnTo>
                </a:path>
                <a:path w="4445" h="3175">
                  <a:moveTo>
                    <a:pt x="0" y="1524"/>
                  </a:moveTo>
                  <a:lnTo>
                    <a:pt x="914" y="1524"/>
                  </a:lnTo>
                </a:path>
                <a:path w="4445" h="3175">
                  <a:moveTo>
                    <a:pt x="3048" y="3048"/>
                  </a:moveTo>
                  <a:lnTo>
                    <a:pt x="3962" y="3048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5" name="object 4815"/>
            <p:cNvSpPr/>
            <p:nvPr/>
          </p:nvSpPr>
          <p:spPr>
            <a:xfrm>
              <a:off x="5807200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6" name="object 4816"/>
            <p:cNvSpPr/>
            <p:nvPr/>
          </p:nvSpPr>
          <p:spPr>
            <a:xfrm>
              <a:off x="5804152" y="437864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7" name="object 4817"/>
            <p:cNvSpPr/>
            <p:nvPr/>
          </p:nvSpPr>
          <p:spPr>
            <a:xfrm>
              <a:off x="5807200" y="43786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8" name="object 4818"/>
            <p:cNvSpPr/>
            <p:nvPr/>
          </p:nvSpPr>
          <p:spPr>
            <a:xfrm>
              <a:off x="5804152" y="438016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9" name="object 4819"/>
            <p:cNvSpPr/>
            <p:nvPr/>
          </p:nvSpPr>
          <p:spPr>
            <a:xfrm>
              <a:off x="5804152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0" name="object 4820"/>
            <p:cNvSpPr/>
            <p:nvPr/>
          </p:nvSpPr>
          <p:spPr>
            <a:xfrm>
              <a:off x="5804152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1" name="object 4821"/>
            <p:cNvSpPr/>
            <p:nvPr/>
          </p:nvSpPr>
          <p:spPr>
            <a:xfrm>
              <a:off x="5804152" y="43816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2" name="object 4822"/>
            <p:cNvSpPr/>
            <p:nvPr/>
          </p:nvSpPr>
          <p:spPr>
            <a:xfrm>
              <a:off x="5807200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3" name="object 4823"/>
            <p:cNvSpPr/>
            <p:nvPr/>
          </p:nvSpPr>
          <p:spPr>
            <a:xfrm>
              <a:off x="5804152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4" name="object 4824"/>
            <p:cNvSpPr/>
            <p:nvPr/>
          </p:nvSpPr>
          <p:spPr>
            <a:xfrm>
              <a:off x="5807200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5" name="object 4825"/>
            <p:cNvSpPr/>
            <p:nvPr/>
          </p:nvSpPr>
          <p:spPr>
            <a:xfrm>
              <a:off x="5804152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6" name="object 4826"/>
            <p:cNvSpPr/>
            <p:nvPr/>
          </p:nvSpPr>
          <p:spPr>
            <a:xfrm>
              <a:off x="5804152" y="438016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7" name="object 4827"/>
            <p:cNvSpPr/>
            <p:nvPr/>
          </p:nvSpPr>
          <p:spPr>
            <a:xfrm>
              <a:off x="5807200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8" name="object 4828"/>
            <p:cNvSpPr/>
            <p:nvPr/>
          </p:nvSpPr>
          <p:spPr>
            <a:xfrm>
              <a:off x="5804152" y="438321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9" name="object 4829"/>
            <p:cNvSpPr/>
            <p:nvPr/>
          </p:nvSpPr>
          <p:spPr>
            <a:xfrm>
              <a:off x="5804152" y="4383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0" name="object 4830"/>
            <p:cNvSpPr/>
            <p:nvPr/>
          </p:nvSpPr>
          <p:spPr>
            <a:xfrm>
              <a:off x="5803695" y="4370260"/>
              <a:ext cx="4445" cy="12700"/>
            </a:xfrm>
            <a:custGeom>
              <a:avLst/>
              <a:gdLst/>
              <a:ahLst/>
              <a:cxnLst/>
              <a:rect l="l" t="t" r="r" b="b"/>
              <a:pathLst>
                <a:path w="4445" h="12700">
                  <a:moveTo>
                    <a:pt x="0" y="12193"/>
                  </a:moveTo>
                  <a:lnTo>
                    <a:pt x="914" y="12193"/>
                  </a:lnTo>
                </a:path>
                <a:path w="4445" h="12700">
                  <a:moveTo>
                    <a:pt x="3048" y="0"/>
                  </a:moveTo>
                  <a:lnTo>
                    <a:pt x="3962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1" name="object 4831"/>
            <p:cNvSpPr/>
            <p:nvPr/>
          </p:nvSpPr>
          <p:spPr>
            <a:xfrm>
              <a:off x="5807200" y="438016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2" name="object 4832"/>
            <p:cNvSpPr/>
            <p:nvPr/>
          </p:nvSpPr>
          <p:spPr>
            <a:xfrm>
              <a:off x="5805676" y="438321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3" name="object 4833"/>
            <p:cNvSpPr/>
            <p:nvPr/>
          </p:nvSpPr>
          <p:spPr>
            <a:xfrm>
              <a:off x="5871664" y="4373943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0" y="0"/>
                  </a:moveTo>
                  <a:lnTo>
                    <a:pt x="355" y="0"/>
                  </a:lnTo>
                  <a:lnTo>
                    <a:pt x="685" y="88"/>
                  </a:lnTo>
                  <a:lnTo>
                    <a:pt x="990" y="279"/>
                  </a:lnTo>
                  <a:lnTo>
                    <a:pt x="1295" y="457"/>
                  </a:lnTo>
                  <a:lnTo>
                    <a:pt x="1536" y="711"/>
                  </a:lnTo>
                  <a:lnTo>
                    <a:pt x="1714" y="1028"/>
                  </a:lnTo>
                  <a:lnTo>
                    <a:pt x="1892" y="1346"/>
                  </a:lnTo>
                  <a:lnTo>
                    <a:pt x="1981" y="1689"/>
                  </a:lnTo>
                  <a:lnTo>
                    <a:pt x="1981" y="2070"/>
                  </a:lnTo>
                  <a:lnTo>
                    <a:pt x="1981" y="2438"/>
                  </a:lnTo>
                  <a:lnTo>
                    <a:pt x="990" y="3848"/>
                  </a:lnTo>
                  <a:lnTo>
                    <a:pt x="685" y="4038"/>
                  </a:lnTo>
                  <a:lnTo>
                    <a:pt x="355" y="4127"/>
                  </a:lnTo>
                  <a:lnTo>
                    <a:pt x="0" y="4127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4" name="object 4834"/>
            <p:cNvSpPr/>
            <p:nvPr/>
          </p:nvSpPr>
          <p:spPr>
            <a:xfrm>
              <a:off x="5851178" y="435453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23545"/>
                  </a:moveTo>
                  <a:lnTo>
                    <a:pt x="2493" y="31742"/>
                  </a:lnTo>
                  <a:lnTo>
                    <a:pt x="7753" y="38125"/>
                  </a:lnTo>
                  <a:lnTo>
                    <a:pt x="15023" y="42069"/>
                  </a:lnTo>
                  <a:lnTo>
                    <a:pt x="23545" y="42951"/>
                  </a:lnTo>
                  <a:lnTo>
                    <a:pt x="31742" y="40458"/>
                  </a:lnTo>
                  <a:lnTo>
                    <a:pt x="38125" y="35198"/>
                  </a:lnTo>
                  <a:lnTo>
                    <a:pt x="42069" y="27928"/>
                  </a:lnTo>
                  <a:lnTo>
                    <a:pt x="42951" y="19405"/>
                  </a:lnTo>
                  <a:lnTo>
                    <a:pt x="40458" y="11208"/>
                  </a:lnTo>
                  <a:lnTo>
                    <a:pt x="35198" y="4825"/>
                  </a:lnTo>
                  <a:lnTo>
                    <a:pt x="27928" y="881"/>
                  </a:lnTo>
                  <a:lnTo>
                    <a:pt x="19405" y="0"/>
                  </a:lnTo>
                  <a:lnTo>
                    <a:pt x="12178" y="2005"/>
                  </a:lnTo>
                  <a:lnTo>
                    <a:pt x="6221" y="6222"/>
                  </a:lnTo>
                  <a:lnTo>
                    <a:pt x="2005" y="12183"/>
                  </a:lnTo>
                  <a:lnTo>
                    <a:pt x="0" y="19418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5" name="object 4835"/>
            <p:cNvSpPr/>
            <p:nvPr/>
          </p:nvSpPr>
          <p:spPr>
            <a:xfrm>
              <a:off x="5872732" y="43755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6" name="object 4836"/>
            <p:cNvSpPr/>
            <p:nvPr/>
          </p:nvSpPr>
          <p:spPr>
            <a:xfrm>
              <a:off x="6011036" y="4288346"/>
              <a:ext cx="12700" cy="449580"/>
            </a:xfrm>
            <a:custGeom>
              <a:avLst/>
              <a:gdLst/>
              <a:ahLst/>
              <a:cxnLst/>
              <a:rect l="l" t="t" r="r" b="b"/>
              <a:pathLst>
                <a:path w="12700" h="449579">
                  <a:moveTo>
                    <a:pt x="12191" y="0"/>
                  </a:moveTo>
                  <a:lnTo>
                    <a:pt x="0" y="0"/>
                  </a:lnTo>
                  <a:lnTo>
                    <a:pt x="0" y="437387"/>
                  </a:lnTo>
                  <a:lnTo>
                    <a:pt x="12191" y="449579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7" name="object 4837"/>
            <p:cNvSpPr/>
            <p:nvPr/>
          </p:nvSpPr>
          <p:spPr>
            <a:xfrm>
              <a:off x="6011416" y="4288727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19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8" name="object 4838"/>
            <p:cNvSpPr/>
            <p:nvPr/>
          </p:nvSpPr>
          <p:spPr>
            <a:xfrm>
              <a:off x="6011416" y="4288727"/>
              <a:ext cx="0" cy="437515"/>
            </a:xfrm>
            <a:custGeom>
              <a:avLst/>
              <a:gdLst/>
              <a:ahLst/>
              <a:cxnLst/>
              <a:rect l="l" t="t" r="r" b="b"/>
              <a:pathLst>
                <a:path h="437514">
                  <a:moveTo>
                    <a:pt x="0" y="437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9" name="object 4839"/>
            <p:cNvSpPr/>
            <p:nvPr/>
          </p:nvSpPr>
          <p:spPr>
            <a:xfrm>
              <a:off x="6023608" y="4288726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79">
                  <a:moveTo>
                    <a:pt x="0" y="449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0" name="object 4840"/>
            <p:cNvSpPr/>
            <p:nvPr/>
          </p:nvSpPr>
          <p:spPr>
            <a:xfrm>
              <a:off x="5793104" y="4288345"/>
              <a:ext cx="10795" cy="449580"/>
            </a:xfrm>
            <a:custGeom>
              <a:avLst/>
              <a:gdLst/>
              <a:ahLst/>
              <a:cxnLst/>
              <a:rect l="l" t="t" r="r" b="b"/>
              <a:pathLst>
                <a:path w="10795" h="449579">
                  <a:moveTo>
                    <a:pt x="10667" y="0"/>
                  </a:moveTo>
                  <a:lnTo>
                    <a:pt x="0" y="0"/>
                  </a:lnTo>
                  <a:lnTo>
                    <a:pt x="0" y="449580"/>
                  </a:lnTo>
                  <a:lnTo>
                    <a:pt x="10667" y="437388"/>
                  </a:lnTo>
                  <a:lnTo>
                    <a:pt x="1066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1" name="object 4841"/>
            <p:cNvSpPr/>
            <p:nvPr/>
          </p:nvSpPr>
          <p:spPr>
            <a:xfrm>
              <a:off x="5793484" y="4288727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1066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2" name="object 4842"/>
            <p:cNvSpPr/>
            <p:nvPr/>
          </p:nvSpPr>
          <p:spPr>
            <a:xfrm>
              <a:off x="5793484" y="4288726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79">
                  <a:moveTo>
                    <a:pt x="0" y="449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3" name="object 4843"/>
            <p:cNvSpPr/>
            <p:nvPr/>
          </p:nvSpPr>
          <p:spPr>
            <a:xfrm>
              <a:off x="5804152" y="4288727"/>
              <a:ext cx="0" cy="437515"/>
            </a:xfrm>
            <a:custGeom>
              <a:avLst/>
              <a:gdLst/>
              <a:ahLst/>
              <a:cxnLst/>
              <a:rect l="l" t="t" r="r" b="b"/>
              <a:pathLst>
                <a:path h="437514">
                  <a:moveTo>
                    <a:pt x="0" y="4373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4" name="object 4844"/>
            <p:cNvSpPr/>
            <p:nvPr/>
          </p:nvSpPr>
          <p:spPr>
            <a:xfrm>
              <a:off x="5793104" y="4605261"/>
              <a:ext cx="230503" cy="136550"/>
            </a:xfrm>
            <a:prstGeom prst="rect">
              <a:avLst/>
            </a:prstGeom>
            <a:blipFill>
              <a:blip r:embed="rId10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5" name="object 4845"/>
            <p:cNvSpPr/>
            <p:nvPr/>
          </p:nvSpPr>
          <p:spPr>
            <a:xfrm>
              <a:off x="5804153" y="4463986"/>
              <a:ext cx="71755" cy="262255"/>
            </a:xfrm>
            <a:custGeom>
              <a:avLst/>
              <a:gdLst/>
              <a:ahLst/>
              <a:cxnLst/>
              <a:rect l="l" t="t" r="r" b="b"/>
              <a:pathLst>
                <a:path w="71754" h="262254">
                  <a:moveTo>
                    <a:pt x="0" y="4571"/>
                  </a:moveTo>
                  <a:lnTo>
                    <a:pt x="71627" y="4571"/>
                  </a:lnTo>
                  <a:lnTo>
                    <a:pt x="71627" y="262127"/>
                  </a:lnTo>
                  <a:lnTo>
                    <a:pt x="0" y="262127"/>
                  </a:lnTo>
                  <a:lnTo>
                    <a:pt x="0" y="4571"/>
                  </a:lnTo>
                  <a:close/>
                </a:path>
                <a:path w="71754" h="262254">
                  <a:moveTo>
                    <a:pt x="0" y="0"/>
                  </a:moveTo>
                  <a:lnTo>
                    <a:pt x="71627" y="0"/>
                  </a:lnTo>
                  <a:lnTo>
                    <a:pt x="71627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6" name="object 4846"/>
            <p:cNvSpPr/>
            <p:nvPr/>
          </p:nvSpPr>
          <p:spPr>
            <a:xfrm>
              <a:off x="10517885" y="2545270"/>
              <a:ext cx="629920" cy="719455"/>
            </a:xfrm>
            <a:custGeom>
              <a:avLst/>
              <a:gdLst/>
              <a:ahLst/>
              <a:cxnLst/>
              <a:rect l="l" t="t" r="r" b="b"/>
              <a:pathLst>
                <a:path w="629920" h="719454">
                  <a:moveTo>
                    <a:pt x="0" y="0"/>
                  </a:moveTo>
                  <a:lnTo>
                    <a:pt x="629412" y="0"/>
                  </a:lnTo>
                  <a:lnTo>
                    <a:pt x="629412" y="719327"/>
                  </a:lnTo>
                  <a:lnTo>
                    <a:pt x="0" y="7193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7" name="object 4847"/>
            <p:cNvSpPr/>
            <p:nvPr/>
          </p:nvSpPr>
          <p:spPr>
            <a:xfrm>
              <a:off x="10517884" y="2545269"/>
              <a:ext cx="629920" cy="719455"/>
            </a:xfrm>
            <a:custGeom>
              <a:avLst/>
              <a:gdLst/>
              <a:ahLst/>
              <a:cxnLst/>
              <a:rect l="l" t="t" r="r" b="b"/>
              <a:pathLst>
                <a:path w="629920" h="719454">
                  <a:moveTo>
                    <a:pt x="0" y="719327"/>
                  </a:moveTo>
                  <a:lnTo>
                    <a:pt x="6294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8" name="object 4848"/>
            <p:cNvSpPr/>
            <p:nvPr/>
          </p:nvSpPr>
          <p:spPr>
            <a:xfrm>
              <a:off x="10517884" y="2545270"/>
              <a:ext cx="629920" cy="719455"/>
            </a:xfrm>
            <a:custGeom>
              <a:avLst/>
              <a:gdLst/>
              <a:ahLst/>
              <a:cxnLst/>
              <a:rect l="l" t="t" r="r" b="b"/>
              <a:pathLst>
                <a:path w="629920" h="719454">
                  <a:moveTo>
                    <a:pt x="0" y="0"/>
                  </a:moveTo>
                  <a:lnTo>
                    <a:pt x="629412" y="7193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9" name="object 4849"/>
            <p:cNvSpPr/>
            <p:nvPr/>
          </p:nvSpPr>
          <p:spPr>
            <a:xfrm>
              <a:off x="6053631" y="2342121"/>
              <a:ext cx="317907" cy="168554"/>
            </a:xfrm>
            <a:prstGeom prst="rect">
              <a:avLst/>
            </a:prstGeom>
            <a:blipFill>
              <a:blip r:embed="rId10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0" name="object 4850"/>
            <p:cNvSpPr/>
            <p:nvPr/>
          </p:nvSpPr>
          <p:spPr>
            <a:xfrm>
              <a:off x="10427587" y="2544891"/>
              <a:ext cx="45720" cy="1367155"/>
            </a:xfrm>
            <a:custGeom>
              <a:avLst/>
              <a:gdLst/>
              <a:ahLst/>
              <a:cxnLst/>
              <a:rect l="l" t="t" r="r" b="b"/>
              <a:pathLst>
                <a:path w="45720" h="1367154">
                  <a:moveTo>
                    <a:pt x="45720" y="0"/>
                  </a:moveTo>
                  <a:lnTo>
                    <a:pt x="0" y="0"/>
                  </a:lnTo>
                  <a:lnTo>
                    <a:pt x="1524" y="1367028"/>
                  </a:lnTo>
                  <a:lnTo>
                    <a:pt x="45720" y="1367028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1" name="object 4851"/>
            <p:cNvSpPr/>
            <p:nvPr/>
          </p:nvSpPr>
          <p:spPr>
            <a:xfrm>
              <a:off x="10473688" y="2545270"/>
              <a:ext cx="0" cy="1367155"/>
            </a:xfrm>
            <a:custGeom>
              <a:avLst/>
              <a:gdLst/>
              <a:ahLst/>
              <a:cxnLst/>
              <a:rect l="l" t="t" r="r" b="b"/>
              <a:pathLst>
                <a:path h="1367154">
                  <a:moveTo>
                    <a:pt x="0" y="0"/>
                  </a:moveTo>
                  <a:lnTo>
                    <a:pt x="0" y="13670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2" name="object 4852"/>
            <p:cNvSpPr/>
            <p:nvPr/>
          </p:nvSpPr>
          <p:spPr>
            <a:xfrm>
              <a:off x="10427968" y="2545270"/>
              <a:ext cx="1905" cy="1367155"/>
            </a:xfrm>
            <a:custGeom>
              <a:avLst/>
              <a:gdLst/>
              <a:ahLst/>
              <a:cxnLst/>
              <a:rect l="l" t="t" r="r" b="b"/>
              <a:pathLst>
                <a:path w="1904" h="1367154">
                  <a:moveTo>
                    <a:pt x="0" y="0"/>
                  </a:moveTo>
                  <a:lnTo>
                    <a:pt x="1524" y="13670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3" name="object 4853"/>
            <p:cNvSpPr/>
            <p:nvPr/>
          </p:nvSpPr>
          <p:spPr>
            <a:xfrm>
              <a:off x="11192559" y="2454973"/>
              <a:ext cx="90830" cy="236599"/>
            </a:xfrm>
            <a:prstGeom prst="rect">
              <a:avLst/>
            </a:prstGeom>
            <a:blipFill>
              <a:blip r:embed="rId6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4" name="object 4854"/>
            <p:cNvSpPr/>
            <p:nvPr/>
          </p:nvSpPr>
          <p:spPr>
            <a:xfrm>
              <a:off x="5793484" y="624554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5" name="object 4855"/>
            <p:cNvSpPr/>
            <p:nvPr/>
          </p:nvSpPr>
          <p:spPr>
            <a:xfrm>
              <a:off x="703554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6" name="object 4856"/>
            <p:cNvSpPr/>
            <p:nvPr/>
          </p:nvSpPr>
          <p:spPr>
            <a:xfrm>
              <a:off x="701878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7" name="object 4857"/>
            <p:cNvSpPr/>
            <p:nvPr/>
          </p:nvSpPr>
          <p:spPr>
            <a:xfrm>
              <a:off x="700201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8" name="object 4858"/>
            <p:cNvSpPr/>
            <p:nvPr/>
          </p:nvSpPr>
          <p:spPr>
            <a:xfrm>
              <a:off x="698525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9" name="object 4859"/>
            <p:cNvSpPr/>
            <p:nvPr/>
          </p:nvSpPr>
          <p:spPr>
            <a:xfrm>
              <a:off x="696848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0" name="object 4860"/>
            <p:cNvSpPr/>
            <p:nvPr/>
          </p:nvSpPr>
          <p:spPr>
            <a:xfrm>
              <a:off x="695172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1" name="object 4861"/>
            <p:cNvSpPr/>
            <p:nvPr/>
          </p:nvSpPr>
          <p:spPr>
            <a:xfrm>
              <a:off x="693496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2" name="object 4862"/>
            <p:cNvSpPr/>
            <p:nvPr/>
          </p:nvSpPr>
          <p:spPr>
            <a:xfrm>
              <a:off x="691819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3" name="object 4863"/>
            <p:cNvSpPr/>
            <p:nvPr/>
          </p:nvSpPr>
          <p:spPr>
            <a:xfrm>
              <a:off x="690143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4" name="object 4864"/>
            <p:cNvSpPr/>
            <p:nvPr/>
          </p:nvSpPr>
          <p:spPr>
            <a:xfrm>
              <a:off x="688466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5" name="object 4865"/>
            <p:cNvSpPr/>
            <p:nvPr/>
          </p:nvSpPr>
          <p:spPr>
            <a:xfrm>
              <a:off x="686790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6" name="object 4866"/>
            <p:cNvSpPr/>
            <p:nvPr/>
          </p:nvSpPr>
          <p:spPr>
            <a:xfrm>
              <a:off x="685114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7" name="object 4867"/>
            <p:cNvSpPr/>
            <p:nvPr/>
          </p:nvSpPr>
          <p:spPr>
            <a:xfrm>
              <a:off x="683437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8" name="object 4868"/>
            <p:cNvSpPr/>
            <p:nvPr/>
          </p:nvSpPr>
          <p:spPr>
            <a:xfrm>
              <a:off x="681761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9" name="object 4869"/>
            <p:cNvSpPr/>
            <p:nvPr/>
          </p:nvSpPr>
          <p:spPr>
            <a:xfrm>
              <a:off x="680084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0" name="object 4870"/>
            <p:cNvSpPr/>
            <p:nvPr/>
          </p:nvSpPr>
          <p:spPr>
            <a:xfrm>
              <a:off x="678408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1" name="object 4871"/>
            <p:cNvSpPr/>
            <p:nvPr/>
          </p:nvSpPr>
          <p:spPr>
            <a:xfrm>
              <a:off x="676732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2" name="object 4872"/>
            <p:cNvSpPr/>
            <p:nvPr/>
          </p:nvSpPr>
          <p:spPr>
            <a:xfrm>
              <a:off x="675055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3" name="object 4873"/>
            <p:cNvSpPr/>
            <p:nvPr/>
          </p:nvSpPr>
          <p:spPr>
            <a:xfrm>
              <a:off x="673379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4" name="object 4874"/>
            <p:cNvSpPr/>
            <p:nvPr/>
          </p:nvSpPr>
          <p:spPr>
            <a:xfrm>
              <a:off x="671702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5" name="object 4875"/>
            <p:cNvSpPr/>
            <p:nvPr/>
          </p:nvSpPr>
          <p:spPr>
            <a:xfrm>
              <a:off x="670026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6" name="object 4876"/>
            <p:cNvSpPr/>
            <p:nvPr/>
          </p:nvSpPr>
          <p:spPr>
            <a:xfrm>
              <a:off x="668350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7" name="object 4877"/>
            <p:cNvSpPr/>
            <p:nvPr/>
          </p:nvSpPr>
          <p:spPr>
            <a:xfrm>
              <a:off x="666673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8" name="object 4878"/>
            <p:cNvSpPr/>
            <p:nvPr/>
          </p:nvSpPr>
          <p:spPr>
            <a:xfrm>
              <a:off x="664997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9" name="object 4879"/>
            <p:cNvSpPr/>
            <p:nvPr/>
          </p:nvSpPr>
          <p:spPr>
            <a:xfrm>
              <a:off x="663320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0" name="object 4880"/>
            <p:cNvSpPr/>
            <p:nvPr/>
          </p:nvSpPr>
          <p:spPr>
            <a:xfrm>
              <a:off x="661644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1" name="object 4881"/>
            <p:cNvSpPr/>
            <p:nvPr/>
          </p:nvSpPr>
          <p:spPr>
            <a:xfrm>
              <a:off x="659968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2" name="object 4882"/>
            <p:cNvSpPr/>
            <p:nvPr/>
          </p:nvSpPr>
          <p:spPr>
            <a:xfrm>
              <a:off x="658291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3" name="object 4883"/>
            <p:cNvSpPr/>
            <p:nvPr/>
          </p:nvSpPr>
          <p:spPr>
            <a:xfrm>
              <a:off x="656615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4" name="object 4884"/>
            <p:cNvSpPr/>
            <p:nvPr/>
          </p:nvSpPr>
          <p:spPr>
            <a:xfrm>
              <a:off x="654938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5" name="object 4885"/>
            <p:cNvSpPr/>
            <p:nvPr/>
          </p:nvSpPr>
          <p:spPr>
            <a:xfrm>
              <a:off x="653262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6" name="object 4886"/>
            <p:cNvSpPr/>
            <p:nvPr/>
          </p:nvSpPr>
          <p:spPr>
            <a:xfrm>
              <a:off x="651586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7" name="object 4887"/>
            <p:cNvSpPr/>
            <p:nvPr/>
          </p:nvSpPr>
          <p:spPr>
            <a:xfrm>
              <a:off x="6499096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8" name="object 4888"/>
            <p:cNvSpPr/>
            <p:nvPr/>
          </p:nvSpPr>
          <p:spPr>
            <a:xfrm>
              <a:off x="6482332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9" name="object 4889"/>
            <p:cNvSpPr/>
            <p:nvPr/>
          </p:nvSpPr>
          <p:spPr>
            <a:xfrm>
              <a:off x="6465568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0" name="object 4890"/>
            <p:cNvSpPr/>
            <p:nvPr/>
          </p:nvSpPr>
          <p:spPr>
            <a:xfrm>
              <a:off x="6448804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1" name="object 4891"/>
            <p:cNvSpPr/>
            <p:nvPr/>
          </p:nvSpPr>
          <p:spPr>
            <a:xfrm>
              <a:off x="6432040" y="6254686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2" name="object 4892"/>
            <p:cNvSpPr/>
            <p:nvPr/>
          </p:nvSpPr>
          <p:spPr>
            <a:xfrm>
              <a:off x="6415276" y="625468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3" name="object 4893"/>
            <p:cNvSpPr/>
            <p:nvPr/>
          </p:nvSpPr>
          <p:spPr>
            <a:xfrm>
              <a:off x="639851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4" name="object 4894"/>
            <p:cNvSpPr/>
            <p:nvPr/>
          </p:nvSpPr>
          <p:spPr>
            <a:xfrm>
              <a:off x="638174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5" name="object 4895"/>
            <p:cNvSpPr/>
            <p:nvPr/>
          </p:nvSpPr>
          <p:spPr>
            <a:xfrm>
              <a:off x="636498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6" name="object 4896"/>
            <p:cNvSpPr/>
            <p:nvPr/>
          </p:nvSpPr>
          <p:spPr>
            <a:xfrm>
              <a:off x="634822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7" name="object 4897"/>
            <p:cNvSpPr/>
            <p:nvPr/>
          </p:nvSpPr>
          <p:spPr>
            <a:xfrm>
              <a:off x="633145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8" name="object 4898"/>
            <p:cNvSpPr/>
            <p:nvPr/>
          </p:nvSpPr>
          <p:spPr>
            <a:xfrm>
              <a:off x="631469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9" name="object 4899"/>
            <p:cNvSpPr/>
            <p:nvPr/>
          </p:nvSpPr>
          <p:spPr>
            <a:xfrm>
              <a:off x="629792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0" name="object 4900"/>
            <p:cNvSpPr/>
            <p:nvPr/>
          </p:nvSpPr>
          <p:spPr>
            <a:xfrm>
              <a:off x="628116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1" name="object 4901"/>
            <p:cNvSpPr/>
            <p:nvPr/>
          </p:nvSpPr>
          <p:spPr>
            <a:xfrm>
              <a:off x="626440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2" name="object 4902"/>
            <p:cNvSpPr/>
            <p:nvPr/>
          </p:nvSpPr>
          <p:spPr>
            <a:xfrm>
              <a:off x="624763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3" name="object 4903"/>
            <p:cNvSpPr/>
            <p:nvPr/>
          </p:nvSpPr>
          <p:spPr>
            <a:xfrm>
              <a:off x="623087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4" name="object 4904"/>
            <p:cNvSpPr/>
            <p:nvPr/>
          </p:nvSpPr>
          <p:spPr>
            <a:xfrm>
              <a:off x="621410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5" name="object 4905"/>
            <p:cNvSpPr/>
            <p:nvPr/>
          </p:nvSpPr>
          <p:spPr>
            <a:xfrm>
              <a:off x="619734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6" name="object 4906"/>
            <p:cNvSpPr/>
            <p:nvPr/>
          </p:nvSpPr>
          <p:spPr>
            <a:xfrm>
              <a:off x="618058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7" name="object 4907"/>
            <p:cNvSpPr/>
            <p:nvPr/>
          </p:nvSpPr>
          <p:spPr>
            <a:xfrm>
              <a:off x="616381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8" name="object 4908"/>
            <p:cNvSpPr/>
            <p:nvPr/>
          </p:nvSpPr>
          <p:spPr>
            <a:xfrm>
              <a:off x="614705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9" name="object 4909"/>
            <p:cNvSpPr/>
            <p:nvPr/>
          </p:nvSpPr>
          <p:spPr>
            <a:xfrm>
              <a:off x="613028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0" name="object 4910"/>
            <p:cNvSpPr/>
            <p:nvPr/>
          </p:nvSpPr>
          <p:spPr>
            <a:xfrm>
              <a:off x="611352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1" name="object 4911"/>
            <p:cNvSpPr/>
            <p:nvPr/>
          </p:nvSpPr>
          <p:spPr>
            <a:xfrm>
              <a:off x="609676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2" name="object 4912"/>
            <p:cNvSpPr/>
            <p:nvPr/>
          </p:nvSpPr>
          <p:spPr>
            <a:xfrm>
              <a:off x="607999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3" name="object 4913"/>
            <p:cNvSpPr/>
            <p:nvPr/>
          </p:nvSpPr>
          <p:spPr>
            <a:xfrm>
              <a:off x="606323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4" name="object 4914"/>
            <p:cNvSpPr/>
            <p:nvPr/>
          </p:nvSpPr>
          <p:spPr>
            <a:xfrm>
              <a:off x="604646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5" name="object 4915"/>
            <p:cNvSpPr/>
            <p:nvPr/>
          </p:nvSpPr>
          <p:spPr>
            <a:xfrm>
              <a:off x="602970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6" name="object 4916"/>
            <p:cNvSpPr/>
            <p:nvPr/>
          </p:nvSpPr>
          <p:spPr>
            <a:xfrm>
              <a:off x="601294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7" name="object 4917"/>
            <p:cNvSpPr/>
            <p:nvPr/>
          </p:nvSpPr>
          <p:spPr>
            <a:xfrm>
              <a:off x="599617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8" name="object 4918"/>
            <p:cNvSpPr/>
            <p:nvPr/>
          </p:nvSpPr>
          <p:spPr>
            <a:xfrm>
              <a:off x="597941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9" name="object 4919"/>
            <p:cNvSpPr/>
            <p:nvPr/>
          </p:nvSpPr>
          <p:spPr>
            <a:xfrm>
              <a:off x="596264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0" name="object 4920"/>
            <p:cNvSpPr/>
            <p:nvPr/>
          </p:nvSpPr>
          <p:spPr>
            <a:xfrm>
              <a:off x="594588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1" name="object 4921"/>
            <p:cNvSpPr/>
            <p:nvPr/>
          </p:nvSpPr>
          <p:spPr>
            <a:xfrm>
              <a:off x="592912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2" name="object 4922"/>
            <p:cNvSpPr/>
            <p:nvPr/>
          </p:nvSpPr>
          <p:spPr>
            <a:xfrm>
              <a:off x="591235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3" name="object 4923"/>
            <p:cNvSpPr/>
            <p:nvPr/>
          </p:nvSpPr>
          <p:spPr>
            <a:xfrm>
              <a:off x="589559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4" name="object 4924"/>
            <p:cNvSpPr/>
            <p:nvPr/>
          </p:nvSpPr>
          <p:spPr>
            <a:xfrm>
              <a:off x="587882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5" name="object 4925"/>
            <p:cNvSpPr/>
            <p:nvPr/>
          </p:nvSpPr>
          <p:spPr>
            <a:xfrm>
              <a:off x="5862064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6" name="object 4926"/>
            <p:cNvSpPr/>
            <p:nvPr/>
          </p:nvSpPr>
          <p:spPr>
            <a:xfrm>
              <a:off x="5845300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7" name="object 4927"/>
            <p:cNvSpPr/>
            <p:nvPr/>
          </p:nvSpPr>
          <p:spPr>
            <a:xfrm>
              <a:off x="5828536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8" name="object 4928"/>
            <p:cNvSpPr/>
            <p:nvPr/>
          </p:nvSpPr>
          <p:spPr>
            <a:xfrm>
              <a:off x="5811772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9" name="object 4929"/>
            <p:cNvSpPr/>
            <p:nvPr/>
          </p:nvSpPr>
          <p:spPr>
            <a:xfrm>
              <a:off x="5795008" y="625621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0" name="object 4930"/>
            <p:cNvSpPr/>
            <p:nvPr/>
          </p:nvSpPr>
          <p:spPr>
            <a:xfrm>
              <a:off x="703554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1" name="object 4931"/>
            <p:cNvSpPr/>
            <p:nvPr/>
          </p:nvSpPr>
          <p:spPr>
            <a:xfrm>
              <a:off x="701878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2" name="object 4932"/>
            <p:cNvSpPr/>
            <p:nvPr/>
          </p:nvSpPr>
          <p:spPr>
            <a:xfrm>
              <a:off x="700201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3" name="object 4933"/>
            <p:cNvSpPr/>
            <p:nvPr/>
          </p:nvSpPr>
          <p:spPr>
            <a:xfrm>
              <a:off x="698525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4" name="object 4934"/>
            <p:cNvSpPr/>
            <p:nvPr/>
          </p:nvSpPr>
          <p:spPr>
            <a:xfrm>
              <a:off x="696848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5" name="object 4935"/>
            <p:cNvSpPr/>
            <p:nvPr/>
          </p:nvSpPr>
          <p:spPr>
            <a:xfrm>
              <a:off x="695172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6" name="object 4936"/>
            <p:cNvSpPr/>
            <p:nvPr/>
          </p:nvSpPr>
          <p:spPr>
            <a:xfrm>
              <a:off x="693496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7" name="object 4937"/>
            <p:cNvSpPr/>
            <p:nvPr/>
          </p:nvSpPr>
          <p:spPr>
            <a:xfrm>
              <a:off x="691819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8" name="object 4938"/>
            <p:cNvSpPr/>
            <p:nvPr/>
          </p:nvSpPr>
          <p:spPr>
            <a:xfrm>
              <a:off x="690143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9" name="object 4939"/>
            <p:cNvSpPr/>
            <p:nvPr/>
          </p:nvSpPr>
          <p:spPr>
            <a:xfrm>
              <a:off x="688466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0" name="object 4940"/>
            <p:cNvSpPr/>
            <p:nvPr/>
          </p:nvSpPr>
          <p:spPr>
            <a:xfrm>
              <a:off x="686790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1" name="object 4941"/>
            <p:cNvSpPr/>
            <p:nvPr/>
          </p:nvSpPr>
          <p:spPr>
            <a:xfrm>
              <a:off x="685114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2" name="object 4942"/>
            <p:cNvSpPr/>
            <p:nvPr/>
          </p:nvSpPr>
          <p:spPr>
            <a:xfrm>
              <a:off x="683437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3" name="object 4943"/>
            <p:cNvSpPr/>
            <p:nvPr/>
          </p:nvSpPr>
          <p:spPr>
            <a:xfrm>
              <a:off x="681761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4" name="object 4944"/>
            <p:cNvSpPr/>
            <p:nvPr/>
          </p:nvSpPr>
          <p:spPr>
            <a:xfrm>
              <a:off x="680084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5" name="object 4945"/>
            <p:cNvSpPr/>
            <p:nvPr/>
          </p:nvSpPr>
          <p:spPr>
            <a:xfrm>
              <a:off x="678408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6" name="object 4946"/>
            <p:cNvSpPr/>
            <p:nvPr/>
          </p:nvSpPr>
          <p:spPr>
            <a:xfrm>
              <a:off x="676732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7" name="object 4947"/>
            <p:cNvSpPr/>
            <p:nvPr/>
          </p:nvSpPr>
          <p:spPr>
            <a:xfrm>
              <a:off x="675055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8" name="object 4948"/>
            <p:cNvSpPr/>
            <p:nvPr/>
          </p:nvSpPr>
          <p:spPr>
            <a:xfrm>
              <a:off x="673379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9" name="object 4949"/>
            <p:cNvSpPr/>
            <p:nvPr/>
          </p:nvSpPr>
          <p:spPr>
            <a:xfrm>
              <a:off x="671702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0" name="object 4950"/>
            <p:cNvSpPr/>
            <p:nvPr/>
          </p:nvSpPr>
          <p:spPr>
            <a:xfrm>
              <a:off x="670026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1" name="object 4951"/>
            <p:cNvSpPr/>
            <p:nvPr/>
          </p:nvSpPr>
          <p:spPr>
            <a:xfrm>
              <a:off x="668350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2" name="object 4952"/>
            <p:cNvSpPr/>
            <p:nvPr/>
          </p:nvSpPr>
          <p:spPr>
            <a:xfrm>
              <a:off x="666673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3" name="object 4953"/>
            <p:cNvSpPr/>
            <p:nvPr/>
          </p:nvSpPr>
          <p:spPr>
            <a:xfrm>
              <a:off x="664997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4" name="object 4954"/>
            <p:cNvSpPr/>
            <p:nvPr/>
          </p:nvSpPr>
          <p:spPr>
            <a:xfrm>
              <a:off x="663320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5" name="object 4955"/>
            <p:cNvSpPr/>
            <p:nvPr/>
          </p:nvSpPr>
          <p:spPr>
            <a:xfrm>
              <a:off x="661644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6" name="object 4956"/>
            <p:cNvSpPr/>
            <p:nvPr/>
          </p:nvSpPr>
          <p:spPr>
            <a:xfrm>
              <a:off x="659968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7" name="object 4957"/>
            <p:cNvSpPr/>
            <p:nvPr/>
          </p:nvSpPr>
          <p:spPr>
            <a:xfrm>
              <a:off x="658291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8" name="object 4958"/>
            <p:cNvSpPr/>
            <p:nvPr/>
          </p:nvSpPr>
          <p:spPr>
            <a:xfrm>
              <a:off x="656615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9" name="object 4959"/>
            <p:cNvSpPr/>
            <p:nvPr/>
          </p:nvSpPr>
          <p:spPr>
            <a:xfrm>
              <a:off x="654938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0" name="object 4960"/>
            <p:cNvSpPr/>
            <p:nvPr/>
          </p:nvSpPr>
          <p:spPr>
            <a:xfrm>
              <a:off x="653262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1" name="object 4961"/>
            <p:cNvSpPr/>
            <p:nvPr/>
          </p:nvSpPr>
          <p:spPr>
            <a:xfrm>
              <a:off x="651586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2" name="object 4962"/>
            <p:cNvSpPr/>
            <p:nvPr/>
          </p:nvSpPr>
          <p:spPr>
            <a:xfrm>
              <a:off x="6499096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3" name="object 4963"/>
            <p:cNvSpPr/>
            <p:nvPr/>
          </p:nvSpPr>
          <p:spPr>
            <a:xfrm>
              <a:off x="6482332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4" name="object 4964"/>
            <p:cNvSpPr/>
            <p:nvPr/>
          </p:nvSpPr>
          <p:spPr>
            <a:xfrm>
              <a:off x="6465568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5" name="object 4965"/>
            <p:cNvSpPr/>
            <p:nvPr/>
          </p:nvSpPr>
          <p:spPr>
            <a:xfrm>
              <a:off x="6448804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6" name="object 4966"/>
            <p:cNvSpPr/>
            <p:nvPr/>
          </p:nvSpPr>
          <p:spPr>
            <a:xfrm>
              <a:off x="6432040" y="62440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7" name="object 4967"/>
            <p:cNvSpPr/>
            <p:nvPr/>
          </p:nvSpPr>
          <p:spPr>
            <a:xfrm>
              <a:off x="6415276" y="624401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8" name="object 4968"/>
            <p:cNvSpPr/>
            <p:nvPr/>
          </p:nvSpPr>
          <p:spPr>
            <a:xfrm>
              <a:off x="639851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9" name="object 4969"/>
            <p:cNvSpPr/>
            <p:nvPr/>
          </p:nvSpPr>
          <p:spPr>
            <a:xfrm>
              <a:off x="638174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0" name="object 4970"/>
            <p:cNvSpPr/>
            <p:nvPr/>
          </p:nvSpPr>
          <p:spPr>
            <a:xfrm>
              <a:off x="636498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1" name="object 4971"/>
            <p:cNvSpPr/>
            <p:nvPr/>
          </p:nvSpPr>
          <p:spPr>
            <a:xfrm>
              <a:off x="634822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2" name="object 4972"/>
            <p:cNvSpPr/>
            <p:nvPr/>
          </p:nvSpPr>
          <p:spPr>
            <a:xfrm>
              <a:off x="633145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3" name="object 4973"/>
            <p:cNvSpPr/>
            <p:nvPr/>
          </p:nvSpPr>
          <p:spPr>
            <a:xfrm>
              <a:off x="631469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4" name="object 4974"/>
            <p:cNvSpPr/>
            <p:nvPr/>
          </p:nvSpPr>
          <p:spPr>
            <a:xfrm>
              <a:off x="629792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5" name="object 4975"/>
            <p:cNvSpPr/>
            <p:nvPr/>
          </p:nvSpPr>
          <p:spPr>
            <a:xfrm>
              <a:off x="628116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6" name="object 4976"/>
            <p:cNvSpPr/>
            <p:nvPr/>
          </p:nvSpPr>
          <p:spPr>
            <a:xfrm>
              <a:off x="626440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7" name="object 4977"/>
            <p:cNvSpPr/>
            <p:nvPr/>
          </p:nvSpPr>
          <p:spPr>
            <a:xfrm>
              <a:off x="624763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8" name="object 4978"/>
            <p:cNvSpPr/>
            <p:nvPr/>
          </p:nvSpPr>
          <p:spPr>
            <a:xfrm>
              <a:off x="623087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9" name="object 4979"/>
            <p:cNvSpPr/>
            <p:nvPr/>
          </p:nvSpPr>
          <p:spPr>
            <a:xfrm>
              <a:off x="621410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0" name="object 4980"/>
            <p:cNvSpPr/>
            <p:nvPr/>
          </p:nvSpPr>
          <p:spPr>
            <a:xfrm>
              <a:off x="619734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1" name="object 4981"/>
            <p:cNvSpPr/>
            <p:nvPr/>
          </p:nvSpPr>
          <p:spPr>
            <a:xfrm>
              <a:off x="618058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2" name="object 4982"/>
            <p:cNvSpPr/>
            <p:nvPr/>
          </p:nvSpPr>
          <p:spPr>
            <a:xfrm>
              <a:off x="616381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3" name="object 4983"/>
            <p:cNvSpPr/>
            <p:nvPr/>
          </p:nvSpPr>
          <p:spPr>
            <a:xfrm>
              <a:off x="614705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4" name="object 4984"/>
            <p:cNvSpPr/>
            <p:nvPr/>
          </p:nvSpPr>
          <p:spPr>
            <a:xfrm>
              <a:off x="613028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5" name="object 4985"/>
            <p:cNvSpPr/>
            <p:nvPr/>
          </p:nvSpPr>
          <p:spPr>
            <a:xfrm>
              <a:off x="611352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6" name="object 4986"/>
            <p:cNvSpPr/>
            <p:nvPr/>
          </p:nvSpPr>
          <p:spPr>
            <a:xfrm>
              <a:off x="609676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7" name="object 4987"/>
            <p:cNvSpPr/>
            <p:nvPr/>
          </p:nvSpPr>
          <p:spPr>
            <a:xfrm>
              <a:off x="607999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8" name="object 4988"/>
            <p:cNvSpPr/>
            <p:nvPr/>
          </p:nvSpPr>
          <p:spPr>
            <a:xfrm>
              <a:off x="606323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9" name="object 4989"/>
            <p:cNvSpPr/>
            <p:nvPr/>
          </p:nvSpPr>
          <p:spPr>
            <a:xfrm>
              <a:off x="604646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0" name="object 4990"/>
            <p:cNvSpPr/>
            <p:nvPr/>
          </p:nvSpPr>
          <p:spPr>
            <a:xfrm>
              <a:off x="602970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1" name="object 4991"/>
            <p:cNvSpPr/>
            <p:nvPr/>
          </p:nvSpPr>
          <p:spPr>
            <a:xfrm>
              <a:off x="601294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2" name="object 4992"/>
            <p:cNvSpPr/>
            <p:nvPr/>
          </p:nvSpPr>
          <p:spPr>
            <a:xfrm>
              <a:off x="599617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3" name="object 4993"/>
            <p:cNvSpPr/>
            <p:nvPr/>
          </p:nvSpPr>
          <p:spPr>
            <a:xfrm>
              <a:off x="597941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4" name="object 4994"/>
            <p:cNvSpPr/>
            <p:nvPr/>
          </p:nvSpPr>
          <p:spPr>
            <a:xfrm>
              <a:off x="596264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5" name="object 4995"/>
            <p:cNvSpPr/>
            <p:nvPr/>
          </p:nvSpPr>
          <p:spPr>
            <a:xfrm>
              <a:off x="594588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6" name="object 4996"/>
            <p:cNvSpPr/>
            <p:nvPr/>
          </p:nvSpPr>
          <p:spPr>
            <a:xfrm>
              <a:off x="592912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7" name="object 4997"/>
            <p:cNvSpPr/>
            <p:nvPr/>
          </p:nvSpPr>
          <p:spPr>
            <a:xfrm>
              <a:off x="591235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8" name="object 4998"/>
            <p:cNvSpPr/>
            <p:nvPr/>
          </p:nvSpPr>
          <p:spPr>
            <a:xfrm>
              <a:off x="589559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9" name="object 4999"/>
            <p:cNvSpPr/>
            <p:nvPr/>
          </p:nvSpPr>
          <p:spPr>
            <a:xfrm>
              <a:off x="587882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0" name="object 5000"/>
            <p:cNvSpPr/>
            <p:nvPr/>
          </p:nvSpPr>
          <p:spPr>
            <a:xfrm>
              <a:off x="5862064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1" name="object 5001"/>
            <p:cNvSpPr/>
            <p:nvPr/>
          </p:nvSpPr>
          <p:spPr>
            <a:xfrm>
              <a:off x="5845300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2" name="object 5002"/>
            <p:cNvSpPr/>
            <p:nvPr/>
          </p:nvSpPr>
          <p:spPr>
            <a:xfrm>
              <a:off x="5828536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3" name="object 5003"/>
            <p:cNvSpPr/>
            <p:nvPr/>
          </p:nvSpPr>
          <p:spPr>
            <a:xfrm>
              <a:off x="5811772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4" name="object 5004"/>
            <p:cNvSpPr/>
            <p:nvPr/>
          </p:nvSpPr>
          <p:spPr>
            <a:xfrm>
              <a:off x="5795008" y="624554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5" name="object 5005"/>
            <p:cNvSpPr/>
            <p:nvPr/>
          </p:nvSpPr>
          <p:spPr>
            <a:xfrm>
              <a:off x="5884544" y="6246685"/>
              <a:ext cx="93345" cy="74930"/>
            </a:xfrm>
            <a:custGeom>
              <a:avLst/>
              <a:gdLst/>
              <a:ahLst/>
              <a:cxnLst/>
              <a:rect l="l" t="t" r="r" b="b"/>
              <a:pathLst>
                <a:path w="93345" h="74929">
                  <a:moveTo>
                    <a:pt x="86868" y="0"/>
                  </a:moveTo>
                  <a:lnTo>
                    <a:pt x="0" y="65531"/>
                  </a:lnTo>
                  <a:lnTo>
                    <a:pt x="7620" y="74675"/>
                  </a:lnTo>
                  <a:lnTo>
                    <a:pt x="92964" y="91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6" name="object 5006"/>
            <p:cNvSpPr/>
            <p:nvPr/>
          </p:nvSpPr>
          <p:spPr>
            <a:xfrm>
              <a:off x="5891020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7" name="object 5007"/>
            <p:cNvSpPr/>
            <p:nvPr/>
          </p:nvSpPr>
          <p:spPr>
            <a:xfrm>
              <a:off x="5889496" y="63080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8" name="object 5008"/>
            <p:cNvSpPr/>
            <p:nvPr/>
          </p:nvSpPr>
          <p:spPr>
            <a:xfrm>
              <a:off x="5901688" y="629735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9" name="object 5009"/>
            <p:cNvSpPr/>
            <p:nvPr/>
          </p:nvSpPr>
          <p:spPr>
            <a:xfrm>
              <a:off x="5915404" y="628821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0" name="object 5010"/>
            <p:cNvSpPr/>
            <p:nvPr/>
          </p:nvSpPr>
          <p:spPr>
            <a:xfrm>
              <a:off x="5929120" y="627754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1" name="object 5011"/>
            <p:cNvSpPr/>
            <p:nvPr/>
          </p:nvSpPr>
          <p:spPr>
            <a:xfrm>
              <a:off x="5942836" y="62668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2" name="object 5012"/>
            <p:cNvSpPr/>
            <p:nvPr/>
          </p:nvSpPr>
          <p:spPr>
            <a:xfrm>
              <a:off x="5956552" y="62577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3" name="object 5013"/>
            <p:cNvSpPr/>
            <p:nvPr/>
          </p:nvSpPr>
          <p:spPr>
            <a:xfrm>
              <a:off x="5968744" y="62470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4" name="object 5014"/>
            <p:cNvSpPr/>
            <p:nvPr/>
          </p:nvSpPr>
          <p:spPr>
            <a:xfrm>
              <a:off x="5973316" y="625773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5" name="object 5015"/>
            <p:cNvSpPr/>
            <p:nvPr/>
          </p:nvSpPr>
          <p:spPr>
            <a:xfrm>
              <a:off x="5959600" y="626840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6" name="object 5016"/>
            <p:cNvSpPr/>
            <p:nvPr/>
          </p:nvSpPr>
          <p:spPr>
            <a:xfrm>
              <a:off x="5947408" y="627754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7" name="object 5017"/>
            <p:cNvSpPr/>
            <p:nvPr/>
          </p:nvSpPr>
          <p:spPr>
            <a:xfrm>
              <a:off x="5933692" y="628821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8" name="object 5018"/>
            <p:cNvSpPr/>
            <p:nvPr/>
          </p:nvSpPr>
          <p:spPr>
            <a:xfrm>
              <a:off x="5919976" y="629888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9" name="object 5019"/>
            <p:cNvSpPr/>
            <p:nvPr/>
          </p:nvSpPr>
          <p:spPr>
            <a:xfrm>
              <a:off x="5906260" y="6309550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0" name="object 5020"/>
            <p:cNvSpPr/>
            <p:nvPr/>
          </p:nvSpPr>
          <p:spPr>
            <a:xfrm>
              <a:off x="5894068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1" name="object 5021"/>
            <p:cNvSpPr/>
            <p:nvPr/>
          </p:nvSpPr>
          <p:spPr>
            <a:xfrm>
              <a:off x="5793104" y="6246685"/>
              <a:ext cx="91440" cy="74930"/>
            </a:xfrm>
            <a:custGeom>
              <a:avLst/>
              <a:gdLst/>
              <a:ahLst/>
              <a:cxnLst/>
              <a:rect l="l" t="t" r="r" b="b"/>
              <a:pathLst>
                <a:path w="91439" h="74929">
                  <a:moveTo>
                    <a:pt x="6096" y="0"/>
                  </a:moveTo>
                  <a:lnTo>
                    <a:pt x="0" y="9144"/>
                  </a:lnTo>
                  <a:lnTo>
                    <a:pt x="85344" y="74676"/>
                  </a:lnTo>
                  <a:lnTo>
                    <a:pt x="91440" y="655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2" name="object 5022"/>
            <p:cNvSpPr/>
            <p:nvPr/>
          </p:nvSpPr>
          <p:spPr>
            <a:xfrm>
              <a:off x="5793484" y="625316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3" name="object 5023"/>
            <p:cNvSpPr/>
            <p:nvPr/>
          </p:nvSpPr>
          <p:spPr>
            <a:xfrm>
              <a:off x="5804152" y="625011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3048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4" name="object 5024"/>
            <p:cNvSpPr/>
            <p:nvPr/>
          </p:nvSpPr>
          <p:spPr>
            <a:xfrm>
              <a:off x="5817868" y="62607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5" name="object 5025"/>
            <p:cNvSpPr/>
            <p:nvPr/>
          </p:nvSpPr>
          <p:spPr>
            <a:xfrm>
              <a:off x="5831584" y="62714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6" name="object 5026"/>
            <p:cNvSpPr/>
            <p:nvPr/>
          </p:nvSpPr>
          <p:spPr>
            <a:xfrm>
              <a:off x="5843776" y="628211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7" name="object 5027"/>
            <p:cNvSpPr/>
            <p:nvPr/>
          </p:nvSpPr>
          <p:spPr>
            <a:xfrm>
              <a:off x="5857492" y="629126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8" name="object 5028"/>
            <p:cNvSpPr/>
            <p:nvPr/>
          </p:nvSpPr>
          <p:spPr>
            <a:xfrm>
              <a:off x="5871208" y="63019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9" name="object 5029"/>
            <p:cNvSpPr/>
            <p:nvPr/>
          </p:nvSpPr>
          <p:spPr>
            <a:xfrm>
              <a:off x="5883400" y="631259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0" name="object 5030"/>
            <p:cNvSpPr/>
            <p:nvPr/>
          </p:nvSpPr>
          <p:spPr>
            <a:xfrm>
              <a:off x="5871208" y="631564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1" name="object 5031"/>
            <p:cNvSpPr/>
            <p:nvPr/>
          </p:nvSpPr>
          <p:spPr>
            <a:xfrm>
              <a:off x="5859016" y="63065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2" name="object 5032"/>
            <p:cNvSpPr/>
            <p:nvPr/>
          </p:nvSpPr>
          <p:spPr>
            <a:xfrm>
              <a:off x="5845300" y="62958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3" name="object 5033"/>
            <p:cNvSpPr/>
            <p:nvPr/>
          </p:nvSpPr>
          <p:spPr>
            <a:xfrm>
              <a:off x="5831584" y="62851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4" name="object 5034"/>
            <p:cNvSpPr/>
            <p:nvPr/>
          </p:nvSpPr>
          <p:spPr>
            <a:xfrm>
              <a:off x="5817868" y="62760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5" name="object 5035"/>
            <p:cNvSpPr/>
            <p:nvPr/>
          </p:nvSpPr>
          <p:spPr>
            <a:xfrm>
              <a:off x="5805676" y="62653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6" name="object 5036"/>
            <p:cNvSpPr/>
            <p:nvPr/>
          </p:nvSpPr>
          <p:spPr>
            <a:xfrm>
              <a:off x="5977508" y="6246685"/>
              <a:ext cx="91440" cy="74930"/>
            </a:xfrm>
            <a:custGeom>
              <a:avLst/>
              <a:gdLst/>
              <a:ahLst/>
              <a:cxnLst/>
              <a:rect l="l" t="t" r="r" b="b"/>
              <a:pathLst>
                <a:path w="91439" h="74929">
                  <a:moveTo>
                    <a:pt x="6096" y="0"/>
                  </a:moveTo>
                  <a:lnTo>
                    <a:pt x="0" y="9144"/>
                  </a:lnTo>
                  <a:lnTo>
                    <a:pt x="85344" y="74676"/>
                  </a:lnTo>
                  <a:lnTo>
                    <a:pt x="91440" y="655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7" name="object 5037"/>
            <p:cNvSpPr/>
            <p:nvPr/>
          </p:nvSpPr>
          <p:spPr>
            <a:xfrm>
              <a:off x="5977888" y="625316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8" name="object 5038"/>
            <p:cNvSpPr/>
            <p:nvPr/>
          </p:nvSpPr>
          <p:spPr>
            <a:xfrm>
              <a:off x="5988556" y="625011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3048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9" name="object 5039"/>
            <p:cNvSpPr/>
            <p:nvPr/>
          </p:nvSpPr>
          <p:spPr>
            <a:xfrm>
              <a:off x="6002272" y="62607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0" name="object 5040"/>
            <p:cNvSpPr/>
            <p:nvPr/>
          </p:nvSpPr>
          <p:spPr>
            <a:xfrm>
              <a:off x="6015988" y="62714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1" name="object 5041"/>
            <p:cNvSpPr/>
            <p:nvPr/>
          </p:nvSpPr>
          <p:spPr>
            <a:xfrm>
              <a:off x="6028180" y="628211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2" name="object 5042"/>
            <p:cNvSpPr/>
            <p:nvPr/>
          </p:nvSpPr>
          <p:spPr>
            <a:xfrm>
              <a:off x="6041896" y="629126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3" name="object 5043"/>
            <p:cNvSpPr/>
            <p:nvPr/>
          </p:nvSpPr>
          <p:spPr>
            <a:xfrm>
              <a:off x="6055612" y="63019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4" name="object 5044"/>
            <p:cNvSpPr/>
            <p:nvPr/>
          </p:nvSpPr>
          <p:spPr>
            <a:xfrm>
              <a:off x="6067804" y="631259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5" name="object 5045"/>
            <p:cNvSpPr/>
            <p:nvPr/>
          </p:nvSpPr>
          <p:spPr>
            <a:xfrm>
              <a:off x="6055612" y="631564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6" name="object 5046"/>
            <p:cNvSpPr/>
            <p:nvPr/>
          </p:nvSpPr>
          <p:spPr>
            <a:xfrm>
              <a:off x="6043420" y="63065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7" name="object 5047"/>
            <p:cNvSpPr/>
            <p:nvPr/>
          </p:nvSpPr>
          <p:spPr>
            <a:xfrm>
              <a:off x="6029704" y="62958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8" name="object 5048"/>
            <p:cNvSpPr/>
            <p:nvPr/>
          </p:nvSpPr>
          <p:spPr>
            <a:xfrm>
              <a:off x="6015988" y="62851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9" name="object 5049"/>
            <p:cNvSpPr/>
            <p:nvPr/>
          </p:nvSpPr>
          <p:spPr>
            <a:xfrm>
              <a:off x="6002272" y="62760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0" name="object 5050"/>
            <p:cNvSpPr/>
            <p:nvPr/>
          </p:nvSpPr>
          <p:spPr>
            <a:xfrm>
              <a:off x="5990080" y="62653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1" name="object 5051"/>
            <p:cNvSpPr/>
            <p:nvPr/>
          </p:nvSpPr>
          <p:spPr>
            <a:xfrm>
              <a:off x="6068948" y="6246685"/>
              <a:ext cx="93345" cy="74930"/>
            </a:xfrm>
            <a:custGeom>
              <a:avLst/>
              <a:gdLst/>
              <a:ahLst/>
              <a:cxnLst/>
              <a:rect l="l" t="t" r="r" b="b"/>
              <a:pathLst>
                <a:path w="93345" h="74929">
                  <a:moveTo>
                    <a:pt x="86868" y="0"/>
                  </a:moveTo>
                  <a:lnTo>
                    <a:pt x="0" y="65531"/>
                  </a:lnTo>
                  <a:lnTo>
                    <a:pt x="7620" y="74675"/>
                  </a:lnTo>
                  <a:lnTo>
                    <a:pt x="92964" y="91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2" name="object 5052"/>
            <p:cNvSpPr/>
            <p:nvPr/>
          </p:nvSpPr>
          <p:spPr>
            <a:xfrm>
              <a:off x="6075424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3" name="object 5053"/>
            <p:cNvSpPr/>
            <p:nvPr/>
          </p:nvSpPr>
          <p:spPr>
            <a:xfrm>
              <a:off x="6073900" y="63080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4" name="object 5054"/>
            <p:cNvSpPr/>
            <p:nvPr/>
          </p:nvSpPr>
          <p:spPr>
            <a:xfrm>
              <a:off x="6086092" y="629735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5" name="object 5055"/>
            <p:cNvSpPr/>
            <p:nvPr/>
          </p:nvSpPr>
          <p:spPr>
            <a:xfrm>
              <a:off x="6099808" y="628821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6" name="object 5056"/>
            <p:cNvSpPr/>
            <p:nvPr/>
          </p:nvSpPr>
          <p:spPr>
            <a:xfrm>
              <a:off x="6113524" y="627754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7" name="object 5057"/>
            <p:cNvSpPr/>
            <p:nvPr/>
          </p:nvSpPr>
          <p:spPr>
            <a:xfrm>
              <a:off x="6127240" y="62668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8" name="object 5058"/>
            <p:cNvSpPr/>
            <p:nvPr/>
          </p:nvSpPr>
          <p:spPr>
            <a:xfrm>
              <a:off x="6140956" y="62577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9" name="object 5059"/>
            <p:cNvSpPr/>
            <p:nvPr/>
          </p:nvSpPr>
          <p:spPr>
            <a:xfrm>
              <a:off x="6153148" y="62470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0" name="object 5060"/>
            <p:cNvSpPr/>
            <p:nvPr/>
          </p:nvSpPr>
          <p:spPr>
            <a:xfrm>
              <a:off x="6157720" y="625773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1" name="object 5061"/>
            <p:cNvSpPr/>
            <p:nvPr/>
          </p:nvSpPr>
          <p:spPr>
            <a:xfrm>
              <a:off x="6144004" y="626840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2" name="object 5062"/>
            <p:cNvSpPr/>
            <p:nvPr/>
          </p:nvSpPr>
          <p:spPr>
            <a:xfrm>
              <a:off x="6131812" y="627754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3" name="object 5063"/>
            <p:cNvSpPr/>
            <p:nvPr/>
          </p:nvSpPr>
          <p:spPr>
            <a:xfrm>
              <a:off x="6118096" y="628821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4" name="object 5064"/>
            <p:cNvSpPr/>
            <p:nvPr/>
          </p:nvSpPr>
          <p:spPr>
            <a:xfrm>
              <a:off x="6104380" y="629888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5" name="object 5065"/>
            <p:cNvSpPr/>
            <p:nvPr/>
          </p:nvSpPr>
          <p:spPr>
            <a:xfrm>
              <a:off x="6090664" y="6309550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6" name="object 5066"/>
            <p:cNvSpPr/>
            <p:nvPr/>
          </p:nvSpPr>
          <p:spPr>
            <a:xfrm>
              <a:off x="6078472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7" name="object 5067"/>
            <p:cNvSpPr/>
            <p:nvPr/>
          </p:nvSpPr>
          <p:spPr>
            <a:xfrm>
              <a:off x="6253352" y="6246685"/>
              <a:ext cx="93345" cy="74930"/>
            </a:xfrm>
            <a:custGeom>
              <a:avLst/>
              <a:gdLst/>
              <a:ahLst/>
              <a:cxnLst/>
              <a:rect l="l" t="t" r="r" b="b"/>
              <a:pathLst>
                <a:path w="93345" h="74929">
                  <a:moveTo>
                    <a:pt x="86868" y="0"/>
                  </a:moveTo>
                  <a:lnTo>
                    <a:pt x="0" y="65531"/>
                  </a:lnTo>
                  <a:lnTo>
                    <a:pt x="7620" y="74675"/>
                  </a:lnTo>
                  <a:lnTo>
                    <a:pt x="92964" y="91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8" name="object 5068"/>
            <p:cNvSpPr/>
            <p:nvPr/>
          </p:nvSpPr>
          <p:spPr>
            <a:xfrm>
              <a:off x="6259828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9" name="object 5069"/>
            <p:cNvSpPr/>
            <p:nvPr/>
          </p:nvSpPr>
          <p:spPr>
            <a:xfrm>
              <a:off x="6258304" y="63080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0" name="object 5070"/>
            <p:cNvSpPr/>
            <p:nvPr/>
          </p:nvSpPr>
          <p:spPr>
            <a:xfrm>
              <a:off x="6270496" y="629735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1" name="object 5071"/>
            <p:cNvSpPr/>
            <p:nvPr/>
          </p:nvSpPr>
          <p:spPr>
            <a:xfrm>
              <a:off x="6284212" y="628821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2" name="object 5072"/>
            <p:cNvSpPr/>
            <p:nvPr/>
          </p:nvSpPr>
          <p:spPr>
            <a:xfrm>
              <a:off x="6297928" y="627754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3" name="object 5073"/>
            <p:cNvSpPr/>
            <p:nvPr/>
          </p:nvSpPr>
          <p:spPr>
            <a:xfrm>
              <a:off x="6311644" y="62668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4" name="object 5074"/>
            <p:cNvSpPr/>
            <p:nvPr/>
          </p:nvSpPr>
          <p:spPr>
            <a:xfrm>
              <a:off x="6325360" y="62577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5" name="object 5075"/>
            <p:cNvSpPr/>
            <p:nvPr/>
          </p:nvSpPr>
          <p:spPr>
            <a:xfrm>
              <a:off x="6337552" y="62470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6" name="object 5076"/>
            <p:cNvSpPr/>
            <p:nvPr/>
          </p:nvSpPr>
          <p:spPr>
            <a:xfrm>
              <a:off x="6342124" y="625773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7" name="object 5077"/>
            <p:cNvSpPr/>
            <p:nvPr/>
          </p:nvSpPr>
          <p:spPr>
            <a:xfrm>
              <a:off x="6328408" y="626840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8" name="object 5078"/>
            <p:cNvSpPr/>
            <p:nvPr/>
          </p:nvSpPr>
          <p:spPr>
            <a:xfrm>
              <a:off x="6316216" y="627754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9" name="object 5079"/>
            <p:cNvSpPr/>
            <p:nvPr/>
          </p:nvSpPr>
          <p:spPr>
            <a:xfrm>
              <a:off x="6302500" y="628821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0" name="object 5080"/>
            <p:cNvSpPr/>
            <p:nvPr/>
          </p:nvSpPr>
          <p:spPr>
            <a:xfrm>
              <a:off x="6288784" y="629888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1" name="object 5081"/>
            <p:cNvSpPr/>
            <p:nvPr/>
          </p:nvSpPr>
          <p:spPr>
            <a:xfrm>
              <a:off x="6275068" y="6309550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2" name="object 5082"/>
            <p:cNvSpPr/>
            <p:nvPr/>
          </p:nvSpPr>
          <p:spPr>
            <a:xfrm>
              <a:off x="6262876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3" name="object 5083"/>
            <p:cNvSpPr/>
            <p:nvPr/>
          </p:nvSpPr>
          <p:spPr>
            <a:xfrm>
              <a:off x="6161911" y="6246685"/>
              <a:ext cx="91440" cy="74930"/>
            </a:xfrm>
            <a:custGeom>
              <a:avLst/>
              <a:gdLst/>
              <a:ahLst/>
              <a:cxnLst/>
              <a:rect l="l" t="t" r="r" b="b"/>
              <a:pathLst>
                <a:path w="91439" h="74929">
                  <a:moveTo>
                    <a:pt x="6096" y="0"/>
                  </a:moveTo>
                  <a:lnTo>
                    <a:pt x="0" y="9144"/>
                  </a:lnTo>
                  <a:lnTo>
                    <a:pt x="85344" y="74676"/>
                  </a:lnTo>
                  <a:lnTo>
                    <a:pt x="91440" y="655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4" name="object 5084"/>
            <p:cNvSpPr/>
            <p:nvPr/>
          </p:nvSpPr>
          <p:spPr>
            <a:xfrm>
              <a:off x="6162292" y="625316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5" name="object 5085"/>
            <p:cNvSpPr/>
            <p:nvPr/>
          </p:nvSpPr>
          <p:spPr>
            <a:xfrm>
              <a:off x="6172960" y="625011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3048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6" name="object 5086"/>
            <p:cNvSpPr/>
            <p:nvPr/>
          </p:nvSpPr>
          <p:spPr>
            <a:xfrm>
              <a:off x="6186676" y="62607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7" name="object 5087"/>
            <p:cNvSpPr/>
            <p:nvPr/>
          </p:nvSpPr>
          <p:spPr>
            <a:xfrm>
              <a:off x="6200392" y="62714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8" name="object 5088"/>
            <p:cNvSpPr/>
            <p:nvPr/>
          </p:nvSpPr>
          <p:spPr>
            <a:xfrm>
              <a:off x="6212584" y="628211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9" name="object 5089"/>
            <p:cNvSpPr/>
            <p:nvPr/>
          </p:nvSpPr>
          <p:spPr>
            <a:xfrm>
              <a:off x="6226300" y="629126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0" name="object 5090"/>
            <p:cNvSpPr/>
            <p:nvPr/>
          </p:nvSpPr>
          <p:spPr>
            <a:xfrm>
              <a:off x="6240016" y="63019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1" name="object 5091"/>
            <p:cNvSpPr/>
            <p:nvPr/>
          </p:nvSpPr>
          <p:spPr>
            <a:xfrm>
              <a:off x="6252208" y="631259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2" name="object 5092"/>
            <p:cNvSpPr/>
            <p:nvPr/>
          </p:nvSpPr>
          <p:spPr>
            <a:xfrm>
              <a:off x="6240016" y="631564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3" name="object 5093"/>
            <p:cNvSpPr/>
            <p:nvPr/>
          </p:nvSpPr>
          <p:spPr>
            <a:xfrm>
              <a:off x="6227824" y="63065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4" name="object 5094"/>
            <p:cNvSpPr/>
            <p:nvPr/>
          </p:nvSpPr>
          <p:spPr>
            <a:xfrm>
              <a:off x="6214108" y="62958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5" name="object 5095"/>
            <p:cNvSpPr/>
            <p:nvPr/>
          </p:nvSpPr>
          <p:spPr>
            <a:xfrm>
              <a:off x="6200392" y="62851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6" name="object 5096"/>
            <p:cNvSpPr/>
            <p:nvPr/>
          </p:nvSpPr>
          <p:spPr>
            <a:xfrm>
              <a:off x="6186676" y="62760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7" name="object 5097"/>
            <p:cNvSpPr/>
            <p:nvPr/>
          </p:nvSpPr>
          <p:spPr>
            <a:xfrm>
              <a:off x="6174484" y="62653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8" name="object 5098"/>
            <p:cNvSpPr/>
            <p:nvPr/>
          </p:nvSpPr>
          <p:spPr>
            <a:xfrm>
              <a:off x="6346316" y="6246685"/>
              <a:ext cx="91440" cy="74930"/>
            </a:xfrm>
            <a:custGeom>
              <a:avLst/>
              <a:gdLst/>
              <a:ahLst/>
              <a:cxnLst/>
              <a:rect l="l" t="t" r="r" b="b"/>
              <a:pathLst>
                <a:path w="91439" h="74929">
                  <a:moveTo>
                    <a:pt x="6096" y="0"/>
                  </a:moveTo>
                  <a:lnTo>
                    <a:pt x="0" y="9144"/>
                  </a:lnTo>
                  <a:lnTo>
                    <a:pt x="85344" y="74676"/>
                  </a:lnTo>
                  <a:lnTo>
                    <a:pt x="91440" y="655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9" name="object 5099"/>
            <p:cNvSpPr/>
            <p:nvPr/>
          </p:nvSpPr>
          <p:spPr>
            <a:xfrm>
              <a:off x="6346696" y="625316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0" name="object 5100"/>
            <p:cNvSpPr/>
            <p:nvPr/>
          </p:nvSpPr>
          <p:spPr>
            <a:xfrm>
              <a:off x="6357364" y="625011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3048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1" name="object 5101"/>
            <p:cNvSpPr/>
            <p:nvPr/>
          </p:nvSpPr>
          <p:spPr>
            <a:xfrm>
              <a:off x="6371080" y="62607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2" name="object 5102"/>
            <p:cNvSpPr/>
            <p:nvPr/>
          </p:nvSpPr>
          <p:spPr>
            <a:xfrm>
              <a:off x="6384796" y="62714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3" name="object 5103"/>
            <p:cNvSpPr/>
            <p:nvPr/>
          </p:nvSpPr>
          <p:spPr>
            <a:xfrm>
              <a:off x="6396988" y="628211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4" name="object 5104"/>
            <p:cNvSpPr/>
            <p:nvPr/>
          </p:nvSpPr>
          <p:spPr>
            <a:xfrm>
              <a:off x="6410704" y="629126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5" name="object 5105"/>
            <p:cNvSpPr/>
            <p:nvPr/>
          </p:nvSpPr>
          <p:spPr>
            <a:xfrm>
              <a:off x="6424420" y="63019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6" name="object 5106"/>
            <p:cNvSpPr/>
            <p:nvPr/>
          </p:nvSpPr>
          <p:spPr>
            <a:xfrm>
              <a:off x="6436612" y="631259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7" name="object 5107"/>
            <p:cNvSpPr/>
            <p:nvPr/>
          </p:nvSpPr>
          <p:spPr>
            <a:xfrm>
              <a:off x="6424420" y="631564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8" name="object 5108"/>
            <p:cNvSpPr/>
            <p:nvPr/>
          </p:nvSpPr>
          <p:spPr>
            <a:xfrm>
              <a:off x="6412228" y="63065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9" name="object 5109"/>
            <p:cNvSpPr/>
            <p:nvPr/>
          </p:nvSpPr>
          <p:spPr>
            <a:xfrm>
              <a:off x="6398512" y="62958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0" name="object 5110"/>
            <p:cNvSpPr/>
            <p:nvPr/>
          </p:nvSpPr>
          <p:spPr>
            <a:xfrm>
              <a:off x="6384796" y="62851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1" name="object 5111"/>
            <p:cNvSpPr/>
            <p:nvPr/>
          </p:nvSpPr>
          <p:spPr>
            <a:xfrm>
              <a:off x="6371080" y="62760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2" name="object 5112"/>
            <p:cNvSpPr/>
            <p:nvPr/>
          </p:nvSpPr>
          <p:spPr>
            <a:xfrm>
              <a:off x="6358888" y="62653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3" name="object 5113"/>
            <p:cNvSpPr/>
            <p:nvPr/>
          </p:nvSpPr>
          <p:spPr>
            <a:xfrm>
              <a:off x="6437755" y="6246685"/>
              <a:ext cx="93345" cy="74930"/>
            </a:xfrm>
            <a:custGeom>
              <a:avLst/>
              <a:gdLst/>
              <a:ahLst/>
              <a:cxnLst/>
              <a:rect l="l" t="t" r="r" b="b"/>
              <a:pathLst>
                <a:path w="93345" h="74929">
                  <a:moveTo>
                    <a:pt x="86868" y="0"/>
                  </a:moveTo>
                  <a:lnTo>
                    <a:pt x="0" y="65531"/>
                  </a:lnTo>
                  <a:lnTo>
                    <a:pt x="7620" y="74675"/>
                  </a:lnTo>
                  <a:lnTo>
                    <a:pt x="92964" y="9143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4" name="object 5114"/>
            <p:cNvSpPr/>
            <p:nvPr/>
          </p:nvSpPr>
          <p:spPr>
            <a:xfrm>
              <a:off x="6444232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5" name="object 5115"/>
            <p:cNvSpPr/>
            <p:nvPr/>
          </p:nvSpPr>
          <p:spPr>
            <a:xfrm>
              <a:off x="6442708" y="6308026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6" name="object 5116"/>
            <p:cNvSpPr/>
            <p:nvPr/>
          </p:nvSpPr>
          <p:spPr>
            <a:xfrm>
              <a:off x="6454900" y="629735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7" name="object 5117"/>
            <p:cNvSpPr/>
            <p:nvPr/>
          </p:nvSpPr>
          <p:spPr>
            <a:xfrm>
              <a:off x="6468616" y="628821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8" name="object 5118"/>
            <p:cNvSpPr/>
            <p:nvPr/>
          </p:nvSpPr>
          <p:spPr>
            <a:xfrm>
              <a:off x="6482332" y="627754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9" name="object 5119"/>
            <p:cNvSpPr/>
            <p:nvPr/>
          </p:nvSpPr>
          <p:spPr>
            <a:xfrm>
              <a:off x="6496048" y="626687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0" name="object 5120"/>
            <p:cNvSpPr/>
            <p:nvPr/>
          </p:nvSpPr>
          <p:spPr>
            <a:xfrm>
              <a:off x="6509764" y="62577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1" name="object 5121"/>
            <p:cNvSpPr/>
            <p:nvPr/>
          </p:nvSpPr>
          <p:spPr>
            <a:xfrm>
              <a:off x="6521956" y="62470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2" name="object 5122"/>
            <p:cNvSpPr/>
            <p:nvPr/>
          </p:nvSpPr>
          <p:spPr>
            <a:xfrm>
              <a:off x="6526528" y="6257734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3" name="object 5123"/>
            <p:cNvSpPr/>
            <p:nvPr/>
          </p:nvSpPr>
          <p:spPr>
            <a:xfrm>
              <a:off x="6512812" y="626840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4" name="object 5124"/>
            <p:cNvSpPr/>
            <p:nvPr/>
          </p:nvSpPr>
          <p:spPr>
            <a:xfrm>
              <a:off x="6500620" y="627754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5" name="object 5125"/>
            <p:cNvSpPr/>
            <p:nvPr/>
          </p:nvSpPr>
          <p:spPr>
            <a:xfrm>
              <a:off x="6486904" y="628821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6" name="object 5126"/>
            <p:cNvSpPr/>
            <p:nvPr/>
          </p:nvSpPr>
          <p:spPr>
            <a:xfrm>
              <a:off x="6473188" y="629888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7" name="object 5127"/>
            <p:cNvSpPr/>
            <p:nvPr/>
          </p:nvSpPr>
          <p:spPr>
            <a:xfrm>
              <a:off x="6459472" y="6309550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8" name="object 5128"/>
            <p:cNvSpPr/>
            <p:nvPr/>
          </p:nvSpPr>
          <p:spPr>
            <a:xfrm>
              <a:off x="6447280" y="63186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9" name="object 5129"/>
            <p:cNvSpPr/>
            <p:nvPr/>
          </p:nvSpPr>
          <p:spPr>
            <a:xfrm>
              <a:off x="6530720" y="6246685"/>
              <a:ext cx="91440" cy="74930"/>
            </a:xfrm>
            <a:custGeom>
              <a:avLst/>
              <a:gdLst/>
              <a:ahLst/>
              <a:cxnLst/>
              <a:rect l="l" t="t" r="r" b="b"/>
              <a:pathLst>
                <a:path w="91440" h="74929">
                  <a:moveTo>
                    <a:pt x="6096" y="0"/>
                  </a:moveTo>
                  <a:lnTo>
                    <a:pt x="0" y="9144"/>
                  </a:lnTo>
                  <a:lnTo>
                    <a:pt x="85344" y="74676"/>
                  </a:lnTo>
                  <a:lnTo>
                    <a:pt x="91440" y="655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0" name="object 5130"/>
            <p:cNvSpPr/>
            <p:nvPr/>
          </p:nvSpPr>
          <p:spPr>
            <a:xfrm>
              <a:off x="6531100" y="625316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304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1" name="object 5131"/>
            <p:cNvSpPr/>
            <p:nvPr/>
          </p:nvSpPr>
          <p:spPr>
            <a:xfrm>
              <a:off x="6541768" y="625011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3048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2" name="object 5132"/>
            <p:cNvSpPr/>
            <p:nvPr/>
          </p:nvSpPr>
          <p:spPr>
            <a:xfrm>
              <a:off x="6555484" y="626078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3" name="object 5133"/>
            <p:cNvSpPr/>
            <p:nvPr/>
          </p:nvSpPr>
          <p:spPr>
            <a:xfrm>
              <a:off x="6569200" y="627145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4" name="object 5134"/>
            <p:cNvSpPr/>
            <p:nvPr/>
          </p:nvSpPr>
          <p:spPr>
            <a:xfrm>
              <a:off x="6581392" y="6282118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5" name="object 5135"/>
            <p:cNvSpPr/>
            <p:nvPr/>
          </p:nvSpPr>
          <p:spPr>
            <a:xfrm>
              <a:off x="6595108" y="629126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6" name="object 5136"/>
            <p:cNvSpPr/>
            <p:nvPr/>
          </p:nvSpPr>
          <p:spPr>
            <a:xfrm>
              <a:off x="6608824" y="63019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7" name="object 5137"/>
            <p:cNvSpPr/>
            <p:nvPr/>
          </p:nvSpPr>
          <p:spPr>
            <a:xfrm>
              <a:off x="6621016" y="631259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8" name="object 5138"/>
            <p:cNvSpPr/>
            <p:nvPr/>
          </p:nvSpPr>
          <p:spPr>
            <a:xfrm>
              <a:off x="6608824" y="631564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9" name="object 5139"/>
            <p:cNvSpPr/>
            <p:nvPr/>
          </p:nvSpPr>
          <p:spPr>
            <a:xfrm>
              <a:off x="6596632" y="630650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0" name="object 5140"/>
            <p:cNvSpPr/>
            <p:nvPr/>
          </p:nvSpPr>
          <p:spPr>
            <a:xfrm>
              <a:off x="6582916" y="629583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1" name="object 5141"/>
            <p:cNvSpPr/>
            <p:nvPr/>
          </p:nvSpPr>
          <p:spPr>
            <a:xfrm>
              <a:off x="6569200" y="6285166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2" name="object 5142"/>
            <p:cNvSpPr/>
            <p:nvPr/>
          </p:nvSpPr>
          <p:spPr>
            <a:xfrm>
              <a:off x="6555484" y="6276022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3048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3" name="object 5143"/>
            <p:cNvSpPr/>
            <p:nvPr/>
          </p:nvSpPr>
          <p:spPr>
            <a:xfrm>
              <a:off x="6543292" y="626535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4" name="object 5144"/>
            <p:cNvSpPr/>
            <p:nvPr/>
          </p:nvSpPr>
          <p:spPr>
            <a:xfrm>
              <a:off x="5792680" y="2503609"/>
              <a:ext cx="1165225" cy="1164590"/>
            </a:xfrm>
            <a:custGeom>
              <a:avLst/>
              <a:gdLst/>
              <a:ahLst/>
              <a:cxnLst/>
              <a:rect l="l" t="t" r="r" b="b"/>
              <a:pathLst>
                <a:path w="1165225" h="1164589">
                  <a:moveTo>
                    <a:pt x="748741" y="0"/>
                  </a:moveTo>
                  <a:lnTo>
                    <a:pt x="0" y="101"/>
                  </a:lnTo>
                  <a:lnTo>
                    <a:pt x="165" y="1164107"/>
                  </a:lnTo>
                  <a:lnTo>
                    <a:pt x="1165085" y="1163955"/>
                  </a:lnTo>
                  <a:lnTo>
                    <a:pt x="1165021" y="748690"/>
                  </a:lnTo>
                  <a:lnTo>
                    <a:pt x="1117460" y="656183"/>
                  </a:lnTo>
                  <a:lnTo>
                    <a:pt x="74874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5" name="object 5145"/>
            <p:cNvSpPr/>
            <p:nvPr/>
          </p:nvSpPr>
          <p:spPr>
            <a:xfrm>
              <a:off x="5792680" y="2503609"/>
              <a:ext cx="1165225" cy="1164590"/>
            </a:xfrm>
            <a:custGeom>
              <a:avLst/>
              <a:gdLst/>
              <a:ahLst/>
              <a:cxnLst/>
              <a:rect l="l" t="t" r="r" b="b"/>
              <a:pathLst>
                <a:path w="1165225" h="1164589">
                  <a:moveTo>
                    <a:pt x="748741" y="0"/>
                  </a:moveTo>
                  <a:lnTo>
                    <a:pt x="0" y="101"/>
                  </a:lnTo>
                  <a:lnTo>
                    <a:pt x="165" y="1164107"/>
                  </a:lnTo>
                  <a:lnTo>
                    <a:pt x="1165085" y="1163942"/>
                  </a:lnTo>
                  <a:lnTo>
                    <a:pt x="1165021" y="748690"/>
                  </a:lnTo>
                  <a:lnTo>
                    <a:pt x="1117460" y="656183"/>
                  </a:lnTo>
                  <a:lnTo>
                    <a:pt x="74874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46" name="object 5146"/>
          <p:cNvSpPr txBox="1"/>
          <p:nvPr/>
        </p:nvSpPr>
        <p:spPr>
          <a:xfrm>
            <a:off x="6108446" y="2998914"/>
            <a:ext cx="438784" cy="20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PLANT</a:t>
            </a:r>
            <a:r>
              <a:rPr sz="600" spc="-55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ROOM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37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2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5147" name="object 5147"/>
          <p:cNvGrpSpPr/>
          <p:nvPr/>
        </p:nvGrpSpPr>
        <p:grpSpPr>
          <a:xfrm>
            <a:off x="5791325" y="2454719"/>
            <a:ext cx="5492750" cy="1450975"/>
            <a:chOff x="5791325" y="2454719"/>
            <a:chExt cx="5492750" cy="1450975"/>
          </a:xfrm>
        </p:grpSpPr>
        <p:sp>
          <p:nvSpPr>
            <p:cNvPr id="5148" name="object 5148"/>
            <p:cNvSpPr/>
            <p:nvPr/>
          </p:nvSpPr>
          <p:spPr>
            <a:xfrm>
              <a:off x="6372224" y="2454973"/>
              <a:ext cx="220979" cy="90170"/>
            </a:xfrm>
            <a:custGeom>
              <a:avLst/>
              <a:gdLst/>
              <a:ahLst/>
              <a:cxnLst/>
              <a:rect l="l" t="t" r="r" b="b"/>
              <a:pathLst>
                <a:path w="220979" h="90169">
                  <a:moveTo>
                    <a:pt x="220979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220979" y="89916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9" name="object 5149"/>
            <p:cNvSpPr/>
            <p:nvPr/>
          </p:nvSpPr>
          <p:spPr>
            <a:xfrm>
              <a:off x="6372604" y="2455354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79">
                  <a:moveTo>
                    <a:pt x="0" y="0"/>
                  </a:moveTo>
                  <a:lnTo>
                    <a:pt x="22097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0" name="object 5150"/>
            <p:cNvSpPr/>
            <p:nvPr/>
          </p:nvSpPr>
          <p:spPr>
            <a:xfrm>
              <a:off x="6372604" y="2545270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79">
                  <a:moveTo>
                    <a:pt x="0" y="0"/>
                  </a:moveTo>
                  <a:lnTo>
                    <a:pt x="22097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1" name="object 5151"/>
            <p:cNvSpPr/>
            <p:nvPr/>
          </p:nvSpPr>
          <p:spPr>
            <a:xfrm>
              <a:off x="5791580" y="2454973"/>
              <a:ext cx="262255" cy="90170"/>
            </a:xfrm>
            <a:custGeom>
              <a:avLst/>
              <a:gdLst/>
              <a:ahLst/>
              <a:cxnLst/>
              <a:rect l="l" t="t" r="r" b="b"/>
              <a:pathLst>
                <a:path w="262254" h="90169">
                  <a:moveTo>
                    <a:pt x="262127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262127" y="89916"/>
                  </a:lnTo>
                  <a:lnTo>
                    <a:pt x="2621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2" name="object 5152"/>
            <p:cNvSpPr/>
            <p:nvPr/>
          </p:nvSpPr>
          <p:spPr>
            <a:xfrm>
              <a:off x="5791960" y="2455354"/>
              <a:ext cx="262255" cy="0"/>
            </a:xfrm>
            <a:custGeom>
              <a:avLst/>
              <a:gdLst/>
              <a:ahLst/>
              <a:cxnLst/>
              <a:rect l="l" t="t" r="r" b="b"/>
              <a:pathLst>
                <a:path w="262254">
                  <a:moveTo>
                    <a:pt x="0" y="0"/>
                  </a:moveTo>
                  <a:lnTo>
                    <a:pt x="2621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3" name="object 5153"/>
            <p:cNvSpPr/>
            <p:nvPr/>
          </p:nvSpPr>
          <p:spPr>
            <a:xfrm>
              <a:off x="5791960" y="2545270"/>
              <a:ext cx="262255" cy="0"/>
            </a:xfrm>
            <a:custGeom>
              <a:avLst/>
              <a:gdLst/>
              <a:ahLst/>
              <a:cxnLst/>
              <a:rect l="l" t="t" r="r" b="b"/>
              <a:pathLst>
                <a:path w="262254">
                  <a:moveTo>
                    <a:pt x="0" y="0"/>
                  </a:moveTo>
                  <a:lnTo>
                    <a:pt x="2621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4" name="object 5154"/>
            <p:cNvSpPr/>
            <p:nvPr/>
          </p:nvSpPr>
          <p:spPr>
            <a:xfrm>
              <a:off x="6818679" y="3273361"/>
              <a:ext cx="177698" cy="465200"/>
            </a:xfrm>
            <a:prstGeom prst="rect">
              <a:avLst/>
            </a:prstGeom>
            <a:blipFill>
              <a:blip r:embed="rId7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5" name="object 5155"/>
            <p:cNvSpPr/>
            <p:nvPr/>
          </p:nvSpPr>
          <p:spPr>
            <a:xfrm>
              <a:off x="10517885" y="3365182"/>
              <a:ext cx="629920" cy="539750"/>
            </a:xfrm>
            <a:custGeom>
              <a:avLst/>
              <a:gdLst/>
              <a:ahLst/>
              <a:cxnLst/>
              <a:rect l="l" t="t" r="r" b="b"/>
              <a:pathLst>
                <a:path w="629920" h="539750">
                  <a:moveTo>
                    <a:pt x="0" y="0"/>
                  </a:moveTo>
                  <a:lnTo>
                    <a:pt x="629412" y="0"/>
                  </a:lnTo>
                  <a:lnTo>
                    <a:pt x="629412" y="539496"/>
                  </a:lnTo>
                  <a:lnTo>
                    <a:pt x="0" y="53949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6" name="object 5156"/>
            <p:cNvSpPr/>
            <p:nvPr/>
          </p:nvSpPr>
          <p:spPr>
            <a:xfrm>
              <a:off x="10517884" y="3365184"/>
              <a:ext cx="629920" cy="539750"/>
            </a:xfrm>
            <a:custGeom>
              <a:avLst/>
              <a:gdLst/>
              <a:ahLst/>
              <a:cxnLst/>
              <a:rect l="l" t="t" r="r" b="b"/>
              <a:pathLst>
                <a:path w="629920" h="539750">
                  <a:moveTo>
                    <a:pt x="0" y="539496"/>
                  </a:moveTo>
                  <a:lnTo>
                    <a:pt x="6294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7" name="object 5157"/>
            <p:cNvSpPr/>
            <p:nvPr/>
          </p:nvSpPr>
          <p:spPr>
            <a:xfrm>
              <a:off x="10517884" y="3365182"/>
              <a:ext cx="629920" cy="539750"/>
            </a:xfrm>
            <a:custGeom>
              <a:avLst/>
              <a:gdLst/>
              <a:ahLst/>
              <a:cxnLst/>
              <a:rect l="l" t="t" r="r" b="b"/>
              <a:pathLst>
                <a:path w="629920" h="539750">
                  <a:moveTo>
                    <a:pt x="0" y="0"/>
                  </a:moveTo>
                  <a:lnTo>
                    <a:pt x="629412" y="5394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8" name="object 5158"/>
            <p:cNvSpPr/>
            <p:nvPr/>
          </p:nvSpPr>
          <p:spPr>
            <a:xfrm>
              <a:off x="11192636" y="3137725"/>
              <a:ext cx="90170" cy="358140"/>
            </a:xfrm>
            <a:custGeom>
              <a:avLst/>
              <a:gdLst/>
              <a:ahLst/>
              <a:cxnLst/>
              <a:rect l="l" t="t" r="r" b="b"/>
              <a:pathLst>
                <a:path w="90170" h="358139">
                  <a:moveTo>
                    <a:pt x="89916" y="0"/>
                  </a:moveTo>
                  <a:lnTo>
                    <a:pt x="0" y="0"/>
                  </a:lnTo>
                  <a:lnTo>
                    <a:pt x="0" y="358140"/>
                  </a:lnTo>
                  <a:lnTo>
                    <a:pt x="89916" y="358140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9" name="object 5159"/>
            <p:cNvSpPr/>
            <p:nvPr/>
          </p:nvSpPr>
          <p:spPr>
            <a:xfrm>
              <a:off x="11193017" y="3138106"/>
              <a:ext cx="90170" cy="358140"/>
            </a:xfrm>
            <a:custGeom>
              <a:avLst/>
              <a:gdLst/>
              <a:ahLst/>
              <a:cxnLst/>
              <a:rect l="l" t="t" r="r" b="b"/>
              <a:pathLst>
                <a:path w="90170" h="358139">
                  <a:moveTo>
                    <a:pt x="0" y="0"/>
                  </a:moveTo>
                  <a:lnTo>
                    <a:pt x="89916" y="0"/>
                  </a:lnTo>
                  <a:lnTo>
                    <a:pt x="89916" y="358140"/>
                  </a:lnTo>
                  <a:lnTo>
                    <a:pt x="0" y="35814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0" name="object 5160"/>
            <p:cNvSpPr/>
            <p:nvPr/>
          </p:nvSpPr>
          <p:spPr>
            <a:xfrm>
              <a:off x="10473308" y="3290125"/>
              <a:ext cx="763905" cy="45720"/>
            </a:xfrm>
            <a:custGeom>
              <a:avLst/>
              <a:gdLst/>
              <a:ahLst/>
              <a:cxnLst/>
              <a:rect l="l" t="t" r="r" b="b"/>
              <a:pathLst>
                <a:path w="763904" h="45720">
                  <a:moveTo>
                    <a:pt x="763524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763524" y="45720"/>
                  </a:lnTo>
                  <a:lnTo>
                    <a:pt x="76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1" name="object 5161"/>
            <p:cNvSpPr/>
            <p:nvPr/>
          </p:nvSpPr>
          <p:spPr>
            <a:xfrm>
              <a:off x="10473688" y="3290506"/>
              <a:ext cx="763905" cy="0"/>
            </a:xfrm>
            <a:custGeom>
              <a:avLst/>
              <a:gdLst/>
              <a:ahLst/>
              <a:cxnLst/>
              <a:rect l="l" t="t" r="r" b="b"/>
              <a:pathLst>
                <a:path w="763904">
                  <a:moveTo>
                    <a:pt x="0" y="0"/>
                  </a:moveTo>
                  <a:lnTo>
                    <a:pt x="763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2" name="object 5162"/>
            <p:cNvSpPr/>
            <p:nvPr/>
          </p:nvSpPr>
          <p:spPr>
            <a:xfrm>
              <a:off x="10473688" y="3336228"/>
              <a:ext cx="763905" cy="0"/>
            </a:xfrm>
            <a:custGeom>
              <a:avLst/>
              <a:gdLst/>
              <a:ahLst/>
              <a:cxnLst/>
              <a:rect l="l" t="t" r="r" b="b"/>
              <a:pathLst>
                <a:path w="763904">
                  <a:moveTo>
                    <a:pt x="0" y="0"/>
                  </a:moveTo>
                  <a:lnTo>
                    <a:pt x="763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63" name="object 5163"/>
          <p:cNvSpPr txBox="1"/>
          <p:nvPr/>
        </p:nvSpPr>
        <p:spPr>
          <a:xfrm>
            <a:off x="10576812" y="3529266"/>
            <a:ext cx="466090" cy="20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SWITCHROOM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3x3.5m</a:t>
            </a:r>
            <a:endParaRPr sz="600">
              <a:latin typeface="Arial Narrow"/>
              <a:cs typeface="Arial Narrow"/>
            </a:endParaRPr>
          </a:p>
        </p:txBody>
      </p:sp>
      <p:grpSp>
        <p:nvGrpSpPr>
          <p:cNvPr id="5164" name="object 5164"/>
          <p:cNvGrpSpPr/>
          <p:nvPr/>
        </p:nvGrpSpPr>
        <p:grpSpPr>
          <a:xfrm>
            <a:off x="5704782" y="1726044"/>
            <a:ext cx="7472680" cy="5949950"/>
            <a:chOff x="5704782" y="1726044"/>
            <a:chExt cx="7472680" cy="5949950"/>
          </a:xfrm>
        </p:grpSpPr>
        <p:sp>
          <p:nvSpPr>
            <p:cNvPr id="5165" name="object 5165"/>
            <p:cNvSpPr/>
            <p:nvPr/>
          </p:nvSpPr>
          <p:spPr>
            <a:xfrm>
              <a:off x="8606409" y="7603045"/>
              <a:ext cx="302260" cy="71755"/>
            </a:xfrm>
            <a:custGeom>
              <a:avLst/>
              <a:gdLst/>
              <a:ahLst/>
              <a:cxnLst/>
              <a:rect l="l" t="t" r="r" b="b"/>
              <a:pathLst>
                <a:path w="302259" h="71754">
                  <a:moveTo>
                    <a:pt x="301751" y="0"/>
                  </a:moveTo>
                  <a:lnTo>
                    <a:pt x="0" y="0"/>
                  </a:lnTo>
                  <a:lnTo>
                    <a:pt x="0" y="71628"/>
                  </a:lnTo>
                  <a:lnTo>
                    <a:pt x="301751" y="71628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6" name="object 5166"/>
            <p:cNvSpPr/>
            <p:nvPr/>
          </p:nvSpPr>
          <p:spPr>
            <a:xfrm>
              <a:off x="8606790" y="7603426"/>
              <a:ext cx="302260" cy="71755"/>
            </a:xfrm>
            <a:custGeom>
              <a:avLst/>
              <a:gdLst/>
              <a:ahLst/>
              <a:cxnLst/>
              <a:rect l="l" t="t" r="r" b="b"/>
              <a:pathLst>
                <a:path w="302259" h="71754">
                  <a:moveTo>
                    <a:pt x="0" y="0"/>
                  </a:moveTo>
                  <a:lnTo>
                    <a:pt x="301751" y="0"/>
                  </a:lnTo>
                  <a:lnTo>
                    <a:pt x="301751" y="71627"/>
                  </a:lnTo>
                  <a:lnTo>
                    <a:pt x="0" y="7162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7" name="object 5167"/>
            <p:cNvSpPr/>
            <p:nvPr/>
          </p:nvSpPr>
          <p:spPr>
            <a:xfrm>
              <a:off x="6818679" y="3738105"/>
              <a:ext cx="168555" cy="162458"/>
            </a:xfrm>
            <a:prstGeom prst="rect">
              <a:avLst/>
            </a:prstGeom>
            <a:blipFill>
              <a:blip r:embed="rId7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8" name="object 5168"/>
            <p:cNvSpPr/>
            <p:nvPr/>
          </p:nvSpPr>
          <p:spPr>
            <a:xfrm>
              <a:off x="7092252" y="5480037"/>
              <a:ext cx="167778" cy="162458"/>
            </a:xfrm>
            <a:prstGeom prst="rect">
              <a:avLst/>
            </a:prstGeom>
            <a:blipFill>
              <a:blip r:embed="rId1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9" name="object 5169"/>
            <p:cNvSpPr/>
            <p:nvPr/>
          </p:nvSpPr>
          <p:spPr>
            <a:xfrm>
              <a:off x="7092430" y="6688569"/>
              <a:ext cx="167600" cy="162458"/>
            </a:xfrm>
            <a:prstGeom prst="rect">
              <a:avLst/>
            </a:prstGeom>
            <a:blipFill>
              <a:blip r:embed="rId7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0" name="object 5170"/>
            <p:cNvSpPr/>
            <p:nvPr/>
          </p:nvSpPr>
          <p:spPr>
            <a:xfrm>
              <a:off x="5705239" y="1726501"/>
              <a:ext cx="1905" cy="258445"/>
            </a:xfrm>
            <a:custGeom>
              <a:avLst/>
              <a:gdLst/>
              <a:ahLst/>
              <a:cxnLst/>
              <a:rect l="l" t="t" r="r" b="b"/>
              <a:pathLst>
                <a:path w="1904" h="258444">
                  <a:moveTo>
                    <a:pt x="0" y="0"/>
                  </a:moveTo>
                  <a:lnTo>
                    <a:pt x="1376" y="2579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1" name="object 5171"/>
            <p:cNvSpPr/>
            <p:nvPr/>
          </p:nvSpPr>
          <p:spPr>
            <a:xfrm>
              <a:off x="6142609" y="1726501"/>
              <a:ext cx="1905" cy="260985"/>
            </a:xfrm>
            <a:custGeom>
              <a:avLst/>
              <a:gdLst/>
              <a:ahLst/>
              <a:cxnLst/>
              <a:rect l="l" t="t" r="r" b="b"/>
              <a:pathLst>
                <a:path w="1904" h="260985">
                  <a:moveTo>
                    <a:pt x="0" y="0"/>
                  </a:moveTo>
                  <a:lnTo>
                    <a:pt x="1395" y="26098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2" name="object 5172"/>
            <p:cNvSpPr/>
            <p:nvPr/>
          </p:nvSpPr>
          <p:spPr>
            <a:xfrm>
              <a:off x="6579034" y="1726501"/>
              <a:ext cx="2540" cy="266065"/>
            </a:xfrm>
            <a:custGeom>
              <a:avLst/>
              <a:gdLst/>
              <a:ahLst/>
              <a:cxnLst/>
              <a:rect l="l" t="t" r="r" b="b"/>
              <a:pathLst>
                <a:path w="2540" h="266064">
                  <a:moveTo>
                    <a:pt x="0" y="0"/>
                  </a:moveTo>
                  <a:lnTo>
                    <a:pt x="2358" y="2655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3" name="object 5173"/>
            <p:cNvSpPr/>
            <p:nvPr/>
          </p:nvSpPr>
          <p:spPr>
            <a:xfrm>
              <a:off x="7010683" y="1726501"/>
              <a:ext cx="635" cy="267335"/>
            </a:xfrm>
            <a:custGeom>
              <a:avLst/>
              <a:gdLst/>
              <a:ahLst/>
              <a:cxnLst/>
              <a:rect l="l" t="t" r="r" b="b"/>
              <a:pathLst>
                <a:path w="634" h="267335">
                  <a:moveTo>
                    <a:pt x="0" y="0"/>
                  </a:moveTo>
                  <a:lnTo>
                    <a:pt x="476" y="2670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4" name="object 5174"/>
            <p:cNvSpPr/>
            <p:nvPr/>
          </p:nvSpPr>
          <p:spPr>
            <a:xfrm>
              <a:off x="7447024" y="1726501"/>
              <a:ext cx="0" cy="271780"/>
            </a:xfrm>
            <a:custGeom>
              <a:avLst/>
              <a:gdLst/>
              <a:ahLst/>
              <a:cxnLst/>
              <a:rect l="l" t="t" r="r" b="b"/>
              <a:pathLst>
                <a:path h="271780">
                  <a:moveTo>
                    <a:pt x="0" y="0"/>
                  </a:moveTo>
                  <a:lnTo>
                    <a:pt x="0" y="2716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5" name="object 5175"/>
            <p:cNvSpPr/>
            <p:nvPr/>
          </p:nvSpPr>
          <p:spPr>
            <a:xfrm>
              <a:off x="7881364" y="1726501"/>
              <a:ext cx="1270" cy="273685"/>
            </a:xfrm>
            <a:custGeom>
              <a:avLst/>
              <a:gdLst/>
              <a:ahLst/>
              <a:cxnLst/>
              <a:rect l="l" t="t" r="r" b="b"/>
              <a:pathLst>
                <a:path w="1270" h="273685">
                  <a:moveTo>
                    <a:pt x="973" y="0"/>
                  </a:moveTo>
                  <a:lnTo>
                    <a:pt x="0" y="2731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6" name="object 5176"/>
            <p:cNvSpPr/>
            <p:nvPr/>
          </p:nvSpPr>
          <p:spPr>
            <a:xfrm>
              <a:off x="8318752" y="1726501"/>
              <a:ext cx="1905" cy="276225"/>
            </a:xfrm>
            <a:custGeom>
              <a:avLst/>
              <a:gdLst/>
              <a:ahLst/>
              <a:cxnLst/>
              <a:rect l="l" t="t" r="r" b="b"/>
              <a:pathLst>
                <a:path w="1904" h="276225">
                  <a:moveTo>
                    <a:pt x="1474" y="0"/>
                  </a:moveTo>
                  <a:lnTo>
                    <a:pt x="0" y="2762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7" name="object 5177"/>
            <p:cNvSpPr/>
            <p:nvPr/>
          </p:nvSpPr>
          <p:spPr>
            <a:xfrm>
              <a:off x="8760214" y="1726502"/>
              <a:ext cx="635" cy="279400"/>
            </a:xfrm>
            <a:custGeom>
              <a:avLst/>
              <a:gdLst/>
              <a:ahLst/>
              <a:cxnLst/>
              <a:rect l="l" t="t" r="r" b="b"/>
              <a:pathLst>
                <a:path w="634" h="279400">
                  <a:moveTo>
                    <a:pt x="0" y="0"/>
                  </a:moveTo>
                  <a:lnTo>
                    <a:pt x="498" y="2792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8" name="object 5178"/>
            <p:cNvSpPr/>
            <p:nvPr/>
          </p:nvSpPr>
          <p:spPr>
            <a:xfrm>
              <a:off x="6204964" y="1726501"/>
              <a:ext cx="57785" cy="1905"/>
            </a:xfrm>
            <a:custGeom>
              <a:avLst/>
              <a:gdLst/>
              <a:ahLst/>
              <a:cxnLst/>
              <a:rect l="l" t="t" r="r" b="b"/>
              <a:pathLst>
                <a:path w="57785" h="1905">
                  <a:moveTo>
                    <a:pt x="57465" y="0"/>
                  </a:moveTo>
                  <a:lnTo>
                    <a:pt x="0" y="19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9" name="object 5179"/>
            <p:cNvSpPr/>
            <p:nvPr/>
          </p:nvSpPr>
          <p:spPr>
            <a:xfrm>
              <a:off x="6204964" y="1726501"/>
              <a:ext cx="279400" cy="1905"/>
            </a:xfrm>
            <a:custGeom>
              <a:avLst/>
              <a:gdLst/>
              <a:ahLst/>
              <a:cxnLst/>
              <a:rect l="l" t="t" r="r" b="b"/>
              <a:pathLst>
                <a:path w="279400" h="1905">
                  <a:moveTo>
                    <a:pt x="-457" y="952"/>
                  </a:moveTo>
                  <a:lnTo>
                    <a:pt x="279349" y="95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0" name="object 5180"/>
            <p:cNvSpPr/>
            <p:nvPr/>
          </p:nvSpPr>
          <p:spPr>
            <a:xfrm>
              <a:off x="6201537" y="1726502"/>
              <a:ext cx="281940" cy="50800"/>
            </a:xfrm>
            <a:custGeom>
              <a:avLst/>
              <a:gdLst/>
              <a:ahLst/>
              <a:cxnLst/>
              <a:rect l="l" t="t" r="r" b="b"/>
              <a:pathLst>
                <a:path w="281939" h="50800">
                  <a:moveTo>
                    <a:pt x="281940" y="0"/>
                  </a:moveTo>
                  <a:lnTo>
                    <a:pt x="3048" y="1524"/>
                  </a:lnTo>
                  <a:lnTo>
                    <a:pt x="0" y="50292"/>
                  </a:lnTo>
                  <a:lnTo>
                    <a:pt x="28194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1" name="object 5181"/>
            <p:cNvSpPr/>
            <p:nvPr/>
          </p:nvSpPr>
          <p:spPr>
            <a:xfrm>
              <a:off x="6201916" y="1726882"/>
              <a:ext cx="281940" cy="50800"/>
            </a:xfrm>
            <a:custGeom>
              <a:avLst/>
              <a:gdLst/>
              <a:ahLst/>
              <a:cxnLst/>
              <a:rect l="l" t="t" r="r" b="b"/>
              <a:pathLst>
                <a:path w="281939" h="50800">
                  <a:moveTo>
                    <a:pt x="3048" y="1524"/>
                  </a:moveTo>
                  <a:lnTo>
                    <a:pt x="281940" y="0"/>
                  </a:lnTo>
                  <a:lnTo>
                    <a:pt x="0" y="50292"/>
                  </a:lnTo>
                  <a:lnTo>
                    <a:pt x="3048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2" name="object 5182"/>
            <p:cNvSpPr/>
            <p:nvPr/>
          </p:nvSpPr>
          <p:spPr>
            <a:xfrm>
              <a:off x="6201535" y="1726502"/>
              <a:ext cx="281940" cy="50800"/>
            </a:xfrm>
            <a:custGeom>
              <a:avLst/>
              <a:gdLst/>
              <a:ahLst/>
              <a:cxnLst/>
              <a:rect l="l" t="t" r="r" b="b"/>
              <a:pathLst>
                <a:path w="281939" h="50800">
                  <a:moveTo>
                    <a:pt x="281939" y="0"/>
                  </a:moveTo>
                  <a:lnTo>
                    <a:pt x="0" y="50292"/>
                  </a:lnTo>
                  <a:lnTo>
                    <a:pt x="280415" y="50292"/>
                  </a:lnTo>
                  <a:lnTo>
                    <a:pt x="28193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3" name="object 5183"/>
            <p:cNvSpPr/>
            <p:nvPr/>
          </p:nvSpPr>
          <p:spPr>
            <a:xfrm>
              <a:off x="6201916" y="1726882"/>
              <a:ext cx="281940" cy="50800"/>
            </a:xfrm>
            <a:custGeom>
              <a:avLst/>
              <a:gdLst/>
              <a:ahLst/>
              <a:cxnLst/>
              <a:rect l="l" t="t" r="r" b="b"/>
              <a:pathLst>
                <a:path w="281939" h="50800">
                  <a:moveTo>
                    <a:pt x="281939" y="0"/>
                  </a:moveTo>
                  <a:lnTo>
                    <a:pt x="0" y="50292"/>
                  </a:lnTo>
                  <a:lnTo>
                    <a:pt x="280415" y="50292"/>
                  </a:lnTo>
                  <a:lnTo>
                    <a:pt x="28193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4" name="object 5184"/>
            <p:cNvSpPr/>
            <p:nvPr/>
          </p:nvSpPr>
          <p:spPr>
            <a:xfrm>
              <a:off x="6201916" y="1777174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28041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5" name="object 5185"/>
            <p:cNvSpPr/>
            <p:nvPr/>
          </p:nvSpPr>
          <p:spPr>
            <a:xfrm>
              <a:off x="6201916" y="1777174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0" y="0"/>
                  </a:moveTo>
                  <a:lnTo>
                    <a:pt x="280416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6" name="object 5186"/>
            <p:cNvSpPr/>
            <p:nvPr/>
          </p:nvSpPr>
          <p:spPr>
            <a:xfrm>
              <a:off x="6201535" y="1776793"/>
              <a:ext cx="280670" cy="56515"/>
            </a:xfrm>
            <a:custGeom>
              <a:avLst/>
              <a:gdLst/>
              <a:ahLst/>
              <a:cxnLst/>
              <a:rect l="l" t="t" r="r" b="b"/>
              <a:pathLst>
                <a:path w="280670" h="56514">
                  <a:moveTo>
                    <a:pt x="280416" y="0"/>
                  </a:moveTo>
                  <a:lnTo>
                    <a:pt x="0" y="0"/>
                  </a:lnTo>
                  <a:lnTo>
                    <a:pt x="6096" y="56388"/>
                  </a:lnTo>
                  <a:lnTo>
                    <a:pt x="2804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7" name="object 5187"/>
            <p:cNvSpPr/>
            <p:nvPr/>
          </p:nvSpPr>
          <p:spPr>
            <a:xfrm>
              <a:off x="6201916" y="1777174"/>
              <a:ext cx="280670" cy="56515"/>
            </a:xfrm>
            <a:custGeom>
              <a:avLst/>
              <a:gdLst/>
              <a:ahLst/>
              <a:cxnLst/>
              <a:rect l="l" t="t" r="r" b="b"/>
              <a:pathLst>
                <a:path w="280670" h="56514">
                  <a:moveTo>
                    <a:pt x="0" y="0"/>
                  </a:moveTo>
                  <a:lnTo>
                    <a:pt x="280416" y="0"/>
                  </a:lnTo>
                  <a:lnTo>
                    <a:pt x="6096" y="5638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8" name="object 5188"/>
            <p:cNvSpPr/>
            <p:nvPr/>
          </p:nvSpPr>
          <p:spPr>
            <a:xfrm>
              <a:off x="6207633" y="1776793"/>
              <a:ext cx="274320" cy="60960"/>
            </a:xfrm>
            <a:custGeom>
              <a:avLst/>
              <a:gdLst/>
              <a:ahLst/>
              <a:cxnLst/>
              <a:rect l="l" t="t" r="r" b="b"/>
              <a:pathLst>
                <a:path w="274320" h="60960">
                  <a:moveTo>
                    <a:pt x="274320" y="0"/>
                  </a:moveTo>
                  <a:lnTo>
                    <a:pt x="0" y="56388"/>
                  </a:lnTo>
                  <a:lnTo>
                    <a:pt x="268224" y="60960"/>
                  </a:lnTo>
                  <a:lnTo>
                    <a:pt x="27432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9" name="object 5189"/>
            <p:cNvSpPr/>
            <p:nvPr/>
          </p:nvSpPr>
          <p:spPr>
            <a:xfrm>
              <a:off x="6208012" y="1777174"/>
              <a:ext cx="274320" cy="60960"/>
            </a:xfrm>
            <a:custGeom>
              <a:avLst/>
              <a:gdLst/>
              <a:ahLst/>
              <a:cxnLst/>
              <a:rect l="l" t="t" r="r" b="b"/>
              <a:pathLst>
                <a:path w="274320" h="60960">
                  <a:moveTo>
                    <a:pt x="274320" y="0"/>
                  </a:moveTo>
                  <a:lnTo>
                    <a:pt x="0" y="56388"/>
                  </a:lnTo>
                  <a:lnTo>
                    <a:pt x="268224" y="60960"/>
                  </a:lnTo>
                  <a:lnTo>
                    <a:pt x="27432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0" name="object 5190"/>
            <p:cNvSpPr/>
            <p:nvPr/>
          </p:nvSpPr>
          <p:spPr>
            <a:xfrm>
              <a:off x="6206488" y="1838134"/>
              <a:ext cx="269875" cy="0"/>
            </a:xfrm>
            <a:custGeom>
              <a:avLst/>
              <a:gdLst/>
              <a:ahLst/>
              <a:cxnLst/>
              <a:rect l="l" t="t" r="r" b="b"/>
              <a:pathLst>
                <a:path w="269875">
                  <a:moveTo>
                    <a:pt x="0" y="0"/>
                  </a:moveTo>
                  <a:lnTo>
                    <a:pt x="2697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1" name="object 5191"/>
            <p:cNvSpPr/>
            <p:nvPr/>
          </p:nvSpPr>
          <p:spPr>
            <a:xfrm>
              <a:off x="6206109" y="1833182"/>
              <a:ext cx="269875" cy="5080"/>
            </a:xfrm>
            <a:custGeom>
              <a:avLst/>
              <a:gdLst/>
              <a:ahLst/>
              <a:cxnLst/>
              <a:rect l="l" t="t" r="r" b="b"/>
              <a:pathLst>
                <a:path w="269875" h="5080">
                  <a:moveTo>
                    <a:pt x="1524" y="0"/>
                  </a:moveTo>
                  <a:lnTo>
                    <a:pt x="0" y="4572"/>
                  </a:lnTo>
                  <a:lnTo>
                    <a:pt x="269748" y="457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2" name="object 5192"/>
            <p:cNvSpPr/>
            <p:nvPr/>
          </p:nvSpPr>
          <p:spPr>
            <a:xfrm>
              <a:off x="6206488" y="1833562"/>
              <a:ext cx="269875" cy="5080"/>
            </a:xfrm>
            <a:custGeom>
              <a:avLst/>
              <a:gdLst/>
              <a:ahLst/>
              <a:cxnLst/>
              <a:rect l="l" t="t" r="r" b="b"/>
              <a:pathLst>
                <a:path w="269875" h="5080">
                  <a:moveTo>
                    <a:pt x="0" y="4572"/>
                  </a:moveTo>
                  <a:lnTo>
                    <a:pt x="269748" y="4572"/>
                  </a:lnTo>
                  <a:lnTo>
                    <a:pt x="1524" y="0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3" name="object 5193"/>
            <p:cNvSpPr/>
            <p:nvPr/>
          </p:nvSpPr>
          <p:spPr>
            <a:xfrm>
              <a:off x="6203061" y="1836230"/>
              <a:ext cx="273050" cy="1905"/>
            </a:xfrm>
            <a:custGeom>
              <a:avLst/>
              <a:gdLst/>
              <a:ahLst/>
              <a:cxnLst/>
              <a:rect l="l" t="t" r="r" b="b"/>
              <a:pathLst>
                <a:path w="273050" h="1905">
                  <a:moveTo>
                    <a:pt x="0" y="0"/>
                  </a:moveTo>
                  <a:lnTo>
                    <a:pt x="3048" y="1524"/>
                  </a:lnTo>
                  <a:lnTo>
                    <a:pt x="272796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4" name="object 5194"/>
            <p:cNvSpPr/>
            <p:nvPr/>
          </p:nvSpPr>
          <p:spPr>
            <a:xfrm>
              <a:off x="6203440" y="1836610"/>
              <a:ext cx="273050" cy="1905"/>
            </a:xfrm>
            <a:custGeom>
              <a:avLst/>
              <a:gdLst/>
              <a:ahLst/>
              <a:cxnLst/>
              <a:rect l="l" t="t" r="r" b="b"/>
              <a:pathLst>
                <a:path w="273050" h="1905">
                  <a:moveTo>
                    <a:pt x="-457" y="762"/>
                  </a:moveTo>
                  <a:lnTo>
                    <a:pt x="273253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5" name="object 5195"/>
            <p:cNvSpPr/>
            <p:nvPr/>
          </p:nvSpPr>
          <p:spPr>
            <a:xfrm>
              <a:off x="6203061" y="1836230"/>
              <a:ext cx="277495" cy="3175"/>
            </a:xfrm>
            <a:custGeom>
              <a:avLst/>
              <a:gdLst/>
              <a:ahLst/>
              <a:cxnLst/>
              <a:rect l="l" t="t" r="r" b="b"/>
              <a:pathLst>
                <a:path w="277495" h="3175">
                  <a:moveTo>
                    <a:pt x="0" y="0"/>
                  </a:moveTo>
                  <a:lnTo>
                    <a:pt x="277368" y="3048"/>
                  </a:lnTo>
                  <a:lnTo>
                    <a:pt x="272796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6" name="object 5196"/>
            <p:cNvSpPr/>
            <p:nvPr/>
          </p:nvSpPr>
          <p:spPr>
            <a:xfrm>
              <a:off x="6203440" y="1836610"/>
              <a:ext cx="277495" cy="3175"/>
            </a:xfrm>
            <a:custGeom>
              <a:avLst/>
              <a:gdLst/>
              <a:ahLst/>
              <a:cxnLst/>
              <a:rect l="l" t="t" r="r" b="b"/>
              <a:pathLst>
                <a:path w="277495" h="3175">
                  <a:moveTo>
                    <a:pt x="-457" y="1524"/>
                  </a:moveTo>
                  <a:lnTo>
                    <a:pt x="277825" y="1524"/>
                  </a:lnTo>
                </a:path>
              </a:pathLst>
            </a:custGeom>
            <a:ln w="39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7" name="object 5197"/>
            <p:cNvSpPr/>
            <p:nvPr/>
          </p:nvSpPr>
          <p:spPr>
            <a:xfrm>
              <a:off x="6201535" y="1836230"/>
              <a:ext cx="279400" cy="3175"/>
            </a:xfrm>
            <a:custGeom>
              <a:avLst/>
              <a:gdLst/>
              <a:ahLst/>
              <a:cxnLst/>
              <a:rect l="l" t="t" r="r" b="b"/>
              <a:pathLst>
                <a:path w="279400" h="3175">
                  <a:moveTo>
                    <a:pt x="1524" y="0"/>
                  </a:moveTo>
                  <a:lnTo>
                    <a:pt x="0" y="3048"/>
                  </a:lnTo>
                  <a:lnTo>
                    <a:pt x="278892" y="3048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8" name="object 5198"/>
            <p:cNvSpPr/>
            <p:nvPr/>
          </p:nvSpPr>
          <p:spPr>
            <a:xfrm>
              <a:off x="6201916" y="1836610"/>
              <a:ext cx="279400" cy="3175"/>
            </a:xfrm>
            <a:custGeom>
              <a:avLst/>
              <a:gdLst/>
              <a:ahLst/>
              <a:cxnLst/>
              <a:rect l="l" t="t" r="r" b="b"/>
              <a:pathLst>
                <a:path w="279400" h="3175">
                  <a:moveTo>
                    <a:pt x="1524" y="0"/>
                  </a:moveTo>
                  <a:lnTo>
                    <a:pt x="278892" y="3048"/>
                  </a:lnTo>
                  <a:lnTo>
                    <a:pt x="0" y="3048"/>
                  </a:lnTo>
                  <a:lnTo>
                    <a:pt x="15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9" name="object 5199"/>
            <p:cNvSpPr/>
            <p:nvPr/>
          </p:nvSpPr>
          <p:spPr>
            <a:xfrm>
              <a:off x="6201537" y="1839278"/>
              <a:ext cx="281940" cy="1905"/>
            </a:xfrm>
            <a:custGeom>
              <a:avLst/>
              <a:gdLst/>
              <a:ahLst/>
              <a:cxnLst/>
              <a:rect l="l" t="t" r="r" b="b"/>
              <a:pathLst>
                <a:path w="281939" h="1905">
                  <a:moveTo>
                    <a:pt x="278891" y="0"/>
                  </a:moveTo>
                  <a:lnTo>
                    <a:pt x="0" y="0"/>
                  </a:lnTo>
                  <a:lnTo>
                    <a:pt x="281939" y="1524"/>
                  </a:lnTo>
                  <a:lnTo>
                    <a:pt x="27889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0" name="object 5200"/>
            <p:cNvSpPr/>
            <p:nvPr/>
          </p:nvSpPr>
          <p:spPr>
            <a:xfrm>
              <a:off x="6201916" y="1839658"/>
              <a:ext cx="281940" cy="1905"/>
            </a:xfrm>
            <a:custGeom>
              <a:avLst/>
              <a:gdLst/>
              <a:ahLst/>
              <a:cxnLst/>
              <a:rect l="l" t="t" r="r" b="b"/>
              <a:pathLst>
                <a:path w="281939" h="1905">
                  <a:moveTo>
                    <a:pt x="-457" y="762"/>
                  </a:moveTo>
                  <a:lnTo>
                    <a:pt x="28239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1" name="object 5201"/>
            <p:cNvSpPr/>
            <p:nvPr/>
          </p:nvSpPr>
          <p:spPr>
            <a:xfrm>
              <a:off x="6201535" y="1839278"/>
              <a:ext cx="281940" cy="5080"/>
            </a:xfrm>
            <a:custGeom>
              <a:avLst/>
              <a:gdLst/>
              <a:ahLst/>
              <a:cxnLst/>
              <a:rect l="l" t="t" r="r" b="b"/>
              <a:pathLst>
                <a:path w="281939" h="5080">
                  <a:moveTo>
                    <a:pt x="0" y="0"/>
                  </a:moveTo>
                  <a:lnTo>
                    <a:pt x="0" y="4572"/>
                  </a:lnTo>
                  <a:lnTo>
                    <a:pt x="281940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2" name="object 5202"/>
            <p:cNvSpPr/>
            <p:nvPr/>
          </p:nvSpPr>
          <p:spPr>
            <a:xfrm>
              <a:off x="6201916" y="1839658"/>
              <a:ext cx="281940" cy="5080"/>
            </a:xfrm>
            <a:custGeom>
              <a:avLst/>
              <a:gdLst/>
              <a:ahLst/>
              <a:cxnLst/>
              <a:rect l="l" t="t" r="r" b="b"/>
              <a:pathLst>
                <a:path w="281939" h="5080">
                  <a:moveTo>
                    <a:pt x="0" y="0"/>
                  </a:moveTo>
                  <a:lnTo>
                    <a:pt x="281940" y="1524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3" name="object 5203"/>
            <p:cNvSpPr/>
            <p:nvPr/>
          </p:nvSpPr>
          <p:spPr>
            <a:xfrm>
              <a:off x="6201535" y="1840802"/>
              <a:ext cx="283845" cy="7620"/>
            </a:xfrm>
            <a:custGeom>
              <a:avLst/>
              <a:gdLst/>
              <a:ahLst/>
              <a:cxnLst/>
              <a:rect l="l" t="t" r="r" b="b"/>
              <a:pathLst>
                <a:path w="283845" h="7619">
                  <a:moveTo>
                    <a:pt x="281939" y="0"/>
                  </a:moveTo>
                  <a:lnTo>
                    <a:pt x="0" y="3048"/>
                  </a:lnTo>
                  <a:lnTo>
                    <a:pt x="283463" y="7620"/>
                  </a:lnTo>
                  <a:lnTo>
                    <a:pt x="28193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4" name="object 5204"/>
            <p:cNvSpPr/>
            <p:nvPr/>
          </p:nvSpPr>
          <p:spPr>
            <a:xfrm>
              <a:off x="6201916" y="1841182"/>
              <a:ext cx="283845" cy="7620"/>
            </a:xfrm>
            <a:custGeom>
              <a:avLst/>
              <a:gdLst/>
              <a:ahLst/>
              <a:cxnLst/>
              <a:rect l="l" t="t" r="r" b="b"/>
              <a:pathLst>
                <a:path w="283845" h="7619">
                  <a:moveTo>
                    <a:pt x="281939" y="0"/>
                  </a:moveTo>
                  <a:lnTo>
                    <a:pt x="0" y="3048"/>
                  </a:lnTo>
                  <a:lnTo>
                    <a:pt x="283463" y="7620"/>
                  </a:lnTo>
                  <a:lnTo>
                    <a:pt x="281939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5" name="object 5205"/>
            <p:cNvSpPr/>
            <p:nvPr/>
          </p:nvSpPr>
          <p:spPr>
            <a:xfrm>
              <a:off x="6201916" y="1844230"/>
              <a:ext cx="283845" cy="5080"/>
            </a:xfrm>
            <a:custGeom>
              <a:avLst/>
              <a:gdLst/>
              <a:ahLst/>
              <a:cxnLst/>
              <a:rect l="l" t="t" r="r" b="b"/>
              <a:pathLst>
                <a:path w="283845" h="5080">
                  <a:moveTo>
                    <a:pt x="283463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6" name="object 5206"/>
            <p:cNvSpPr/>
            <p:nvPr/>
          </p:nvSpPr>
          <p:spPr>
            <a:xfrm>
              <a:off x="6201916" y="1844230"/>
              <a:ext cx="283845" cy="5080"/>
            </a:xfrm>
            <a:custGeom>
              <a:avLst/>
              <a:gdLst/>
              <a:ahLst/>
              <a:cxnLst/>
              <a:rect l="l" t="t" r="r" b="b"/>
              <a:pathLst>
                <a:path w="283845" h="5080">
                  <a:moveTo>
                    <a:pt x="0" y="0"/>
                  </a:moveTo>
                  <a:lnTo>
                    <a:pt x="283464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7" name="object 5207"/>
            <p:cNvSpPr/>
            <p:nvPr/>
          </p:nvSpPr>
          <p:spPr>
            <a:xfrm>
              <a:off x="6201535" y="1843849"/>
              <a:ext cx="283845" cy="12700"/>
            </a:xfrm>
            <a:custGeom>
              <a:avLst/>
              <a:gdLst/>
              <a:ahLst/>
              <a:cxnLst/>
              <a:rect l="l" t="t" r="r" b="b"/>
              <a:pathLst>
                <a:path w="283845" h="12700">
                  <a:moveTo>
                    <a:pt x="0" y="0"/>
                  </a:moveTo>
                  <a:lnTo>
                    <a:pt x="0" y="12192"/>
                  </a:lnTo>
                  <a:lnTo>
                    <a:pt x="283464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8" name="object 5208"/>
            <p:cNvSpPr/>
            <p:nvPr/>
          </p:nvSpPr>
          <p:spPr>
            <a:xfrm>
              <a:off x="6201916" y="1844230"/>
              <a:ext cx="283845" cy="12700"/>
            </a:xfrm>
            <a:custGeom>
              <a:avLst/>
              <a:gdLst/>
              <a:ahLst/>
              <a:cxnLst/>
              <a:rect l="l" t="t" r="r" b="b"/>
              <a:pathLst>
                <a:path w="283845" h="12700">
                  <a:moveTo>
                    <a:pt x="0" y="0"/>
                  </a:moveTo>
                  <a:lnTo>
                    <a:pt x="283464" y="4572"/>
                  </a:lnTo>
                  <a:lnTo>
                    <a:pt x="0" y="1219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9" name="object 5209"/>
            <p:cNvSpPr/>
            <p:nvPr/>
          </p:nvSpPr>
          <p:spPr>
            <a:xfrm>
              <a:off x="6201535" y="1848421"/>
              <a:ext cx="283845" cy="10795"/>
            </a:xfrm>
            <a:custGeom>
              <a:avLst/>
              <a:gdLst/>
              <a:ahLst/>
              <a:cxnLst/>
              <a:rect l="l" t="t" r="r" b="b"/>
              <a:pathLst>
                <a:path w="283845" h="10794">
                  <a:moveTo>
                    <a:pt x="283463" y="0"/>
                  </a:moveTo>
                  <a:lnTo>
                    <a:pt x="0" y="7620"/>
                  </a:lnTo>
                  <a:lnTo>
                    <a:pt x="281939" y="10668"/>
                  </a:lnTo>
                  <a:lnTo>
                    <a:pt x="28346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0" name="object 5210"/>
            <p:cNvSpPr/>
            <p:nvPr/>
          </p:nvSpPr>
          <p:spPr>
            <a:xfrm>
              <a:off x="6201916" y="1848802"/>
              <a:ext cx="283845" cy="10795"/>
            </a:xfrm>
            <a:custGeom>
              <a:avLst/>
              <a:gdLst/>
              <a:ahLst/>
              <a:cxnLst/>
              <a:rect l="l" t="t" r="r" b="b"/>
              <a:pathLst>
                <a:path w="283845" h="10794">
                  <a:moveTo>
                    <a:pt x="283463" y="0"/>
                  </a:moveTo>
                  <a:lnTo>
                    <a:pt x="0" y="7620"/>
                  </a:lnTo>
                  <a:lnTo>
                    <a:pt x="281939" y="10668"/>
                  </a:lnTo>
                  <a:lnTo>
                    <a:pt x="28346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1" name="object 5211"/>
            <p:cNvSpPr/>
            <p:nvPr/>
          </p:nvSpPr>
          <p:spPr>
            <a:xfrm>
              <a:off x="6201916" y="1856422"/>
              <a:ext cx="281940" cy="3175"/>
            </a:xfrm>
            <a:custGeom>
              <a:avLst/>
              <a:gdLst/>
              <a:ahLst/>
              <a:cxnLst/>
              <a:rect l="l" t="t" r="r" b="b"/>
              <a:pathLst>
                <a:path w="281939" h="3175">
                  <a:moveTo>
                    <a:pt x="281939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2" name="object 5212"/>
            <p:cNvSpPr/>
            <p:nvPr/>
          </p:nvSpPr>
          <p:spPr>
            <a:xfrm>
              <a:off x="6201916" y="1856422"/>
              <a:ext cx="281940" cy="3175"/>
            </a:xfrm>
            <a:custGeom>
              <a:avLst/>
              <a:gdLst/>
              <a:ahLst/>
              <a:cxnLst/>
              <a:rect l="l" t="t" r="r" b="b"/>
              <a:pathLst>
                <a:path w="281939" h="3175">
                  <a:moveTo>
                    <a:pt x="0" y="0"/>
                  </a:moveTo>
                  <a:lnTo>
                    <a:pt x="281940" y="304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3" name="object 5213"/>
            <p:cNvSpPr/>
            <p:nvPr/>
          </p:nvSpPr>
          <p:spPr>
            <a:xfrm>
              <a:off x="6200011" y="1856042"/>
              <a:ext cx="283845" cy="7620"/>
            </a:xfrm>
            <a:custGeom>
              <a:avLst/>
              <a:gdLst/>
              <a:ahLst/>
              <a:cxnLst/>
              <a:rect l="l" t="t" r="r" b="b"/>
              <a:pathLst>
                <a:path w="283845" h="7619">
                  <a:moveTo>
                    <a:pt x="1524" y="0"/>
                  </a:moveTo>
                  <a:lnTo>
                    <a:pt x="0" y="7620"/>
                  </a:lnTo>
                  <a:lnTo>
                    <a:pt x="283464" y="3048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4" name="object 5214"/>
            <p:cNvSpPr/>
            <p:nvPr/>
          </p:nvSpPr>
          <p:spPr>
            <a:xfrm>
              <a:off x="6200392" y="1856422"/>
              <a:ext cx="283845" cy="7620"/>
            </a:xfrm>
            <a:custGeom>
              <a:avLst/>
              <a:gdLst/>
              <a:ahLst/>
              <a:cxnLst/>
              <a:rect l="l" t="t" r="r" b="b"/>
              <a:pathLst>
                <a:path w="283845" h="7619">
                  <a:moveTo>
                    <a:pt x="1524" y="0"/>
                  </a:moveTo>
                  <a:lnTo>
                    <a:pt x="283464" y="3048"/>
                  </a:lnTo>
                  <a:lnTo>
                    <a:pt x="0" y="7620"/>
                  </a:lnTo>
                  <a:lnTo>
                    <a:pt x="15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5" name="object 5215"/>
            <p:cNvSpPr/>
            <p:nvPr/>
          </p:nvSpPr>
          <p:spPr>
            <a:xfrm>
              <a:off x="6200011" y="1859090"/>
              <a:ext cx="285115" cy="5080"/>
            </a:xfrm>
            <a:custGeom>
              <a:avLst/>
              <a:gdLst/>
              <a:ahLst/>
              <a:cxnLst/>
              <a:rect l="l" t="t" r="r" b="b"/>
              <a:pathLst>
                <a:path w="285114" h="5080">
                  <a:moveTo>
                    <a:pt x="283463" y="0"/>
                  </a:moveTo>
                  <a:lnTo>
                    <a:pt x="0" y="4572"/>
                  </a:lnTo>
                  <a:lnTo>
                    <a:pt x="284987" y="4572"/>
                  </a:lnTo>
                  <a:lnTo>
                    <a:pt x="28346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6" name="object 5216"/>
            <p:cNvSpPr/>
            <p:nvPr/>
          </p:nvSpPr>
          <p:spPr>
            <a:xfrm>
              <a:off x="6200392" y="1859470"/>
              <a:ext cx="285115" cy="5080"/>
            </a:xfrm>
            <a:custGeom>
              <a:avLst/>
              <a:gdLst/>
              <a:ahLst/>
              <a:cxnLst/>
              <a:rect l="l" t="t" r="r" b="b"/>
              <a:pathLst>
                <a:path w="285114" h="5080">
                  <a:moveTo>
                    <a:pt x="283463" y="0"/>
                  </a:moveTo>
                  <a:lnTo>
                    <a:pt x="0" y="4572"/>
                  </a:lnTo>
                  <a:lnTo>
                    <a:pt x="284987" y="4572"/>
                  </a:lnTo>
                  <a:lnTo>
                    <a:pt x="28346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7" name="object 5217"/>
            <p:cNvSpPr/>
            <p:nvPr/>
          </p:nvSpPr>
          <p:spPr>
            <a:xfrm>
              <a:off x="6200011" y="1863661"/>
              <a:ext cx="285115" cy="5080"/>
            </a:xfrm>
            <a:custGeom>
              <a:avLst/>
              <a:gdLst/>
              <a:ahLst/>
              <a:cxnLst/>
              <a:rect l="l" t="t" r="r" b="b"/>
              <a:pathLst>
                <a:path w="285114" h="5080">
                  <a:moveTo>
                    <a:pt x="284988" y="0"/>
                  </a:moveTo>
                  <a:lnTo>
                    <a:pt x="0" y="0"/>
                  </a:lnTo>
                  <a:lnTo>
                    <a:pt x="284988" y="4572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8" name="object 5218"/>
            <p:cNvSpPr/>
            <p:nvPr/>
          </p:nvSpPr>
          <p:spPr>
            <a:xfrm>
              <a:off x="6200392" y="1864042"/>
              <a:ext cx="285115" cy="5080"/>
            </a:xfrm>
            <a:custGeom>
              <a:avLst/>
              <a:gdLst/>
              <a:ahLst/>
              <a:cxnLst/>
              <a:rect l="l" t="t" r="r" b="b"/>
              <a:pathLst>
                <a:path w="285114" h="5080">
                  <a:moveTo>
                    <a:pt x="0" y="0"/>
                  </a:moveTo>
                  <a:lnTo>
                    <a:pt x="284988" y="0"/>
                  </a:lnTo>
                  <a:lnTo>
                    <a:pt x="284988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9" name="object 5219"/>
            <p:cNvSpPr/>
            <p:nvPr/>
          </p:nvSpPr>
          <p:spPr>
            <a:xfrm>
              <a:off x="6200392" y="1864042"/>
              <a:ext cx="285115" cy="0"/>
            </a:xfrm>
            <a:custGeom>
              <a:avLst/>
              <a:gdLst/>
              <a:ahLst/>
              <a:cxnLst/>
              <a:rect l="l" t="t" r="r" b="b"/>
              <a:pathLst>
                <a:path w="285114">
                  <a:moveTo>
                    <a:pt x="28498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0" name="object 5220"/>
            <p:cNvSpPr/>
            <p:nvPr/>
          </p:nvSpPr>
          <p:spPr>
            <a:xfrm>
              <a:off x="6200011" y="1863661"/>
              <a:ext cx="285115" cy="67310"/>
            </a:xfrm>
            <a:custGeom>
              <a:avLst/>
              <a:gdLst/>
              <a:ahLst/>
              <a:cxnLst/>
              <a:rect l="l" t="t" r="r" b="b"/>
              <a:pathLst>
                <a:path w="285114" h="67310">
                  <a:moveTo>
                    <a:pt x="0" y="0"/>
                  </a:moveTo>
                  <a:lnTo>
                    <a:pt x="4572" y="67056"/>
                  </a:lnTo>
                  <a:lnTo>
                    <a:pt x="284988" y="4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1" name="object 5221"/>
            <p:cNvSpPr/>
            <p:nvPr/>
          </p:nvSpPr>
          <p:spPr>
            <a:xfrm>
              <a:off x="6200392" y="1864042"/>
              <a:ext cx="285115" cy="67310"/>
            </a:xfrm>
            <a:custGeom>
              <a:avLst/>
              <a:gdLst/>
              <a:ahLst/>
              <a:cxnLst/>
              <a:rect l="l" t="t" r="r" b="b"/>
              <a:pathLst>
                <a:path w="285114" h="67310">
                  <a:moveTo>
                    <a:pt x="0" y="0"/>
                  </a:moveTo>
                  <a:lnTo>
                    <a:pt x="284988" y="4572"/>
                  </a:lnTo>
                  <a:lnTo>
                    <a:pt x="4572" y="6705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2" name="object 5222"/>
            <p:cNvSpPr/>
            <p:nvPr/>
          </p:nvSpPr>
          <p:spPr>
            <a:xfrm>
              <a:off x="6204583" y="1868233"/>
              <a:ext cx="280670" cy="66040"/>
            </a:xfrm>
            <a:custGeom>
              <a:avLst/>
              <a:gdLst/>
              <a:ahLst/>
              <a:cxnLst/>
              <a:rect l="l" t="t" r="r" b="b"/>
              <a:pathLst>
                <a:path w="280670" h="66039">
                  <a:moveTo>
                    <a:pt x="280415" y="0"/>
                  </a:moveTo>
                  <a:lnTo>
                    <a:pt x="0" y="62484"/>
                  </a:lnTo>
                  <a:lnTo>
                    <a:pt x="275843" y="65532"/>
                  </a:lnTo>
                  <a:lnTo>
                    <a:pt x="28041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3" name="object 5223"/>
            <p:cNvSpPr/>
            <p:nvPr/>
          </p:nvSpPr>
          <p:spPr>
            <a:xfrm>
              <a:off x="6204964" y="1868614"/>
              <a:ext cx="280670" cy="66040"/>
            </a:xfrm>
            <a:custGeom>
              <a:avLst/>
              <a:gdLst/>
              <a:ahLst/>
              <a:cxnLst/>
              <a:rect l="l" t="t" r="r" b="b"/>
              <a:pathLst>
                <a:path w="280670" h="66039">
                  <a:moveTo>
                    <a:pt x="280415" y="0"/>
                  </a:moveTo>
                  <a:lnTo>
                    <a:pt x="0" y="62484"/>
                  </a:lnTo>
                  <a:lnTo>
                    <a:pt x="275843" y="65532"/>
                  </a:lnTo>
                  <a:lnTo>
                    <a:pt x="28041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4" name="object 5224"/>
            <p:cNvSpPr/>
            <p:nvPr/>
          </p:nvSpPr>
          <p:spPr>
            <a:xfrm>
              <a:off x="6204964" y="1931098"/>
              <a:ext cx="276225" cy="3175"/>
            </a:xfrm>
            <a:custGeom>
              <a:avLst/>
              <a:gdLst/>
              <a:ahLst/>
              <a:cxnLst/>
              <a:rect l="l" t="t" r="r" b="b"/>
              <a:pathLst>
                <a:path w="276225" h="3175">
                  <a:moveTo>
                    <a:pt x="27584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5" name="object 5225"/>
            <p:cNvSpPr/>
            <p:nvPr/>
          </p:nvSpPr>
          <p:spPr>
            <a:xfrm>
              <a:off x="6204964" y="1931098"/>
              <a:ext cx="276225" cy="3175"/>
            </a:xfrm>
            <a:custGeom>
              <a:avLst/>
              <a:gdLst/>
              <a:ahLst/>
              <a:cxnLst/>
              <a:rect l="l" t="t" r="r" b="b"/>
              <a:pathLst>
                <a:path w="276225" h="3175">
                  <a:moveTo>
                    <a:pt x="0" y="0"/>
                  </a:moveTo>
                  <a:lnTo>
                    <a:pt x="275844" y="304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6" name="object 5226"/>
            <p:cNvSpPr/>
            <p:nvPr/>
          </p:nvSpPr>
          <p:spPr>
            <a:xfrm>
              <a:off x="6204585" y="1930717"/>
              <a:ext cx="276225" cy="17145"/>
            </a:xfrm>
            <a:custGeom>
              <a:avLst/>
              <a:gdLst/>
              <a:ahLst/>
              <a:cxnLst/>
              <a:rect l="l" t="t" r="r" b="b"/>
              <a:pathLst>
                <a:path w="276225" h="17144">
                  <a:moveTo>
                    <a:pt x="0" y="0"/>
                  </a:moveTo>
                  <a:lnTo>
                    <a:pt x="7620" y="16764"/>
                  </a:lnTo>
                  <a:lnTo>
                    <a:pt x="275844" y="30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7" name="object 5227"/>
            <p:cNvSpPr/>
            <p:nvPr/>
          </p:nvSpPr>
          <p:spPr>
            <a:xfrm>
              <a:off x="6204964" y="1931098"/>
              <a:ext cx="276225" cy="17145"/>
            </a:xfrm>
            <a:custGeom>
              <a:avLst/>
              <a:gdLst/>
              <a:ahLst/>
              <a:cxnLst/>
              <a:rect l="l" t="t" r="r" b="b"/>
              <a:pathLst>
                <a:path w="276225" h="17144">
                  <a:moveTo>
                    <a:pt x="0" y="0"/>
                  </a:moveTo>
                  <a:lnTo>
                    <a:pt x="275844" y="3048"/>
                  </a:lnTo>
                  <a:lnTo>
                    <a:pt x="7620" y="1676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8" name="object 5228"/>
            <p:cNvSpPr/>
            <p:nvPr/>
          </p:nvSpPr>
          <p:spPr>
            <a:xfrm>
              <a:off x="6212205" y="1933766"/>
              <a:ext cx="268605" cy="17145"/>
            </a:xfrm>
            <a:custGeom>
              <a:avLst/>
              <a:gdLst/>
              <a:ahLst/>
              <a:cxnLst/>
              <a:rect l="l" t="t" r="r" b="b"/>
              <a:pathLst>
                <a:path w="268604" h="17144">
                  <a:moveTo>
                    <a:pt x="268224" y="0"/>
                  </a:moveTo>
                  <a:lnTo>
                    <a:pt x="0" y="13716"/>
                  </a:lnTo>
                  <a:lnTo>
                    <a:pt x="257556" y="16764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9" name="object 5229"/>
            <p:cNvSpPr/>
            <p:nvPr/>
          </p:nvSpPr>
          <p:spPr>
            <a:xfrm>
              <a:off x="6212584" y="1934146"/>
              <a:ext cx="268605" cy="17145"/>
            </a:xfrm>
            <a:custGeom>
              <a:avLst/>
              <a:gdLst/>
              <a:ahLst/>
              <a:cxnLst/>
              <a:rect l="l" t="t" r="r" b="b"/>
              <a:pathLst>
                <a:path w="268604" h="17144">
                  <a:moveTo>
                    <a:pt x="268224" y="0"/>
                  </a:moveTo>
                  <a:lnTo>
                    <a:pt x="0" y="13716"/>
                  </a:lnTo>
                  <a:lnTo>
                    <a:pt x="257556" y="16764"/>
                  </a:lnTo>
                  <a:lnTo>
                    <a:pt x="268224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0" name="object 5230"/>
            <p:cNvSpPr/>
            <p:nvPr/>
          </p:nvSpPr>
          <p:spPr>
            <a:xfrm>
              <a:off x="6212584" y="1947862"/>
              <a:ext cx="257810" cy="3175"/>
            </a:xfrm>
            <a:custGeom>
              <a:avLst/>
              <a:gdLst/>
              <a:ahLst/>
              <a:cxnLst/>
              <a:rect l="l" t="t" r="r" b="b"/>
              <a:pathLst>
                <a:path w="257810" h="3175">
                  <a:moveTo>
                    <a:pt x="257556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1" name="object 5231"/>
            <p:cNvSpPr/>
            <p:nvPr/>
          </p:nvSpPr>
          <p:spPr>
            <a:xfrm>
              <a:off x="6212584" y="1947862"/>
              <a:ext cx="257810" cy="3175"/>
            </a:xfrm>
            <a:custGeom>
              <a:avLst/>
              <a:gdLst/>
              <a:ahLst/>
              <a:cxnLst/>
              <a:rect l="l" t="t" r="r" b="b"/>
              <a:pathLst>
                <a:path w="257810" h="3175">
                  <a:moveTo>
                    <a:pt x="0" y="0"/>
                  </a:moveTo>
                  <a:lnTo>
                    <a:pt x="257556" y="304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2" name="object 5232"/>
            <p:cNvSpPr/>
            <p:nvPr/>
          </p:nvSpPr>
          <p:spPr>
            <a:xfrm>
              <a:off x="6212205" y="1947481"/>
              <a:ext cx="257810" cy="9525"/>
            </a:xfrm>
            <a:custGeom>
              <a:avLst/>
              <a:gdLst/>
              <a:ahLst/>
              <a:cxnLst/>
              <a:rect l="l" t="t" r="r" b="b"/>
              <a:pathLst>
                <a:path w="257810" h="9525">
                  <a:moveTo>
                    <a:pt x="0" y="0"/>
                  </a:moveTo>
                  <a:lnTo>
                    <a:pt x="16764" y="9144"/>
                  </a:lnTo>
                  <a:lnTo>
                    <a:pt x="257556" y="30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3" name="object 5233"/>
            <p:cNvSpPr/>
            <p:nvPr/>
          </p:nvSpPr>
          <p:spPr>
            <a:xfrm>
              <a:off x="6212584" y="1947862"/>
              <a:ext cx="257810" cy="9525"/>
            </a:xfrm>
            <a:custGeom>
              <a:avLst/>
              <a:gdLst/>
              <a:ahLst/>
              <a:cxnLst/>
              <a:rect l="l" t="t" r="r" b="b"/>
              <a:pathLst>
                <a:path w="257810" h="9525">
                  <a:moveTo>
                    <a:pt x="0" y="0"/>
                  </a:moveTo>
                  <a:lnTo>
                    <a:pt x="257556" y="3048"/>
                  </a:lnTo>
                  <a:lnTo>
                    <a:pt x="16764" y="914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4" name="object 5234"/>
            <p:cNvSpPr/>
            <p:nvPr/>
          </p:nvSpPr>
          <p:spPr>
            <a:xfrm>
              <a:off x="6228967" y="1950530"/>
              <a:ext cx="241300" cy="7620"/>
            </a:xfrm>
            <a:custGeom>
              <a:avLst/>
              <a:gdLst/>
              <a:ahLst/>
              <a:cxnLst/>
              <a:rect l="l" t="t" r="r" b="b"/>
              <a:pathLst>
                <a:path w="241300" h="7619">
                  <a:moveTo>
                    <a:pt x="240791" y="0"/>
                  </a:moveTo>
                  <a:lnTo>
                    <a:pt x="0" y="6096"/>
                  </a:lnTo>
                  <a:lnTo>
                    <a:pt x="227075" y="7620"/>
                  </a:lnTo>
                  <a:lnTo>
                    <a:pt x="24079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5" name="object 5235"/>
            <p:cNvSpPr/>
            <p:nvPr/>
          </p:nvSpPr>
          <p:spPr>
            <a:xfrm>
              <a:off x="6229348" y="1950910"/>
              <a:ext cx="241300" cy="7620"/>
            </a:xfrm>
            <a:custGeom>
              <a:avLst/>
              <a:gdLst/>
              <a:ahLst/>
              <a:cxnLst/>
              <a:rect l="l" t="t" r="r" b="b"/>
              <a:pathLst>
                <a:path w="241300" h="7619">
                  <a:moveTo>
                    <a:pt x="240791" y="0"/>
                  </a:moveTo>
                  <a:lnTo>
                    <a:pt x="0" y="6096"/>
                  </a:lnTo>
                  <a:lnTo>
                    <a:pt x="227075" y="7620"/>
                  </a:lnTo>
                  <a:lnTo>
                    <a:pt x="240791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6" name="object 5236"/>
            <p:cNvSpPr/>
            <p:nvPr/>
          </p:nvSpPr>
          <p:spPr>
            <a:xfrm>
              <a:off x="6228969" y="1956626"/>
              <a:ext cx="227329" cy="1905"/>
            </a:xfrm>
            <a:custGeom>
              <a:avLst/>
              <a:gdLst/>
              <a:ahLst/>
              <a:cxnLst/>
              <a:rect l="l" t="t" r="r" b="b"/>
              <a:pathLst>
                <a:path w="227329" h="1905">
                  <a:moveTo>
                    <a:pt x="0" y="0"/>
                  </a:moveTo>
                  <a:lnTo>
                    <a:pt x="227076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7" name="object 5237"/>
            <p:cNvSpPr/>
            <p:nvPr/>
          </p:nvSpPr>
          <p:spPr>
            <a:xfrm>
              <a:off x="6229348" y="1957006"/>
              <a:ext cx="227329" cy="1905"/>
            </a:xfrm>
            <a:custGeom>
              <a:avLst/>
              <a:gdLst/>
              <a:ahLst/>
              <a:cxnLst/>
              <a:rect l="l" t="t" r="r" b="b"/>
              <a:pathLst>
                <a:path w="227329" h="1905">
                  <a:moveTo>
                    <a:pt x="-457" y="762"/>
                  </a:moveTo>
                  <a:lnTo>
                    <a:pt x="227533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8" name="object 5238"/>
            <p:cNvSpPr/>
            <p:nvPr/>
          </p:nvSpPr>
          <p:spPr>
            <a:xfrm>
              <a:off x="6233541" y="1956625"/>
              <a:ext cx="222885" cy="10795"/>
            </a:xfrm>
            <a:custGeom>
              <a:avLst/>
              <a:gdLst/>
              <a:ahLst/>
              <a:cxnLst/>
              <a:rect l="l" t="t" r="r" b="b"/>
              <a:pathLst>
                <a:path w="222885" h="10794">
                  <a:moveTo>
                    <a:pt x="0" y="0"/>
                  </a:moveTo>
                  <a:lnTo>
                    <a:pt x="106679" y="10668"/>
                  </a:lnTo>
                  <a:lnTo>
                    <a:pt x="222503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9" name="object 5239"/>
            <p:cNvSpPr/>
            <p:nvPr/>
          </p:nvSpPr>
          <p:spPr>
            <a:xfrm>
              <a:off x="6233920" y="1957006"/>
              <a:ext cx="222885" cy="10795"/>
            </a:xfrm>
            <a:custGeom>
              <a:avLst/>
              <a:gdLst/>
              <a:ahLst/>
              <a:cxnLst/>
              <a:rect l="l" t="t" r="r" b="b"/>
              <a:pathLst>
                <a:path w="222885" h="10794">
                  <a:moveTo>
                    <a:pt x="222503" y="1524"/>
                  </a:moveTo>
                  <a:lnTo>
                    <a:pt x="0" y="0"/>
                  </a:lnTo>
                  <a:lnTo>
                    <a:pt x="106679" y="10668"/>
                  </a:lnTo>
                  <a:lnTo>
                    <a:pt x="222503" y="152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0" name="object 5240"/>
            <p:cNvSpPr/>
            <p:nvPr/>
          </p:nvSpPr>
          <p:spPr>
            <a:xfrm>
              <a:off x="6233920" y="1957006"/>
              <a:ext cx="222885" cy="1905"/>
            </a:xfrm>
            <a:custGeom>
              <a:avLst/>
              <a:gdLst/>
              <a:ahLst/>
              <a:cxnLst/>
              <a:rect l="l" t="t" r="r" b="b"/>
              <a:pathLst>
                <a:path w="222885" h="1905">
                  <a:moveTo>
                    <a:pt x="-457" y="762"/>
                  </a:moveTo>
                  <a:lnTo>
                    <a:pt x="222961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1" name="object 5241"/>
            <p:cNvSpPr/>
            <p:nvPr/>
          </p:nvSpPr>
          <p:spPr>
            <a:xfrm>
              <a:off x="6200392" y="1726501"/>
              <a:ext cx="285115" cy="241300"/>
            </a:xfrm>
            <a:custGeom>
              <a:avLst/>
              <a:gdLst/>
              <a:ahLst/>
              <a:cxnLst/>
              <a:rect l="l" t="t" r="r" b="b"/>
              <a:pathLst>
                <a:path w="285114" h="241300">
                  <a:moveTo>
                    <a:pt x="4057" y="0"/>
                  </a:moveTo>
                  <a:lnTo>
                    <a:pt x="1524" y="50672"/>
                  </a:lnTo>
                  <a:lnTo>
                    <a:pt x="7620" y="107060"/>
                  </a:lnTo>
                  <a:lnTo>
                    <a:pt x="3048" y="110108"/>
                  </a:lnTo>
                  <a:lnTo>
                    <a:pt x="1524" y="117728"/>
                  </a:lnTo>
                  <a:lnTo>
                    <a:pt x="1524" y="129920"/>
                  </a:lnTo>
                  <a:lnTo>
                    <a:pt x="0" y="137540"/>
                  </a:lnTo>
                  <a:lnTo>
                    <a:pt x="4572" y="204596"/>
                  </a:lnTo>
                  <a:lnTo>
                    <a:pt x="12192" y="221360"/>
                  </a:lnTo>
                  <a:lnTo>
                    <a:pt x="28956" y="230504"/>
                  </a:lnTo>
                  <a:lnTo>
                    <a:pt x="140208" y="241172"/>
                  </a:lnTo>
                  <a:lnTo>
                    <a:pt x="256032" y="232028"/>
                  </a:lnTo>
                  <a:lnTo>
                    <a:pt x="269748" y="224408"/>
                  </a:lnTo>
                  <a:lnTo>
                    <a:pt x="280416" y="207644"/>
                  </a:lnTo>
                  <a:lnTo>
                    <a:pt x="284988" y="137540"/>
                  </a:lnTo>
                  <a:lnTo>
                    <a:pt x="283464" y="132968"/>
                  </a:lnTo>
                  <a:lnTo>
                    <a:pt x="284988" y="122300"/>
                  </a:lnTo>
                  <a:lnTo>
                    <a:pt x="283464" y="114680"/>
                  </a:lnTo>
                  <a:lnTo>
                    <a:pt x="275844" y="111632"/>
                  </a:lnTo>
                  <a:lnTo>
                    <a:pt x="281940" y="50672"/>
                  </a:lnTo>
                  <a:lnTo>
                    <a:pt x="283464" y="380"/>
                  </a:lnTo>
                  <a:lnTo>
                    <a:pt x="28331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2" name="object 5242"/>
            <p:cNvSpPr/>
            <p:nvPr/>
          </p:nvSpPr>
          <p:spPr>
            <a:xfrm>
              <a:off x="10068304" y="1726501"/>
              <a:ext cx="887094" cy="561340"/>
            </a:xfrm>
            <a:custGeom>
              <a:avLst/>
              <a:gdLst/>
              <a:ahLst/>
              <a:cxnLst/>
              <a:rect l="l" t="t" r="r" b="b"/>
              <a:pathLst>
                <a:path w="887095" h="561339">
                  <a:moveTo>
                    <a:pt x="882396" y="561212"/>
                  </a:moveTo>
                  <a:lnTo>
                    <a:pt x="0" y="552068"/>
                  </a:lnTo>
                  <a:lnTo>
                    <a:pt x="5279" y="0"/>
                  </a:lnTo>
                </a:path>
                <a:path w="887095" h="561339">
                  <a:moveTo>
                    <a:pt x="886983" y="0"/>
                  </a:moveTo>
                  <a:lnTo>
                    <a:pt x="882396" y="5612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3" name="object 5243"/>
            <p:cNvSpPr/>
            <p:nvPr/>
          </p:nvSpPr>
          <p:spPr>
            <a:xfrm>
              <a:off x="10286236" y="1726501"/>
              <a:ext cx="453390" cy="342265"/>
            </a:xfrm>
            <a:custGeom>
              <a:avLst/>
              <a:gdLst/>
              <a:ahLst/>
              <a:cxnLst/>
              <a:rect l="l" t="t" r="r" b="b"/>
              <a:pathLst>
                <a:path w="453390" h="342264">
                  <a:moveTo>
                    <a:pt x="449579" y="341757"/>
                  </a:moveTo>
                  <a:lnTo>
                    <a:pt x="0" y="337185"/>
                  </a:lnTo>
                  <a:lnTo>
                    <a:pt x="2857" y="0"/>
                  </a:lnTo>
                </a:path>
                <a:path w="453390" h="342264">
                  <a:moveTo>
                    <a:pt x="453049" y="0"/>
                  </a:moveTo>
                  <a:lnTo>
                    <a:pt x="449579" y="34175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4" name="object 5244"/>
            <p:cNvSpPr/>
            <p:nvPr/>
          </p:nvSpPr>
          <p:spPr>
            <a:xfrm>
              <a:off x="9187433" y="1726501"/>
              <a:ext cx="886460" cy="553720"/>
            </a:xfrm>
            <a:custGeom>
              <a:avLst/>
              <a:gdLst/>
              <a:ahLst/>
              <a:cxnLst/>
              <a:rect l="l" t="t" r="r" b="b"/>
              <a:pathLst>
                <a:path w="886459" h="553719">
                  <a:moveTo>
                    <a:pt x="880872" y="553593"/>
                  </a:moveTo>
                  <a:lnTo>
                    <a:pt x="0" y="544449"/>
                  </a:lnTo>
                  <a:lnTo>
                    <a:pt x="4462" y="0"/>
                  </a:lnTo>
                </a:path>
                <a:path w="886459" h="553719">
                  <a:moveTo>
                    <a:pt x="886151" y="0"/>
                  </a:moveTo>
                  <a:lnTo>
                    <a:pt x="880872" y="5535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5" name="object 5245"/>
            <p:cNvSpPr/>
            <p:nvPr/>
          </p:nvSpPr>
          <p:spPr>
            <a:xfrm>
              <a:off x="9405365" y="1726501"/>
              <a:ext cx="452755" cy="334645"/>
            </a:xfrm>
            <a:custGeom>
              <a:avLst/>
              <a:gdLst/>
              <a:ahLst/>
              <a:cxnLst/>
              <a:rect l="l" t="t" r="r" b="b"/>
              <a:pathLst>
                <a:path w="452754" h="334644">
                  <a:moveTo>
                    <a:pt x="449579" y="334136"/>
                  </a:moveTo>
                  <a:lnTo>
                    <a:pt x="0" y="329564"/>
                  </a:lnTo>
                  <a:lnTo>
                    <a:pt x="2792" y="0"/>
                  </a:lnTo>
                </a:path>
                <a:path w="452754" h="334644">
                  <a:moveTo>
                    <a:pt x="452406" y="0"/>
                  </a:moveTo>
                  <a:lnTo>
                    <a:pt x="449579" y="3341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6" name="object 5246"/>
            <p:cNvSpPr/>
            <p:nvPr/>
          </p:nvSpPr>
          <p:spPr>
            <a:xfrm>
              <a:off x="11566439" y="1726501"/>
              <a:ext cx="1905" cy="4644390"/>
            </a:xfrm>
            <a:custGeom>
              <a:avLst/>
              <a:gdLst/>
              <a:ahLst/>
              <a:cxnLst/>
              <a:rect l="l" t="t" r="r" b="b"/>
              <a:pathLst>
                <a:path w="1904" h="4644390">
                  <a:moveTo>
                    <a:pt x="0" y="0"/>
                  </a:moveTo>
                  <a:lnTo>
                    <a:pt x="1481" y="4644009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7" name="object 5247"/>
            <p:cNvSpPr/>
            <p:nvPr/>
          </p:nvSpPr>
          <p:spPr>
            <a:xfrm>
              <a:off x="12683490" y="6106858"/>
              <a:ext cx="3175" cy="273050"/>
            </a:xfrm>
            <a:custGeom>
              <a:avLst/>
              <a:gdLst/>
              <a:ahLst/>
              <a:cxnLst/>
              <a:rect l="l" t="t" r="r" b="b"/>
              <a:pathLst>
                <a:path w="3175" h="273050">
                  <a:moveTo>
                    <a:pt x="0" y="272796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8" name="object 5248"/>
            <p:cNvSpPr/>
            <p:nvPr/>
          </p:nvSpPr>
          <p:spPr>
            <a:xfrm>
              <a:off x="12694155" y="1726501"/>
              <a:ext cx="31115" cy="3490595"/>
            </a:xfrm>
            <a:custGeom>
              <a:avLst/>
              <a:gdLst/>
              <a:ahLst/>
              <a:cxnLst/>
              <a:rect l="l" t="t" r="r" b="b"/>
              <a:pathLst>
                <a:path w="31115" h="3490595">
                  <a:moveTo>
                    <a:pt x="0" y="3490341"/>
                  </a:moveTo>
                  <a:lnTo>
                    <a:pt x="30588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9" name="object 5249"/>
            <p:cNvSpPr/>
            <p:nvPr/>
          </p:nvSpPr>
          <p:spPr>
            <a:xfrm>
              <a:off x="12552426" y="1726501"/>
              <a:ext cx="37465" cy="3489325"/>
            </a:xfrm>
            <a:custGeom>
              <a:avLst/>
              <a:gdLst/>
              <a:ahLst/>
              <a:cxnLst/>
              <a:rect l="l" t="t" r="r" b="b"/>
              <a:pathLst>
                <a:path w="37465" h="3489325">
                  <a:moveTo>
                    <a:pt x="37325" y="0"/>
                  </a:moveTo>
                  <a:lnTo>
                    <a:pt x="0" y="3488817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0" name="object 5250"/>
            <p:cNvSpPr/>
            <p:nvPr/>
          </p:nvSpPr>
          <p:spPr>
            <a:xfrm>
              <a:off x="12540231" y="6105334"/>
              <a:ext cx="3175" cy="273050"/>
            </a:xfrm>
            <a:custGeom>
              <a:avLst/>
              <a:gdLst/>
              <a:ahLst/>
              <a:cxnLst/>
              <a:rect l="l" t="t" r="r" b="b"/>
              <a:pathLst>
                <a:path w="3175" h="273050">
                  <a:moveTo>
                    <a:pt x="3048" y="0"/>
                  </a:moveTo>
                  <a:lnTo>
                    <a:pt x="0" y="272796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1" name="object 5251"/>
            <p:cNvSpPr/>
            <p:nvPr/>
          </p:nvSpPr>
          <p:spPr>
            <a:xfrm>
              <a:off x="11432573" y="1726501"/>
              <a:ext cx="12065" cy="4642485"/>
            </a:xfrm>
            <a:custGeom>
              <a:avLst/>
              <a:gdLst/>
              <a:ahLst/>
              <a:cxnLst/>
              <a:rect l="l" t="t" r="r" b="b"/>
              <a:pathLst>
                <a:path w="12065" h="4642485">
                  <a:moveTo>
                    <a:pt x="0" y="0"/>
                  </a:moveTo>
                  <a:lnTo>
                    <a:pt x="11903" y="4642485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2" name="object 5252"/>
            <p:cNvSpPr/>
            <p:nvPr/>
          </p:nvSpPr>
          <p:spPr>
            <a:xfrm>
              <a:off x="11444478" y="6368986"/>
              <a:ext cx="1239520" cy="10795"/>
            </a:xfrm>
            <a:custGeom>
              <a:avLst/>
              <a:gdLst/>
              <a:ahLst/>
              <a:cxnLst/>
              <a:rect l="l" t="t" r="r" b="b"/>
              <a:pathLst>
                <a:path w="1239520" h="10795">
                  <a:moveTo>
                    <a:pt x="1239011" y="106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3" name="object 5253"/>
            <p:cNvSpPr/>
            <p:nvPr/>
          </p:nvSpPr>
          <p:spPr>
            <a:xfrm>
              <a:off x="12543752" y="5215166"/>
              <a:ext cx="633730" cy="896619"/>
            </a:xfrm>
            <a:custGeom>
              <a:avLst/>
              <a:gdLst/>
              <a:ahLst/>
              <a:cxnLst/>
              <a:rect l="l" t="t" r="r" b="b"/>
              <a:pathLst>
                <a:path w="633730" h="896620">
                  <a:moveTo>
                    <a:pt x="0" y="890485"/>
                  </a:moveTo>
                  <a:lnTo>
                    <a:pt x="633145" y="896029"/>
                  </a:lnTo>
                </a:path>
                <a:path w="633730" h="896620">
                  <a:moveTo>
                    <a:pt x="633145" y="5471"/>
                  </a:moveTo>
                  <a:lnTo>
                    <a:pt x="9296" y="0"/>
                  </a:lnTo>
                </a:path>
              </a:pathLst>
            </a:custGeom>
            <a:ln w="3175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4" name="object 5254"/>
            <p:cNvSpPr/>
            <p:nvPr/>
          </p:nvSpPr>
          <p:spPr>
            <a:xfrm>
              <a:off x="12543279" y="5215318"/>
              <a:ext cx="9525" cy="890269"/>
            </a:xfrm>
            <a:custGeom>
              <a:avLst/>
              <a:gdLst/>
              <a:ahLst/>
              <a:cxnLst/>
              <a:rect l="l" t="t" r="r" b="b"/>
              <a:pathLst>
                <a:path w="9525" h="890270">
                  <a:moveTo>
                    <a:pt x="9144" y="0"/>
                  </a:moveTo>
                  <a:lnTo>
                    <a:pt x="0" y="890016"/>
                  </a:lnTo>
                </a:path>
              </a:pathLst>
            </a:custGeom>
            <a:ln w="3175">
              <a:solidFill>
                <a:srgbClr val="C7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5" name="object 5255"/>
            <p:cNvSpPr/>
            <p:nvPr/>
          </p:nvSpPr>
          <p:spPr>
            <a:xfrm>
              <a:off x="9086391" y="4507725"/>
              <a:ext cx="639470" cy="653187"/>
            </a:xfrm>
            <a:prstGeom prst="rect">
              <a:avLst/>
            </a:prstGeom>
            <a:blipFill>
              <a:blip r:embed="rId1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56" name="object 5256"/>
          <p:cNvGrpSpPr/>
          <p:nvPr/>
        </p:nvGrpSpPr>
        <p:grpSpPr>
          <a:xfrm>
            <a:off x="457194" y="10012515"/>
            <a:ext cx="3103245" cy="222885"/>
            <a:chOff x="457194" y="10012515"/>
            <a:chExt cx="3103245" cy="222885"/>
          </a:xfrm>
        </p:grpSpPr>
        <p:sp>
          <p:nvSpPr>
            <p:cNvPr id="5257" name="object 5257"/>
            <p:cNvSpPr/>
            <p:nvPr/>
          </p:nvSpPr>
          <p:spPr>
            <a:xfrm>
              <a:off x="457194" y="10057271"/>
              <a:ext cx="193179" cy="129832"/>
            </a:xfrm>
            <a:prstGeom prst="rect">
              <a:avLst/>
            </a:prstGeom>
            <a:blipFill>
              <a:blip r:embed="rId1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8" name="object 5258"/>
            <p:cNvSpPr/>
            <p:nvPr/>
          </p:nvSpPr>
          <p:spPr>
            <a:xfrm>
              <a:off x="672856" y="10057268"/>
              <a:ext cx="390020" cy="133264"/>
            </a:xfrm>
            <a:prstGeom prst="rect">
              <a:avLst/>
            </a:prstGeom>
            <a:blipFill>
              <a:blip r:embed="rId1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9" name="object 5259"/>
            <p:cNvSpPr/>
            <p:nvPr/>
          </p:nvSpPr>
          <p:spPr>
            <a:xfrm>
              <a:off x="1089787" y="10012515"/>
              <a:ext cx="97790" cy="174625"/>
            </a:xfrm>
            <a:custGeom>
              <a:avLst/>
              <a:gdLst/>
              <a:ahLst/>
              <a:cxnLst/>
              <a:rect l="l" t="t" r="r" b="b"/>
              <a:pathLst>
                <a:path w="9779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97790" h="174625">
                  <a:moveTo>
                    <a:pt x="97548" y="0"/>
                  </a:moveTo>
                  <a:lnTo>
                    <a:pt x="62826" y="0"/>
                  </a:lnTo>
                  <a:lnTo>
                    <a:pt x="62826" y="174586"/>
                  </a:lnTo>
                  <a:lnTo>
                    <a:pt x="97548" y="174586"/>
                  </a:lnTo>
                  <a:lnTo>
                    <a:pt x="97548" y="0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0" name="object 5260"/>
            <p:cNvSpPr/>
            <p:nvPr/>
          </p:nvSpPr>
          <p:spPr>
            <a:xfrm>
              <a:off x="1363643" y="10060691"/>
              <a:ext cx="118605" cy="129590"/>
            </a:xfrm>
            <a:prstGeom prst="rect">
              <a:avLst/>
            </a:prstGeom>
            <a:blipFill>
              <a:blip r:embed="rId1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1" name="object 5261"/>
            <p:cNvSpPr/>
            <p:nvPr/>
          </p:nvSpPr>
          <p:spPr>
            <a:xfrm>
              <a:off x="1210569" y="10057263"/>
              <a:ext cx="130822" cy="133032"/>
            </a:xfrm>
            <a:prstGeom prst="rect">
              <a:avLst/>
            </a:prstGeom>
            <a:blipFill>
              <a:blip r:embed="rId1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2" name="object 5262"/>
            <p:cNvSpPr/>
            <p:nvPr/>
          </p:nvSpPr>
          <p:spPr>
            <a:xfrm>
              <a:off x="1504736" y="10057266"/>
              <a:ext cx="125437" cy="177533"/>
            </a:xfrm>
            <a:prstGeom prst="rect">
              <a:avLst/>
            </a:prstGeom>
            <a:blipFill>
              <a:blip r:embed="rId1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3" name="object 5263"/>
            <p:cNvSpPr/>
            <p:nvPr/>
          </p:nvSpPr>
          <p:spPr>
            <a:xfrm>
              <a:off x="1657315" y="10012516"/>
              <a:ext cx="118592" cy="174586"/>
            </a:xfrm>
            <a:prstGeom prst="rect">
              <a:avLst/>
            </a:prstGeom>
            <a:blipFill>
              <a:blip r:embed="rId1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4" name="object 5264"/>
            <p:cNvSpPr/>
            <p:nvPr/>
          </p:nvSpPr>
          <p:spPr>
            <a:xfrm>
              <a:off x="1802808" y="10057271"/>
              <a:ext cx="193179" cy="129832"/>
            </a:xfrm>
            <a:prstGeom prst="rect">
              <a:avLst/>
            </a:prstGeom>
            <a:blipFill>
              <a:blip r:embed="rId1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5" name="object 5265"/>
            <p:cNvSpPr/>
            <p:nvPr/>
          </p:nvSpPr>
          <p:spPr>
            <a:xfrm>
              <a:off x="2023369" y="10060691"/>
              <a:ext cx="118592" cy="129590"/>
            </a:xfrm>
            <a:prstGeom prst="rect">
              <a:avLst/>
            </a:prstGeom>
            <a:blipFill>
              <a:blip r:embed="rId1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6" name="object 5266"/>
            <p:cNvSpPr/>
            <p:nvPr/>
          </p:nvSpPr>
          <p:spPr>
            <a:xfrm>
              <a:off x="2167890" y="10012515"/>
              <a:ext cx="175260" cy="174625"/>
            </a:xfrm>
            <a:custGeom>
              <a:avLst/>
              <a:gdLst/>
              <a:ahLst/>
              <a:cxnLst/>
              <a:rect l="l" t="t" r="r" b="b"/>
              <a:pathLst>
                <a:path w="17526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175260" h="174625">
                  <a:moveTo>
                    <a:pt x="174828" y="48183"/>
                  </a:moveTo>
                  <a:lnTo>
                    <a:pt x="140347" y="48183"/>
                  </a:lnTo>
                  <a:lnTo>
                    <a:pt x="113703" y="134493"/>
                  </a:lnTo>
                  <a:lnTo>
                    <a:pt x="113195" y="134493"/>
                  </a:lnTo>
                  <a:lnTo>
                    <a:pt x="86537" y="48183"/>
                  </a:lnTo>
                  <a:lnTo>
                    <a:pt x="50114" y="48183"/>
                  </a:lnTo>
                  <a:lnTo>
                    <a:pt x="93395" y="174599"/>
                  </a:lnTo>
                  <a:lnTo>
                    <a:pt x="132029" y="174599"/>
                  </a:lnTo>
                  <a:lnTo>
                    <a:pt x="174828" y="48183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7" name="object 5267"/>
            <p:cNvSpPr/>
            <p:nvPr/>
          </p:nvSpPr>
          <p:spPr>
            <a:xfrm>
              <a:off x="2357386" y="10012515"/>
              <a:ext cx="1202823" cy="178019"/>
            </a:xfrm>
            <a:prstGeom prst="rect">
              <a:avLst/>
            </a:prstGeom>
            <a:blipFill>
              <a:blip r:embed="rId1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68" name="object 5268"/>
          <p:cNvSpPr txBox="1"/>
          <p:nvPr/>
        </p:nvSpPr>
        <p:spPr>
          <a:xfrm>
            <a:off x="1816100" y="8681873"/>
            <a:ext cx="26130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231F20"/>
                </a:solidFill>
                <a:latin typeface="Lucida Sans"/>
                <a:cs typeface="Lucida Sans"/>
              </a:rPr>
              <a:t>GROUND </a:t>
            </a:r>
            <a:r>
              <a:rPr sz="1200" b="1" spc="-45" dirty="0">
                <a:solidFill>
                  <a:srgbClr val="231F20"/>
                </a:solidFill>
                <a:latin typeface="Lucida Sans"/>
                <a:cs typeface="Lucida Sans"/>
              </a:rPr>
              <a:t>FLOOR </a:t>
            </a:r>
            <a:r>
              <a:rPr sz="1200" b="1" spc="-5" dirty="0">
                <a:solidFill>
                  <a:srgbClr val="231F20"/>
                </a:solidFill>
                <a:latin typeface="Lucida Sans"/>
                <a:cs typeface="Lucida Sans"/>
              </a:rPr>
              <a:t>AREA </a:t>
            </a:r>
            <a:r>
              <a:rPr sz="1200" b="1" spc="35" dirty="0">
                <a:solidFill>
                  <a:srgbClr val="231F20"/>
                </a:solidFill>
                <a:latin typeface="Lucida Sans"/>
                <a:cs typeface="Lucida Sans"/>
              </a:rPr>
              <a:t>- </a:t>
            </a:r>
            <a:r>
              <a:rPr sz="1200" b="1" spc="-90" dirty="0">
                <a:solidFill>
                  <a:srgbClr val="231F20"/>
                </a:solidFill>
                <a:latin typeface="Lucida Sans"/>
                <a:cs typeface="Lucida Sans"/>
              </a:rPr>
              <a:t>660 </a:t>
            </a:r>
            <a:r>
              <a:rPr sz="1200" b="1" spc="40" dirty="0">
                <a:solidFill>
                  <a:srgbClr val="231F20"/>
                </a:solidFill>
                <a:latin typeface="Lucida Sans"/>
                <a:cs typeface="Lucida Sans"/>
              </a:rPr>
              <a:t>SQ.</a:t>
            </a:r>
            <a:r>
              <a:rPr sz="1200" b="1" spc="-229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40" dirty="0">
                <a:solidFill>
                  <a:srgbClr val="231F20"/>
                </a:solidFill>
                <a:latin typeface="Lucida Sans"/>
                <a:cs typeface="Lucida Sans"/>
              </a:rPr>
              <a:t>M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5269" name="object 526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pic>
        <p:nvPicPr>
          <p:cNvPr id="5273" name="Video 5272">
            <a:hlinkClick r:id="" action="ppaction://media"/>
            <a:extLst>
              <a:ext uri="{FF2B5EF4-FFF2-40B4-BE49-F238E27FC236}">
                <a16:creationId xmlns:a16="http://schemas.microsoft.com/office/drawing/2014/main" id="{D7A3BA98-24FB-4DCD-A022-27AC41F707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1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90"/>
    </mc:Choice>
    <mc:Fallback>
      <p:transition spd="slow" advTm="40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27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16254"/>
            <a:ext cx="17068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Lucida Sans"/>
                <a:cs typeface="Lucida Sans"/>
              </a:rPr>
              <a:t>Tallaght </a:t>
            </a:r>
            <a:r>
              <a:rPr sz="800" dirty="0">
                <a:latin typeface="Lucida Sans"/>
                <a:cs typeface="Lucida Sans"/>
              </a:rPr>
              <a:t>Innovation </a:t>
            </a:r>
            <a:r>
              <a:rPr sz="800" spc="-10" dirty="0">
                <a:latin typeface="Lucida Sans"/>
                <a:cs typeface="Lucida Sans"/>
              </a:rPr>
              <a:t>Centre,</a:t>
            </a:r>
            <a:r>
              <a:rPr sz="800" spc="-114" dirty="0">
                <a:latin typeface="Lucida Sans"/>
                <a:cs typeface="Lucida Sans"/>
              </a:rPr>
              <a:t> </a:t>
            </a:r>
            <a:r>
              <a:rPr sz="800" spc="-5" dirty="0">
                <a:latin typeface="Lucida Sans"/>
                <a:cs typeface="Lucida Sans"/>
              </a:rPr>
              <a:t>Dublin 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McCullough </a:t>
            </a:r>
            <a:r>
              <a:rPr sz="800" spc="15" dirty="0">
                <a:solidFill>
                  <a:srgbClr val="808080"/>
                </a:solidFill>
                <a:latin typeface="Lucida Sans"/>
                <a:cs typeface="Lucida Sans"/>
              </a:rPr>
              <a:t>Mulvin</a:t>
            </a:r>
            <a:r>
              <a:rPr sz="800" spc="-90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Architects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70253" y="8650461"/>
            <a:ext cx="3020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231F20"/>
                </a:solidFill>
                <a:latin typeface="Lucida Sans"/>
                <a:cs typeface="Lucida Sans"/>
              </a:rPr>
              <a:t>CURRENT </a:t>
            </a:r>
            <a:r>
              <a:rPr sz="1200" b="1" spc="-55" dirty="0">
                <a:solidFill>
                  <a:srgbClr val="231F20"/>
                </a:solidFill>
                <a:latin typeface="Lucida Sans"/>
                <a:cs typeface="Lucida Sans"/>
              </a:rPr>
              <a:t>LAYOUT </a:t>
            </a:r>
            <a:r>
              <a:rPr sz="1200" b="1" spc="35" dirty="0">
                <a:solidFill>
                  <a:srgbClr val="231F20"/>
                </a:solidFill>
                <a:latin typeface="Lucida Sans"/>
                <a:cs typeface="Lucida Sans"/>
              </a:rPr>
              <a:t>- </a:t>
            </a:r>
            <a:r>
              <a:rPr sz="1200" b="1" spc="-20" dirty="0">
                <a:solidFill>
                  <a:srgbClr val="231F20"/>
                </a:solidFill>
                <a:latin typeface="Lucida Sans"/>
                <a:cs typeface="Lucida Sans"/>
              </a:rPr>
              <a:t>FIRST </a:t>
            </a:r>
            <a:r>
              <a:rPr sz="1200" b="1" spc="-45" dirty="0">
                <a:solidFill>
                  <a:srgbClr val="231F20"/>
                </a:solidFill>
                <a:latin typeface="Lucida Sans"/>
                <a:cs typeface="Lucida Sans"/>
              </a:rPr>
              <a:t>FLOOR</a:t>
            </a:r>
            <a:r>
              <a:rPr sz="1200" b="1" spc="-215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-5" dirty="0">
                <a:solidFill>
                  <a:srgbClr val="231F20"/>
                </a:solidFill>
                <a:latin typeface="Lucida Sans"/>
                <a:cs typeface="Lucida Sans"/>
              </a:rPr>
              <a:t>PLAN</a:t>
            </a:r>
            <a:endParaRPr sz="1200">
              <a:latin typeface="Lucida Sans"/>
              <a:cs typeface="Lucida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7194" y="10012515"/>
            <a:ext cx="3103245" cy="222885"/>
            <a:chOff x="457194" y="10012515"/>
            <a:chExt cx="3103245" cy="222885"/>
          </a:xfrm>
        </p:grpSpPr>
        <p:sp>
          <p:nvSpPr>
            <p:cNvPr id="5" name="object 5"/>
            <p:cNvSpPr/>
            <p:nvPr/>
          </p:nvSpPr>
          <p:spPr>
            <a:xfrm>
              <a:off x="457194" y="10057271"/>
              <a:ext cx="193179" cy="1298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2856" y="10057268"/>
              <a:ext cx="390020" cy="1332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9787" y="10012515"/>
              <a:ext cx="97790" cy="174625"/>
            </a:xfrm>
            <a:custGeom>
              <a:avLst/>
              <a:gdLst/>
              <a:ahLst/>
              <a:cxnLst/>
              <a:rect l="l" t="t" r="r" b="b"/>
              <a:pathLst>
                <a:path w="9779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97790" h="174625">
                  <a:moveTo>
                    <a:pt x="97548" y="0"/>
                  </a:moveTo>
                  <a:lnTo>
                    <a:pt x="62826" y="0"/>
                  </a:lnTo>
                  <a:lnTo>
                    <a:pt x="62826" y="174586"/>
                  </a:lnTo>
                  <a:lnTo>
                    <a:pt x="97548" y="174586"/>
                  </a:lnTo>
                  <a:lnTo>
                    <a:pt x="97548" y="0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0569" y="10057263"/>
              <a:ext cx="130822" cy="1330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63643" y="10060691"/>
              <a:ext cx="118605" cy="12959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04736" y="10057266"/>
              <a:ext cx="125437" cy="1775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57315" y="10012516"/>
              <a:ext cx="118592" cy="17458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02808" y="10057271"/>
              <a:ext cx="193179" cy="12983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23369" y="10060691"/>
              <a:ext cx="118592" cy="12959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67890" y="10012515"/>
              <a:ext cx="175260" cy="174625"/>
            </a:xfrm>
            <a:custGeom>
              <a:avLst/>
              <a:gdLst/>
              <a:ahLst/>
              <a:cxnLst/>
              <a:rect l="l" t="t" r="r" b="b"/>
              <a:pathLst>
                <a:path w="17526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175260" h="174625">
                  <a:moveTo>
                    <a:pt x="174828" y="48183"/>
                  </a:moveTo>
                  <a:lnTo>
                    <a:pt x="140347" y="48183"/>
                  </a:lnTo>
                  <a:lnTo>
                    <a:pt x="113703" y="134493"/>
                  </a:lnTo>
                  <a:lnTo>
                    <a:pt x="113195" y="134493"/>
                  </a:lnTo>
                  <a:lnTo>
                    <a:pt x="86537" y="48183"/>
                  </a:lnTo>
                  <a:lnTo>
                    <a:pt x="50114" y="48183"/>
                  </a:lnTo>
                  <a:lnTo>
                    <a:pt x="93395" y="174599"/>
                  </a:lnTo>
                  <a:lnTo>
                    <a:pt x="132029" y="174599"/>
                  </a:lnTo>
                  <a:lnTo>
                    <a:pt x="174828" y="48183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57386" y="10012515"/>
              <a:ext cx="1202823" cy="17801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623883" y="2423858"/>
            <a:ext cx="5581015" cy="5220970"/>
            <a:chOff x="5623883" y="2423858"/>
            <a:chExt cx="5581015" cy="5220970"/>
          </a:xfrm>
        </p:grpSpPr>
        <p:sp>
          <p:nvSpPr>
            <p:cNvPr id="17" name="object 17"/>
            <p:cNvSpPr/>
            <p:nvPr/>
          </p:nvSpPr>
          <p:spPr>
            <a:xfrm>
              <a:off x="10134033" y="4221290"/>
              <a:ext cx="980440" cy="1624965"/>
            </a:xfrm>
            <a:custGeom>
              <a:avLst/>
              <a:gdLst/>
              <a:ahLst/>
              <a:cxnLst/>
              <a:rect l="l" t="t" r="r" b="b"/>
              <a:pathLst>
                <a:path w="980440" h="1624964">
                  <a:moveTo>
                    <a:pt x="979931" y="0"/>
                  </a:moveTo>
                  <a:lnTo>
                    <a:pt x="431291" y="0"/>
                  </a:lnTo>
                  <a:lnTo>
                    <a:pt x="431291" y="690372"/>
                  </a:lnTo>
                  <a:lnTo>
                    <a:pt x="0" y="690372"/>
                  </a:lnTo>
                  <a:lnTo>
                    <a:pt x="0" y="1624584"/>
                  </a:lnTo>
                  <a:lnTo>
                    <a:pt x="979931" y="1624584"/>
                  </a:lnTo>
                  <a:lnTo>
                    <a:pt x="979931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24518" y="2424493"/>
              <a:ext cx="5579745" cy="0"/>
            </a:xfrm>
            <a:custGeom>
              <a:avLst/>
              <a:gdLst/>
              <a:ahLst/>
              <a:cxnLst/>
              <a:rect l="l" t="t" r="r" b="b"/>
              <a:pathLst>
                <a:path w="5579745">
                  <a:moveTo>
                    <a:pt x="0" y="0"/>
                  </a:moveTo>
                  <a:lnTo>
                    <a:pt x="55793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14434" y="2514181"/>
              <a:ext cx="1430020" cy="635"/>
            </a:xfrm>
            <a:custGeom>
              <a:avLst/>
              <a:gdLst/>
              <a:ahLst/>
              <a:cxnLst/>
              <a:rect l="l" t="t" r="r" b="b"/>
              <a:pathLst>
                <a:path w="1430020" h="635">
                  <a:moveTo>
                    <a:pt x="0" y="457"/>
                  </a:moveTo>
                  <a:lnTo>
                    <a:pt x="1429518" y="457"/>
                  </a:lnTo>
                </a:path>
                <a:path w="1430020" h="635">
                  <a:moveTo>
                    <a:pt x="0" y="0"/>
                  </a:moveTo>
                  <a:lnTo>
                    <a:pt x="14295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66685" y="2514409"/>
              <a:ext cx="3447415" cy="0"/>
            </a:xfrm>
            <a:custGeom>
              <a:avLst/>
              <a:gdLst/>
              <a:ahLst/>
              <a:cxnLst/>
              <a:rect l="l" t="t" r="r" b="b"/>
              <a:pathLst>
                <a:path w="3447415">
                  <a:moveTo>
                    <a:pt x="0" y="0"/>
                  </a:moveTo>
                  <a:lnTo>
                    <a:pt x="344728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666910" y="2624137"/>
              <a:ext cx="0" cy="805180"/>
            </a:xfrm>
            <a:custGeom>
              <a:avLst/>
              <a:gdLst/>
              <a:ahLst/>
              <a:cxnLst/>
              <a:rect l="l" t="t" r="r" b="b"/>
              <a:pathLst>
                <a:path h="805179">
                  <a:moveTo>
                    <a:pt x="0" y="0"/>
                  </a:moveTo>
                  <a:lnTo>
                    <a:pt x="0" y="8046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43946" y="2493073"/>
              <a:ext cx="523240" cy="1403985"/>
            </a:xfrm>
            <a:custGeom>
              <a:avLst/>
              <a:gdLst/>
              <a:ahLst/>
              <a:cxnLst/>
              <a:rect l="l" t="t" r="r" b="b"/>
              <a:pathLst>
                <a:path w="523240" h="1403985">
                  <a:moveTo>
                    <a:pt x="0" y="0"/>
                  </a:moveTo>
                  <a:lnTo>
                    <a:pt x="522731" y="0"/>
                  </a:lnTo>
                  <a:lnTo>
                    <a:pt x="522731" y="1403604"/>
                  </a:lnTo>
                  <a:lnTo>
                    <a:pt x="0" y="140360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396556" y="2754820"/>
              <a:ext cx="18415" cy="701040"/>
            </a:xfrm>
            <a:custGeom>
              <a:avLst/>
              <a:gdLst/>
              <a:ahLst/>
              <a:cxnLst/>
              <a:rect l="l" t="t" r="r" b="b"/>
              <a:pathLst>
                <a:path w="18415" h="701039">
                  <a:moveTo>
                    <a:pt x="18288" y="0"/>
                  </a:moveTo>
                  <a:lnTo>
                    <a:pt x="0" y="0"/>
                  </a:lnTo>
                  <a:lnTo>
                    <a:pt x="0" y="701040"/>
                  </a:lnTo>
                  <a:lnTo>
                    <a:pt x="18288" y="701040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396930" y="345624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15218" y="2755202"/>
              <a:ext cx="0" cy="701040"/>
            </a:xfrm>
            <a:custGeom>
              <a:avLst/>
              <a:gdLst/>
              <a:ahLst/>
              <a:cxnLst/>
              <a:rect l="l" t="t" r="r" b="b"/>
              <a:pathLst>
                <a:path h="701039">
                  <a:moveTo>
                    <a:pt x="0" y="0"/>
                  </a:moveTo>
                  <a:lnTo>
                    <a:pt x="0" y="7010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396930" y="2755202"/>
              <a:ext cx="0" cy="701040"/>
            </a:xfrm>
            <a:custGeom>
              <a:avLst/>
              <a:gdLst/>
              <a:ahLst/>
              <a:cxnLst/>
              <a:rect l="l" t="t" r="r" b="b"/>
              <a:pathLst>
                <a:path h="701039">
                  <a:moveTo>
                    <a:pt x="0" y="0"/>
                  </a:moveTo>
                  <a:lnTo>
                    <a:pt x="0" y="7010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644955" y="2492692"/>
              <a:ext cx="44450" cy="1403985"/>
            </a:xfrm>
            <a:custGeom>
              <a:avLst/>
              <a:gdLst/>
              <a:ahLst/>
              <a:cxnLst/>
              <a:rect l="l" t="t" r="r" b="b"/>
              <a:pathLst>
                <a:path w="44450" h="1403985">
                  <a:moveTo>
                    <a:pt x="44196" y="0"/>
                  </a:moveTo>
                  <a:lnTo>
                    <a:pt x="0" y="0"/>
                  </a:lnTo>
                  <a:lnTo>
                    <a:pt x="0" y="1403603"/>
                  </a:lnTo>
                  <a:lnTo>
                    <a:pt x="44196" y="1403603"/>
                  </a:lnTo>
                  <a:lnTo>
                    <a:pt x="441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645342" y="2493074"/>
              <a:ext cx="0" cy="1403985"/>
            </a:xfrm>
            <a:custGeom>
              <a:avLst/>
              <a:gdLst/>
              <a:ahLst/>
              <a:cxnLst/>
              <a:rect l="l" t="t" r="r" b="b"/>
              <a:pathLst>
                <a:path h="1403985">
                  <a:moveTo>
                    <a:pt x="0" y="14036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689538" y="2493074"/>
              <a:ext cx="0" cy="1403985"/>
            </a:xfrm>
            <a:custGeom>
              <a:avLst/>
              <a:gdLst/>
              <a:ahLst/>
              <a:cxnLst/>
              <a:rect l="l" t="t" r="r" b="b"/>
              <a:pathLst>
                <a:path h="1403985">
                  <a:moveTo>
                    <a:pt x="0" y="14036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161847" y="3852100"/>
              <a:ext cx="38100" cy="44450"/>
            </a:xfrm>
            <a:custGeom>
              <a:avLst/>
              <a:gdLst/>
              <a:ahLst/>
              <a:cxnLst/>
              <a:rect l="l" t="t" r="r" b="b"/>
              <a:pathLst>
                <a:path w="38100" h="44450">
                  <a:moveTo>
                    <a:pt x="38100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38100" y="44196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62233" y="389667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81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162233" y="3852482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81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361504" y="3852100"/>
              <a:ext cx="288290" cy="44450"/>
            </a:xfrm>
            <a:custGeom>
              <a:avLst/>
              <a:gdLst/>
              <a:ahLst/>
              <a:cxnLst/>
              <a:rect l="l" t="t" r="r" b="b"/>
              <a:pathLst>
                <a:path w="288290" h="44450">
                  <a:moveTo>
                    <a:pt x="288035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288035" y="44196"/>
                  </a:lnTo>
                  <a:lnTo>
                    <a:pt x="2880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361878" y="3896678"/>
              <a:ext cx="288290" cy="0"/>
            </a:xfrm>
            <a:custGeom>
              <a:avLst/>
              <a:gdLst/>
              <a:ahLst/>
              <a:cxnLst/>
              <a:rect l="l" t="t" r="r" b="b"/>
              <a:pathLst>
                <a:path w="288290">
                  <a:moveTo>
                    <a:pt x="2880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361878" y="3852482"/>
              <a:ext cx="288290" cy="0"/>
            </a:xfrm>
            <a:custGeom>
              <a:avLst/>
              <a:gdLst/>
              <a:ahLst/>
              <a:cxnLst/>
              <a:rect l="l" t="t" r="r" b="b"/>
              <a:pathLst>
                <a:path w="288290">
                  <a:moveTo>
                    <a:pt x="2880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99876" y="3716389"/>
              <a:ext cx="162459" cy="1807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630102" y="3456242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60">
                  <a:moveTo>
                    <a:pt x="761" y="-457"/>
                  </a:moveTo>
                  <a:lnTo>
                    <a:pt x="761" y="23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627054" y="3479102"/>
              <a:ext cx="3175" cy="21590"/>
            </a:xfrm>
            <a:custGeom>
              <a:avLst/>
              <a:gdLst/>
              <a:ahLst/>
              <a:cxnLst/>
              <a:rect l="l" t="t" r="r" b="b"/>
              <a:pathLst>
                <a:path w="3175" h="21589">
                  <a:moveTo>
                    <a:pt x="3048" y="0"/>
                  </a:moveTo>
                  <a:lnTo>
                    <a:pt x="0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624006" y="3500437"/>
              <a:ext cx="3175" cy="10795"/>
            </a:xfrm>
            <a:custGeom>
              <a:avLst/>
              <a:gdLst/>
              <a:ahLst/>
              <a:cxnLst/>
              <a:rect l="l" t="t" r="r" b="b"/>
              <a:pathLst>
                <a:path w="3175" h="10795">
                  <a:moveTo>
                    <a:pt x="3048" y="0"/>
                  </a:moveTo>
                  <a:lnTo>
                    <a:pt x="0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614861" y="3524822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6096" y="0"/>
                  </a:moveTo>
                  <a:lnTo>
                    <a:pt x="0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604194" y="3543109"/>
              <a:ext cx="10795" cy="20320"/>
            </a:xfrm>
            <a:custGeom>
              <a:avLst/>
              <a:gdLst/>
              <a:ahLst/>
              <a:cxnLst/>
              <a:rect l="l" t="t" r="r" b="b"/>
              <a:pathLst>
                <a:path w="10795" h="20320">
                  <a:moveTo>
                    <a:pt x="10668" y="0"/>
                  </a:moveTo>
                  <a:lnTo>
                    <a:pt x="0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598098" y="3562922"/>
              <a:ext cx="6350" cy="10795"/>
            </a:xfrm>
            <a:custGeom>
              <a:avLst/>
              <a:gdLst/>
              <a:ahLst/>
              <a:cxnLst/>
              <a:rect l="l" t="t" r="r" b="b"/>
              <a:pathLst>
                <a:path w="6350" h="10795">
                  <a:moveTo>
                    <a:pt x="6096" y="0"/>
                  </a:moveTo>
                  <a:lnTo>
                    <a:pt x="0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579810" y="3585782"/>
              <a:ext cx="10795" cy="13970"/>
            </a:xfrm>
            <a:custGeom>
              <a:avLst/>
              <a:gdLst/>
              <a:ahLst/>
              <a:cxnLst/>
              <a:rect l="l" t="t" r="r" b="b"/>
              <a:pathLst>
                <a:path w="10795" h="13970">
                  <a:moveTo>
                    <a:pt x="10668" y="0"/>
                  </a:moveTo>
                  <a:lnTo>
                    <a:pt x="0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566093" y="3599497"/>
              <a:ext cx="13970" cy="17145"/>
            </a:xfrm>
            <a:custGeom>
              <a:avLst/>
              <a:gdLst/>
              <a:ahLst/>
              <a:cxnLst/>
              <a:rect l="l" t="t" r="r" b="b"/>
              <a:pathLst>
                <a:path w="13970" h="17145">
                  <a:moveTo>
                    <a:pt x="13716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553902" y="3616261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5">
                  <a:moveTo>
                    <a:pt x="12192" y="0"/>
                  </a:moveTo>
                  <a:lnTo>
                    <a:pt x="0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531041" y="3636073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12192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512754" y="3643694"/>
              <a:ext cx="18415" cy="12700"/>
            </a:xfrm>
            <a:custGeom>
              <a:avLst/>
              <a:gdLst/>
              <a:ahLst/>
              <a:cxnLst/>
              <a:rect l="l" t="t" r="r" b="b"/>
              <a:pathLst>
                <a:path w="18415" h="12700">
                  <a:moveTo>
                    <a:pt x="18288" y="0"/>
                  </a:moveTo>
                  <a:lnTo>
                    <a:pt x="0" y="121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495990" y="3655885"/>
              <a:ext cx="17145" cy="7620"/>
            </a:xfrm>
            <a:custGeom>
              <a:avLst/>
              <a:gdLst/>
              <a:ahLst/>
              <a:cxnLst/>
              <a:rect l="l" t="t" r="r" b="b"/>
              <a:pathLst>
                <a:path w="17145" h="7620">
                  <a:moveTo>
                    <a:pt x="16764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471606" y="3668078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12192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450270" y="3672649"/>
              <a:ext cx="21590" cy="5080"/>
            </a:xfrm>
            <a:custGeom>
              <a:avLst/>
              <a:gdLst/>
              <a:ahLst/>
              <a:cxnLst/>
              <a:rect l="l" t="t" r="r" b="b"/>
              <a:pathLst>
                <a:path w="21590" h="5079">
                  <a:moveTo>
                    <a:pt x="21335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430458" y="3677222"/>
              <a:ext cx="20320" cy="3175"/>
            </a:xfrm>
            <a:custGeom>
              <a:avLst/>
              <a:gdLst/>
              <a:ahLst/>
              <a:cxnLst/>
              <a:rect l="l" t="t" r="r" b="b"/>
              <a:pathLst>
                <a:path w="20320" h="3175">
                  <a:moveTo>
                    <a:pt x="19811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406074" y="3680270"/>
              <a:ext cx="10795" cy="1905"/>
            </a:xfrm>
            <a:custGeom>
              <a:avLst/>
              <a:gdLst/>
              <a:ahLst/>
              <a:cxnLst/>
              <a:rect l="l" t="t" r="r" b="b"/>
              <a:pathLst>
                <a:path w="10795" h="1904">
                  <a:moveTo>
                    <a:pt x="1066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383214" y="3680270"/>
              <a:ext cx="22860" cy="1905"/>
            </a:xfrm>
            <a:custGeom>
              <a:avLst/>
              <a:gdLst/>
              <a:ahLst/>
              <a:cxnLst/>
              <a:rect l="l" t="t" r="r" b="b"/>
              <a:pathLst>
                <a:path w="22859" h="1904">
                  <a:moveTo>
                    <a:pt x="-457" y="761"/>
                  </a:moveTo>
                  <a:lnTo>
                    <a:pt x="23317" y="76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361878" y="3677222"/>
              <a:ext cx="21590" cy="3175"/>
            </a:xfrm>
            <a:custGeom>
              <a:avLst/>
              <a:gdLst/>
              <a:ahLst/>
              <a:cxnLst/>
              <a:rect l="l" t="t" r="r" b="b"/>
              <a:pathLst>
                <a:path w="21590" h="3175">
                  <a:moveTo>
                    <a:pt x="21335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340542" y="3672649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20" h="1904">
                  <a:moveTo>
                    <a:pt x="7620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319206" y="3665029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20">
                  <a:moveTo>
                    <a:pt x="21335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299394" y="3655886"/>
              <a:ext cx="20320" cy="9525"/>
            </a:xfrm>
            <a:custGeom>
              <a:avLst/>
              <a:gdLst/>
              <a:ahLst/>
              <a:cxnLst/>
              <a:rect l="l" t="t" r="r" b="b"/>
              <a:pathLst>
                <a:path w="20320" h="9525">
                  <a:moveTo>
                    <a:pt x="19811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297870" y="365436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524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281106" y="3643694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572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262818" y="3631502"/>
              <a:ext cx="18415" cy="12700"/>
            </a:xfrm>
            <a:custGeom>
              <a:avLst/>
              <a:gdLst/>
              <a:ahLst/>
              <a:cxnLst/>
              <a:rect l="l" t="t" r="r" b="b"/>
              <a:pathLst>
                <a:path w="18415" h="12700">
                  <a:moveTo>
                    <a:pt x="18288" y="121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246054" y="3616262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16764" y="152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243006" y="361321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232338" y="359949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218622" y="3581209"/>
              <a:ext cx="13970" cy="18415"/>
            </a:xfrm>
            <a:custGeom>
              <a:avLst/>
              <a:gdLst/>
              <a:ahLst/>
              <a:cxnLst/>
              <a:rect l="l" t="t" r="r" b="b"/>
              <a:pathLst>
                <a:path w="13970" h="18414">
                  <a:moveTo>
                    <a:pt x="13716" y="182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207953" y="3562921"/>
              <a:ext cx="10795" cy="18415"/>
            </a:xfrm>
            <a:custGeom>
              <a:avLst/>
              <a:gdLst/>
              <a:ahLst/>
              <a:cxnLst/>
              <a:rect l="l" t="t" r="r" b="b"/>
              <a:pathLst>
                <a:path w="10795" h="18414">
                  <a:moveTo>
                    <a:pt x="10668" y="1828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204906" y="3556826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3048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197286" y="354311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1"/>
                  </a:moveTo>
                  <a:lnTo>
                    <a:pt x="457" y="76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189666" y="3521773"/>
              <a:ext cx="7620" cy="21590"/>
            </a:xfrm>
            <a:custGeom>
              <a:avLst/>
              <a:gdLst/>
              <a:ahLst/>
              <a:cxnLst/>
              <a:rect l="l" t="t" r="r" b="b"/>
              <a:pathLst>
                <a:path w="7620" h="21589">
                  <a:moveTo>
                    <a:pt x="7620" y="213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185094" y="3500437"/>
              <a:ext cx="5080" cy="21590"/>
            </a:xfrm>
            <a:custGeom>
              <a:avLst/>
              <a:gdLst/>
              <a:ahLst/>
              <a:cxnLst/>
              <a:rect l="l" t="t" r="r" b="b"/>
              <a:pathLst>
                <a:path w="5079" h="21589">
                  <a:moveTo>
                    <a:pt x="4572" y="213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183570" y="3491293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4" h="9525">
                  <a:moveTo>
                    <a:pt x="1524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181283" y="2731885"/>
              <a:ext cx="0" cy="746760"/>
            </a:xfrm>
            <a:custGeom>
              <a:avLst/>
              <a:gdLst/>
              <a:ahLst/>
              <a:cxnLst/>
              <a:rect l="l" t="t" r="r" b="b"/>
              <a:pathLst>
                <a:path h="746760">
                  <a:moveTo>
                    <a:pt x="1" y="723899"/>
                  </a:moveTo>
                  <a:lnTo>
                    <a:pt x="1" y="746150"/>
                  </a:lnTo>
                </a:path>
                <a:path h="746760">
                  <a:moveTo>
                    <a:pt x="0" y="0"/>
                  </a:moveTo>
                  <a:lnTo>
                    <a:pt x="0" y="237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182046" y="2711004"/>
              <a:ext cx="3175" cy="21590"/>
            </a:xfrm>
            <a:custGeom>
              <a:avLst/>
              <a:gdLst/>
              <a:ahLst/>
              <a:cxnLst/>
              <a:rect l="l" t="t" r="r" b="b"/>
              <a:pathLst>
                <a:path w="3175" h="21589">
                  <a:moveTo>
                    <a:pt x="0" y="21335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185094" y="2700337"/>
              <a:ext cx="1905" cy="10795"/>
            </a:xfrm>
            <a:custGeom>
              <a:avLst/>
              <a:gdLst/>
              <a:ahLst/>
              <a:cxnLst/>
              <a:rect l="l" t="t" r="r" b="b"/>
              <a:pathLst>
                <a:path w="1904" h="10794">
                  <a:moveTo>
                    <a:pt x="0" y="10668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191190" y="2668333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0" y="18288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197286" y="2648521"/>
              <a:ext cx="10795" cy="20320"/>
            </a:xfrm>
            <a:custGeom>
              <a:avLst/>
              <a:gdLst/>
              <a:ahLst/>
              <a:cxnLst/>
              <a:rect l="l" t="t" r="r" b="b"/>
              <a:pathLst>
                <a:path w="10795" h="20319">
                  <a:moveTo>
                    <a:pt x="0" y="19811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207954" y="2636329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0" y="12192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221670" y="2611945"/>
              <a:ext cx="10795" cy="13970"/>
            </a:xfrm>
            <a:custGeom>
              <a:avLst/>
              <a:gdLst/>
              <a:ahLst/>
              <a:cxnLst/>
              <a:rect l="l" t="t" r="r" b="b"/>
              <a:pathLst>
                <a:path w="10795" h="13969">
                  <a:moveTo>
                    <a:pt x="0" y="13716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232338" y="2595181"/>
              <a:ext cx="13970" cy="17145"/>
            </a:xfrm>
            <a:custGeom>
              <a:avLst/>
              <a:gdLst/>
              <a:ahLst/>
              <a:cxnLst/>
              <a:rect l="l" t="t" r="r" b="b"/>
              <a:pathLst>
                <a:path w="13970" h="17144">
                  <a:moveTo>
                    <a:pt x="0" y="16764"/>
                  </a:moveTo>
                  <a:lnTo>
                    <a:pt x="1371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246054" y="2584513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4">
                  <a:moveTo>
                    <a:pt x="0" y="10668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268914" y="2567749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19">
                  <a:moveTo>
                    <a:pt x="0" y="7620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281106" y="2555557"/>
              <a:ext cx="18415" cy="12700"/>
            </a:xfrm>
            <a:custGeom>
              <a:avLst/>
              <a:gdLst/>
              <a:ahLst/>
              <a:cxnLst/>
              <a:rect l="l" t="t" r="r" b="b"/>
              <a:pathLst>
                <a:path w="18415" h="12700">
                  <a:moveTo>
                    <a:pt x="0" y="12192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299394" y="2547937"/>
              <a:ext cx="17145" cy="7620"/>
            </a:xfrm>
            <a:custGeom>
              <a:avLst/>
              <a:gdLst/>
              <a:ahLst/>
              <a:cxnLst/>
              <a:rect l="l" t="t" r="r" b="b"/>
              <a:pathLst>
                <a:path w="17145" h="7619">
                  <a:moveTo>
                    <a:pt x="0" y="7620"/>
                  </a:moveTo>
                  <a:lnTo>
                    <a:pt x="167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328350" y="2538794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80">
                  <a:moveTo>
                    <a:pt x="0" y="4572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340542" y="2534221"/>
              <a:ext cx="21590" cy="5080"/>
            </a:xfrm>
            <a:custGeom>
              <a:avLst/>
              <a:gdLst/>
              <a:ahLst/>
              <a:cxnLst/>
              <a:rect l="l" t="t" r="r" b="b"/>
              <a:pathLst>
                <a:path w="21590" h="5080">
                  <a:moveTo>
                    <a:pt x="0" y="4572"/>
                  </a:moveTo>
                  <a:lnTo>
                    <a:pt x="213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361878" y="2529649"/>
              <a:ext cx="20320" cy="5080"/>
            </a:xfrm>
            <a:custGeom>
              <a:avLst/>
              <a:gdLst/>
              <a:ahLst/>
              <a:cxnLst/>
              <a:rect l="l" t="t" r="r" b="b"/>
              <a:pathLst>
                <a:path w="20320" h="5080">
                  <a:moveTo>
                    <a:pt x="0" y="4572"/>
                  </a:moveTo>
                  <a:lnTo>
                    <a:pt x="198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395406" y="2529649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406074" y="2529649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427409" y="2529649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80">
                  <a:moveTo>
                    <a:pt x="0" y="0"/>
                  </a:moveTo>
                  <a:lnTo>
                    <a:pt x="2286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463986" y="2537269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20" h="1905">
                  <a:moveTo>
                    <a:pt x="0" y="0"/>
                  </a:moveTo>
                  <a:lnTo>
                    <a:pt x="762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471606" y="2538793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19">
                  <a:moveTo>
                    <a:pt x="0" y="0"/>
                  </a:moveTo>
                  <a:lnTo>
                    <a:pt x="21336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492942" y="2546414"/>
              <a:ext cx="20320" cy="9525"/>
            </a:xfrm>
            <a:custGeom>
              <a:avLst/>
              <a:gdLst/>
              <a:ahLst/>
              <a:cxnLst/>
              <a:rect l="l" t="t" r="r" b="b"/>
              <a:pathLst>
                <a:path w="20320" h="9525">
                  <a:moveTo>
                    <a:pt x="0" y="0"/>
                  </a:moveTo>
                  <a:lnTo>
                    <a:pt x="19812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512754" y="2555557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5">
                  <a:moveTo>
                    <a:pt x="0" y="0"/>
                  </a:moveTo>
                  <a:lnTo>
                    <a:pt x="1524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526470" y="2564702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0" y="0"/>
                  </a:moveTo>
                  <a:lnTo>
                    <a:pt x="4572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531042" y="2567749"/>
              <a:ext cx="18415" cy="12700"/>
            </a:xfrm>
            <a:custGeom>
              <a:avLst/>
              <a:gdLst/>
              <a:ahLst/>
              <a:cxnLst/>
              <a:rect l="l" t="t" r="r" b="b"/>
              <a:pathLst>
                <a:path w="18415" h="12700">
                  <a:moveTo>
                    <a:pt x="0" y="0"/>
                  </a:moveTo>
                  <a:lnTo>
                    <a:pt x="18288" y="121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549330" y="2579941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5" h="15239">
                  <a:moveTo>
                    <a:pt x="0" y="0"/>
                  </a:moveTo>
                  <a:lnTo>
                    <a:pt x="16764" y="152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566094" y="259518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3048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578286" y="2608897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0"/>
                  </a:moveTo>
                  <a:lnTo>
                    <a:pt x="1524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579809" y="2611945"/>
              <a:ext cx="13970" cy="17145"/>
            </a:xfrm>
            <a:custGeom>
              <a:avLst/>
              <a:gdLst/>
              <a:ahLst/>
              <a:cxnLst/>
              <a:rect l="l" t="t" r="r" b="b"/>
              <a:pathLst>
                <a:path w="13970" h="17144">
                  <a:moveTo>
                    <a:pt x="0" y="0"/>
                  </a:moveTo>
                  <a:lnTo>
                    <a:pt x="13716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593526" y="2628709"/>
              <a:ext cx="10795" cy="20320"/>
            </a:xfrm>
            <a:custGeom>
              <a:avLst/>
              <a:gdLst/>
              <a:ahLst/>
              <a:cxnLst/>
              <a:rect l="l" t="t" r="r" b="b"/>
              <a:pathLst>
                <a:path w="10795" h="20319">
                  <a:moveTo>
                    <a:pt x="0" y="0"/>
                  </a:moveTo>
                  <a:lnTo>
                    <a:pt x="10668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604194" y="2648521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0" y="0"/>
                  </a:moveTo>
                  <a:lnTo>
                    <a:pt x="3048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614862" y="2666809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-457" y="761"/>
                  </a:moveTo>
                  <a:lnTo>
                    <a:pt x="457" y="76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614862" y="2668333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0"/>
                  </a:moveTo>
                  <a:lnTo>
                    <a:pt x="6096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620957" y="2689669"/>
              <a:ext cx="6350" cy="21590"/>
            </a:xfrm>
            <a:custGeom>
              <a:avLst/>
              <a:gdLst/>
              <a:ahLst/>
              <a:cxnLst/>
              <a:rect l="l" t="t" r="r" b="b"/>
              <a:pathLst>
                <a:path w="6350" h="21589">
                  <a:moveTo>
                    <a:pt x="0" y="0"/>
                  </a:moveTo>
                  <a:lnTo>
                    <a:pt x="6096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627054" y="2711005"/>
              <a:ext cx="1905" cy="9525"/>
            </a:xfrm>
            <a:custGeom>
              <a:avLst/>
              <a:gdLst/>
              <a:ahLst/>
              <a:cxnLst/>
              <a:rect l="l" t="t" r="r" b="b"/>
              <a:pathLst>
                <a:path w="1904" h="9525">
                  <a:moveTo>
                    <a:pt x="0" y="0"/>
                  </a:moveTo>
                  <a:lnTo>
                    <a:pt x="1524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630102" y="2733866"/>
              <a:ext cx="1905" cy="21590"/>
            </a:xfrm>
            <a:custGeom>
              <a:avLst/>
              <a:gdLst/>
              <a:ahLst/>
              <a:cxnLst/>
              <a:rect l="l" t="t" r="r" b="b"/>
              <a:pathLst>
                <a:path w="1904" h="21589">
                  <a:moveTo>
                    <a:pt x="761" y="-457"/>
                  </a:moveTo>
                  <a:lnTo>
                    <a:pt x="761" y="217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180522" y="345624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180522" y="340290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180522" y="3348037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180522" y="3294697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7180522" y="3239834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7180522" y="3186494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7180522" y="313315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7180522" y="3078290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7180522" y="3024949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7180522" y="2970085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7180522" y="2916746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7180522" y="286188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7180522" y="2808540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7180522" y="275520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2164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7288726" y="2755202"/>
              <a:ext cx="0" cy="701040"/>
            </a:xfrm>
            <a:custGeom>
              <a:avLst/>
              <a:gdLst/>
              <a:ahLst/>
              <a:cxnLst/>
              <a:rect l="l" t="t" r="r" b="b"/>
              <a:pathLst>
                <a:path h="701039">
                  <a:moveTo>
                    <a:pt x="0" y="0"/>
                  </a:moveTo>
                  <a:lnTo>
                    <a:pt x="0" y="7010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7261294" y="3410522"/>
              <a:ext cx="55244" cy="45720"/>
            </a:xfrm>
            <a:custGeom>
              <a:avLst/>
              <a:gdLst/>
              <a:ahLst/>
              <a:cxnLst/>
              <a:rect l="l" t="t" r="r" b="b"/>
              <a:pathLst>
                <a:path w="55245" h="45720">
                  <a:moveTo>
                    <a:pt x="27431" y="45720"/>
                  </a:moveTo>
                  <a:lnTo>
                    <a:pt x="54863" y="0"/>
                  </a:lnTo>
                </a:path>
                <a:path w="55245" h="45720">
                  <a:moveTo>
                    <a:pt x="27431" y="457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7161847" y="2424112"/>
              <a:ext cx="487680" cy="90170"/>
            </a:xfrm>
            <a:custGeom>
              <a:avLst/>
              <a:gdLst/>
              <a:ahLst/>
              <a:cxnLst/>
              <a:rect l="l" t="t" r="r" b="b"/>
              <a:pathLst>
                <a:path w="487679" h="90169">
                  <a:moveTo>
                    <a:pt x="487679" y="0"/>
                  </a:moveTo>
                  <a:lnTo>
                    <a:pt x="0" y="0"/>
                  </a:lnTo>
                  <a:lnTo>
                    <a:pt x="0" y="89916"/>
                  </a:lnTo>
                  <a:lnTo>
                    <a:pt x="487679" y="89916"/>
                  </a:lnTo>
                  <a:lnTo>
                    <a:pt x="4876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162233" y="2424493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79">
                  <a:moveTo>
                    <a:pt x="0" y="0"/>
                  </a:moveTo>
                  <a:lnTo>
                    <a:pt x="4876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162233" y="2514409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79">
                  <a:moveTo>
                    <a:pt x="0" y="0"/>
                  </a:moveTo>
                  <a:lnTo>
                    <a:pt x="48768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415218" y="340290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415218" y="3348037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415218" y="3294697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415218" y="3239834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415218" y="3186494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415218" y="313315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415218" y="2916746"/>
              <a:ext cx="169545" cy="0"/>
            </a:xfrm>
            <a:custGeom>
              <a:avLst/>
              <a:gdLst/>
              <a:ahLst/>
              <a:cxnLst/>
              <a:rect l="l" t="t" r="r" b="b"/>
              <a:pathLst>
                <a:path w="169545">
                  <a:moveTo>
                    <a:pt x="0" y="0"/>
                  </a:moveTo>
                  <a:lnTo>
                    <a:pt x="1691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415218" y="286188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415218" y="2808540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7415218" y="275520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1640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523421" y="3011234"/>
              <a:ext cx="0" cy="391795"/>
            </a:xfrm>
            <a:custGeom>
              <a:avLst/>
              <a:gdLst/>
              <a:ahLst/>
              <a:cxnLst/>
              <a:rect l="l" t="t" r="r" b="b"/>
              <a:pathLst>
                <a:path h="391795">
                  <a:moveTo>
                    <a:pt x="0" y="3916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415218" y="2754745"/>
              <a:ext cx="216865" cy="32400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1203881" y="2424493"/>
              <a:ext cx="0" cy="5219700"/>
            </a:xfrm>
            <a:custGeom>
              <a:avLst/>
              <a:gdLst/>
              <a:ahLst/>
              <a:cxnLst/>
              <a:rect l="l" t="t" r="r" b="b"/>
              <a:pathLst>
                <a:path h="5219700">
                  <a:moveTo>
                    <a:pt x="0" y="0"/>
                  </a:moveTo>
                  <a:lnTo>
                    <a:pt x="0" y="5219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1113965" y="2514409"/>
              <a:ext cx="0" cy="5039995"/>
            </a:xfrm>
            <a:custGeom>
              <a:avLst/>
              <a:gdLst/>
              <a:ahLst/>
              <a:cxnLst/>
              <a:rect l="l" t="t" r="r" b="b"/>
              <a:pathLst>
                <a:path h="5039995">
                  <a:moveTo>
                    <a:pt x="0" y="0"/>
                  </a:moveTo>
                  <a:lnTo>
                    <a:pt x="0" y="50398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1123117" y="6170485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1627" y="251460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1123109" y="6170485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8" y="0"/>
                  </a:lnTo>
                  <a:lnTo>
                    <a:pt x="71628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1123117" y="2691193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71627" y="251459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1123109" y="2691193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8" y="0"/>
                  </a:lnTo>
                  <a:lnTo>
                    <a:pt x="71628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802057" y="4239578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67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927026" y="4239578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9064187" y="4239578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9201346" y="4239578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9338505" y="4239578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9475666" y="4239578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9612826" y="4239578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0" y="0"/>
                  </a:moveTo>
                  <a:lnTo>
                    <a:pt x="54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9749987" y="4239578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9791133" y="4239578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9791133" y="5826061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9748461" y="5829109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426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9611302" y="582910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9474141" y="582910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9336982" y="582910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9199822" y="582910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9062662" y="582910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8925502" y="582910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8802057" y="5829109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411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8802057" y="5815393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7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8802057" y="4239577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5624518" y="2424493"/>
              <a:ext cx="0" cy="5219700"/>
            </a:xfrm>
            <a:custGeom>
              <a:avLst/>
              <a:gdLst/>
              <a:ahLst/>
              <a:cxnLst/>
              <a:rect l="l" t="t" r="r" b="b"/>
              <a:pathLst>
                <a:path h="5219700">
                  <a:moveTo>
                    <a:pt x="0" y="52197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5714434" y="2514409"/>
              <a:ext cx="0" cy="5039995"/>
            </a:xfrm>
            <a:custGeom>
              <a:avLst/>
              <a:gdLst/>
              <a:ahLst/>
              <a:cxnLst/>
              <a:rect l="l" t="t" r="r" b="b"/>
              <a:pathLst>
                <a:path h="5039995">
                  <a:moveTo>
                    <a:pt x="0" y="503986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8757862" y="6170485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8" y="0"/>
                  </a:lnTo>
                  <a:lnTo>
                    <a:pt x="71628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0852975" y="4630864"/>
              <a:ext cx="18415" cy="864235"/>
            </a:xfrm>
            <a:custGeom>
              <a:avLst/>
              <a:gdLst/>
              <a:ahLst/>
              <a:cxnLst/>
              <a:rect l="l" t="t" r="r" b="b"/>
              <a:pathLst>
                <a:path w="18415" h="864235">
                  <a:moveTo>
                    <a:pt x="18288" y="0"/>
                  </a:moveTo>
                  <a:lnTo>
                    <a:pt x="0" y="0"/>
                  </a:lnTo>
                  <a:lnTo>
                    <a:pt x="0" y="864108"/>
                  </a:lnTo>
                  <a:lnTo>
                    <a:pt x="18288" y="86410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0853362" y="4631245"/>
              <a:ext cx="0" cy="864235"/>
            </a:xfrm>
            <a:custGeom>
              <a:avLst/>
              <a:gdLst/>
              <a:ahLst/>
              <a:cxnLst/>
              <a:rect l="l" t="t" r="r" b="b"/>
              <a:pathLst>
                <a:path h="864235">
                  <a:moveTo>
                    <a:pt x="0" y="8641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853362" y="4631245"/>
              <a:ext cx="18415" cy="864235"/>
            </a:xfrm>
            <a:custGeom>
              <a:avLst/>
              <a:gdLst/>
              <a:ahLst/>
              <a:cxnLst/>
              <a:rect l="l" t="t" r="r" b="b"/>
              <a:pathLst>
                <a:path w="18415" h="864235">
                  <a:moveTo>
                    <a:pt x="18288" y="864108"/>
                  </a:moveTo>
                  <a:lnTo>
                    <a:pt x="18288" y="0"/>
                  </a:lnTo>
                </a:path>
                <a:path w="18415" h="864235">
                  <a:moveTo>
                    <a:pt x="18288" y="864108"/>
                  </a:moveTo>
                  <a:lnTo>
                    <a:pt x="0" y="8641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543603" y="4220908"/>
              <a:ext cx="44450" cy="1248410"/>
            </a:xfrm>
            <a:custGeom>
              <a:avLst/>
              <a:gdLst/>
              <a:ahLst/>
              <a:cxnLst/>
              <a:rect l="l" t="t" r="r" b="b"/>
              <a:pathLst>
                <a:path w="44450" h="1248410">
                  <a:moveTo>
                    <a:pt x="44196" y="0"/>
                  </a:moveTo>
                  <a:lnTo>
                    <a:pt x="0" y="0"/>
                  </a:lnTo>
                  <a:lnTo>
                    <a:pt x="0" y="1248156"/>
                  </a:lnTo>
                  <a:lnTo>
                    <a:pt x="44196" y="1248156"/>
                  </a:lnTo>
                  <a:lnTo>
                    <a:pt x="441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588187" y="4221290"/>
              <a:ext cx="0" cy="1248410"/>
            </a:xfrm>
            <a:custGeom>
              <a:avLst/>
              <a:gdLst/>
              <a:ahLst/>
              <a:cxnLst/>
              <a:rect l="l" t="t" r="r" b="b"/>
              <a:pathLst>
                <a:path h="1248410">
                  <a:moveTo>
                    <a:pt x="0" y="0"/>
                  </a:moveTo>
                  <a:lnTo>
                    <a:pt x="0" y="12481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0543990" y="4221290"/>
              <a:ext cx="0" cy="1248410"/>
            </a:xfrm>
            <a:custGeom>
              <a:avLst/>
              <a:gdLst/>
              <a:ahLst/>
              <a:cxnLst/>
              <a:rect l="l" t="t" r="r" b="b"/>
              <a:pathLst>
                <a:path h="1248410">
                  <a:moveTo>
                    <a:pt x="0" y="0"/>
                  </a:moveTo>
                  <a:lnTo>
                    <a:pt x="0" y="12481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0133648" y="5801296"/>
              <a:ext cx="1069975" cy="44450"/>
            </a:xfrm>
            <a:custGeom>
              <a:avLst/>
              <a:gdLst/>
              <a:ahLst/>
              <a:cxnLst/>
              <a:rect l="l" t="t" r="r" b="b"/>
              <a:pathLst>
                <a:path w="1069975" h="44450">
                  <a:moveTo>
                    <a:pt x="1069848" y="0"/>
                  </a:moveTo>
                  <a:lnTo>
                    <a:pt x="0" y="0"/>
                  </a:lnTo>
                  <a:lnTo>
                    <a:pt x="0" y="33909"/>
                  </a:lnTo>
                  <a:lnTo>
                    <a:pt x="0" y="44196"/>
                  </a:lnTo>
                  <a:lnTo>
                    <a:pt x="437781" y="44196"/>
                  </a:lnTo>
                  <a:lnTo>
                    <a:pt x="437781" y="33909"/>
                  </a:lnTo>
                  <a:lnTo>
                    <a:pt x="577977" y="33909"/>
                  </a:lnTo>
                  <a:lnTo>
                    <a:pt x="577977" y="44196"/>
                  </a:lnTo>
                  <a:lnTo>
                    <a:pt x="1069848" y="44196"/>
                  </a:lnTo>
                  <a:lnTo>
                    <a:pt x="1069848" y="33909"/>
                  </a:lnTo>
                  <a:lnTo>
                    <a:pt x="10698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0134033" y="5845873"/>
              <a:ext cx="1069975" cy="0"/>
            </a:xfrm>
            <a:custGeom>
              <a:avLst/>
              <a:gdLst/>
              <a:ahLst/>
              <a:cxnLst/>
              <a:rect l="l" t="t" r="r" b="b"/>
              <a:pathLst>
                <a:path w="1069975">
                  <a:moveTo>
                    <a:pt x="0" y="0"/>
                  </a:moveTo>
                  <a:lnTo>
                    <a:pt x="437395" y="0"/>
                  </a:lnTo>
                </a:path>
                <a:path w="1069975">
                  <a:moveTo>
                    <a:pt x="577603" y="0"/>
                  </a:moveTo>
                  <a:lnTo>
                    <a:pt x="583699" y="0"/>
                  </a:lnTo>
                </a:path>
                <a:path w="1069975">
                  <a:moveTo>
                    <a:pt x="723907" y="0"/>
                  </a:moveTo>
                  <a:lnTo>
                    <a:pt x="10698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0134033" y="5801677"/>
              <a:ext cx="1069975" cy="0"/>
            </a:xfrm>
            <a:custGeom>
              <a:avLst/>
              <a:gdLst/>
              <a:ahLst/>
              <a:cxnLst/>
              <a:rect l="l" t="t" r="r" b="b"/>
              <a:pathLst>
                <a:path w="1069975">
                  <a:moveTo>
                    <a:pt x="10698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1113579" y="5336476"/>
              <a:ext cx="90170" cy="492759"/>
            </a:xfrm>
            <a:custGeom>
              <a:avLst/>
              <a:gdLst/>
              <a:ahLst/>
              <a:cxnLst/>
              <a:rect l="l" t="t" r="r" b="b"/>
              <a:pathLst>
                <a:path w="90170" h="492760">
                  <a:moveTo>
                    <a:pt x="89916" y="0"/>
                  </a:moveTo>
                  <a:lnTo>
                    <a:pt x="0" y="0"/>
                  </a:lnTo>
                  <a:lnTo>
                    <a:pt x="0" y="492251"/>
                  </a:lnTo>
                  <a:lnTo>
                    <a:pt x="89916" y="492251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1113965" y="5336857"/>
              <a:ext cx="0" cy="492759"/>
            </a:xfrm>
            <a:custGeom>
              <a:avLst/>
              <a:gdLst/>
              <a:ahLst/>
              <a:cxnLst/>
              <a:rect l="l" t="t" r="r" b="b"/>
              <a:pathLst>
                <a:path h="492760">
                  <a:moveTo>
                    <a:pt x="0" y="49225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1203881" y="5336857"/>
              <a:ext cx="0" cy="492759"/>
            </a:xfrm>
            <a:custGeom>
              <a:avLst/>
              <a:gdLst/>
              <a:ahLst/>
              <a:cxnLst/>
              <a:rect l="l" t="t" r="r" b="b"/>
              <a:pathLst>
                <a:path h="492760">
                  <a:moveTo>
                    <a:pt x="0" y="49225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1113579" y="4257484"/>
              <a:ext cx="90170" cy="1079500"/>
            </a:xfrm>
            <a:custGeom>
              <a:avLst/>
              <a:gdLst/>
              <a:ahLst/>
              <a:cxnLst/>
              <a:rect l="l" t="t" r="r" b="b"/>
              <a:pathLst>
                <a:path w="90170" h="1079500">
                  <a:moveTo>
                    <a:pt x="89916" y="0"/>
                  </a:moveTo>
                  <a:lnTo>
                    <a:pt x="0" y="0"/>
                  </a:lnTo>
                  <a:lnTo>
                    <a:pt x="0" y="1078991"/>
                  </a:lnTo>
                  <a:lnTo>
                    <a:pt x="89916" y="1078991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1113965" y="4257866"/>
              <a:ext cx="0" cy="1079500"/>
            </a:xfrm>
            <a:custGeom>
              <a:avLst/>
              <a:gdLst/>
              <a:ahLst/>
              <a:cxnLst/>
              <a:rect l="l" t="t" r="r" b="b"/>
              <a:pathLst>
                <a:path h="1079500">
                  <a:moveTo>
                    <a:pt x="0" y="10789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1203881" y="4257866"/>
              <a:ext cx="0" cy="1079500"/>
            </a:xfrm>
            <a:custGeom>
              <a:avLst/>
              <a:gdLst/>
              <a:ahLst/>
              <a:cxnLst/>
              <a:rect l="l" t="t" r="r" b="b"/>
              <a:pathLst>
                <a:path h="1079500">
                  <a:moveTo>
                    <a:pt x="0" y="10789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0871650" y="5495353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0871650" y="5442014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0871650" y="5387149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0871650" y="5333809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0871650" y="5280470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0871650" y="5225607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0871650" y="5172266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0871650" y="4955858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0871650" y="4902518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0871650" y="4847654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0871650" y="4794314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0871650" y="4739449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0871650" y="4686109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0871650" y="4631246"/>
              <a:ext cx="242570" cy="0"/>
            </a:xfrm>
            <a:custGeom>
              <a:avLst/>
              <a:gdLst/>
              <a:ahLst/>
              <a:cxnLst/>
              <a:rect l="l" t="t" r="r" b="b"/>
              <a:pathLst>
                <a:path w="242570">
                  <a:moveTo>
                    <a:pt x="0" y="0"/>
                  </a:moveTo>
                  <a:lnTo>
                    <a:pt x="242315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0992045" y="5172266"/>
              <a:ext cx="0" cy="323215"/>
            </a:xfrm>
            <a:custGeom>
              <a:avLst/>
              <a:gdLst/>
              <a:ahLst/>
              <a:cxnLst/>
              <a:rect l="l" t="t" r="r" b="b"/>
              <a:pathLst>
                <a:path h="323214">
                  <a:moveTo>
                    <a:pt x="0" y="0"/>
                  </a:moveTo>
                  <a:lnTo>
                    <a:pt x="0" y="3230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0961565" y="5449633"/>
              <a:ext cx="62865" cy="45720"/>
            </a:xfrm>
            <a:custGeom>
              <a:avLst/>
              <a:gdLst/>
              <a:ahLst/>
              <a:cxnLst/>
              <a:rect l="l" t="t" r="r" b="b"/>
              <a:pathLst>
                <a:path w="62865" h="45720">
                  <a:moveTo>
                    <a:pt x="30479" y="45720"/>
                  </a:moveTo>
                  <a:lnTo>
                    <a:pt x="0" y="0"/>
                  </a:lnTo>
                </a:path>
                <a:path w="62865" h="45720">
                  <a:moveTo>
                    <a:pt x="30479" y="45720"/>
                  </a:moveTo>
                  <a:lnTo>
                    <a:pt x="624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0992045" y="4631246"/>
              <a:ext cx="0" cy="325120"/>
            </a:xfrm>
            <a:custGeom>
              <a:avLst/>
              <a:gdLst/>
              <a:ahLst/>
              <a:cxnLst/>
              <a:rect l="l" t="t" r="r" b="b"/>
              <a:pathLst>
                <a:path h="325120">
                  <a:moveTo>
                    <a:pt x="0" y="0"/>
                  </a:moveTo>
                  <a:lnTo>
                    <a:pt x="0" y="3246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0961565" y="4910138"/>
              <a:ext cx="62865" cy="45720"/>
            </a:xfrm>
            <a:custGeom>
              <a:avLst/>
              <a:gdLst/>
              <a:ahLst/>
              <a:cxnLst/>
              <a:rect l="l" t="t" r="r" b="b"/>
              <a:pathLst>
                <a:path w="62865" h="45720">
                  <a:moveTo>
                    <a:pt x="30479" y="45720"/>
                  </a:moveTo>
                  <a:lnTo>
                    <a:pt x="0" y="0"/>
                  </a:lnTo>
                </a:path>
                <a:path w="62865" h="45720">
                  <a:moveTo>
                    <a:pt x="30479" y="45720"/>
                  </a:moveTo>
                  <a:lnTo>
                    <a:pt x="624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9" name="object 199"/>
          <p:cNvGrpSpPr/>
          <p:nvPr/>
        </p:nvGrpSpPr>
        <p:grpSpPr>
          <a:xfrm>
            <a:off x="6959085" y="6170028"/>
            <a:ext cx="73025" cy="252729"/>
            <a:chOff x="6959085" y="6170028"/>
            <a:chExt cx="73025" cy="252729"/>
          </a:xfrm>
        </p:grpSpPr>
        <p:sp>
          <p:nvSpPr>
            <p:cNvPr id="200" name="object 200"/>
            <p:cNvSpPr/>
            <p:nvPr/>
          </p:nvSpPr>
          <p:spPr>
            <a:xfrm>
              <a:off x="6959536" y="6170485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1627" y="251460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6959542" y="6170485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8" y="0"/>
                  </a:lnTo>
                  <a:lnTo>
                    <a:pt x="71628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2" name="object 202"/>
          <p:cNvSpPr/>
          <p:nvPr/>
        </p:nvSpPr>
        <p:spPr>
          <a:xfrm>
            <a:off x="9791133" y="4335590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9791133" y="4472749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9791133" y="4609909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9791133" y="4747071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791133" y="4884230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9791133" y="5021390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791133" y="5158549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791133" y="5295709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791133" y="5432871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791133" y="5570029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791133" y="5707190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0"/>
                </a:moveTo>
                <a:lnTo>
                  <a:pt x="0" y="548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802057" y="5678233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802057" y="5541073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802057" y="5403913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802057" y="5266753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802057" y="512959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802057" y="4992433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802057" y="4855273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802057" y="471811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802057" y="4580954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802057" y="4443795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802057" y="4306633"/>
            <a:ext cx="0" cy="55244"/>
          </a:xfrm>
          <a:custGeom>
            <a:avLst/>
            <a:gdLst/>
            <a:ahLst/>
            <a:cxnLst/>
            <a:rect l="l" t="t" r="r" b="b"/>
            <a:pathLst>
              <a:path h="55245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757856" y="6170485"/>
            <a:ext cx="71755" cy="251460"/>
          </a:xfrm>
          <a:custGeom>
            <a:avLst/>
            <a:gdLst/>
            <a:ahLst/>
            <a:cxnLst/>
            <a:rect l="l" t="t" r="r" b="b"/>
            <a:pathLst>
              <a:path w="71754" h="251460">
                <a:moveTo>
                  <a:pt x="71627" y="0"/>
                </a:moveTo>
                <a:lnTo>
                  <a:pt x="0" y="0"/>
                </a:lnTo>
                <a:lnTo>
                  <a:pt x="0" y="251460"/>
                </a:lnTo>
                <a:lnTo>
                  <a:pt x="71627" y="251460"/>
                </a:lnTo>
                <a:lnTo>
                  <a:pt x="716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 txBox="1"/>
          <p:nvPr/>
        </p:nvSpPr>
        <p:spPr>
          <a:xfrm>
            <a:off x="10782751" y="4245165"/>
            <a:ext cx="201930" cy="933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50" dirty="0">
                <a:latin typeface="Arial"/>
                <a:cs typeface="Arial"/>
              </a:rPr>
              <a:t>RISER</a:t>
            </a:r>
            <a:endParaRPr sz="450">
              <a:latin typeface="Arial"/>
              <a:cs typeface="Arial"/>
            </a:endParaRPr>
          </a:p>
        </p:txBody>
      </p:sp>
      <p:grpSp>
        <p:nvGrpSpPr>
          <p:cNvPr id="226" name="object 226"/>
          <p:cNvGrpSpPr/>
          <p:nvPr/>
        </p:nvGrpSpPr>
        <p:grpSpPr>
          <a:xfrm>
            <a:off x="8324589" y="3644761"/>
            <a:ext cx="73025" cy="252729"/>
            <a:chOff x="8324589" y="3644761"/>
            <a:chExt cx="73025" cy="252729"/>
          </a:xfrm>
        </p:grpSpPr>
        <p:sp>
          <p:nvSpPr>
            <p:cNvPr id="227" name="object 227"/>
            <p:cNvSpPr/>
            <p:nvPr/>
          </p:nvSpPr>
          <p:spPr>
            <a:xfrm>
              <a:off x="8325053" y="3645217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71627" y="251459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8325046" y="3645218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8" y="0"/>
                  </a:lnTo>
                  <a:lnTo>
                    <a:pt x="71628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9" name="object 229"/>
          <p:cNvGrpSpPr/>
          <p:nvPr/>
        </p:nvGrpSpPr>
        <p:grpSpPr>
          <a:xfrm>
            <a:off x="5624061" y="2424036"/>
            <a:ext cx="5580380" cy="5220970"/>
            <a:chOff x="5624061" y="2424036"/>
            <a:chExt cx="5580380" cy="5220970"/>
          </a:xfrm>
        </p:grpSpPr>
        <p:sp>
          <p:nvSpPr>
            <p:cNvPr id="230" name="object 230"/>
            <p:cNvSpPr/>
            <p:nvPr/>
          </p:nvSpPr>
          <p:spPr>
            <a:xfrm>
              <a:off x="10601902" y="5387149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0601902" y="5333809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0601902" y="5280471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0601902" y="5225607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0601902" y="5172267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0601902" y="5117402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0656766" y="4902518"/>
              <a:ext cx="196850" cy="0"/>
            </a:xfrm>
            <a:custGeom>
              <a:avLst/>
              <a:gdLst/>
              <a:ahLst/>
              <a:cxnLst/>
              <a:rect l="l" t="t" r="r" b="b"/>
              <a:pathLst>
                <a:path w="196850">
                  <a:moveTo>
                    <a:pt x="1965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0601902" y="4847655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0601902" y="4794314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0601902" y="4739449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0601902" y="4686109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0601902" y="4631246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59">
                  <a:moveTo>
                    <a:pt x="25145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0726870" y="5117401"/>
              <a:ext cx="0" cy="269875"/>
            </a:xfrm>
            <a:custGeom>
              <a:avLst/>
              <a:gdLst/>
              <a:ahLst/>
              <a:cxnLst/>
              <a:rect l="l" t="t" r="r" b="b"/>
              <a:pathLst>
                <a:path h="269875">
                  <a:moveTo>
                    <a:pt x="0" y="2697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0601444" y="4874629"/>
              <a:ext cx="247803" cy="17922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0694866" y="5117402"/>
              <a:ext cx="66040" cy="47625"/>
            </a:xfrm>
            <a:custGeom>
              <a:avLst/>
              <a:gdLst/>
              <a:ahLst/>
              <a:cxnLst/>
              <a:rect l="l" t="t" r="r" b="b"/>
              <a:pathLst>
                <a:path w="66040" h="47625">
                  <a:moveTo>
                    <a:pt x="32003" y="0"/>
                  </a:moveTo>
                  <a:lnTo>
                    <a:pt x="65531" y="47244"/>
                  </a:lnTo>
                </a:path>
                <a:path w="66040" h="47625">
                  <a:moveTo>
                    <a:pt x="32003" y="0"/>
                  </a:moveTo>
                  <a:lnTo>
                    <a:pt x="0" y="472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0726870" y="4631246"/>
              <a:ext cx="0" cy="304800"/>
            </a:xfrm>
            <a:custGeom>
              <a:avLst/>
              <a:gdLst/>
              <a:ahLst/>
              <a:cxnLst/>
              <a:rect l="l" t="t" r="r" b="b"/>
              <a:pathLst>
                <a:path h="304800">
                  <a:moveTo>
                    <a:pt x="0" y="3048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0694866" y="4631246"/>
              <a:ext cx="66040" cy="47625"/>
            </a:xfrm>
            <a:custGeom>
              <a:avLst/>
              <a:gdLst/>
              <a:ahLst/>
              <a:cxnLst/>
              <a:rect l="l" t="t" r="r" b="b"/>
              <a:pathLst>
                <a:path w="66040" h="47625">
                  <a:moveTo>
                    <a:pt x="32003" y="0"/>
                  </a:moveTo>
                  <a:lnTo>
                    <a:pt x="65531" y="47244"/>
                  </a:lnTo>
                </a:path>
                <a:path w="66040" h="47625">
                  <a:moveTo>
                    <a:pt x="32003" y="0"/>
                  </a:moveTo>
                  <a:lnTo>
                    <a:pt x="0" y="472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0769543" y="4955858"/>
              <a:ext cx="83820" cy="0"/>
            </a:xfrm>
            <a:custGeom>
              <a:avLst/>
              <a:gdLst/>
              <a:ahLst/>
              <a:cxnLst/>
              <a:rect l="l" t="t" r="r" b="b"/>
              <a:pathLst>
                <a:path w="83820">
                  <a:moveTo>
                    <a:pt x="838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1123117" y="3645217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71627" y="251459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1123109" y="3645218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8" y="0"/>
                  </a:lnTo>
                  <a:lnTo>
                    <a:pt x="71628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5633656" y="3645217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71627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71627" y="251459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5633662" y="3645218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60">
                  <a:moveTo>
                    <a:pt x="0" y="0"/>
                  </a:moveTo>
                  <a:lnTo>
                    <a:pt x="71628" y="0"/>
                  </a:lnTo>
                  <a:lnTo>
                    <a:pt x="71628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0133647" y="4874704"/>
              <a:ext cx="35560" cy="71755"/>
            </a:xfrm>
            <a:custGeom>
              <a:avLst/>
              <a:gdLst/>
              <a:ahLst/>
              <a:cxnLst/>
              <a:rect l="l" t="t" r="r" b="b"/>
              <a:pathLst>
                <a:path w="35559" h="71754">
                  <a:moveTo>
                    <a:pt x="35051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35051" y="71627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0169087" y="4875085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6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0134033" y="4875085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62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0133576" y="5450776"/>
              <a:ext cx="180905" cy="36004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0151935" y="5446204"/>
              <a:ext cx="436245" cy="45720"/>
            </a:xfrm>
            <a:custGeom>
              <a:avLst/>
              <a:gdLst/>
              <a:ahLst/>
              <a:cxnLst/>
              <a:rect l="l" t="t" r="r" b="b"/>
              <a:pathLst>
                <a:path w="436245" h="45720">
                  <a:moveTo>
                    <a:pt x="435864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435864" y="45720"/>
                  </a:lnTo>
                  <a:lnTo>
                    <a:pt x="4358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0152321" y="5446585"/>
              <a:ext cx="436245" cy="0"/>
            </a:xfrm>
            <a:custGeom>
              <a:avLst/>
              <a:gdLst/>
              <a:ahLst/>
              <a:cxnLst/>
              <a:rect l="l" t="t" r="r" b="b"/>
              <a:pathLst>
                <a:path w="436245">
                  <a:moveTo>
                    <a:pt x="0" y="0"/>
                  </a:moveTo>
                  <a:lnTo>
                    <a:pt x="435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0152321" y="5492305"/>
              <a:ext cx="436245" cy="0"/>
            </a:xfrm>
            <a:custGeom>
              <a:avLst/>
              <a:gdLst/>
              <a:ahLst/>
              <a:cxnLst/>
              <a:rect l="l" t="t" r="r" b="b"/>
              <a:pathLst>
                <a:path w="436245">
                  <a:moveTo>
                    <a:pt x="0" y="0"/>
                  </a:moveTo>
                  <a:lnTo>
                    <a:pt x="43586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0133647" y="4888420"/>
              <a:ext cx="431800" cy="45720"/>
            </a:xfrm>
            <a:custGeom>
              <a:avLst/>
              <a:gdLst/>
              <a:ahLst/>
              <a:cxnLst/>
              <a:rect l="l" t="t" r="r" b="b"/>
              <a:pathLst>
                <a:path w="431800" h="45720">
                  <a:moveTo>
                    <a:pt x="431292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431292" y="45720"/>
                  </a:lnTo>
                  <a:lnTo>
                    <a:pt x="4312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0134034" y="4934521"/>
              <a:ext cx="431800" cy="0"/>
            </a:xfrm>
            <a:custGeom>
              <a:avLst/>
              <a:gdLst/>
              <a:ahLst/>
              <a:cxnLst/>
              <a:rect l="l" t="t" r="r" b="b"/>
              <a:pathLst>
                <a:path w="431800">
                  <a:moveTo>
                    <a:pt x="43129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0134034" y="4888802"/>
              <a:ext cx="431800" cy="0"/>
            </a:xfrm>
            <a:custGeom>
              <a:avLst/>
              <a:gdLst/>
              <a:ahLst/>
              <a:cxnLst/>
              <a:rect l="l" t="t" r="r" b="b"/>
              <a:pathLst>
                <a:path w="431800">
                  <a:moveTo>
                    <a:pt x="43129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0169087" y="4946714"/>
              <a:ext cx="361315" cy="486409"/>
            </a:xfrm>
            <a:custGeom>
              <a:avLst/>
              <a:gdLst/>
              <a:ahLst/>
              <a:cxnLst/>
              <a:rect l="l" t="t" r="r" b="b"/>
              <a:pathLst>
                <a:path w="361315" h="486410">
                  <a:moveTo>
                    <a:pt x="0" y="0"/>
                  </a:moveTo>
                  <a:lnTo>
                    <a:pt x="361188" y="0"/>
                  </a:lnTo>
                  <a:lnTo>
                    <a:pt x="361188" y="486156"/>
                  </a:lnTo>
                  <a:lnTo>
                    <a:pt x="0" y="48615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0169087" y="4946714"/>
              <a:ext cx="361315" cy="486409"/>
            </a:xfrm>
            <a:custGeom>
              <a:avLst/>
              <a:gdLst/>
              <a:ahLst/>
              <a:cxnLst/>
              <a:rect l="l" t="t" r="r" b="b"/>
              <a:pathLst>
                <a:path w="361315" h="486410">
                  <a:moveTo>
                    <a:pt x="0" y="486156"/>
                  </a:moveTo>
                  <a:lnTo>
                    <a:pt x="3611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0169087" y="4946714"/>
              <a:ext cx="361315" cy="486409"/>
            </a:xfrm>
            <a:custGeom>
              <a:avLst/>
              <a:gdLst/>
              <a:ahLst/>
              <a:cxnLst/>
              <a:rect l="l" t="t" r="r" b="b"/>
              <a:pathLst>
                <a:path w="361315" h="486410">
                  <a:moveTo>
                    <a:pt x="361188" y="4861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0133647" y="4946332"/>
              <a:ext cx="35560" cy="70485"/>
            </a:xfrm>
            <a:custGeom>
              <a:avLst/>
              <a:gdLst/>
              <a:ahLst/>
              <a:cxnLst/>
              <a:rect l="l" t="t" r="r" b="b"/>
              <a:pathLst>
                <a:path w="35559" h="70485">
                  <a:moveTo>
                    <a:pt x="35051" y="0"/>
                  </a:moveTo>
                  <a:lnTo>
                    <a:pt x="0" y="0"/>
                  </a:lnTo>
                  <a:lnTo>
                    <a:pt x="0" y="70103"/>
                  </a:lnTo>
                  <a:lnTo>
                    <a:pt x="35051" y="70103"/>
                  </a:lnTo>
                  <a:lnTo>
                    <a:pt x="35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0169087" y="4946714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0134033" y="4946714"/>
              <a:ext cx="0" cy="70485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0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8757856" y="7124509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59">
                  <a:moveTo>
                    <a:pt x="71627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1627" y="251460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8757862" y="7124509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59">
                  <a:moveTo>
                    <a:pt x="0" y="0"/>
                  </a:moveTo>
                  <a:lnTo>
                    <a:pt x="71628" y="0"/>
                  </a:lnTo>
                  <a:lnTo>
                    <a:pt x="71628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7477696" y="7124509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59">
                  <a:moveTo>
                    <a:pt x="71627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1627" y="251460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7477702" y="7124509"/>
              <a:ext cx="71755" cy="251460"/>
            </a:xfrm>
            <a:custGeom>
              <a:avLst/>
              <a:gdLst/>
              <a:ahLst/>
              <a:cxnLst/>
              <a:rect l="l" t="t" r="r" b="b"/>
              <a:pathLst>
                <a:path w="71754" h="251459">
                  <a:moveTo>
                    <a:pt x="0" y="0"/>
                  </a:moveTo>
                  <a:lnTo>
                    <a:pt x="71628" y="0"/>
                  </a:lnTo>
                  <a:lnTo>
                    <a:pt x="71628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9791128" y="7124509"/>
              <a:ext cx="73660" cy="251460"/>
            </a:xfrm>
            <a:custGeom>
              <a:avLst/>
              <a:gdLst/>
              <a:ahLst/>
              <a:cxnLst/>
              <a:rect l="l" t="t" r="r" b="b"/>
              <a:pathLst>
                <a:path w="73659" h="251459">
                  <a:moveTo>
                    <a:pt x="73151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73151" y="251460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9791133" y="7124509"/>
              <a:ext cx="73660" cy="251460"/>
            </a:xfrm>
            <a:custGeom>
              <a:avLst/>
              <a:gdLst/>
              <a:ahLst/>
              <a:cxnLst/>
              <a:rect l="l" t="t" r="r" b="b"/>
              <a:pathLst>
                <a:path w="73659" h="251459">
                  <a:moveTo>
                    <a:pt x="0" y="0"/>
                  </a:moveTo>
                  <a:lnTo>
                    <a:pt x="73152" y="0"/>
                  </a:lnTo>
                  <a:lnTo>
                    <a:pt x="73152" y="251460"/>
                  </a:lnTo>
                  <a:lnTo>
                    <a:pt x="0" y="25146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5624517" y="7644193"/>
              <a:ext cx="5579745" cy="0"/>
            </a:xfrm>
            <a:custGeom>
              <a:avLst/>
              <a:gdLst/>
              <a:ahLst/>
              <a:cxnLst/>
              <a:rect l="l" t="t" r="r" b="b"/>
              <a:pathLst>
                <a:path w="5579745">
                  <a:moveTo>
                    <a:pt x="557936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5714433" y="7554277"/>
              <a:ext cx="5400040" cy="0"/>
            </a:xfrm>
            <a:custGeom>
              <a:avLst/>
              <a:gdLst/>
              <a:ahLst/>
              <a:cxnLst/>
              <a:rect l="l" t="t" r="r" b="b"/>
              <a:pathLst>
                <a:path w="5400040">
                  <a:moveTo>
                    <a:pt x="539953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0601901" y="4608386"/>
              <a:ext cx="3175" cy="22860"/>
            </a:xfrm>
            <a:custGeom>
              <a:avLst/>
              <a:gdLst/>
              <a:ahLst/>
              <a:cxnLst/>
              <a:rect l="l" t="t" r="r" b="b"/>
              <a:pathLst>
                <a:path w="3175" h="22860">
                  <a:moveTo>
                    <a:pt x="0" y="2286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0604951" y="4585525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0" y="22860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0611045" y="4577905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0" y="7620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0618666" y="4542855"/>
              <a:ext cx="10795" cy="21590"/>
            </a:xfrm>
            <a:custGeom>
              <a:avLst/>
              <a:gdLst/>
              <a:ahLst/>
              <a:cxnLst/>
              <a:rect l="l" t="t" r="r" b="b"/>
              <a:pathLst>
                <a:path w="10795" h="21589">
                  <a:moveTo>
                    <a:pt x="0" y="21336"/>
                  </a:moveTo>
                  <a:lnTo>
                    <a:pt x="1066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0629333" y="4521518"/>
              <a:ext cx="12700" cy="21590"/>
            </a:xfrm>
            <a:custGeom>
              <a:avLst/>
              <a:gdLst/>
              <a:ahLst/>
              <a:cxnLst/>
              <a:rect l="l" t="t" r="r" b="b"/>
              <a:pathLst>
                <a:path w="12700" h="21589">
                  <a:moveTo>
                    <a:pt x="0" y="21336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0641526" y="4515423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0" y="6096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0652194" y="450323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524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0653719" y="4484942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40" h="18414">
                  <a:moveTo>
                    <a:pt x="0" y="18287"/>
                  </a:moveTo>
                  <a:lnTo>
                    <a:pt x="1524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0668957" y="4468179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5" h="17145">
                  <a:moveTo>
                    <a:pt x="0" y="16763"/>
                  </a:moveTo>
                  <a:lnTo>
                    <a:pt x="1828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0687245" y="446513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3048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0700963" y="445446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3048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0704009" y="4440745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0" y="13715"/>
                  </a:moveTo>
                  <a:lnTo>
                    <a:pt x="198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0723821" y="4430079"/>
              <a:ext cx="21590" cy="10795"/>
            </a:xfrm>
            <a:custGeom>
              <a:avLst/>
              <a:gdLst/>
              <a:ahLst/>
              <a:cxnLst/>
              <a:rect l="l" t="t" r="r" b="b"/>
              <a:pathLst>
                <a:path w="21590" h="10795">
                  <a:moveTo>
                    <a:pt x="0" y="10667"/>
                  </a:moveTo>
                  <a:lnTo>
                    <a:pt x="213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0745157" y="4428555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1524"/>
                  </a:moveTo>
                  <a:lnTo>
                    <a:pt x="304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0760399" y="4420934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6350" h="3175">
                  <a:moveTo>
                    <a:pt x="0" y="3048"/>
                  </a:moveTo>
                  <a:lnTo>
                    <a:pt x="609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0766494" y="4413314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20">
                  <a:moveTo>
                    <a:pt x="0" y="7620"/>
                  </a:moveTo>
                  <a:lnTo>
                    <a:pt x="2133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0787829" y="4407218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0810690" y="4407218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0825929" y="4404171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0" y="1524"/>
                  </a:moveTo>
                  <a:lnTo>
                    <a:pt x="914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0835075" y="440417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0857933" y="440417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0894509" y="4405695"/>
              <a:ext cx="10795" cy="1905"/>
            </a:xfrm>
            <a:custGeom>
              <a:avLst/>
              <a:gdLst/>
              <a:ahLst/>
              <a:cxnLst/>
              <a:rect l="l" t="t" r="r" b="b"/>
              <a:pathLst>
                <a:path w="10795" h="1904">
                  <a:moveTo>
                    <a:pt x="0" y="0"/>
                  </a:moveTo>
                  <a:lnTo>
                    <a:pt x="10668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0905177" y="4407218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0"/>
                  </a:moveTo>
                  <a:lnTo>
                    <a:pt x="2286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0928038" y="4413314"/>
              <a:ext cx="20320" cy="7620"/>
            </a:xfrm>
            <a:custGeom>
              <a:avLst/>
              <a:gdLst/>
              <a:ahLst/>
              <a:cxnLst/>
              <a:rect l="l" t="t" r="r" b="b"/>
              <a:pathLst>
                <a:path w="20320" h="7620">
                  <a:moveTo>
                    <a:pt x="0" y="0"/>
                  </a:moveTo>
                  <a:lnTo>
                    <a:pt x="19812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0960043" y="4425507"/>
              <a:ext cx="10795" cy="5080"/>
            </a:xfrm>
            <a:custGeom>
              <a:avLst/>
              <a:gdLst/>
              <a:ahLst/>
              <a:cxnLst/>
              <a:rect l="l" t="t" r="r" b="b"/>
              <a:pathLst>
                <a:path w="10795" h="5079">
                  <a:moveTo>
                    <a:pt x="0" y="0"/>
                  </a:moveTo>
                  <a:lnTo>
                    <a:pt x="10668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0970709" y="4430079"/>
              <a:ext cx="21590" cy="10795"/>
            </a:xfrm>
            <a:custGeom>
              <a:avLst/>
              <a:gdLst/>
              <a:ahLst/>
              <a:cxnLst/>
              <a:rect l="l" t="t" r="r" b="b"/>
              <a:pathLst>
                <a:path w="21590" h="10795">
                  <a:moveTo>
                    <a:pt x="0" y="0"/>
                  </a:moveTo>
                  <a:lnTo>
                    <a:pt x="21336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0992045" y="4440746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40" h="10795">
                  <a:moveTo>
                    <a:pt x="0" y="0"/>
                  </a:moveTo>
                  <a:lnTo>
                    <a:pt x="15240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1017953" y="4459034"/>
              <a:ext cx="12700" cy="9525"/>
            </a:xfrm>
            <a:custGeom>
              <a:avLst/>
              <a:gdLst/>
              <a:ahLst/>
              <a:cxnLst/>
              <a:rect l="l" t="t" r="r" b="b"/>
              <a:pathLst>
                <a:path w="12700" h="9525">
                  <a:moveTo>
                    <a:pt x="0" y="0"/>
                  </a:moveTo>
                  <a:lnTo>
                    <a:pt x="12192" y="914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1030145" y="4468179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5" h="17145">
                  <a:moveTo>
                    <a:pt x="0" y="0"/>
                  </a:moveTo>
                  <a:lnTo>
                    <a:pt x="16764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1046909" y="4484942"/>
              <a:ext cx="10795" cy="12700"/>
            </a:xfrm>
            <a:custGeom>
              <a:avLst/>
              <a:gdLst/>
              <a:ahLst/>
              <a:cxnLst/>
              <a:rect l="l" t="t" r="r" b="b"/>
              <a:pathLst>
                <a:path w="10795" h="12700">
                  <a:moveTo>
                    <a:pt x="0" y="0"/>
                  </a:moveTo>
                  <a:lnTo>
                    <a:pt x="10668" y="121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1065199" y="4507802"/>
              <a:ext cx="10795" cy="13970"/>
            </a:xfrm>
            <a:custGeom>
              <a:avLst/>
              <a:gdLst/>
              <a:ahLst/>
              <a:cxnLst/>
              <a:rect l="l" t="t" r="r" b="b"/>
              <a:pathLst>
                <a:path w="10795" h="13970">
                  <a:moveTo>
                    <a:pt x="0" y="0"/>
                  </a:moveTo>
                  <a:lnTo>
                    <a:pt x="10668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1075866" y="4521518"/>
              <a:ext cx="10795" cy="21590"/>
            </a:xfrm>
            <a:custGeom>
              <a:avLst/>
              <a:gdLst/>
              <a:ahLst/>
              <a:cxnLst/>
              <a:rect l="l" t="t" r="r" b="b"/>
              <a:pathLst>
                <a:path w="10795" h="21589">
                  <a:moveTo>
                    <a:pt x="0" y="0"/>
                  </a:moveTo>
                  <a:lnTo>
                    <a:pt x="10668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1086533" y="4542855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0" y="0"/>
                  </a:moveTo>
                  <a:lnTo>
                    <a:pt x="6096" y="121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1098726" y="4567237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0" y="0"/>
                  </a:moveTo>
                  <a:lnTo>
                    <a:pt x="6096" y="1828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1104821" y="4585525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0" y="0"/>
                  </a:moveTo>
                  <a:lnTo>
                    <a:pt x="6096" y="228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1110917" y="4608385"/>
              <a:ext cx="1905" cy="12700"/>
            </a:xfrm>
            <a:custGeom>
              <a:avLst/>
              <a:gdLst/>
              <a:ahLst/>
              <a:cxnLst/>
              <a:rect l="l" t="t" r="r" b="b"/>
              <a:pathLst>
                <a:path w="1904" h="12700">
                  <a:moveTo>
                    <a:pt x="0" y="0"/>
                  </a:moveTo>
                  <a:lnTo>
                    <a:pt x="1524" y="121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1110917" y="5495353"/>
              <a:ext cx="3175" cy="22860"/>
            </a:xfrm>
            <a:custGeom>
              <a:avLst/>
              <a:gdLst/>
              <a:ahLst/>
              <a:cxnLst/>
              <a:rect l="l" t="t" r="r" b="b"/>
              <a:pathLst>
                <a:path w="3175" h="22860">
                  <a:moveTo>
                    <a:pt x="3048" y="0"/>
                  </a:moveTo>
                  <a:lnTo>
                    <a:pt x="0" y="228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1104821" y="5518214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6096" y="0"/>
                  </a:moveTo>
                  <a:lnTo>
                    <a:pt x="0" y="2286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1101773" y="5541073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20">
                  <a:moveTo>
                    <a:pt x="3048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1097201" y="5562409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457" y="762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1086533" y="5563933"/>
              <a:ext cx="10795" cy="21590"/>
            </a:xfrm>
            <a:custGeom>
              <a:avLst/>
              <a:gdLst/>
              <a:ahLst/>
              <a:cxnLst/>
              <a:rect l="l" t="t" r="r" b="b"/>
              <a:pathLst>
                <a:path w="10795" h="21589">
                  <a:moveTo>
                    <a:pt x="10668" y="0"/>
                  </a:moveTo>
                  <a:lnTo>
                    <a:pt x="0" y="2133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1075865" y="5585271"/>
              <a:ext cx="10795" cy="20320"/>
            </a:xfrm>
            <a:custGeom>
              <a:avLst/>
              <a:gdLst/>
              <a:ahLst/>
              <a:cxnLst/>
              <a:rect l="l" t="t" r="r" b="b"/>
              <a:pathLst>
                <a:path w="10795" h="20320">
                  <a:moveTo>
                    <a:pt x="10668" y="0"/>
                  </a:moveTo>
                  <a:lnTo>
                    <a:pt x="0" y="198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1071294" y="560508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572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1062151" y="562184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524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1046910" y="5624893"/>
              <a:ext cx="15240" cy="17145"/>
            </a:xfrm>
            <a:custGeom>
              <a:avLst/>
              <a:gdLst/>
              <a:ahLst/>
              <a:cxnLst/>
              <a:rect l="l" t="t" r="r" b="b"/>
              <a:pathLst>
                <a:path w="15240" h="17145">
                  <a:moveTo>
                    <a:pt x="15240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1030145" y="5641658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5" h="17145">
                  <a:moveTo>
                    <a:pt x="16764" y="0"/>
                  </a:moveTo>
                  <a:lnTo>
                    <a:pt x="0" y="1676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1025573" y="5658421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572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1011857" y="5670614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79" h="3175">
                  <a:moveTo>
                    <a:pt x="4572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0992045" y="5673661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19811" y="0"/>
                  </a:moveTo>
                  <a:lnTo>
                    <a:pt x="0" y="137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0970709" y="5687377"/>
              <a:ext cx="21590" cy="10795"/>
            </a:xfrm>
            <a:custGeom>
              <a:avLst/>
              <a:gdLst/>
              <a:ahLst/>
              <a:cxnLst/>
              <a:rect l="l" t="t" r="r" b="b"/>
              <a:pathLst>
                <a:path w="21590" h="10795">
                  <a:moveTo>
                    <a:pt x="21335" y="0"/>
                  </a:moveTo>
                  <a:lnTo>
                    <a:pt x="0" y="10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0969185" y="5698047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0949375" y="5704141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7620" y="0"/>
                  </a:moveTo>
                  <a:lnTo>
                    <a:pt x="0" y="3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0928038" y="5707191"/>
              <a:ext cx="21590" cy="7620"/>
            </a:xfrm>
            <a:custGeom>
              <a:avLst/>
              <a:gdLst/>
              <a:ahLst/>
              <a:cxnLst/>
              <a:rect l="l" t="t" r="r" b="b"/>
              <a:pathLst>
                <a:path w="21590" h="7620">
                  <a:moveTo>
                    <a:pt x="21335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0905178" y="5714809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22859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0880794" y="5720905"/>
              <a:ext cx="10795" cy="1905"/>
            </a:xfrm>
            <a:custGeom>
              <a:avLst/>
              <a:gdLst/>
              <a:ahLst/>
              <a:cxnLst/>
              <a:rect l="l" t="t" r="r" b="b"/>
              <a:pathLst>
                <a:path w="10795" h="1904">
                  <a:moveTo>
                    <a:pt x="10668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0836140" y="5723191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21337" y="0"/>
                  </a:moveTo>
                  <a:lnTo>
                    <a:pt x="45111" y="0"/>
                  </a:lnTo>
                </a:path>
                <a:path w="45720">
                  <a:moveTo>
                    <a:pt x="0" y="0"/>
                  </a:moveTo>
                  <a:lnTo>
                    <a:pt x="2225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0810689" y="5719381"/>
              <a:ext cx="12700" cy="1905"/>
            </a:xfrm>
            <a:custGeom>
              <a:avLst/>
              <a:gdLst/>
              <a:ahLst/>
              <a:cxnLst/>
              <a:rect l="l" t="t" r="r" b="b"/>
              <a:pathLst>
                <a:path w="12700" h="1904">
                  <a:moveTo>
                    <a:pt x="12192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0787831" y="5714809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22859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0769541" y="5708713"/>
              <a:ext cx="18415" cy="6350"/>
            </a:xfrm>
            <a:custGeom>
              <a:avLst/>
              <a:gdLst/>
              <a:ahLst/>
              <a:cxnLst/>
              <a:rect l="l" t="t" r="r" b="b"/>
              <a:pathLst>
                <a:path w="18415" h="6350">
                  <a:moveTo>
                    <a:pt x="18288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0745158" y="5698045"/>
              <a:ext cx="12700" cy="5080"/>
            </a:xfrm>
            <a:custGeom>
              <a:avLst/>
              <a:gdLst/>
              <a:ahLst/>
              <a:cxnLst/>
              <a:rect l="l" t="t" r="r" b="b"/>
              <a:pathLst>
                <a:path w="12700" h="5079">
                  <a:moveTo>
                    <a:pt x="12192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0723821" y="5687378"/>
              <a:ext cx="21590" cy="10795"/>
            </a:xfrm>
            <a:custGeom>
              <a:avLst/>
              <a:gdLst/>
              <a:ahLst/>
              <a:cxnLst/>
              <a:rect l="l" t="t" r="r" b="b"/>
              <a:pathLst>
                <a:path w="21590" h="10795">
                  <a:moveTo>
                    <a:pt x="21335" y="106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0708581" y="5676709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40" h="10795">
                  <a:moveTo>
                    <a:pt x="15240" y="106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0687246" y="5658421"/>
              <a:ext cx="10795" cy="9525"/>
            </a:xfrm>
            <a:custGeom>
              <a:avLst/>
              <a:gdLst/>
              <a:ahLst/>
              <a:cxnLst/>
              <a:rect l="l" t="t" r="r" b="b"/>
              <a:pathLst>
                <a:path w="10795" h="9525">
                  <a:moveTo>
                    <a:pt x="10668" y="914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0668957" y="5641657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5" h="17145">
                  <a:moveTo>
                    <a:pt x="18288" y="167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0658289" y="5629467"/>
              <a:ext cx="10795" cy="12700"/>
            </a:xfrm>
            <a:custGeom>
              <a:avLst/>
              <a:gdLst/>
              <a:ahLst/>
              <a:cxnLst/>
              <a:rect l="l" t="t" r="r" b="b"/>
              <a:pathLst>
                <a:path w="10795" h="12700">
                  <a:moveTo>
                    <a:pt x="10668" y="121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0641526" y="5605081"/>
              <a:ext cx="9525" cy="13970"/>
            </a:xfrm>
            <a:custGeom>
              <a:avLst/>
              <a:gdLst/>
              <a:ahLst/>
              <a:cxnLst/>
              <a:rect l="l" t="t" r="r" b="b"/>
              <a:pathLst>
                <a:path w="9525" h="13970">
                  <a:moveTo>
                    <a:pt x="9144" y="137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0629334" y="5585269"/>
              <a:ext cx="12700" cy="20320"/>
            </a:xfrm>
            <a:custGeom>
              <a:avLst/>
              <a:gdLst/>
              <a:ahLst/>
              <a:cxnLst/>
              <a:rect l="l" t="t" r="r" b="b"/>
              <a:pathLst>
                <a:path w="12700" h="20320">
                  <a:moveTo>
                    <a:pt x="12192" y="198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0623237" y="5571555"/>
              <a:ext cx="6350" cy="13970"/>
            </a:xfrm>
            <a:custGeom>
              <a:avLst/>
              <a:gdLst/>
              <a:ahLst/>
              <a:cxnLst/>
              <a:rect l="l" t="t" r="r" b="b"/>
              <a:pathLst>
                <a:path w="6350" h="13970">
                  <a:moveTo>
                    <a:pt x="6096" y="137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0611046" y="5541073"/>
              <a:ext cx="6350" cy="18415"/>
            </a:xfrm>
            <a:custGeom>
              <a:avLst/>
              <a:gdLst/>
              <a:ahLst/>
              <a:cxnLst/>
              <a:rect l="l" t="t" r="r" b="b"/>
              <a:pathLst>
                <a:path w="6350" h="18414">
                  <a:moveTo>
                    <a:pt x="6096" y="182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0604949" y="5518213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6096" y="228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10603426" y="5506023"/>
              <a:ext cx="1905" cy="12700"/>
            </a:xfrm>
            <a:custGeom>
              <a:avLst/>
              <a:gdLst/>
              <a:ahLst/>
              <a:cxnLst/>
              <a:rect l="l" t="t" r="r" b="b"/>
              <a:pathLst>
                <a:path w="1904" h="12700">
                  <a:moveTo>
                    <a:pt x="1524" y="121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10545127" y="4330636"/>
              <a:ext cx="638810" cy="45720"/>
            </a:xfrm>
            <a:custGeom>
              <a:avLst/>
              <a:gdLst/>
              <a:ahLst/>
              <a:cxnLst/>
              <a:rect l="l" t="t" r="r" b="b"/>
              <a:pathLst>
                <a:path w="638809" h="45720">
                  <a:moveTo>
                    <a:pt x="638555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638555" y="45720"/>
                  </a:lnTo>
                  <a:lnTo>
                    <a:pt x="6385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10545513" y="437673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09">
                  <a:moveTo>
                    <a:pt x="6385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0545513" y="4331018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09">
                  <a:moveTo>
                    <a:pt x="63855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6247834" y="251440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6110674" y="251440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5973514" y="251440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5836354" y="2514409"/>
              <a:ext cx="55244" cy="0"/>
            </a:xfrm>
            <a:custGeom>
              <a:avLst/>
              <a:gdLst/>
              <a:ahLst/>
              <a:cxnLst/>
              <a:rect l="l" t="t" r="r" b="b"/>
              <a:pathLst>
                <a:path w="55245">
                  <a:moveTo>
                    <a:pt x="5486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5624061" y="2424036"/>
              <a:ext cx="5580278" cy="522061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5" name="object 355"/>
          <p:cNvSpPr txBox="1"/>
          <p:nvPr/>
        </p:nvSpPr>
        <p:spPr>
          <a:xfrm>
            <a:off x="10372040" y="4354842"/>
            <a:ext cx="88900" cy="400685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450" spc="-5" dirty="0">
                <a:latin typeface="Arial"/>
                <a:cs typeface="Arial"/>
              </a:rPr>
              <a:t>TEA</a:t>
            </a:r>
            <a:r>
              <a:rPr sz="450" spc="35" dirty="0">
                <a:latin typeface="Arial"/>
                <a:cs typeface="Arial"/>
              </a:rPr>
              <a:t> </a:t>
            </a:r>
            <a:r>
              <a:rPr sz="450" spc="-15" dirty="0">
                <a:latin typeface="Arial"/>
                <a:cs typeface="Arial"/>
              </a:rPr>
              <a:t>STATION</a:t>
            </a:r>
            <a:endParaRPr sz="450">
              <a:latin typeface="Arial"/>
              <a:cs typeface="Arial"/>
            </a:endParaRPr>
          </a:p>
        </p:txBody>
      </p:sp>
      <p:sp>
        <p:nvSpPr>
          <p:cNvPr id="402" name="object 40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sp>
        <p:nvSpPr>
          <p:cNvPr id="356" name="object 356"/>
          <p:cNvSpPr txBox="1"/>
          <p:nvPr/>
        </p:nvSpPr>
        <p:spPr>
          <a:xfrm>
            <a:off x="10598854" y="6007804"/>
            <a:ext cx="69215" cy="115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2</a:t>
            </a: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.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57" name="object 357"/>
          <p:cNvSpPr txBox="1"/>
          <p:nvPr/>
        </p:nvSpPr>
        <p:spPr>
          <a:xfrm>
            <a:off x="7384570" y="4726694"/>
            <a:ext cx="113030" cy="59880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BREAKOUT</a:t>
            </a:r>
            <a:r>
              <a:rPr sz="600" spc="-25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spc="-10" dirty="0">
                <a:solidFill>
                  <a:srgbClr val="424242"/>
                </a:solidFill>
                <a:latin typeface="Arial Narrow"/>
                <a:cs typeface="Arial Narrow"/>
              </a:rPr>
              <a:t>SPACE</a:t>
            </a:r>
            <a:endParaRPr sz="600">
              <a:latin typeface="Arial Narrow"/>
              <a:cs typeface="Arial Narrow"/>
            </a:endParaRPr>
          </a:p>
        </p:txBody>
      </p:sp>
      <p:sp>
        <p:nvSpPr>
          <p:cNvPr id="358" name="object 358"/>
          <p:cNvSpPr txBox="1"/>
          <p:nvPr/>
        </p:nvSpPr>
        <p:spPr>
          <a:xfrm>
            <a:off x="8177689" y="6754431"/>
            <a:ext cx="97155" cy="22923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00" spc="5" dirty="0">
                <a:solidFill>
                  <a:srgbClr val="DA1E00"/>
                </a:solidFill>
                <a:latin typeface="Arial Narrow"/>
                <a:cs typeface="Arial Narrow"/>
              </a:rPr>
              <a:t>7585mm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59" name="object 359"/>
          <p:cNvSpPr txBox="1"/>
          <p:nvPr/>
        </p:nvSpPr>
        <p:spPr>
          <a:xfrm>
            <a:off x="10791349" y="5949759"/>
            <a:ext cx="97155" cy="22923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00" spc="5" dirty="0">
                <a:solidFill>
                  <a:srgbClr val="DA1E00"/>
                </a:solidFill>
                <a:latin typeface="Arial Narrow"/>
                <a:cs typeface="Arial Narrow"/>
              </a:rPr>
              <a:t>2444mm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60" name="object 360"/>
          <p:cNvSpPr txBox="1"/>
          <p:nvPr/>
        </p:nvSpPr>
        <p:spPr>
          <a:xfrm>
            <a:off x="10791349" y="6812343"/>
            <a:ext cx="97155" cy="22923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00" spc="5" dirty="0">
                <a:solidFill>
                  <a:srgbClr val="DA1E00"/>
                </a:solidFill>
                <a:latin typeface="Arial Narrow"/>
                <a:cs typeface="Arial Narrow"/>
              </a:rPr>
              <a:t>6941mm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61" name="object 361"/>
          <p:cNvSpPr txBox="1"/>
          <p:nvPr/>
        </p:nvSpPr>
        <p:spPr>
          <a:xfrm>
            <a:off x="6236658" y="6401625"/>
            <a:ext cx="22923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DA1E00"/>
                </a:solidFill>
                <a:latin typeface="Arial Narrow"/>
                <a:cs typeface="Arial Narrow"/>
              </a:rPr>
              <a:t>7069mm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62" name="object 362"/>
          <p:cNvSpPr txBox="1"/>
          <p:nvPr/>
        </p:nvSpPr>
        <p:spPr>
          <a:xfrm>
            <a:off x="7140390" y="6401625"/>
            <a:ext cx="22923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DA1E00"/>
                </a:solidFill>
                <a:latin typeface="Arial Narrow"/>
                <a:cs typeface="Arial Narrow"/>
              </a:rPr>
              <a:t>2777mm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63" name="object 363"/>
          <p:cNvSpPr txBox="1"/>
          <p:nvPr/>
        </p:nvSpPr>
        <p:spPr>
          <a:xfrm>
            <a:off x="7711890" y="6401625"/>
            <a:ext cx="22923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DA1E00"/>
                </a:solidFill>
                <a:latin typeface="Arial Narrow"/>
                <a:cs typeface="Arial Narrow"/>
              </a:rPr>
              <a:t>3369mm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64" name="object 364"/>
          <p:cNvSpPr txBox="1"/>
          <p:nvPr/>
        </p:nvSpPr>
        <p:spPr>
          <a:xfrm>
            <a:off x="8351970" y="6401625"/>
            <a:ext cx="22923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DA1E00"/>
                </a:solidFill>
                <a:latin typeface="Arial Narrow"/>
                <a:cs typeface="Arial Narrow"/>
              </a:rPr>
              <a:t>3545mm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65" name="object 365"/>
          <p:cNvSpPr txBox="1"/>
          <p:nvPr/>
        </p:nvSpPr>
        <p:spPr>
          <a:xfrm>
            <a:off x="9184075" y="6401625"/>
            <a:ext cx="22923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DA1E00"/>
                </a:solidFill>
                <a:latin typeface="Arial Narrow"/>
                <a:cs typeface="Arial Narrow"/>
              </a:rPr>
              <a:t>5493mm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66" name="object 366"/>
          <p:cNvSpPr txBox="1"/>
          <p:nvPr/>
        </p:nvSpPr>
        <p:spPr>
          <a:xfrm>
            <a:off x="9018937" y="3080067"/>
            <a:ext cx="97155" cy="22923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00" spc="5" dirty="0">
                <a:solidFill>
                  <a:srgbClr val="DA1E00"/>
                </a:solidFill>
                <a:latin typeface="Arial Narrow"/>
                <a:cs typeface="Arial Narrow"/>
              </a:rPr>
              <a:t>7585mm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8740590" y="2672397"/>
            <a:ext cx="22923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DA1E00"/>
                </a:solidFill>
                <a:latin typeface="Arial Narrow"/>
                <a:cs typeface="Arial Narrow"/>
              </a:rPr>
              <a:t>5083mm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68" name="object 368"/>
          <p:cNvSpPr txBox="1"/>
          <p:nvPr/>
        </p:nvSpPr>
        <p:spPr>
          <a:xfrm>
            <a:off x="9446202" y="2672397"/>
            <a:ext cx="22923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DA1E00"/>
                </a:solidFill>
                <a:latin typeface="Arial Narrow"/>
                <a:cs typeface="Arial Narrow"/>
              </a:rPr>
              <a:t>2570mm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69" name="object 369"/>
          <p:cNvSpPr txBox="1"/>
          <p:nvPr/>
        </p:nvSpPr>
        <p:spPr>
          <a:xfrm>
            <a:off x="6315906" y="2635821"/>
            <a:ext cx="22923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DA1E00"/>
                </a:solidFill>
                <a:latin typeface="Arial Narrow"/>
                <a:cs typeface="Arial Narrow"/>
              </a:rPr>
              <a:t>7946mm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70" name="object 370"/>
          <p:cNvSpPr txBox="1"/>
          <p:nvPr/>
        </p:nvSpPr>
        <p:spPr>
          <a:xfrm>
            <a:off x="5877974" y="3884739"/>
            <a:ext cx="97155" cy="22923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00" spc="5" dirty="0">
                <a:solidFill>
                  <a:srgbClr val="DA1E00"/>
                </a:solidFill>
                <a:latin typeface="Arial Narrow"/>
                <a:cs typeface="Arial Narrow"/>
              </a:rPr>
              <a:t>2444mm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71" name="object 371"/>
          <p:cNvSpPr txBox="1"/>
          <p:nvPr/>
        </p:nvSpPr>
        <p:spPr>
          <a:xfrm>
            <a:off x="5877974" y="4559871"/>
            <a:ext cx="97155" cy="22923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00" spc="5" dirty="0">
                <a:solidFill>
                  <a:srgbClr val="DA1E00"/>
                </a:solidFill>
                <a:latin typeface="Arial Narrow"/>
                <a:cs typeface="Arial Narrow"/>
              </a:rPr>
              <a:t>4863mm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72" name="object 372"/>
          <p:cNvSpPr txBox="1"/>
          <p:nvPr/>
        </p:nvSpPr>
        <p:spPr>
          <a:xfrm>
            <a:off x="5877974" y="5364543"/>
            <a:ext cx="97155" cy="22923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00" spc="5" dirty="0">
                <a:solidFill>
                  <a:srgbClr val="DA1E00"/>
                </a:solidFill>
                <a:latin typeface="Arial Narrow"/>
                <a:cs typeface="Arial Narrow"/>
              </a:rPr>
              <a:t>3867mm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73" name="object 373"/>
          <p:cNvSpPr txBox="1"/>
          <p:nvPr/>
        </p:nvSpPr>
        <p:spPr>
          <a:xfrm>
            <a:off x="6081210" y="3804729"/>
            <a:ext cx="22923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DA1E00"/>
                </a:solidFill>
                <a:latin typeface="Arial Narrow"/>
                <a:cs typeface="Arial Narrow"/>
              </a:rPr>
              <a:t>5347mm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74" name="object 374"/>
          <p:cNvSpPr txBox="1"/>
          <p:nvPr/>
        </p:nvSpPr>
        <p:spPr>
          <a:xfrm>
            <a:off x="6414966" y="4999545"/>
            <a:ext cx="45720" cy="33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" spc="-5" dirty="0">
                <a:latin typeface="Arial Narrow"/>
                <a:cs typeface="Arial Narrow"/>
              </a:rPr>
              <a:t>8046mm</a:t>
            </a:r>
            <a:endParaRPr sz="100">
              <a:latin typeface="Arial Narrow"/>
              <a:cs typeface="Arial Narrow"/>
            </a:endParaRPr>
          </a:p>
        </p:txBody>
      </p:sp>
      <p:sp>
        <p:nvSpPr>
          <p:cNvPr id="375" name="object 375"/>
          <p:cNvSpPr txBox="1"/>
          <p:nvPr/>
        </p:nvSpPr>
        <p:spPr>
          <a:xfrm>
            <a:off x="7906963" y="5430837"/>
            <a:ext cx="52260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0"/>
              </a:lnSpc>
              <a:spcBef>
                <a:spcPts val="100"/>
              </a:spcBef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MEETING</a:t>
            </a:r>
            <a:r>
              <a:rPr sz="600" spc="-60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ROOM</a:t>
            </a:r>
            <a:endParaRPr sz="600">
              <a:latin typeface="Arial Narrow"/>
              <a:cs typeface="Arial Narrow"/>
            </a:endParaRPr>
          </a:p>
          <a:p>
            <a:pPr marL="12700">
              <a:lnSpc>
                <a:spcPts val="700"/>
              </a:lnSpc>
            </a:pP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20 </a:t>
            </a:r>
            <a:r>
              <a:rPr sz="600" spc="-5" dirty="0">
                <a:solidFill>
                  <a:srgbClr val="424242"/>
                </a:solidFill>
                <a:latin typeface="Arial Narrow"/>
                <a:cs typeface="Arial Narrow"/>
              </a:rPr>
              <a:t>sq.</a:t>
            </a:r>
            <a:r>
              <a:rPr sz="600" spc="-15" dirty="0">
                <a:solidFill>
                  <a:srgbClr val="424242"/>
                </a:solidFill>
                <a:latin typeface="Arial Narrow"/>
                <a:cs typeface="Arial Narrow"/>
              </a:rPr>
              <a:t> </a:t>
            </a:r>
            <a:r>
              <a:rPr sz="600" dirty="0">
                <a:solidFill>
                  <a:srgbClr val="424242"/>
                </a:solidFill>
                <a:latin typeface="Arial Narrow"/>
                <a:cs typeface="Arial Narrow"/>
              </a:rPr>
              <a:t>m</a:t>
            </a:r>
            <a:endParaRPr sz="600">
              <a:latin typeface="Arial Narrow"/>
              <a:cs typeface="Arial Narrow"/>
            </a:endParaRPr>
          </a:p>
          <a:p>
            <a:pPr marL="144780">
              <a:lnSpc>
                <a:spcPct val="100000"/>
              </a:lnSpc>
              <a:spcBef>
                <a:spcPts val="340"/>
              </a:spcBef>
            </a:pPr>
            <a:r>
              <a:rPr sz="500" dirty="0">
                <a:solidFill>
                  <a:srgbClr val="DA1E00"/>
                </a:solidFill>
                <a:latin typeface="Arial Narrow"/>
                <a:cs typeface="Arial Narrow"/>
              </a:rPr>
              <a:t>7007mm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76" name="object 376"/>
          <p:cNvSpPr txBox="1"/>
          <p:nvPr/>
        </p:nvSpPr>
        <p:spPr>
          <a:xfrm>
            <a:off x="8563261" y="5419408"/>
            <a:ext cx="97155" cy="22923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00" spc="5" dirty="0">
                <a:solidFill>
                  <a:srgbClr val="DA1E00"/>
                </a:solidFill>
                <a:latin typeface="Arial Narrow"/>
                <a:cs typeface="Arial Narrow"/>
              </a:rPr>
              <a:t>3249mm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8563261" y="4616259"/>
            <a:ext cx="97155" cy="22923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00" spc="5" dirty="0">
                <a:solidFill>
                  <a:srgbClr val="DA1E00"/>
                </a:solidFill>
                <a:latin typeface="Arial Narrow"/>
                <a:cs typeface="Arial Narrow"/>
              </a:rPr>
              <a:t>5481mm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8156899" y="4991925"/>
            <a:ext cx="22923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DA1E00"/>
                </a:solidFill>
                <a:latin typeface="Arial Narrow"/>
                <a:cs typeface="Arial Narrow"/>
              </a:rPr>
              <a:t>5708mm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10672477" y="3022155"/>
            <a:ext cx="97155" cy="229235"/>
          </a:xfrm>
          <a:prstGeom prst="rect">
            <a:avLst/>
          </a:prstGeom>
        </p:spPr>
        <p:txBody>
          <a:bodyPr vert="vert270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500" spc="5" dirty="0">
                <a:solidFill>
                  <a:srgbClr val="DA1E00"/>
                </a:solidFill>
                <a:latin typeface="Arial Narrow"/>
                <a:cs typeface="Arial Narrow"/>
              </a:rPr>
              <a:t>6941mm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80" name="object 380"/>
          <p:cNvSpPr txBox="1"/>
          <p:nvPr/>
        </p:nvSpPr>
        <p:spPr>
          <a:xfrm>
            <a:off x="9235890" y="6787197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6.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41.7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81" name="object 381"/>
          <p:cNvSpPr txBox="1"/>
          <p:nvPr/>
        </p:nvSpPr>
        <p:spPr>
          <a:xfrm>
            <a:off x="5815934" y="6028291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2.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13.1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82" name="object 382"/>
          <p:cNvSpPr txBox="1"/>
          <p:nvPr/>
        </p:nvSpPr>
        <p:spPr>
          <a:xfrm>
            <a:off x="8673424" y="3112964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6.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38.6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83" name="object 383"/>
          <p:cNvSpPr txBox="1"/>
          <p:nvPr/>
        </p:nvSpPr>
        <p:spPr>
          <a:xfrm>
            <a:off x="10383252" y="2927085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8.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51.5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84" name="object 384"/>
          <p:cNvSpPr txBox="1"/>
          <p:nvPr/>
        </p:nvSpPr>
        <p:spPr>
          <a:xfrm>
            <a:off x="6364418" y="2907371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9.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56.8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85" name="object 385"/>
          <p:cNvSpPr txBox="1"/>
          <p:nvPr/>
        </p:nvSpPr>
        <p:spPr>
          <a:xfrm>
            <a:off x="6295820" y="6779855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8.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50.1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86" name="object 386"/>
          <p:cNvSpPr txBox="1"/>
          <p:nvPr/>
        </p:nvSpPr>
        <p:spPr>
          <a:xfrm>
            <a:off x="10428816" y="6830147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8.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51.5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87" name="object 387"/>
          <p:cNvSpPr txBox="1"/>
          <p:nvPr/>
        </p:nvSpPr>
        <p:spPr>
          <a:xfrm>
            <a:off x="6352047" y="4541156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6.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39.1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88" name="object 388"/>
          <p:cNvSpPr txBox="1"/>
          <p:nvPr/>
        </p:nvSpPr>
        <p:spPr>
          <a:xfrm>
            <a:off x="8087824" y="4553427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5.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32.7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89" name="object 389"/>
          <p:cNvSpPr txBox="1"/>
          <p:nvPr/>
        </p:nvSpPr>
        <p:spPr>
          <a:xfrm>
            <a:off x="7629061" y="6790718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4.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25.6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90" name="object 390"/>
          <p:cNvSpPr txBox="1"/>
          <p:nvPr/>
        </p:nvSpPr>
        <p:spPr>
          <a:xfrm>
            <a:off x="7045272" y="6777039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3.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21.1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91" name="object 391"/>
          <p:cNvSpPr txBox="1"/>
          <p:nvPr/>
        </p:nvSpPr>
        <p:spPr>
          <a:xfrm>
            <a:off x="6278620" y="5373489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5.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31.1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92" name="object 392"/>
          <p:cNvSpPr txBox="1"/>
          <p:nvPr/>
        </p:nvSpPr>
        <p:spPr>
          <a:xfrm>
            <a:off x="8366442" y="6752797"/>
            <a:ext cx="39243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4.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26.9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sq.m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93" name="object 393"/>
          <p:cNvSpPr txBox="1"/>
          <p:nvPr/>
        </p:nvSpPr>
        <p:spPr>
          <a:xfrm>
            <a:off x="10323009" y="6038047"/>
            <a:ext cx="590550" cy="4641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63195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2.</a:t>
            </a:r>
            <a:endParaRPr sz="800">
              <a:latin typeface="Arial Narrow"/>
              <a:cs typeface="Arial Narrow"/>
            </a:endParaRPr>
          </a:p>
          <a:p>
            <a:pPr marL="163195">
              <a:lnSpc>
                <a:spcPts val="935"/>
              </a:lnSpc>
            </a:pPr>
            <a:r>
              <a:rPr sz="800" spc="-114" dirty="0">
                <a:solidFill>
                  <a:srgbClr val="5E5E5E"/>
                </a:solidFill>
                <a:latin typeface="Arial Narrow"/>
                <a:cs typeface="Arial Narrow"/>
              </a:rPr>
              <a:t>1</a:t>
            </a:r>
            <a:r>
              <a:rPr sz="750" spc="-172" baseline="55555" dirty="0">
                <a:solidFill>
                  <a:srgbClr val="DA1E00"/>
                </a:solidFill>
                <a:latin typeface="Arial Narrow"/>
                <a:cs typeface="Arial Narrow"/>
              </a:rPr>
              <a:t>5</a:t>
            </a:r>
            <a:r>
              <a:rPr sz="800" spc="-114" dirty="0">
                <a:solidFill>
                  <a:srgbClr val="5E5E5E"/>
                </a:solidFill>
                <a:latin typeface="Arial Narrow"/>
                <a:cs typeface="Arial Narrow"/>
              </a:rPr>
              <a:t>3</a:t>
            </a:r>
            <a:r>
              <a:rPr sz="750" spc="-172" baseline="55555" dirty="0">
                <a:solidFill>
                  <a:srgbClr val="DA1E00"/>
                </a:solidFill>
                <a:latin typeface="Arial Narrow"/>
                <a:cs typeface="Arial Narrow"/>
              </a:rPr>
              <a:t>3</a:t>
            </a:r>
            <a:r>
              <a:rPr sz="800" spc="-114" dirty="0">
                <a:solidFill>
                  <a:srgbClr val="5E5E5E"/>
                </a:solidFill>
                <a:latin typeface="Arial Narrow"/>
                <a:cs typeface="Arial Narrow"/>
              </a:rPr>
              <a:t>.</a:t>
            </a:r>
            <a:r>
              <a:rPr sz="750" spc="-172" baseline="55555" dirty="0">
                <a:solidFill>
                  <a:srgbClr val="DA1E00"/>
                </a:solidFill>
                <a:latin typeface="Arial Narrow"/>
                <a:cs typeface="Arial Narrow"/>
              </a:rPr>
              <a:t>4</a:t>
            </a:r>
            <a:r>
              <a:rPr sz="800" spc="-114" dirty="0">
                <a:solidFill>
                  <a:srgbClr val="5E5E5E"/>
                </a:solidFill>
                <a:latin typeface="Arial Narrow"/>
                <a:cs typeface="Arial Narrow"/>
              </a:rPr>
              <a:t>1</a:t>
            </a:r>
            <a:r>
              <a:rPr sz="750" spc="-172" baseline="55555" dirty="0">
                <a:solidFill>
                  <a:srgbClr val="DA1E00"/>
                </a:solidFill>
                <a:latin typeface="Arial Narrow"/>
                <a:cs typeface="Arial Narrow"/>
              </a:rPr>
              <a:t>7m</a:t>
            </a:r>
            <a:r>
              <a:rPr sz="800" spc="-114" dirty="0">
                <a:solidFill>
                  <a:srgbClr val="5E5E5E"/>
                </a:solidFill>
                <a:latin typeface="Arial Narrow"/>
                <a:cs typeface="Arial Narrow"/>
              </a:rPr>
              <a:t>s</a:t>
            </a:r>
            <a:r>
              <a:rPr sz="750" spc="-172" baseline="55555" dirty="0">
                <a:solidFill>
                  <a:srgbClr val="DA1E00"/>
                </a:solidFill>
                <a:latin typeface="Arial Narrow"/>
                <a:cs typeface="Arial Narrow"/>
              </a:rPr>
              <a:t>m</a:t>
            </a:r>
            <a:r>
              <a:rPr sz="800" spc="-114" dirty="0">
                <a:solidFill>
                  <a:srgbClr val="5E5E5E"/>
                </a:solidFill>
                <a:latin typeface="Arial Narrow"/>
                <a:cs typeface="Arial Narrow"/>
              </a:rPr>
              <a:t>q.</a:t>
            </a:r>
            <a:r>
              <a:rPr sz="800" spc="-80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>
              <a:latin typeface="Arial Narrow"/>
              <a:cs typeface="Arial Narrow"/>
            </a:endParaRPr>
          </a:p>
          <a:p>
            <a:pPr marL="38100">
              <a:lnSpc>
                <a:spcPct val="100000"/>
              </a:lnSpc>
            </a:pPr>
            <a:r>
              <a:rPr sz="500" dirty="0">
                <a:solidFill>
                  <a:srgbClr val="DA1E00"/>
                </a:solidFill>
                <a:latin typeface="Arial Narrow"/>
                <a:cs typeface="Arial Narrow"/>
              </a:rPr>
              <a:t>7247mm</a:t>
            </a:r>
            <a:endParaRPr sz="500">
              <a:latin typeface="Arial Narrow"/>
              <a:cs typeface="Arial Narrow"/>
            </a:endParaRPr>
          </a:p>
        </p:txBody>
      </p:sp>
      <p:sp>
        <p:nvSpPr>
          <p:cNvPr id="394" name="object 394"/>
          <p:cNvSpPr txBox="1"/>
          <p:nvPr/>
        </p:nvSpPr>
        <p:spPr>
          <a:xfrm>
            <a:off x="10378022" y="3906069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2.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13.1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95" name="object 395"/>
          <p:cNvSpPr txBox="1"/>
          <p:nvPr/>
        </p:nvSpPr>
        <p:spPr>
          <a:xfrm>
            <a:off x="9361420" y="3037426"/>
            <a:ext cx="414020" cy="2622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935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3.</a:t>
            </a:r>
            <a:endParaRPr sz="800">
              <a:latin typeface="Arial Narrow"/>
              <a:cs typeface="Arial Narrow"/>
            </a:endParaRPr>
          </a:p>
          <a:p>
            <a:pPr marL="12700">
              <a:lnSpc>
                <a:spcPts val="935"/>
              </a:lnSpc>
            </a:pP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19.5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45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96" name="object 396"/>
          <p:cNvSpPr txBox="1"/>
          <p:nvPr/>
        </p:nvSpPr>
        <p:spPr>
          <a:xfrm>
            <a:off x="6249350" y="3833045"/>
            <a:ext cx="9461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2</a:t>
            </a:r>
            <a:r>
              <a:rPr sz="800" spc="-5" dirty="0">
                <a:solidFill>
                  <a:srgbClr val="5E5E5E"/>
                </a:solidFill>
                <a:latin typeface="Arial Narrow"/>
                <a:cs typeface="Arial Narrow"/>
              </a:rPr>
              <a:t>.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97" name="object 397"/>
          <p:cNvSpPr txBox="1"/>
          <p:nvPr/>
        </p:nvSpPr>
        <p:spPr>
          <a:xfrm>
            <a:off x="6239706" y="3951033"/>
            <a:ext cx="42418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85" dirty="0">
                <a:solidFill>
                  <a:srgbClr val="5E5E5E"/>
                </a:solidFill>
                <a:latin typeface="Arial Narrow"/>
                <a:cs typeface="Arial Narrow"/>
              </a:rPr>
              <a:t>21.3.1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sq.</a:t>
            </a:r>
            <a:r>
              <a:rPr sz="800" spc="-50" dirty="0">
                <a:solidFill>
                  <a:srgbClr val="5E5E5E"/>
                </a:solidFill>
                <a:latin typeface="Arial Narrow"/>
                <a:cs typeface="Arial Narrow"/>
              </a:rPr>
              <a:t> </a:t>
            </a:r>
            <a:r>
              <a:rPr sz="800" spc="-10" dirty="0">
                <a:solidFill>
                  <a:srgbClr val="5E5E5E"/>
                </a:solidFill>
                <a:latin typeface="Arial Narrow"/>
                <a:cs typeface="Arial Narrow"/>
              </a:rPr>
              <a:t>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98" name="object 398"/>
          <p:cNvSpPr txBox="1"/>
          <p:nvPr/>
        </p:nvSpPr>
        <p:spPr>
          <a:xfrm>
            <a:off x="8985954" y="3757485"/>
            <a:ext cx="201930" cy="93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latin typeface="Arial"/>
                <a:cs typeface="Arial"/>
              </a:rPr>
              <a:t>RISER</a:t>
            </a:r>
            <a:endParaRPr sz="450">
              <a:latin typeface="Arial"/>
              <a:cs typeface="Arial"/>
            </a:endParaRPr>
          </a:p>
        </p:txBody>
      </p:sp>
      <p:sp>
        <p:nvSpPr>
          <p:cNvPr id="399" name="object 399"/>
          <p:cNvSpPr txBox="1"/>
          <p:nvPr/>
        </p:nvSpPr>
        <p:spPr>
          <a:xfrm>
            <a:off x="6703002" y="3775773"/>
            <a:ext cx="201930" cy="93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latin typeface="Arial"/>
                <a:cs typeface="Arial"/>
              </a:rPr>
              <a:t>RISER</a:t>
            </a:r>
            <a:endParaRPr sz="450">
              <a:latin typeface="Arial"/>
              <a:cs typeface="Arial"/>
            </a:endParaRPr>
          </a:p>
        </p:txBody>
      </p:sp>
      <p:sp>
        <p:nvSpPr>
          <p:cNvPr id="400" name="object 400"/>
          <p:cNvSpPr txBox="1"/>
          <p:nvPr/>
        </p:nvSpPr>
        <p:spPr>
          <a:xfrm>
            <a:off x="7396422" y="3711765"/>
            <a:ext cx="201930" cy="93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50" dirty="0">
                <a:latin typeface="Arial"/>
                <a:cs typeface="Arial"/>
              </a:rPr>
              <a:t>RISER</a:t>
            </a:r>
            <a:endParaRPr sz="450">
              <a:latin typeface="Arial"/>
              <a:cs typeface="Arial"/>
            </a:endParaRPr>
          </a:p>
        </p:txBody>
      </p:sp>
      <p:sp>
        <p:nvSpPr>
          <p:cNvPr id="401" name="object 401"/>
          <p:cNvSpPr txBox="1"/>
          <p:nvPr/>
        </p:nvSpPr>
        <p:spPr>
          <a:xfrm>
            <a:off x="1816100" y="8650461"/>
            <a:ext cx="23501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231F20"/>
                </a:solidFill>
                <a:latin typeface="Lucida Sans"/>
                <a:cs typeface="Lucida Sans"/>
              </a:rPr>
              <a:t>FIRST </a:t>
            </a:r>
            <a:r>
              <a:rPr sz="1200" b="1" spc="-45" dirty="0">
                <a:solidFill>
                  <a:srgbClr val="231F20"/>
                </a:solidFill>
                <a:latin typeface="Lucida Sans"/>
                <a:cs typeface="Lucida Sans"/>
              </a:rPr>
              <a:t>FLOOR </a:t>
            </a:r>
            <a:r>
              <a:rPr sz="1200" b="1" spc="-5" dirty="0">
                <a:solidFill>
                  <a:srgbClr val="231F20"/>
                </a:solidFill>
                <a:latin typeface="Lucida Sans"/>
                <a:cs typeface="Lucida Sans"/>
              </a:rPr>
              <a:t>AREA </a:t>
            </a:r>
            <a:r>
              <a:rPr sz="1200" b="1" spc="35" dirty="0">
                <a:solidFill>
                  <a:srgbClr val="231F20"/>
                </a:solidFill>
                <a:latin typeface="Lucida Sans"/>
                <a:cs typeface="Lucida Sans"/>
              </a:rPr>
              <a:t>- </a:t>
            </a:r>
            <a:r>
              <a:rPr sz="1200" b="1" spc="-100" dirty="0">
                <a:solidFill>
                  <a:srgbClr val="231F20"/>
                </a:solidFill>
                <a:latin typeface="Lucida Sans"/>
                <a:cs typeface="Lucida Sans"/>
              </a:rPr>
              <a:t>730 </a:t>
            </a:r>
            <a:r>
              <a:rPr sz="1200" b="1" spc="40" dirty="0">
                <a:solidFill>
                  <a:srgbClr val="231F20"/>
                </a:solidFill>
                <a:latin typeface="Lucida Sans"/>
                <a:cs typeface="Lucida Sans"/>
              </a:rPr>
              <a:t>SQ.</a:t>
            </a:r>
            <a:r>
              <a:rPr sz="1200" b="1" spc="-200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40" dirty="0">
                <a:solidFill>
                  <a:srgbClr val="231F20"/>
                </a:solidFill>
                <a:latin typeface="Lucida Sans"/>
                <a:cs typeface="Lucida Sans"/>
              </a:rPr>
              <a:t>M</a:t>
            </a:r>
            <a:endParaRPr sz="1200">
              <a:latin typeface="Lucida Sans"/>
              <a:cs typeface="Lucida Sans"/>
            </a:endParaRPr>
          </a:p>
        </p:txBody>
      </p:sp>
      <p:pic>
        <p:nvPicPr>
          <p:cNvPr id="406" name="Video 405">
            <a:hlinkClick r:id="" action="ppaction://media"/>
            <a:extLst>
              <a:ext uri="{FF2B5EF4-FFF2-40B4-BE49-F238E27FC236}">
                <a16:creationId xmlns:a16="http://schemas.microsoft.com/office/drawing/2014/main" id="{9CB6F2F2-ADFC-48A8-B940-CECA1F053C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10"/>
    </mc:Choice>
    <mc:Fallback>
      <p:transition spd="slow" advTm="3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0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16254"/>
            <a:ext cx="17068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Lucida Sans"/>
                <a:cs typeface="Lucida Sans"/>
              </a:rPr>
              <a:t>Tallaght </a:t>
            </a:r>
            <a:r>
              <a:rPr sz="800" dirty="0">
                <a:latin typeface="Lucida Sans"/>
                <a:cs typeface="Lucida Sans"/>
              </a:rPr>
              <a:t>Innovation </a:t>
            </a:r>
            <a:r>
              <a:rPr sz="800" spc="-10" dirty="0">
                <a:latin typeface="Lucida Sans"/>
                <a:cs typeface="Lucida Sans"/>
              </a:rPr>
              <a:t>Centre,</a:t>
            </a:r>
            <a:r>
              <a:rPr sz="800" spc="-114" dirty="0">
                <a:latin typeface="Lucida Sans"/>
                <a:cs typeface="Lucida Sans"/>
              </a:rPr>
              <a:t> </a:t>
            </a:r>
            <a:r>
              <a:rPr sz="800" spc="-5" dirty="0">
                <a:latin typeface="Lucida Sans"/>
                <a:cs typeface="Lucida Sans"/>
              </a:rPr>
              <a:t>Dublin 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McCullough </a:t>
            </a:r>
            <a:r>
              <a:rPr sz="800" spc="15" dirty="0">
                <a:solidFill>
                  <a:srgbClr val="808080"/>
                </a:solidFill>
                <a:latin typeface="Lucida Sans"/>
                <a:cs typeface="Lucida Sans"/>
              </a:rPr>
              <a:t>Mulvin</a:t>
            </a:r>
            <a:r>
              <a:rPr sz="800" spc="-90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Architects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47797" y="8637714"/>
            <a:ext cx="3442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231F20"/>
                </a:solidFill>
                <a:latin typeface="Lucida Sans"/>
                <a:cs typeface="Lucida Sans"/>
              </a:rPr>
              <a:t>SECTION </a:t>
            </a:r>
            <a:r>
              <a:rPr sz="1200" b="1" spc="-40" dirty="0">
                <a:solidFill>
                  <a:srgbClr val="231F20"/>
                </a:solidFill>
                <a:latin typeface="Lucida Sans"/>
                <a:cs typeface="Lucida Sans"/>
              </a:rPr>
              <a:t>OF </a:t>
            </a:r>
            <a:r>
              <a:rPr sz="1200" b="1" spc="-55" dirty="0">
                <a:solidFill>
                  <a:srgbClr val="231F20"/>
                </a:solidFill>
                <a:latin typeface="Lucida Sans"/>
                <a:cs typeface="Lucida Sans"/>
              </a:rPr>
              <a:t>TALLAGHT </a:t>
            </a:r>
            <a:r>
              <a:rPr sz="1200" b="1" spc="-50" dirty="0">
                <a:solidFill>
                  <a:srgbClr val="231F20"/>
                </a:solidFill>
                <a:latin typeface="Lucida Sans"/>
                <a:cs typeface="Lucida Sans"/>
              </a:rPr>
              <a:t>INNOVATION</a:t>
            </a:r>
            <a:r>
              <a:rPr sz="1200" b="1" spc="-70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-25" dirty="0">
                <a:solidFill>
                  <a:srgbClr val="231F20"/>
                </a:solidFill>
                <a:latin typeface="Lucida Sans"/>
                <a:cs typeface="Lucida Sans"/>
              </a:rPr>
              <a:t>CENTRE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16100" y="1586776"/>
            <a:ext cx="2776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4.0</a:t>
            </a:r>
            <a:r>
              <a:rPr spc="-70" dirty="0"/>
              <a:t> </a:t>
            </a:r>
            <a:r>
              <a:rPr spc="-95" dirty="0"/>
              <a:t>Proposal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16100" y="2501176"/>
            <a:ext cx="2425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5" dirty="0">
                <a:solidFill>
                  <a:srgbClr val="808080"/>
                </a:solidFill>
                <a:latin typeface="Lucida Sans"/>
                <a:cs typeface="Lucida Sans"/>
              </a:rPr>
              <a:t>SCHEME</a:t>
            </a:r>
            <a:r>
              <a:rPr sz="1800" b="1" spc="-55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1800" b="1" spc="-15" dirty="0">
                <a:solidFill>
                  <a:srgbClr val="808080"/>
                </a:solidFill>
                <a:latin typeface="Lucida Sans"/>
                <a:cs typeface="Lucida Sans"/>
              </a:rPr>
              <a:t>STATISTICS</a:t>
            </a:r>
            <a:endParaRPr sz="1800">
              <a:latin typeface="Lucida Sans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16100" y="3364776"/>
            <a:ext cx="8549005" cy="645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975" indent="-168910">
              <a:lnSpc>
                <a:spcPct val="100000"/>
              </a:lnSpc>
              <a:spcBef>
                <a:spcPts val="100"/>
              </a:spcBef>
              <a:buChar char="-"/>
              <a:tabLst>
                <a:tab pos="181610" algn="l"/>
              </a:tabLst>
            </a:pPr>
            <a:r>
              <a:rPr sz="1400" b="1" spc="-40" dirty="0">
                <a:latin typeface="Lucida Sans"/>
                <a:cs typeface="Lucida Sans"/>
              </a:rPr>
              <a:t>Parking </a:t>
            </a:r>
            <a:r>
              <a:rPr sz="1400" b="1" spc="40" dirty="0">
                <a:latin typeface="Lucida Sans"/>
                <a:cs typeface="Lucida Sans"/>
              </a:rPr>
              <a:t>- </a:t>
            </a:r>
            <a:r>
              <a:rPr sz="1400" b="1" spc="-120" dirty="0">
                <a:latin typeface="Lucida Sans"/>
                <a:cs typeface="Lucida Sans"/>
              </a:rPr>
              <a:t>8 </a:t>
            </a:r>
            <a:r>
              <a:rPr sz="1400" b="1" spc="-50" dirty="0">
                <a:latin typeface="Lucida Sans"/>
                <a:cs typeface="Lucida Sans"/>
              </a:rPr>
              <a:t>parking </a:t>
            </a:r>
            <a:r>
              <a:rPr sz="1400" b="1" spc="-20" dirty="0">
                <a:latin typeface="Lucida Sans"/>
                <a:cs typeface="Lucida Sans"/>
              </a:rPr>
              <a:t>spaces, </a:t>
            </a:r>
            <a:r>
              <a:rPr sz="1400" b="1" spc="-120" dirty="0">
                <a:latin typeface="Lucida Sans"/>
                <a:cs typeface="Lucida Sans"/>
              </a:rPr>
              <a:t>2 </a:t>
            </a:r>
            <a:r>
              <a:rPr sz="1400" b="1" spc="-35" dirty="0">
                <a:latin typeface="Lucida Sans"/>
                <a:cs typeface="Lucida Sans"/>
              </a:rPr>
              <a:t>disabled </a:t>
            </a:r>
            <a:r>
              <a:rPr sz="1400" b="1" spc="-30" dirty="0">
                <a:latin typeface="Lucida Sans"/>
                <a:cs typeface="Lucida Sans"/>
              </a:rPr>
              <a:t>spaces </a:t>
            </a:r>
            <a:r>
              <a:rPr sz="1400" b="1" spc="-20" dirty="0">
                <a:latin typeface="Lucida Sans"/>
                <a:cs typeface="Lucida Sans"/>
              </a:rPr>
              <a:t>to </a:t>
            </a:r>
            <a:r>
              <a:rPr sz="1400" b="1" spc="-25" dirty="0">
                <a:latin typeface="Lucida Sans"/>
                <a:cs typeface="Lucida Sans"/>
              </a:rPr>
              <a:t>the north </a:t>
            </a:r>
            <a:r>
              <a:rPr sz="1400" b="1" spc="-40" dirty="0">
                <a:latin typeface="Lucida Sans"/>
                <a:cs typeface="Lucida Sans"/>
              </a:rPr>
              <a:t>and </a:t>
            </a:r>
            <a:r>
              <a:rPr sz="1400" b="1" spc="-160" dirty="0">
                <a:latin typeface="Lucida Sans"/>
                <a:cs typeface="Lucida Sans"/>
              </a:rPr>
              <a:t>11 </a:t>
            </a:r>
            <a:r>
              <a:rPr sz="1400" b="1" spc="-30" dirty="0">
                <a:latin typeface="Lucida Sans"/>
                <a:cs typeface="Lucida Sans"/>
              </a:rPr>
              <a:t>spaces </a:t>
            </a:r>
            <a:r>
              <a:rPr sz="1400" b="1" spc="-20" dirty="0">
                <a:latin typeface="Lucida Sans"/>
                <a:cs typeface="Lucida Sans"/>
              </a:rPr>
              <a:t>to </a:t>
            </a:r>
            <a:r>
              <a:rPr sz="1400" b="1" spc="-25" dirty="0">
                <a:latin typeface="Lucida Sans"/>
                <a:cs typeface="Lucida Sans"/>
              </a:rPr>
              <a:t>the </a:t>
            </a:r>
            <a:r>
              <a:rPr sz="1400" b="1" spc="-20" dirty="0">
                <a:latin typeface="Lucida Sans"/>
                <a:cs typeface="Lucida Sans"/>
              </a:rPr>
              <a:t>east </a:t>
            </a:r>
            <a:r>
              <a:rPr sz="1400" b="1" spc="-60" dirty="0">
                <a:latin typeface="Lucida Sans"/>
                <a:cs typeface="Lucida Sans"/>
              </a:rPr>
              <a:t>of </a:t>
            </a:r>
            <a:r>
              <a:rPr sz="1400" b="1" spc="-25" dirty="0">
                <a:latin typeface="Lucida Sans"/>
                <a:cs typeface="Lucida Sans"/>
              </a:rPr>
              <a:t>the</a:t>
            </a:r>
            <a:r>
              <a:rPr sz="1400" b="1" spc="-165" dirty="0">
                <a:latin typeface="Lucida Sans"/>
                <a:cs typeface="Lucida Sans"/>
              </a:rPr>
              <a:t> </a:t>
            </a:r>
            <a:r>
              <a:rPr sz="1400" b="1" spc="-30" dirty="0">
                <a:latin typeface="Lucida Sans"/>
                <a:cs typeface="Lucida Sans"/>
              </a:rPr>
              <a:t>site</a:t>
            </a:r>
            <a:endParaRPr sz="1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Lucida Sans"/>
              <a:buChar char="-"/>
            </a:pPr>
            <a:endParaRPr sz="1250">
              <a:latin typeface="Lucida Sans"/>
              <a:cs typeface="Lucida Sans"/>
            </a:endParaRPr>
          </a:p>
          <a:p>
            <a:pPr marL="180975" indent="-168910">
              <a:lnSpc>
                <a:spcPct val="100000"/>
              </a:lnSpc>
              <a:buChar char="-"/>
              <a:tabLst>
                <a:tab pos="181610" algn="l"/>
              </a:tabLst>
            </a:pPr>
            <a:r>
              <a:rPr sz="1400" b="1" spc="-10" dirty="0">
                <a:latin typeface="Lucida Sans"/>
                <a:cs typeface="Lucida Sans"/>
              </a:rPr>
              <a:t>Bicycle </a:t>
            </a:r>
            <a:r>
              <a:rPr sz="1400" b="1" spc="-30" dirty="0">
                <a:latin typeface="Lucida Sans"/>
                <a:cs typeface="Lucida Sans"/>
              </a:rPr>
              <a:t>spaces </a:t>
            </a:r>
            <a:r>
              <a:rPr sz="1400" b="1" spc="-50" dirty="0">
                <a:latin typeface="Lucida Sans"/>
                <a:cs typeface="Lucida Sans"/>
              </a:rPr>
              <a:t>as </a:t>
            </a:r>
            <a:r>
              <a:rPr sz="1400" b="1" spc="-45" dirty="0">
                <a:latin typeface="Lucida Sans"/>
                <a:cs typeface="Lucida Sans"/>
              </a:rPr>
              <a:t>per</a:t>
            </a:r>
            <a:r>
              <a:rPr sz="1400" b="1" spc="65" dirty="0">
                <a:latin typeface="Lucida Sans"/>
                <a:cs typeface="Lucida Sans"/>
              </a:rPr>
              <a:t> </a:t>
            </a:r>
            <a:r>
              <a:rPr sz="1400" b="1" spc="-50" dirty="0">
                <a:latin typeface="Lucida Sans"/>
                <a:cs typeface="Lucida Sans"/>
              </a:rPr>
              <a:t>brief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317662" y="5198891"/>
            <a:ext cx="4617720" cy="2918460"/>
            <a:chOff x="8317662" y="5198891"/>
            <a:chExt cx="4617720" cy="2918460"/>
          </a:xfrm>
        </p:grpSpPr>
        <p:sp>
          <p:nvSpPr>
            <p:cNvPr id="8" name="object 8"/>
            <p:cNvSpPr/>
            <p:nvPr/>
          </p:nvSpPr>
          <p:spPr>
            <a:xfrm>
              <a:off x="8324701" y="5643090"/>
              <a:ext cx="4534535" cy="0"/>
            </a:xfrm>
            <a:custGeom>
              <a:avLst/>
              <a:gdLst/>
              <a:ahLst/>
              <a:cxnLst/>
              <a:rect l="l" t="t" r="r" b="b"/>
              <a:pathLst>
                <a:path w="4534534">
                  <a:moveTo>
                    <a:pt x="0" y="0"/>
                  </a:moveTo>
                  <a:lnTo>
                    <a:pt x="4534522" y="0"/>
                  </a:lnTo>
                </a:path>
              </a:pathLst>
            </a:custGeom>
            <a:ln w="3175">
              <a:solidFill>
                <a:srgbClr val="9E9E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64966" y="5643090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256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729133" y="5643090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729135" y="564309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4">
                  <a:moveTo>
                    <a:pt x="0" y="0"/>
                  </a:moveTo>
                  <a:lnTo>
                    <a:pt x="0" y="37109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729135" y="569172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729135" y="574931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729135" y="580691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29135" y="586450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29135" y="592209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729135" y="597969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729135" y="603728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729135" y="6094878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729135" y="6133274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603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766251" y="6133274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790569" y="6096152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4">
                  <a:moveTo>
                    <a:pt x="0" y="371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790569" y="603856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790569" y="598097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790569" y="592337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90569" y="586578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790569" y="580819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790569" y="575059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790569" y="569300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790569" y="5643094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530319" y="5643090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256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485" y="5643090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494488" y="564309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4">
                  <a:moveTo>
                    <a:pt x="0" y="0"/>
                  </a:moveTo>
                  <a:lnTo>
                    <a:pt x="0" y="3710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494488" y="569172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494488" y="574931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494488" y="580691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494488" y="586450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494488" y="592209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494488" y="597969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494488" y="603728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494488" y="6094878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494488" y="6133274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603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531605" y="6133274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555922" y="6096152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4">
                  <a:moveTo>
                    <a:pt x="0" y="371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555922" y="603856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555922" y="598097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555922" y="592337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555922" y="586578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555922" y="580819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555922" y="575059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555922" y="569300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555922" y="5643094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551646" y="5643090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515811" y="5643090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515813" y="564309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4">
                  <a:moveTo>
                    <a:pt x="0" y="0"/>
                  </a:moveTo>
                  <a:lnTo>
                    <a:pt x="0" y="37109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0515813" y="569172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515813" y="574931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0515813" y="580691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0515813" y="586450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515813" y="592209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515813" y="597969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515813" y="603728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515813" y="6094878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515813" y="6133274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0551649" y="6133274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575967" y="6096152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4">
                  <a:moveTo>
                    <a:pt x="0" y="371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575967" y="603856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575967" y="598097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575967" y="592337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575967" y="586578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575967" y="580819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575967" y="575059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575967" y="569300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0575967" y="5643094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892087" y="5643090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856252" y="5643090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856254" y="564309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4">
                  <a:moveTo>
                    <a:pt x="0" y="0"/>
                  </a:moveTo>
                  <a:lnTo>
                    <a:pt x="0" y="37109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0856254" y="569172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0856254" y="574931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0856254" y="580691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0856254" y="586450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0856254" y="592209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0856254" y="597969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0856254" y="603728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0856254" y="6094878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0856254" y="6133274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0892091" y="6133084"/>
              <a:ext cx="24765" cy="635"/>
            </a:xfrm>
            <a:custGeom>
              <a:avLst/>
              <a:gdLst/>
              <a:ahLst/>
              <a:cxnLst/>
              <a:rect l="l" t="t" r="r" b="b"/>
              <a:pathLst>
                <a:path w="24765" h="635">
                  <a:moveTo>
                    <a:pt x="0" y="0"/>
                  </a:moveTo>
                  <a:lnTo>
                    <a:pt x="24320" y="0"/>
                  </a:lnTo>
                </a:path>
                <a:path w="24765" h="635">
                  <a:moveTo>
                    <a:pt x="0" y="380"/>
                  </a:moveTo>
                  <a:lnTo>
                    <a:pt x="24320" y="38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0916408" y="592337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0916408" y="586578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0916408" y="580819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0916408" y="575059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0916408" y="569300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0916408" y="5643094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1786710" y="6096152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4">
                  <a:moveTo>
                    <a:pt x="0" y="371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1786710" y="603856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1786710" y="598097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1786710" y="592337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1786710" y="586578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1786710" y="580819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1786710" y="575059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786710" y="569300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1786710" y="5643094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1761106" y="5643090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256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1725273" y="5643090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1725276" y="5643090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4">
                  <a:moveTo>
                    <a:pt x="0" y="0"/>
                  </a:moveTo>
                  <a:lnTo>
                    <a:pt x="0" y="37109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1725276" y="569172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1725276" y="574931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1725276" y="580691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1725276" y="586450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1725276" y="592209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1725276" y="6133465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603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1762392" y="6133274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1594731" y="5769795"/>
              <a:ext cx="135890" cy="362585"/>
            </a:xfrm>
            <a:custGeom>
              <a:avLst/>
              <a:gdLst/>
              <a:ahLst/>
              <a:cxnLst/>
              <a:rect l="l" t="t" r="r" b="b"/>
              <a:pathLst>
                <a:path w="135890" h="362585">
                  <a:moveTo>
                    <a:pt x="0" y="0"/>
                  </a:moveTo>
                  <a:lnTo>
                    <a:pt x="135661" y="0"/>
                  </a:lnTo>
                  <a:lnTo>
                    <a:pt x="135661" y="362204"/>
                  </a:lnTo>
                  <a:lnTo>
                    <a:pt x="0" y="36220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1601131" y="5774914"/>
              <a:ext cx="124460" cy="351155"/>
            </a:xfrm>
            <a:custGeom>
              <a:avLst/>
              <a:gdLst/>
              <a:ahLst/>
              <a:cxnLst/>
              <a:rect l="l" t="t" r="r" b="b"/>
              <a:pathLst>
                <a:path w="124459" h="351154">
                  <a:moveTo>
                    <a:pt x="0" y="0"/>
                  </a:moveTo>
                  <a:lnTo>
                    <a:pt x="124142" y="0"/>
                  </a:lnTo>
                  <a:lnTo>
                    <a:pt x="124142" y="350685"/>
                  </a:lnTo>
                  <a:lnTo>
                    <a:pt x="0" y="35068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1711198" y="5972013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11518" y="5118"/>
                  </a:moveTo>
                  <a:lnTo>
                    <a:pt x="11518" y="2286"/>
                  </a:lnTo>
                  <a:lnTo>
                    <a:pt x="8940" y="0"/>
                  </a:lnTo>
                  <a:lnTo>
                    <a:pt x="5765" y="0"/>
                  </a:lnTo>
                  <a:lnTo>
                    <a:pt x="2578" y="0"/>
                  </a:lnTo>
                  <a:lnTo>
                    <a:pt x="0" y="2286"/>
                  </a:lnTo>
                  <a:lnTo>
                    <a:pt x="0" y="5118"/>
                  </a:lnTo>
                  <a:lnTo>
                    <a:pt x="0" y="7950"/>
                  </a:lnTo>
                  <a:lnTo>
                    <a:pt x="2578" y="10236"/>
                  </a:lnTo>
                  <a:lnTo>
                    <a:pt x="5765" y="10236"/>
                  </a:lnTo>
                  <a:lnTo>
                    <a:pt x="8940" y="10236"/>
                  </a:lnTo>
                  <a:lnTo>
                    <a:pt x="11518" y="7950"/>
                  </a:lnTo>
                  <a:lnTo>
                    <a:pt x="11518" y="5118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1686887" y="5974566"/>
              <a:ext cx="32384" cy="5715"/>
            </a:xfrm>
            <a:custGeom>
              <a:avLst/>
              <a:gdLst/>
              <a:ahLst/>
              <a:cxnLst/>
              <a:rect l="l" t="t" r="r" b="b"/>
              <a:pathLst>
                <a:path w="32384" h="5714">
                  <a:moveTo>
                    <a:pt x="31127" y="0"/>
                  </a:moveTo>
                  <a:lnTo>
                    <a:pt x="850" y="0"/>
                  </a:lnTo>
                  <a:lnTo>
                    <a:pt x="0" y="863"/>
                  </a:lnTo>
                  <a:lnTo>
                    <a:pt x="0" y="4267"/>
                  </a:lnTo>
                  <a:lnTo>
                    <a:pt x="850" y="5130"/>
                  </a:lnTo>
                  <a:lnTo>
                    <a:pt x="31127" y="5130"/>
                  </a:lnTo>
                  <a:lnTo>
                    <a:pt x="31991" y="4267"/>
                  </a:lnTo>
                  <a:lnTo>
                    <a:pt x="31991" y="2565"/>
                  </a:lnTo>
                  <a:lnTo>
                    <a:pt x="31991" y="863"/>
                  </a:lnTo>
                  <a:lnTo>
                    <a:pt x="311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1686885" y="5974566"/>
              <a:ext cx="32384" cy="5715"/>
            </a:xfrm>
            <a:custGeom>
              <a:avLst/>
              <a:gdLst/>
              <a:ahLst/>
              <a:cxnLst/>
              <a:rect l="l" t="t" r="r" b="b"/>
              <a:pathLst>
                <a:path w="32384" h="5714">
                  <a:moveTo>
                    <a:pt x="31991" y="2565"/>
                  </a:moveTo>
                  <a:lnTo>
                    <a:pt x="31991" y="3200"/>
                  </a:lnTo>
                  <a:lnTo>
                    <a:pt x="31991" y="4267"/>
                  </a:lnTo>
                  <a:lnTo>
                    <a:pt x="31127" y="5130"/>
                  </a:lnTo>
                  <a:lnTo>
                    <a:pt x="30073" y="5130"/>
                  </a:lnTo>
                  <a:lnTo>
                    <a:pt x="1917" y="5130"/>
                  </a:lnTo>
                  <a:lnTo>
                    <a:pt x="850" y="5130"/>
                  </a:lnTo>
                  <a:lnTo>
                    <a:pt x="0" y="4267"/>
                  </a:lnTo>
                  <a:lnTo>
                    <a:pt x="0" y="3200"/>
                  </a:lnTo>
                  <a:lnTo>
                    <a:pt x="0" y="1930"/>
                  </a:lnTo>
                  <a:lnTo>
                    <a:pt x="0" y="863"/>
                  </a:lnTo>
                  <a:lnTo>
                    <a:pt x="850" y="0"/>
                  </a:lnTo>
                  <a:lnTo>
                    <a:pt x="1917" y="0"/>
                  </a:lnTo>
                  <a:lnTo>
                    <a:pt x="30073" y="0"/>
                  </a:lnTo>
                  <a:lnTo>
                    <a:pt x="31127" y="0"/>
                  </a:lnTo>
                  <a:lnTo>
                    <a:pt x="31991" y="863"/>
                  </a:lnTo>
                  <a:lnTo>
                    <a:pt x="31991" y="1930"/>
                  </a:lnTo>
                  <a:lnTo>
                    <a:pt x="31991" y="256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8324701" y="6247182"/>
              <a:ext cx="4534535" cy="0"/>
            </a:xfrm>
            <a:custGeom>
              <a:avLst/>
              <a:gdLst/>
              <a:ahLst/>
              <a:cxnLst/>
              <a:rect l="l" t="t" r="r" b="b"/>
              <a:pathLst>
                <a:path w="4534534">
                  <a:moveTo>
                    <a:pt x="0" y="0"/>
                  </a:moveTo>
                  <a:lnTo>
                    <a:pt x="4534522" y="0"/>
                  </a:lnTo>
                </a:path>
              </a:pathLst>
            </a:custGeom>
            <a:ln w="3175">
              <a:solidFill>
                <a:srgbClr val="9E9E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729135" y="6247182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8729135" y="62970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8729135" y="635469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8729135" y="641228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8729135" y="646987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8729135" y="652746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8729135" y="658506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8729135" y="664265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8729135" y="6700250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8729135" y="6738646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603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8766251" y="6738646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8790569" y="6700254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8790569" y="664265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8790569" y="658506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8790569" y="65274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8790569" y="646987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8790569" y="641228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8790569" y="635468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790569" y="62970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8790569" y="6247186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8764966" y="6247182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256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8729133" y="6247182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9494488" y="6247182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9494488" y="62970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9494488" y="635469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9494488" y="641228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9494488" y="646987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9494488" y="652746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9494488" y="658506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9494488" y="664265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9494488" y="6700250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9494488" y="6738646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603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9531605" y="6738646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9555922" y="6700254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9555922" y="664265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9555922" y="658506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9555922" y="65274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9555922" y="646987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9555922" y="641228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9555922" y="635468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555922" y="62970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9555922" y="6247186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9530319" y="6247182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256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9494485" y="6247182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0515813" y="6247182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0515813" y="62970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0515813" y="635469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0515813" y="641228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0515813" y="646987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0515813" y="652746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0515813" y="658506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0515813" y="664265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0515813" y="6700250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0515813" y="6738646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0551649" y="6738646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0575967" y="6700254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0575967" y="664265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0575967" y="658506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0575967" y="65274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0575967" y="646987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0575967" y="641228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0575967" y="635468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0575967" y="62970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0575967" y="6247186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0551646" y="6247182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0515811" y="6247182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0856254" y="6247182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0856254" y="62970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0856254" y="635469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0856254" y="641228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0856254" y="646987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0856254" y="652746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0856254" y="658506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0856254" y="664265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0856254" y="6700250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0856254" y="6738646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0892091" y="6738455"/>
              <a:ext cx="24765" cy="635"/>
            </a:xfrm>
            <a:custGeom>
              <a:avLst/>
              <a:gdLst/>
              <a:ahLst/>
              <a:cxnLst/>
              <a:rect l="l" t="t" r="r" b="b"/>
              <a:pathLst>
                <a:path w="24765" h="634">
                  <a:moveTo>
                    <a:pt x="0" y="0"/>
                  </a:moveTo>
                  <a:lnTo>
                    <a:pt x="24320" y="0"/>
                  </a:lnTo>
                </a:path>
                <a:path w="24765" h="634">
                  <a:moveTo>
                    <a:pt x="0" y="380"/>
                  </a:moveTo>
                  <a:lnTo>
                    <a:pt x="24320" y="38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0916408" y="65274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0916408" y="646987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0916408" y="641228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0916408" y="635468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0916408" y="62970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0916408" y="6247186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0892087" y="6247182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0856252" y="6247182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1725276" y="6738836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603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1762392" y="6738646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1786710" y="6700254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1786710" y="664265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1786710" y="658506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1786710" y="65274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1786710" y="646987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1786710" y="641228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1786710" y="635468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1786710" y="62970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1786710" y="6247186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1761106" y="6247182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256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1725273" y="6247182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1725276" y="6247182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1725276" y="62970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1725276" y="635469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1725276" y="641228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1725276" y="646987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1725276" y="652746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1594731" y="6373887"/>
              <a:ext cx="135890" cy="362585"/>
            </a:xfrm>
            <a:custGeom>
              <a:avLst/>
              <a:gdLst/>
              <a:ahLst/>
              <a:cxnLst/>
              <a:rect l="l" t="t" r="r" b="b"/>
              <a:pathLst>
                <a:path w="135890" h="362584">
                  <a:moveTo>
                    <a:pt x="0" y="0"/>
                  </a:moveTo>
                  <a:lnTo>
                    <a:pt x="135661" y="0"/>
                  </a:lnTo>
                  <a:lnTo>
                    <a:pt x="135661" y="362204"/>
                  </a:lnTo>
                  <a:lnTo>
                    <a:pt x="0" y="36220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1601131" y="6380287"/>
              <a:ext cx="124460" cy="351155"/>
            </a:xfrm>
            <a:custGeom>
              <a:avLst/>
              <a:gdLst/>
              <a:ahLst/>
              <a:cxnLst/>
              <a:rect l="l" t="t" r="r" b="b"/>
              <a:pathLst>
                <a:path w="124459" h="351154">
                  <a:moveTo>
                    <a:pt x="0" y="0"/>
                  </a:moveTo>
                  <a:lnTo>
                    <a:pt x="124142" y="0"/>
                  </a:lnTo>
                  <a:lnTo>
                    <a:pt x="124142" y="350685"/>
                  </a:lnTo>
                  <a:lnTo>
                    <a:pt x="0" y="35068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1711198" y="6576098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5">
                  <a:moveTo>
                    <a:pt x="11518" y="5765"/>
                  </a:moveTo>
                  <a:lnTo>
                    <a:pt x="11518" y="2578"/>
                  </a:lnTo>
                  <a:lnTo>
                    <a:pt x="8940" y="0"/>
                  </a:lnTo>
                  <a:lnTo>
                    <a:pt x="5765" y="0"/>
                  </a:lnTo>
                  <a:lnTo>
                    <a:pt x="2578" y="0"/>
                  </a:lnTo>
                  <a:lnTo>
                    <a:pt x="0" y="2578"/>
                  </a:lnTo>
                  <a:lnTo>
                    <a:pt x="0" y="5765"/>
                  </a:lnTo>
                  <a:lnTo>
                    <a:pt x="0" y="8940"/>
                  </a:lnTo>
                  <a:lnTo>
                    <a:pt x="2578" y="11518"/>
                  </a:lnTo>
                  <a:lnTo>
                    <a:pt x="5765" y="11518"/>
                  </a:lnTo>
                  <a:lnTo>
                    <a:pt x="8940" y="11518"/>
                  </a:lnTo>
                  <a:lnTo>
                    <a:pt x="11518" y="8940"/>
                  </a:lnTo>
                  <a:lnTo>
                    <a:pt x="11518" y="576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1686887" y="6579946"/>
              <a:ext cx="32384" cy="4445"/>
            </a:xfrm>
            <a:custGeom>
              <a:avLst/>
              <a:gdLst/>
              <a:ahLst/>
              <a:cxnLst/>
              <a:rect l="l" t="t" r="r" b="b"/>
              <a:pathLst>
                <a:path w="32384" h="4445">
                  <a:moveTo>
                    <a:pt x="31127" y="0"/>
                  </a:moveTo>
                  <a:lnTo>
                    <a:pt x="850" y="0"/>
                  </a:lnTo>
                  <a:lnTo>
                    <a:pt x="0" y="863"/>
                  </a:lnTo>
                  <a:lnTo>
                    <a:pt x="0" y="2971"/>
                  </a:lnTo>
                  <a:lnTo>
                    <a:pt x="850" y="3835"/>
                  </a:lnTo>
                  <a:lnTo>
                    <a:pt x="31127" y="3835"/>
                  </a:lnTo>
                  <a:lnTo>
                    <a:pt x="31991" y="2971"/>
                  </a:lnTo>
                  <a:lnTo>
                    <a:pt x="31991" y="1917"/>
                  </a:lnTo>
                  <a:lnTo>
                    <a:pt x="31991" y="863"/>
                  </a:lnTo>
                  <a:lnTo>
                    <a:pt x="311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1686885" y="6579946"/>
              <a:ext cx="32384" cy="4445"/>
            </a:xfrm>
            <a:custGeom>
              <a:avLst/>
              <a:gdLst/>
              <a:ahLst/>
              <a:cxnLst/>
              <a:rect l="l" t="t" r="r" b="b"/>
              <a:pathLst>
                <a:path w="32384" h="4445">
                  <a:moveTo>
                    <a:pt x="31991" y="1917"/>
                  </a:moveTo>
                  <a:lnTo>
                    <a:pt x="31991" y="2971"/>
                  </a:lnTo>
                  <a:lnTo>
                    <a:pt x="31127" y="3835"/>
                  </a:lnTo>
                  <a:lnTo>
                    <a:pt x="30073" y="3835"/>
                  </a:lnTo>
                  <a:lnTo>
                    <a:pt x="1917" y="3835"/>
                  </a:lnTo>
                  <a:lnTo>
                    <a:pt x="850" y="3835"/>
                  </a:lnTo>
                  <a:lnTo>
                    <a:pt x="0" y="2971"/>
                  </a:lnTo>
                  <a:lnTo>
                    <a:pt x="0" y="1917"/>
                  </a:lnTo>
                  <a:lnTo>
                    <a:pt x="0" y="850"/>
                  </a:lnTo>
                  <a:lnTo>
                    <a:pt x="850" y="0"/>
                  </a:lnTo>
                  <a:lnTo>
                    <a:pt x="1917" y="0"/>
                  </a:lnTo>
                  <a:lnTo>
                    <a:pt x="30073" y="0"/>
                  </a:lnTo>
                  <a:lnTo>
                    <a:pt x="31127" y="0"/>
                  </a:lnTo>
                  <a:lnTo>
                    <a:pt x="31991" y="850"/>
                  </a:lnTo>
                  <a:lnTo>
                    <a:pt x="31991" y="1917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8324701" y="6852553"/>
              <a:ext cx="4534535" cy="0"/>
            </a:xfrm>
            <a:custGeom>
              <a:avLst/>
              <a:gdLst/>
              <a:ahLst/>
              <a:cxnLst/>
              <a:rect l="l" t="t" r="r" b="b"/>
              <a:pathLst>
                <a:path w="4534534">
                  <a:moveTo>
                    <a:pt x="0" y="0"/>
                  </a:moveTo>
                  <a:lnTo>
                    <a:pt x="4534522" y="0"/>
                  </a:lnTo>
                </a:path>
              </a:pathLst>
            </a:custGeom>
            <a:ln w="3175">
              <a:solidFill>
                <a:srgbClr val="9E9E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8729135" y="7342737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603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8766251" y="7342737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8790569" y="7305615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5">
                  <a:moveTo>
                    <a:pt x="0" y="371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8790569" y="724802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8790569" y="719043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8790569" y="713284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8790569" y="707524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8790569" y="701765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8790569" y="696005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8790569" y="690246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8790569" y="6852556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8764966" y="6852553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256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8729133" y="6852553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8729135" y="6852553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5">
                  <a:moveTo>
                    <a:pt x="0" y="0"/>
                  </a:moveTo>
                  <a:lnTo>
                    <a:pt x="0" y="3710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8729135" y="690118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8729135" y="69587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8729135" y="701637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8729135" y="70739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8729135" y="713156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8729135" y="718915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8729135" y="724674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8729135" y="7304341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9494488" y="7342737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603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9531605" y="7342737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9555922" y="7305615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5">
                  <a:moveTo>
                    <a:pt x="0" y="371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9555922" y="724802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9555922" y="719043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9555922" y="713284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9555922" y="707524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9555922" y="701765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9555922" y="696005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9555922" y="690246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9555922" y="6852556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9530319" y="6852553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256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9494485" y="6852553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9494488" y="6852553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5">
                  <a:moveTo>
                    <a:pt x="0" y="0"/>
                  </a:moveTo>
                  <a:lnTo>
                    <a:pt x="0" y="3710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9494488" y="690118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9494488" y="69587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9494488" y="701637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9494488" y="70739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9494488" y="713156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9494488" y="718915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9494488" y="724674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9494488" y="7304341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0515813" y="7342737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0551649" y="7342737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0575967" y="7305615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5">
                  <a:moveTo>
                    <a:pt x="0" y="371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0575967" y="724802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0575967" y="719043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0575967" y="713284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0575967" y="707524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0575967" y="701765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0575967" y="696005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0575967" y="690246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0575967" y="6852556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0551646" y="6852553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0515811" y="6852553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0515813" y="6852553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5">
                  <a:moveTo>
                    <a:pt x="0" y="0"/>
                  </a:moveTo>
                  <a:lnTo>
                    <a:pt x="0" y="37109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0515813" y="690118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0515813" y="69587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0515813" y="701637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0515813" y="70739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0515813" y="713156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0515813" y="718915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0515813" y="724674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0515813" y="7304341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0856254" y="7342737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0892091" y="7342545"/>
              <a:ext cx="24765" cy="635"/>
            </a:xfrm>
            <a:custGeom>
              <a:avLst/>
              <a:gdLst/>
              <a:ahLst/>
              <a:cxnLst/>
              <a:rect l="l" t="t" r="r" b="b"/>
              <a:pathLst>
                <a:path w="24765" h="634">
                  <a:moveTo>
                    <a:pt x="0" y="0"/>
                  </a:moveTo>
                  <a:lnTo>
                    <a:pt x="24320" y="0"/>
                  </a:lnTo>
                </a:path>
                <a:path w="24765" h="634">
                  <a:moveTo>
                    <a:pt x="0" y="380"/>
                  </a:moveTo>
                  <a:lnTo>
                    <a:pt x="24320" y="38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0916408" y="713284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0916408" y="707524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0916408" y="701765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0916408" y="696005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0916408" y="690246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0916408" y="6852556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0892087" y="6852553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0856252" y="6852553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0856254" y="6852553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5">
                  <a:moveTo>
                    <a:pt x="0" y="0"/>
                  </a:moveTo>
                  <a:lnTo>
                    <a:pt x="0" y="37109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0856254" y="690118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0856254" y="69587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0856254" y="701637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0856254" y="70739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0856254" y="713156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0856254" y="718915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0856254" y="724674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0856254" y="7304341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0"/>
                  </a:moveTo>
                  <a:lnTo>
                    <a:pt x="0" y="38392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1725276" y="6852553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5">
                  <a:moveTo>
                    <a:pt x="0" y="0"/>
                  </a:moveTo>
                  <a:lnTo>
                    <a:pt x="0" y="37109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1725276" y="690118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1725276" y="69587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1725276" y="701637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1725276" y="70739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1725276" y="713156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1725276" y="7342926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603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1762392" y="7342737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1786710" y="7305615"/>
              <a:ext cx="0" cy="37465"/>
            </a:xfrm>
            <a:custGeom>
              <a:avLst/>
              <a:gdLst/>
              <a:ahLst/>
              <a:cxnLst/>
              <a:rect l="l" t="t" r="r" b="b"/>
              <a:pathLst>
                <a:path h="37465">
                  <a:moveTo>
                    <a:pt x="0" y="3712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1786710" y="724802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1786710" y="719043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1786710" y="713284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1786710" y="707524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1786710" y="701765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1786710" y="696005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1786710" y="690246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1786710" y="6852556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4">
                  <a:moveTo>
                    <a:pt x="0" y="383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1761106" y="6852553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256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1725273" y="6852553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1594731" y="6977979"/>
              <a:ext cx="135890" cy="363855"/>
            </a:xfrm>
            <a:custGeom>
              <a:avLst/>
              <a:gdLst/>
              <a:ahLst/>
              <a:cxnLst/>
              <a:rect l="l" t="t" r="r" b="b"/>
              <a:pathLst>
                <a:path w="135890" h="363854">
                  <a:moveTo>
                    <a:pt x="0" y="0"/>
                  </a:moveTo>
                  <a:lnTo>
                    <a:pt x="135661" y="0"/>
                  </a:lnTo>
                  <a:lnTo>
                    <a:pt x="135661" y="363474"/>
                  </a:lnTo>
                  <a:lnTo>
                    <a:pt x="0" y="36347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1601131" y="6984377"/>
              <a:ext cx="124460" cy="351155"/>
            </a:xfrm>
            <a:custGeom>
              <a:avLst/>
              <a:gdLst/>
              <a:ahLst/>
              <a:cxnLst/>
              <a:rect l="l" t="t" r="r" b="b"/>
              <a:pathLst>
                <a:path w="124459" h="351154">
                  <a:moveTo>
                    <a:pt x="0" y="0"/>
                  </a:moveTo>
                  <a:lnTo>
                    <a:pt x="124142" y="0"/>
                  </a:lnTo>
                  <a:lnTo>
                    <a:pt x="124142" y="350685"/>
                  </a:lnTo>
                  <a:lnTo>
                    <a:pt x="0" y="35068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1711198" y="7181478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5" h="10795">
                  <a:moveTo>
                    <a:pt x="11518" y="5118"/>
                  </a:moveTo>
                  <a:lnTo>
                    <a:pt x="11518" y="2286"/>
                  </a:lnTo>
                  <a:lnTo>
                    <a:pt x="8940" y="0"/>
                  </a:lnTo>
                  <a:lnTo>
                    <a:pt x="5765" y="0"/>
                  </a:lnTo>
                  <a:lnTo>
                    <a:pt x="2578" y="0"/>
                  </a:lnTo>
                  <a:lnTo>
                    <a:pt x="0" y="2286"/>
                  </a:lnTo>
                  <a:lnTo>
                    <a:pt x="0" y="5118"/>
                  </a:lnTo>
                  <a:lnTo>
                    <a:pt x="0" y="7950"/>
                  </a:lnTo>
                  <a:lnTo>
                    <a:pt x="2578" y="10236"/>
                  </a:lnTo>
                  <a:lnTo>
                    <a:pt x="5765" y="10236"/>
                  </a:lnTo>
                  <a:lnTo>
                    <a:pt x="8940" y="10236"/>
                  </a:lnTo>
                  <a:lnTo>
                    <a:pt x="11518" y="7950"/>
                  </a:lnTo>
                  <a:lnTo>
                    <a:pt x="11518" y="5118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1686887" y="7184029"/>
              <a:ext cx="32384" cy="5715"/>
            </a:xfrm>
            <a:custGeom>
              <a:avLst/>
              <a:gdLst/>
              <a:ahLst/>
              <a:cxnLst/>
              <a:rect l="l" t="t" r="r" b="b"/>
              <a:pathLst>
                <a:path w="32384" h="5715">
                  <a:moveTo>
                    <a:pt x="31127" y="0"/>
                  </a:moveTo>
                  <a:lnTo>
                    <a:pt x="850" y="0"/>
                  </a:lnTo>
                  <a:lnTo>
                    <a:pt x="0" y="863"/>
                  </a:lnTo>
                  <a:lnTo>
                    <a:pt x="0" y="4267"/>
                  </a:lnTo>
                  <a:lnTo>
                    <a:pt x="850" y="5130"/>
                  </a:lnTo>
                  <a:lnTo>
                    <a:pt x="31127" y="5130"/>
                  </a:lnTo>
                  <a:lnTo>
                    <a:pt x="31991" y="4267"/>
                  </a:lnTo>
                  <a:lnTo>
                    <a:pt x="31991" y="2565"/>
                  </a:lnTo>
                  <a:lnTo>
                    <a:pt x="31991" y="863"/>
                  </a:lnTo>
                  <a:lnTo>
                    <a:pt x="311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1686885" y="7184030"/>
              <a:ext cx="32384" cy="5715"/>
            </a:xfrm>
            <a:custGeom>
              <a:avLst/>
              <a:gdLst/>
              <a:ahLst/>
              <a:cxnLst/>
              <a:rect l="l" t="t" r="r" b="b"/>
              <a:pathLst>
                <a:path w="32384" h="5715">
                  <a:moveTo>
                    <a:pt x="31991" y="2565"/>
                  </a:moveTo>
                  <a:lnTo>
                    <a:pt x="31991" y="3200"/>
                  </a:lnTo>
                  <a:lnTo>
                    <a:pt x="31991" y="4267"/>
                  </a:lnTo>
                  <a:lnTo>
                    <a:pt x="31127" y="5130"/>
                  </a:lnTo>
                  <a:lnTo>
                    <a:pt x="30073" y="5130"/>
                  </a:lnTo>
                  <a:lnTo>
                    <a:pt x="1917" y="5130"/>
                  </a:lnTo>
                  <a:lnTo>
                    <a:pt x="850" y="5130"/>
                  </a:lnTo>
                  <a:lnTo>
                    <a:pt x="0" y="4267"/>
                  </a:lnTo>
                  <a:lnTo>
                    <a:pt x="0" y="3200"/>
                  </a:lnTo>
                  <a:lnTo>
                    <a:pt x="0" y="1930"/>
                  </a:lnTo>
                  <a:lnTo>
                    <a:pt x="0" y="863"/>
                  </a:lnTo>
                  <a:lnTo>
                    <a:pt x="850" y="0"/>
                  </a:lnTo>
                  <a:lnTo>
                    <a:pt x="1917" y="0"/>
                  </a:lnTo>
                  <a:lnTo>
                    <a:pt x="30073" y="0"/>
                  </a:lnTo>
                  <a:lnTo>
                    <a:pt x="31127" y="0"/>
                  </a:lnTo>
                  <a:lnTo>
                    <a:pt x="31991" y="863"/>
                  </a:lnTo>
                  <a:lnTo>
                    <a:pt x="31991" y="1930"/>
                  </a:lnTo>
                  <a:lnTo>
                    <a:pt x="31991" y="256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2661811" y="5573661"/>
              <a:ext cx="15875" cy="1813560"/>
            </a:xfrm>
            <a:custGeom>
              <a:avLst/>
              <a:gdLst/>
              <a:ahLst/>
              <a:cxnLst/>
              <a:rect l="l" t="t" r="r" b="b"/>
              <a:pathLst>
                <a:path w="15875" h="1813559">
                  <a:moveTo>
                    <a:pt x="0" y="1813547"/>
                  </a:moveTo>
                  <a:lnTo>
                    <a:pt x="15354" y="1813547"/>
                  </a:lnTo>
                  <a:lnTo>
                    <a:pt x="15354" y="0"/>
                  </a:lnTo>
                  <a:lnTo>
                    <a:pt x="0" y="0"/>
                  </a:lnTo>
                  <a:lnTo>
                    <a:pt x="0" y="18135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8324701" y="7456645"/>
              <a:ext cx="4337685" cy="0"/>
            </a:xfrm>
            <a:custGeom>
              <a:avLst/>
              <a:gdLst/>
              <a:ahLst/>
              <a:cxnLst/>
              <a:rect l="l" t="t" r="r" b="b"/>
              <a:pathLst>
                <a:path w="4337684">
                  <a:moveTo>
                    <a:pt x="0" y="0"/>
                  </a:moveTo>
                  <a:lnTo>
                    <a:pt x="4337431" y="0"/>
                  </a:lnTo>
                </a:path>
              </a:pathLst>
            </a:custGeom>
            <a:ln w="3175">
              <a:solidFill>
                <a:srgbClr val="9E9E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8729135" y="7456645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0"/>
                  </a:moveTo>
                  <a:lnTo>
                    <a:pt x="0" y="2815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8729135" y="749631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8729135" y="755391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8729135" y="761150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8729135" y="766910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8729135" y="77266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8729135" y="778428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8729135" y="78418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8729135" y="789947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8729135" y="79570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8729135" y="801466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8729135" y="8072254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4">
                  <a:moveTo>
                    <a:pt x="0" y="0"/>
                  </a:moveTo>
                  <a:lnTo>
                    <a:pt x="0" y="26873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8729135" y="8098941"/>
              <a:ext cx="61594" cy="0"/>
            </a:xfrm>
            <a:custGeom>
              <a:avLst/>
              <a:gdLst/>
              <a:ahLst/>
              <a:cxnLst/>
              <a:rect l="l" t="t" r="r" b="b"/>
              <a:pathLst>
                <a:path w="61595">
                  <a:moveTo>
                    <a:pt x="0" y="0"/>
                  </a:moveTo>
                  <a:lnTo>
                    <a:pt x="25603" y="0"/>
                  </a:lnTo>
                </a:path>
                <a:path w="61595">
                  <a:moveTo>
                    <a:pt x="37115" y="0"/>
                  </a:moveTo>
                  <a:lnTo>
                    <a:pt x="61436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8790569" y="8070975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1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8790569" y="80133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8790569" y="795578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8790569" y="789819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8790569" y="784060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8790569" y="778300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8790569" y="772541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8790569" y="766782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8790569" y="761022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8790569" y="755263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8790569" y="749503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8790569" y="7456648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4">
                  <a:moveTo>
                    <a:pt x="0" y="2687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8764966" y="7456645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256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8729133" y="7456645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9494488" y="7456645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0"/>
                  </a:moveTo>
                  <a:lnTo>
                    <a:pt x="0" y="2815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9494488" y="749631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9494488" y="755391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9494488" y="761150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9494488" y="766910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9494488" y="77266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9494488" y="778428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9494488" y="78418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9494488" y="789947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9494488" y="79570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9494488" y="801466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9494488" y="8072254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4">
                  <a:moveTo>
                    <a:pt x="0" y="0"/>
                  </a:moveTo>
                  <a:lnTo>
                    <a:pt x="0" y="26873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9494488" y="8098941"/>
              <a:ext cx="61594" cy="0"/>
            </a:xfrm>
            <a:custGeom>
              <a:avLst/>
              <a:gdLst/>
              <a:ahLst/>
              <a:cxnLst/>
              <a:rect l="l" t="t" r="r" b="b"/>
              <a:pathLst>
                <a:path w="61595">
                  <a:moveTo>
                    <a:pt x="0" y="0"/>
                  </a:moveTo>
                  <a:lnTo>
                    <a:pt x="25603" y="0"/>
                  </a:lnTo>
                </a:path>
                <a:path w="61595">
                  <a:moveTo>
                    <a:pt x="37117" y="0"/>
                  </a:moveTo>
                  <a:lnTo>
                    <a:pt x="61437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9555922" y="8070975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1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9555922" y="80133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9555922" y="795578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9555922" y="789819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9555922" y="784060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9555922" y="778300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9555922" y="772541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9555922" y="766782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9555922" y="761022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9555922" y="755263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9555922" y="749503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9555922" y="7456648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4">
                  <a:moveTo>
                    <a:pt x="0" y="2687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9530319" y="7456645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256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9494485" y="7456645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0515813" y="7456645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0"/>
                  </a:moveTo>
                  <a:lnTo>
                    <a:pt x="0" y="2815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0515813" y="749631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0515813" y="755391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0515813" y="761150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0515813" y="766910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0515813" y="77266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0515813" y="778428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0515813" y="78418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0515813" y="789947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0515813" y="79570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0515813" y="801466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0515813" y="8072254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4">
                  <a:moveTo>
                    <a:pt x="0" y="0"/>
                  </a:moveTo>
                  <a:lnTo>
                    <a:pt x="0" y="26873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0515813" y="809894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24320" y="0"/>
                  </a:lnTo>
                </a:path>
                <a:path w="60325">
                  <a:moveTo>
                    <a:pt x="35835" y="0"/>
                  </a:moveTo>
                  <a:lnTo>
                    <a:pt x="60156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0575967" y="8070975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1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0575967" y="80133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0575967" y="795578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10575967" y="789819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10575967" y="784060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0575967" y="778300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0575967" y="772541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0575967" y="766782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0575967" y="761022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0575967" y="755263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0575967" y="749503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0575967" y="7456648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4">
                  <a:moveTo>
                    <a:pt x="0" y="2687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10551646" y="7456645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0515811" y="7456645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0856254" y="7456645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0"/>
                  </a:moveTo>
                  <a:lnTo>
                    <a:pt x="0" y="2815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0856254" y="749631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0856254" y="755391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0856254" y="761150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0856254" y="766910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0856254" y="77266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0856254" y="778428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0856254" y="78418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0856254" y="789947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0856254" y="79570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0856254" y="801466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0856254" y="8072254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4">
                  <a:moveTo>
                    <a:pt x="0" y="0"/>
                  </a:moveTo>
                  <a:lnTo>
                    <a:pt x="0" y="26873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0856254" y="809894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24320" y="0"/>
                  </a:lnTo>
                </a:path>
                <a:path w="60325">
                  <a:moveTo>
                    <a:pt x="35836" y="0"/>
                  </a:moveTo>
                  <a:lnTo>
                    <a:pt x="60157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0916408" y="8070975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1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0916408" y="80133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0916408" y="795578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0916408" y="789819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0916408" y="784060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0916408" y="778300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0916408" y="772541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0916408" y="766782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0916408" y="761022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0916408" y="755263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0916408" y="749503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0916408" y="7456648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4">
                  <a:moveTo>
                    <a:pt x="0" y="2687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0892087" y="7456645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0856252" y="7456645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1468025" y="7456645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0"/>
                  </a:moveTo>
                  <a:lnTo>
                    <a:pt x="0" y="2815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1468025" y="749631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1468025" y="755391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1468025" y="761150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1468025" y="766910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11468025" y="7726695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11468025" y="778428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11468025" y="78418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11468025" y="7899474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11468025" y="795706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11468025" y="801466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1468025" y="8072254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4">
                  <a:moveTo>
                    <a:pt x="0" y="0"/>
                  </a:moveTo>
                  <a:lnTo>
                    <a:pt x="0" y="26873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11468025" y="8098941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24320" y="0"/>
                  </a:lnTo>
                </a:path>
                <a:path w="60325">
                  <a:moveTo>
                    <a:pt x="35836" y="0"/>
                  </a:moveTo>
                  <a:lnTo>
                    <a:pt x="60157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1528178" y="8070975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1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1528178" y="80133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1528178" y="795578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1528178" y="789819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1528178" y="784060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1528178" y="778300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1528178" y="772541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1528178" y="766782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1528178" y="761022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1528178" y="755263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1528178" y="749503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1528178" y="7456648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4">
                  <a:moveTo>
                    <a:pt x="0" y="2687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1503858" y="7456645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1468022" y="7456645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2035001" y="7456645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0"/>
                  </a:moveTo>
                  <a:lnTo>
                    <a:pt x="0" y="2815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2035001" y="749631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2035001" y="755391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2035001" y="761150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2035001" y="766910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0"/>
                  </a:moveTo>
                  <a:lnTo>
                    <a:pt x="0" y="4607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12035001" y="7726695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8963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12050357" y="8098941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247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12072117" y="8098941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0" y="0"/>
                  </a:moveTo>
                  <a:lnTo>
                    <a:pt x="2432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12096435" y="8070975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1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12096435" y="801338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12096435" y="7955788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12096435" y="789819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12096435" y="7840601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12096435" y="7783007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12096435" y="772541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12096435" y="7667820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12096435" y="7610226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12096435" y="7552632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12096435" y="7495039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12096435" y="7456648"/>
              <a:ext cx="0" cy="27305"/>
            </a:xfrm>
            <a:custGeom>
              <a:avLst/>
              <a:gdLst/>
              <a:ahLst/>
              <a:cxnLst/>
              <a:rect l="l" t="t" r="r" b="b"/>
              <a:pathLst>
                <a:path h="27304">
                  <a:moveTo>
                    <a:pt x="0" y="2687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12070832" y="7456645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256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12034999" y="7456645"/>
              <a:ext cx="24765" cy="0"/>
            </a:xfrm>
            <a:custGeom>
              <a:avLst/>
              <a:gdLst/>
              <a:ahLst/>
              <a:cxnLst/>
              <a:rect l="l" t="t" r="r" b="b"/>
              <a:pathLst>
                <a:path w="24765">
                  <a:moveTo>
                    <a:pt x="2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12662130" y="809913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0" y="0"/>
                  </a:moveTo>
                  <a:lnTo>
                    <a:pt x="15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12677489" y="5573978"/>
              <a:ext cx="0" cy="2525395"/>
            </a:xfrm>
            <a:custGeom>
              <a:avLst/>
              <a:gdLst/>
              <a:ahLst/>
              <a:cxnLst/>
              <a:rect l="l" t="t" r="r" b="b"/>
              <a:pathLst>
                <a:path h="2525395">
                  <a:moveTo>
                    <a:pt x="0" y="0"/>
                  </a:moveTo>
                  <a:lnTo>
                    <a:pt x="0" y="25251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12662130" y="5573978"/>
              <a:ext cx="15875" cy="2525395"/>
            </a:xfrm>
            <a:custGeom>
              <a:avLst/>
              <a:gdLst/>
              <a:ahLst/>
              <a:cxnLst/>
              <a:rect l="l" t="t" r="r" b="b"/>
              <a:pathLst>
                <a:path w="15875" h="2525395">
                  <a:moveTo>
                    <a:pt x="0" y="0"/>
                  </a:moveTo>
                  <a:lnTo>
                    <a:pt x="0" y="2525153"/>
                  </a:lnTo>
                </a:path>
                <a:path w="15875" h="2525395">
                  <a:moveTo>
                    <a:pt x="0" y="0"/>
                  </a:moveTo>
                  <a:lnTo>
                    <a:pt x="15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12859229" y="7387532"/>
              <a:ext cx="75565" cy="0"/>
            </a:xfrm>
            <a:custGeom>
              <a:avLst/>
              <a:gdLst/>
              <a:ahLst/>
              <a:cxnLst/>
              <a:rect l="l" t="t" r="r" b="b"/>
              <a:pathLst>
                <a:path w="75565">
                  <a:moveTo>
                    <a:pt x="0" y="0"/>
                  </a:moveTo>
                  <a:lnTo>
                    <a:pt x="755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2934740" y="5202820"/>
              <a:ext cx="0" cy="2185035"/>
            </a:xfrm>
            <a:custGeom>
              <a:avLst/>
              <a:gdLst/>
              <a:ahLst/>
              <a:cxnLst/>
              <a:rect l="l" t="t" r="r" b="b"/>
              <a:pathLst>
                <a:path h="2185034">
                  <a:moveTo>
                    <a:pt x="0" y="0"/>
                  </a:moveTo>
                  <a:lnTo>
                    <a:pt x="0" y="21847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12859229" y="5231942"/>
              <a:ext cx="0" cy="2155825"/>
            </a:xfrm>
            <a:custGeom>
              <a:avLst/>
              <a:gdLst/>
              <a:ahLst/>
              <a:cxnLst/>
              <a:rect l="l" t="t" r="r" b="b"/>
              <a:pathLst>
                <a:path h="2155825">
                  <a:moveTo>
                    <a:pt x="0" y="0"/>
                  </a:moveTo>
                  <a:lnTo>
                    <a:pt x="0" y="215559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9109249" y="7387532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1215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9109249" y="8099131"/>
              <a:ext cx="168275" cy="0"/>
            </a:xfrm>
            <a:custGeom>
              <a:avLst/>
              <a:gdLst/>
              <a:ahLst/>
              <a:cxnLst/>
              <a:rect l="l" t="t" r="r" b="b"/>
              <a:pathLst>
                <a:path w="168275">
                  <a:moveTo>
                    <a:pt x="16766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9133569" y="7376014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5">
                  <a:moveTo>
                    <a:pt x="0" y="0"/>
                  </a:moveTo>
                  <a:lnTo>
                    <a:pt x="0" y="115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9133569" y="7387532"/>
              <a:ext cx="0" cy="711835"/>
            </a:xfrm>
            <a:custGeom>
              <a:avLst/>
              <a:gdLst/>
              <a:ahLst/>
              <a:cxnLst/>
              <a:rect l="l" t="t" r="r" b="b"/>
              <a:pathLst>
                <a:path h="711834">
                  <a:moveTo>
                    <a:pt x="0" y="0"/>
                  </a:moveTo>
                  <a:lnTo>
                    <a:pt x="0" y="7115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9115652" y="737089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0"/>
                  </a:moveTo>
                  <a:lnTo>
                    <a:pt x="34556" y="345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9115652" y="737089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0"/>
                  </a:moveTo>
                  <a:lnTo>
                    <a:pt x="34556" y="345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9115651" y="8081213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556" y="345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9115651" y="8081213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556" y="345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8324329" y="5209413"/>
              <a:ext cx="3742054" cy="0"/>
            </a:xfrm>
            <a:custGeom>
              <a:avLst/>
              <a:gdLst/>
              <a:ahLst/>
              <a:cxnLst/>
              <a:rect l="l" t="t" r="r" b="b"/>
              <a:pathLst>
                <a:path w="3742054">
                  <a:moveTo>
                    <a:pt x="0" y="0"/>
                  </a:moveTo>
                  <a:lnTo>
                    <a:pt x="2562326" y="0"/>
                  </a:lnTo>
                </a:path>
                <a:path w="3742054">
                  <a:moveTo>
                    <a:pt x="2591765" y="0"/>
                  </a:moveTo>
                  <a:lnTo>
                    <a:pt x="3423665" y="0"/>
                  </a:lnTo>
                </a:path>
                <a:path w="3742054">
                  <a:moveTo>
                    <a:pt x="3454387" y="0"/>
                  </a:moveTo>
                  <a:lnTo>
                    <a:pt x="3741775" y="0"/>
                  </a:lnTo>
                </a:path>
              </a:pathLst>
            </a:custGeom>
            <a:ln w="13182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8324329" y="5205863"/>
              <a:ext cx="3742054" cy="0"/>
            </a:xfrm>
            <a:custGeom>
              <a:avLst/>
              <a:gdLst/>
              <a:ahLst/>
              <a:cxnLst/>
              <a:rect l="l" t="t" r="r" b="b"/>
              <a:pathLst>
                <a:path w="3742054">
                  <a:moveTo>
                    <a:pt x="0" y="0"/>
                  </a:moveTo>
                  <a:lnTo>
                    <a:pt x="2562326" y="0"/>
                  </a:lnTo>
                </a:path>
                <a:path w="3742054">
                  <a:moveTo>
                    <a:pt x="2591765" y="0"/>
                  </a:moveTo>
                  <a:lnTo>
                    <a:pt x="3741775" y="0"/>
                  </a:lnTo>
                </a:path>
              </a:pathLst>
            </a:custGeom>
            <a:ln w="6718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8324329" y="5199208"/>
              <a:ext cx="3742054" cy="3810"/>
            </a:xfrm>
            <a:custGeom>
              <a:avLst/>
              <a:gdLst/>
              <a:ahLst/>
              <a:cxnLst/>
              <a:rect l="l" t="t" r="r" b="b"/>
              <a:pathLst>
                <a:path w="3742054" h="3810">
                  <a:moveTo>
                    <a:pt x="0" y="3359"/>
                  </a:moveTo>
                  <a:lnTo>
                    <a:pt x="3741775" y="3359"/>
                  </a:lnTo>
                </a:path>
                <a:path w="3742054" h="3810">
                  <a:moveTo>
                    <a:pt x="0" y="0"/>
                  </a:moveTo>
                  <a:lnTo>
                    <a:pt x="374177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10916412" y="5202821"/>
              <a:ext cx="832485" cy="326390"/>
            </a:xfrm>
            <a:custGeom>
              <a:avLst/>
              <a:gdLst/>
              <a:ahLst/>
              <a:cxnLst/>
              <a:rect l="l" t="t" r="r" b="b"/>
              <a:pathLst>
                <a:path w="832484" h="326389">
                  <a:moveTo>
                    <a:pt x="831900" y="0"/>
                  </a:moveTo>
                  <a:lnTo>
                    <a:pt x="0" y="0"/>
                  </a:lnTo>
                  <a:lnTo>
                    <a:pt x="0" y="326364"/>
                  </a:lnTo>
                  <a:lnTo>
                    <a:pt x="831900" y="326364"/>
                  </a:lnTo>
                  <a:lnTo>
                    <a:pt x="831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10916408" y="5202820"/>
              <a:ext cx="832485" cy="326390"/>
            </a:xfrm>
            <a:custGeom>
              <a:avLst/>
              <a:gdLst/>
              <a:ahLst/>
              <a:cxnLst/>
              <a:rect l="l" t="t" r="r" b="b"/>
              <a:pathLst>
                <a:path w="832484" h="326389">
                  <a:moveTo>
                    <a:pt x="0" y="0"/>
                  </a:moveTo>
                  <a:lnTo>
                    <a:pt x="831900" y="0"/>
                  </a:lnTo>
                  <a:lnTo>
                    <a:pt x="831900" y="326364"/>
                  </a:lnTo>
                  <a:lnTo>
                    <a:pt x="0" y="32636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10916094" y="5217858"/>
              <a:ext cx="832485" cy="14604"/>
            </a:xfrm>
            <a:custGeom>
              <a:avLst/>
              <a:gdLst/>
              <a:ahLst/>
              <a:cxnLst/>
              <a:rect l="l" t="t" r="r" b="b"/>
              <a:pathLst>
                <a:path w="832484" h="14604">
                  <a:moveTo>
                    <a:pt x="831900" y="0"/>
                  </a:moveTo>
                  <a:lnTo>
                    <a:pt x="0" y="0"/>
                  </a:lnTo>
                  <a:lnTo>
                    <a:pt x="0" y="14071"/>
                  </a:lnTo>
                  <a:lnTo>
                    <a:pt x="831900" y="14071"/>
                  </a:lnTo>
                  <a:lnTo>
                    <a:pt x="831900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10916408" y="5218178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1900" y="0"/>
                  </a:lnTo>
                </a:path>
              </a:pathLst>
            </a:custGeom>
            <a:ln w="3175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10916408" y="5232256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1900" y="0"/>
                  </a:lnTo>
                </a:path>
              </a:pathLst>
            </a:custGeom>
            <a:ln w="3175">
              <a:solidFill>
                <a:srgbClr val="CBCB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11748314" y="5529185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5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10916408" y="5529182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190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10916408" y="5529185"/>
              <a:ext cx="832485" cy="45085"/>
            </a:xfrm>
            <a:custGeom>
              <a:avLst/>
              <a:gdLst/>
              <a:ahLst/>
              <a:cxnLst/>
              <a:rect l="l" t="t" r="r" b="b"/>
              <a:pathLst>
                <a:path w="832484" h="45085">
                  <a:moveTo>
                    <a:pt x="0" y="44792"/>
                  </a:moveTo>
                  <a:lnTo>
                    <a:pt x="831900" y="44792"/>
                  </a:lnTo>
                </a:path>
                <a:path w="832484" h="45085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8324380" y="5528868"/>
              <a:ext cx="2592070" cy="45085"/>
            </a:xfrm>
            <a:custGeom>
              <a:avLst/>
              <a:gdLst/>
              <a:ahLst/>
              <a:cxnLst/>
              <a:rect l="l" t="t" r="r" b="b"/>
              <a:pathLst>
                <a:path w="2592070" h="45085">
                  <a:moveTo>
                    <a:pt x="2591701" y="0"/>
                  </a:moveTo>
                  <a:lnTo>
                    <a:pt x="0" y="0"/>
                  </a:lnTo>
                  <a:lnTo>
                    <a:pt x="0" y="44792"/>
                  </a:lnTo>
                  <a:lnTo>
                    <a:pt x="2591701" y="44792"/>
                  </a:lnTo>
                  <a:lnTo>
                    <a:pt x="25917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10916408" y="5529185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5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8324701" y="5529182"/>
              <a:ext cx="2592070" cy="0"/>
            </a:xfrm>
            <a:custGeom>
              <a:avLst/>
              <a:gdLst/>
              <a:ahLst/>
              <a:cxnLst/>
              <a:rect l="l" t="t" r="r" b="b"/>
              <a:pathLst>
                <a:path w="2592070">
                  <a:moveTo>
                    <a:pt x="0" y="0"/>
                  </a:moveTo>
                  <a:lnTo>
                    <a:pt x="25917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8324701" y="5573978"/>
              <a:ext cx="2592070" cy="0"/>
            </a:xfrm>
            <a:custGeom>
              <a:avLst/>
              <a:gdLst/>
              <a:ahLst/>
              <a:cxnLst/>
              <a:rect l="l" t="t" r="r" b="b"/>
              <a:pathLst>
                <a:path w="2592070">
                  <a:moveTo>
                    <a:pt x="0" y="0"/>
                  </a:moveTo>
                  <a:lnTo>
                    <a:pt x="25917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6" name="object 526"/>
          <p:cNvSpPr txBox="1"/>
          <p:nvPr/>
        </p:nvSpPr>
        <p:spPr>
          <a:xfrm>
            <a:off x="9034782" y="7603817"/>
            <a:ext cx="97155" cy="27559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500" dirty="0">
                <a:latin typeface="Arial"/>
                <a:cs typeface="Arial"/>
              </a:rPr>
              <a:t>4700mm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527" name="object 527"/>
          <p:cNvGrpSpPr/>
          <p:nvPr/>
        </p:nvGrpSpPr>
        <p:grpSpPr>
          <a:xfrm>
            <a:off x="7841284" y="5231616"/>
            <a:ext cx="5335905" cy="3182620"/>
            <a:chOff x="7841284" y="5231616"/>
            <a:chExt cx="5335905" cy="3182620"/>
          </a:xfrm>
        </p:grpSpPr>
        <p:sp>
          <p:nvSpPr>
            <p:cNvPr id="528" name="object 528"/>
            <p:cNvSpPr/>
            <p:nvPr/>
          </p:nvSpPr>
          <p:spPr>
            <a:xfrm>
              <a:off x="10886649" y="5496871"/>
              <a:ext cx="29845" cy="76835"/>
            </a:xfrm>
            <a:custGeom>
              <a:avLst/>
              <a:gdLst/>
              <a:ahLst/>
              <a:cxnLst/>
              <a:rect l="l" t="t" r="r" b="b"/>
              <a:pathLst>
                <a:path w="29845" h="76835">
                  <a:moveTo>
                    <a:pt x="29438" y="0"/>
                  </a:moveTo>
                  <a:lnTo>
                    <a:pt x="0" y="0"/>
                  </a:lnTo>
                  <a:lnTo>
                    <a:pt x="0" y="76784"/>
                  </a:lnTo>
                  <a:lnTo>
                    <a:pt x="29438" y="31991"/>
                  </a:lnTo>
                  <a:lnTo>
                    <a:pt x="294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10886970" y="5497181"/>
              <a:ext cx="29845" cy="76835"/>
            </a:xfrm>
            <a:custGeom>
              <a:avLst/>
              <a:gdLst/>
              <a:ahLst/>
              <a:cxnLst/>
              <a:rect l="l" t="t" r="r" b="b"/>
              <a:pathLst>
                <a:path w="29845" h="76835">
                  <a:moveTo>
                    <a:pt x="0" y="0"/>
                  </a:moveTo>
                  <a:lnTo>
                    <a:pt x="0" y="3531"/>
                  </a:lnTo>
                </a:path>
                <a:path w="29845" h="76835">
                  <a:moveTo>
                    <a:pt x="0" y="3531"/>
                  </a:moveTo>
                  <a:lnTo>
                    <a:pt x="0" y="76796"/>
                  </a:lnTo>
                </a:path>
                <a:path w="29845" h="76835">
                  <a:moveTo>
                    <a:pt x="29437" y="10"/>
                  </a:moveTo>
                  <a:lnTo>
                    <a:pt x="29437" y="3531"/>
                  </a:lnTo>
                </a:path>
                <a:path w="29845" h="76835">
                  <a:moveTo>
                    <a:pt x="29437" y="3531"/>
                  </a:moveTo>
                  <a:lnTo>
                    <a:pt x="29437" y="3200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11747989" y="5500706"/>
              <a:ext cx="31115" cy="73025"/>
            </a:xfrm>
            <a:custGeom>
              <a:avLst/>
              <a:gdLst/>
              <a:ahLst/>
              <a:cxnLst/>
              <a:rect l="l" t="t" r="r" b="b"/>
              <a:pathLst>
                <a:path w="31115" h="73025">
                  <a:moveTo>
                    <a:pt x="30721" y="0"/>
                  </a:moveTo>
                  <a:lnTo>
                    <a:pt x="0" y="0"/>
                  </a:lnTo>
                  <a:lnTo>
                    <a:pt x="0" y="72948"/>
                  </a:lnTo>
                  <a:lnTo>
                    <a:pt x="30721" y="28155"/>
                  </a:lnTo>
                  <a:lnTo>
                    <a:pt x="307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11748309" y="5500679"/>
              <a:ext cx="31115" cy="635"/>
            </a:xfrm>
            <a:custGeom>
              <a:avLst/>
              <a:gdLst/>
              <a:ahLst/>
              <a:cxnLst/>
              <a:rect l="l" t="t" r="r" b="b"/>
              <a:pathLst>
                <a:path w="31115" h="635">
                  <a:moveTo>
                    <a:pt x="0" y="0"/>
                  </a:moveTo>
                  <a:lnTo>
                    <a:pt x="30721" y="0"/>
                  </a:lnTo>
                </a:path>
                <a:path w="31115" h="635">
                  <a:moveTo>
                    <a:pt x="0" y="380"/>
                  </a:moveTo>
                  <a:lnTo>
                    <a:pt x="30721" y="38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11748314" y="5501029"/>
              <a:ext cx="0" cy="73025"/>
            </a:xfrm>
            <a:custGeom>
              <a:avLst/>
              <a:gdLst/>
              <a:ahLst/>
              <a:cxnLst/>
              <a:rect l="l" t="t" r="r" b="b"/>
              <a:pathLst>
                <a:path h="73025">
                  <a:moveTo>
                    <a:pt x="0" y="729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11779030" y="5501026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1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12480392" y="8072254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12480392" y="8046659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12480392" y="8021061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12480392" y="7995464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12480392" y="7968587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12480392" y="7942990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12480392" y="7917393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12480392" y="7891795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12480392" y="7864918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12480392" y="7839321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12480392" y="7813724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12480392" y="7788127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12480392" y="7761251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12480392" y="7735654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12480392" y="8099131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12480392" y="7318421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12480392" y="7294103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12480392" y="7268506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12480392" y="7244189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12480392" y="7219871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12480392" y="7195554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12480392" y="7171238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12480392" y="7146920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12480392" y="7121323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12480392" y="7097005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12480392" y="7072688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12480392" y="7048370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12480392" y="7342737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12852828" y="7038132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12822116" y="703813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12791399" y="703813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12760683" y="703813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12729967" y="703813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12699250" y="703813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12677488" y="7038132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12852828" y="701381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12822116" y="701381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12791399" y="701381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12760683" y="701381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12729967" y="701381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12699250" y="701381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12677488" y="7013815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12852828" y="698949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12822116" y="698949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12791399" y="698949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12760683" y="698949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12729967" y="698949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12699250" y="698949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12677488" y="6989497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12852828" y="6965180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12822116" y="696518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12791399" y="696518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12760683" y="696518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12729967" y="696518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12699250" y="696518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12677488" y="6965180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12852828" y="693958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12822116" y="693958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12791399" y="693958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12760683" y="693958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12729967" y="693958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12699250" y="693958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12677488" y="6939583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12852828" y="691526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12822116" y="691526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12791399" y="691526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12760683" y="691526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12729967" y="691526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12699250" y="691526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12677488" y="6915265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12852828" y="6890949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12822116" y="689094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12791399" y="689094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12760683" y="689094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12729967" y="689094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12699250" y="689094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12677488" y="6890949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12852828" y="6866632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12822116" y="686663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12791399" y="686663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12760683" y="686663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12729967" y="686663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12699250" y="686663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12677488" y="6866632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12852828" y="684231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12822116" y="684231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12791399" y="684231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12760683" y="684231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12729967" y="684231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12699250" y="684231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12677488" y="6842314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12852828" y="681799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12822116" y="681799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12791399" y="681799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12760683" y="681799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12729967" y="681799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12699250" y="681799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12677488" y="6817996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12852828" y="6792399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12822116" y="679239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12791399" y="679239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12760683" y="679239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12729967" y="679239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12699250" y="679239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12677488" y="6792399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12852828" y="676808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12822116" y="676808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12791399" y="676808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2760683" y="676808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12729967" y="676808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12699250" y="676808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12677488" y="6768083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12480392" y="6713048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12480392" y="6688732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2480392" y="6664414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2480392" y="6640097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2480392" y="6615779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2480392" y="6591462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2480392" y="6565865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2480392" y="6541548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2480392" y="6517231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12480392" y="6492914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2480392" y="6468596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2480392" y="6442999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2480392" y="6738647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2852828" y="6434041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2822116" y="643404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2791399" y="643404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2760683" y="643404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2729967" y="643404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2699250" y="643404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2677488" y="6434041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2852828" y="640972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2822116" y="640972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2791399" y="640972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2760683" y="640972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2729967" y="640972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2699250" y="640972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2677488" y="6409723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2852828" y="638412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2822116" y="638412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2791399" y="638412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2760683" y="638412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2729967" y="638412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2699250" y="638412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2677488" y="6384126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2852828" y="6359809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2822116" y="635980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2791399" y="635980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2760683" y="635980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2729967" y="635980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2699250" y="635980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2677488" y="6359809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2852828" y="6335491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2822116" y="633549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2791399" y="633549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2760683" y="633549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2729967" y="633549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2699250" y="633549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2677488" y="6335491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2852828" y="631117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2822116" y="631117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2791399" y="631117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2760683" y="631117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2729967" y="631117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2699250" y="631117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2677488" y="6311175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2852828" y="62868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2822116" y="628685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2791399" y="628685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2760683" y="628685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2729967" y="628685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2699250" y="628685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2677488" y="6286857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2852828" y="6262540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2822116" y="626254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2791399" y="626254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2760683" y="626254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2729967" y="626254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2699250" y="626254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2677488" y="6262540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2852828" y="623694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2822116" y="623694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2791399" y="623694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2760683" y="623694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2729967" y="623694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2699250" y="623694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2677488" y="6236943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2852828" y="621262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2822116" y="621262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2791399" y="621262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2760683" y="621262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2729967" y="621262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2699250" y="6212625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2677488" y="6212625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2852828" y="61883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2822116" y="6188308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2791399" y="6188308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2760683" y="6188308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2729967" y="6188308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2699250" y="6188308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2677488" y="6188308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2852828" y="6163991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2822116" y="616399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2791399" y="616399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2760683" y="616399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2729967" y="616399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2699250" y="616399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2677488" y="6163991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2480392" y="6108958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2480392" y="6084640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2480392" y="6060323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2480392" y="6034726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2480392" y="6010408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2480392" y="5986091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2480392" y="5961773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2480392" y="5937457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2480392" y="5913139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2480392" y="5887542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2480392" y="5863225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2480392" y="5838907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2480392" y="6133274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1817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2852828" y="5828669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2822116" y="582866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2791399" y="582866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2760683" y="582866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2729967" y="582866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2699250" y="582866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2677488" y="5828669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2852828" y="5804352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2822116" y="580435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2791399" y="580435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2760683" y="580435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2729967" y="580435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2699250" y="580435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2677488" y="5804352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2852828" y="57800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2822116" y="578003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2791399" y="578003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2760683" y="578003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2729967" y="578003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2699250" y="578003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2677488" y="5780034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2852828" y="575571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2822116" y="575571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2791399" y="575571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2760683" y="575571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2729967" y="575571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2699250" y="575571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2677488" y="5755717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2852828" y="5731399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2822116" y="573139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2791399" y="573139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2760683" y="573139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2729967" y="573139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2699250" y="5731399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2677488" y="5731399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2852828" y="5705802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2822116" y="570580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2791399" y="570580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2760683" y="570580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2729967" y="570580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2699250" y="570580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2677488" y="5705802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2852828" y="568148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2822116" y="568148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2791399" y="568148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2760683" y="568148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2729967" y="568148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2699250" y="568148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2677488" y="5681486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2852828" y="565716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2822116" y="5657168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2791399" y="5657168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2760683" y="5657168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2729967" y="5657168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2699250" y="5657168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2677488" y="5657168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2852828" y="5632851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2822116" y="563285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2791399" y="563285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2760683" y="563285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2729967" y="563285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2699250" y="5632851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2677488" y="5632851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2852828" y="560853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12822116" y="560853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12791399" y="560853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12760683" y="560853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12729967" y="560853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12699250" y="5608533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12677488" y="5608533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12852828" y="558421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12822116" y="558421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12791399" y="558421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12760683" y="558421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12729967" y="558421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2699250" y="5584216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2677488" y="5584216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2852828" y="5558620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87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2822116" y="555862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2791399" y="555862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2760683" y="555862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2729967" y="555862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2699250" y="555862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2677488" y="5558620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2065717" y="5695564"/>
              <a:ext cx="0" cy="2404110"/>
            </a:xfrm>
            <a:custGeom>
              <a:avLst/>
              <a:gdLst/>
              <a:ahLst/>
              <a:cxnLst/>
              <a:rect l="l" t="t" r="r" b="b"/>
              <a:pathLst>
                <a:path h="2404109">
                  <a:moveTo>
                    <a:pt x="0" y="0"/>
                  </a:moveTo>
                  <a:lnTo>
                    <a:pt x="0" y="240356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2065717" y="5347445"/>
              <a:ext cx="0" cy="182245"/>
            </a:xfrm>
            <a:custGeom>
              <a:avLst/>
              <a:gdLst/>
              <a:ahLst/>
              <a:cxnLst/>
              <a:rect l="l" t="t" r="r" b="b"/>
              <a:pathLst>
                <a:path h="182245">
                  <a:moveTo>
                    <a:pt x="0" y="1817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2480390" y="5232256"/>
              <a:ext cx="0" cy="297180"/>
            </a:xfrm>
            <a:custGeom>
              <a:avLst/>
              <a:gdLst/>
              <a:ahLst/>
              <a:cxnLst/>
              <a:rect l="l" t="t" r="r" b="b"/>
              <a:pathLst>
                <a:path h="297179">
                  <a:moveTo>
                    <a:pt x="0" y="0"/>
                  </a:moveTo>
                  <a:lnTo>
                    <a:pt x="0" y="29692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8324380" y="7342416"/>
              <a:ext cx="2592070" cy="45085"/>
            </a:xfrm>
            <a:custGeom>
              <a:avLst/>
              <a:gdLst/>
              <a:ahLst/>
              <a:cxnLst/>
              <a:rect l="l" t="t" r="r" b="b"/>
              <a:pathLst>
                <a:path w="2592070" h="45084">
                  <a:moveTo>
                    <a:pt x="2591701" y="0"/>
                  </a:moveTo>
                  <a:lnTo>
                    <a:pt x="0" y="0"/>
                  </a:lnTo>
                  <a:lnTo>
                    <a:pt x="0" y="44792"/>
                  </a:lnTo>
                  <a:lnTo>
                    <a:pt x="2591701" y="44792"/>
                  </a:lnTo>
                  <a:lnTo>
                    <a:pt x="25917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0916408" y="7342740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4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8324701" y="7342737"/>
              <a:ext cx="2592070" cy="0"/>
            </a:xfrm>
            <a:custGeom>
              <a:avLst/>
              <a:gdLst/>
              <a:ahLst/>
              <a:cxnLst/>
              <a:rect l="l" t="t" r="r" b="b"/>
              <a:pathLst>
                <a:path w="2592070">
                  <a:moveTo>
                    <a:pt x="0" y="0"/>
                  </a:moveTo>
                  <a:lnTo>
                    <a:pt x="25917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8324701" y="7342740"/>
              <a:ext cx="2592070" cy="45085"/>
            </a:xfrm>
            <a:custGeom>
              <a:avLst/>
              <a:gdLst/>
              <a:ahLst/>
              <a:cxnLst/>
              <a:rect l="l" t="t" r="r" b="b"/>
              <a:pathLst>
                <a:path w="2592070" h="45084">
                  <a:moveTo>
                    <a:pt x="0" y="44792"/>
                  </a:moveTo>
                  <a:lnTo>
                    <a:pt x="2591701" y="44792"/>
                  </a:lnTo>
                </a:path>
                <a:path w="2592070" h="45084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8324380" y="6738328"/>
              <a:ext cx="2592070" cy="45085"/>
            </a:xfrm>
            <a:custGeom>
              <a:avLst/>
              <a:gdLst/>
              <a:ahLst/>
              <a:cxnLst/>
              <a:rect l="l" t="t" r="r" b="b"/>
              <a:pathLst>
                <a:path w="2592070" h="45084">
                  <a:moveTo>
                    <a:pt x="2591701" y="0"/>
                  </a:moveTo>
                  <a:lnTo>
                    <a:pt x="0" y="0"/>
                  </a:lnTo>
                  <a:lnTo>
                    <a:pt x="0" y="44792"/>
                  </a:lnTo>
                  <a:lnTo>
                    <a:pt x="2591701" y="44792"/>
                  </a:lnTo>
                  <a:lnTo>
                    <a:pt x="25917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0916408" y="6738648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4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8324701" y="6738647"/>
              <a:ext cx="2592070" cy="0"/>
            </a:xfrm>
            <a:custGeom>
              <a:avLst/>
              <a:gdLst/>
              <a:ahLst/>
              <a:cxnLst/>
              <a:rect l="l" t="t" r="r" b="b"/>
              <a:pathLst>
                <a:path w="2592070">
                  <a:moveTo>
                    <a:pt x="0" y="0"/>
                  </a:moveTo>
                  <a:lnTo>
                    <a:pt x="25917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8324701" y="6738648"/>
              <a:ext cx="2592070" cy="45085"/>
            </a:xfrm>
            <a:custGeom>
              <a:avLst/>
              <a:gdLst/>
              <a:ahLst/>
              <a:cxnLst/>
              <a:rect l="l" t="t" r="r" b="b"/>
              <a:pathLst>
                <a:path w="2592070" h="45084">
                  <a:moveTo>
                    <a:pt x="0" y="44792"/>
                  </a:moveTo>
                  <a:lnTo>
                    <a:pt x="2591701" y="44792"/>
                  </a:lnTo>
                </a:path>
                <a:path w="2592070" h="45084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8324380" y="6132957"/>
              <a:ext cx="2592070" cy="46355"/>
            </a:xfrm>
            <a:custGeom>
              <a:avLst/>
              <a:gdLst/>
              <a:ahLst/>
              <a:cxnLst/>
              <a:rect l="l" t="t" r="r" b="b"/>
              <a:pathLst>
                <a:path w="2592070" h="46354">
                  <a:moveTo>
                    <a:pt x="2591701" y="0"/>
                  </a:moveTo>
                  <a:lnTo>
                    <a:pt x="0" y="0"/>
                  </a:lnTo>
                  <a:lnTo>
                    <a:pt x="0" y="46075"/>
                  </a:lnTo>
                  <a:lnTo>
                    <a:pt x="2591701" y="46075"/>
                  </a:lnTo>
                  <a:lnTo>
                    <a:pt x="25917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10916408" y="613327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8324701" y="6133274"/>
              <a:ext cx="2592070" cy="0"/>
            </a:xfrm>
            <a:custGeom>
              <a:avLst/>
              <a:gdLst/>
              <a:ahLst/>
              <a:cxnLst/>
              <a:rect l="l" t="t" r="r" b="b"/>
              <a:pathLst>
                <a:path w="2592070">
                  <a:moveTo>
                    <a:pt x="0" y="0"/>
                  </a:moveTo>
                  <a:lnTo>
                    <a:pt x="259170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8324701" y="6133273"/>
              <a:ext cx="2592070" cy="46355"/>
            </a:xfrm>
            <a:custGeom>
              <a:avLst/>
              <a:gdLst/>
              <a:ahLst/>
              <a:cxnLst/>
              <a:rect l="l" t="t" r="r" b="b"/>
              <a:pathLst>
                <a:path w="2592070" h="46354">
                  <a:moveTo>
                    <a:pt x="0" y="46075"/>
                  </a:moveTo>
                  <a:lnTo>
                    <a:pt x="2591701" y="46075"/>
                  </a:lnTo>
                </a:path>
                <a:path w="2592070"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7841284" y="8099133"/>
              <a:ext cx="5335905" cy="315595"/>
            </a:xfrm>
            <a:custGeom>
              <a:avLst/>
              <a:gdLst/>
              <a:ahLst/>
              <a:cxnLst/>
              <a:rect l="l" t="t" r="r" b="b"/>
              <a:pathLst>
                <a:path w="5335905" h="315595">
                  <a:moveTo>
                    <a:pt x="0" y="315087"/>
                  </a:moveTo>
                  <a:lnTo>
                    <a:pt x="0" y="0"/>
                  </a:lnTo>
                  <a:lnTo>
                    <a:pt x="5335600" y="0"/>
                  </a:lnTo>
                  <a:lnTo>
                    <a:pt x="5335600" y="315087"/>
                  </a:lnTo>
                  <a:lnTo>
                    <a:pt x="0" y="3150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11779030" y="7735654"/>
              <a:ext cx="135890" cy="363855"/>
            </a:xfrm>
            <a:custGeom>
              <a:avLst/>
              <a:gdLst/>
              <a:ahLst/>
              <a:cxnLst/>
              <a:rect l="l" t="t" r="r" b="b"/>
              <a:pathLst>
                <a:path w="135890" h="363854">
                  <a:moveTo>
                    <a:pt x="0" y="0"/>
                  </a:moveTo>
                  <a:lnTo>
                    <a:pt x="135661" y="0"/>
                  </a:lnTo>
                  <a:lnTo>
                    <a:pt x="135661" y="363474"/>
                  </a:lnTo>
                  <a:lnTo>
                    <a:pt x="0" y="36347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11785429" y="7742053"/>
              <a:ext cx="123189" cy="351155"/>
            </a:xfrm>
            <a:custGeom>
              <a:avLst/>
              <a:gdLst/>
              <a:ahLst/>
              <a:cxnLst/>
              <a:rect l="l" t="t" r="r" b="b"/>
              <a:pathLst>
                <a:path w="123190" h="351154">
                  <a:moveTo>
                    <a:pt x="0" y="0"/>
                  </a:moveTo>
                  <a:lnTo>
                    <a:pt x="122859" y="0"/>
                  </a:lnTo>
                  <a:lnTo>
                    <a:pt x="122859" y="350685"/>
                  </a:lnTo>
                  <a:lnTo>
                    <a:pt x="0" y="35068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11895499" y="7937877"/>
              <a:ext cx="10795" cy="12065"/>
            </a:xfrm>
            <a:custGeom>
              <a:avLst/>
              <a:gdLst/>
              <a:ahLst/>
              <a:cxnLst/>
              <a:rect l="l" t="t" r="r" b="b"/>
              <a:pathLst>
                <a:path w="10795" h="12065">
                  <a:moveTo>
                    <a:pt x="10236" y="5753"/>
                  </a:moveTo>
                  <a:lnTo>
                    <a:pt x="10236" y="2578"/>
                  </a:lnTo>
                  <a:lnTo>
                    <a:pt x="7950" y="0"/>
                  </a:lnTo>
                  <a:lnTo>
                    <a:pt x="5118" y="0"/>
                  </a:lnTo>
                  <a:lnTo>
                    <a:pt x="2286" y="0"/>
                  </a:lnTo>
                  <a:lnTo>
                    <a:pt x="0" y="2578"/>
                  </a:lnTo>
                  <a:lnTo>
                    <a:pt x="0" y="5753"/>
                  </a:lnTo>
                  <a:lnTo>
                    <a:pt x="0" y="8928"/>
                  </a:lnTo>
                  <a:lnTo>
                    <a:pt x="2286" y="11518"/>
                  </a:lnTo>
                  <a:lnTo>
                    <a:pt x="5118" y="11518"/>
                  </a:lnTo>
                  <a:lnTo>
                    <a:pt x="7950" y="11518"/>
                  </a:lnTo>
                  <a:lnTo>
                    <a:pt x="10236" y="8928"/>
                  </a:lnTo>
                  <a:lnTo>
                    <a:pt x="10236" y="5753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11871186" y="7941704"/>
              <a:ext cx="32384" cy="5715"/>
            </a:xfrm>
            <a:custGeom>
              <a:avLst/>
              <a:gdLst/>
              <a:ahLst/>
              <a:cxnLst/>
              <a:rect l="l" t="t" r="r" b="b"/>
              <a:pathLst>
                <a:path w="32384" h="5715">
                  <a:moveTo>
                    <a:pt x="31127" y="0"/>
                  </a:moveTo>
                  <a:lnTo>
                    <a:pt x="850" y="0"/>
                  </a:lnTo>
                  <a:lnTo>
                    <a:pt x="0" y="863"/>
                  </a:lnTo>
                  <a:lnTo>
                    <a:pt x="0" y="4267"/>
                  </a:lnTo>
                  <a:lnTo>
                    <a:pt x="850" y="5130"/>
                  </a:lnTo>
                  <a:lnTo>
                    <a:pt x="31127" y="5130"/>
                  </a:lnTo>
                  <a:lnTo>
                    <a:pt x="31991" y="4267"/>
                  </a:lnTo>
                  <a:lnTo>
                    <a:pt x="31991" y="2565"/>
                  </a:lnTo>
                  <a:lnTo>
                    <a:pt x="31991" y="863"/>
                  </a:lnTo>
                  <a:lnTo>
                    <a:pt x="311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11871185" y="7941704"/>
              <a:ext cx="32384" cy="5715"/>
            </a:xfrm>
            <a:custGeom>
              <a:avLst/>
              <a:gdLst/>
              <a:ahLst/>
              <a:cxnLst/>
              <a:rect l="l" t="t" r="r" b="b"/>
              <a:pathLst>
                <a:path w="32384" h="5715">
                  <a:moveTo>
                    <a:pt x="31991" y="2565"/>
                  </a:moveTo>
                  <a:lnTo>
                    <a:pt x="31991" y="3200"/>
                  </a:lnTo>
                  <a:lnTo>
                    <a:pt x="31991" y="4267"/>
                  </a:lnTo>
                  <a:lnTo>
                    <a:pt x="31127" y="5130"/>
                  </a:lnTo>
                  <a:lnTo>
                    <a:pt x="30073" y="5130"/>
                  </a:lnTo>
                  <a:lnTo>
                    <a:pt x="1917" y="5130"/>
                  </a:lnTo>
                  <a:lnTo>
                    <a:pt x="850" y="5130"/>
                  </a:lnTo>
                  <a:lnTo>
                    <a:pt x="0" y="4267"/>
                  </a:lnTo>
                  <a:lnTo>
                    <a:pt x="0" y="3200"/>
                  </a:lnTo>
                  <a:lnTo>
                    <a:pt x="0" y="1930"/>
                  </a:lnTo>
                  <a:lnTo>
                    <a:pt x="0" y="863"/>
                  </a:lnTo>
                  <a:lnTo>
                    <a:pt x="850" y="0"/>
                  </a:lnTo>
                  <a:lnTo>
                    <a:pt x="1917" y="0"/>
                  </a:lnTo>
                  <a:lnTo>
                    <a:pt x="30073" y="0"/>
                  </a:lnTo>
                  <a:lnTo>
                    <a:pt x="31127" y="0"/>
                  </a:lnTo>
                  <a:lnTo>
                    <a:pt x="31991" y="863"/>
                  </a:lnTo>
                  <a:lnTo>
                    <a:pt x="31991" y="1930"/>
                  </a:lnTo>
                  <a:lnTo>
                    <a:pt x="31991" y="256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9612236" y="7735654"/>
              <a:ext cx="135890" cy="363855"/>
            </a:xfrm>
            <a:custGeom>
              <a:avLst/>
              <a:gdLst/>
              <a:ahLst/>
              <a:cxnLst/>
              <a:rect l="l" t="t" r="r" b="b"/>
              <a:pathLst>
                <a:path w="135890" h="363854">
                  <a:moveTo>
                    <a:pt x="0" y="0"/>
                  </a:moveTo>
                  <a:lnTo>
                    <a:pt x="135661" y="0"/>
                  </a:lnTo>
                  <a:lnTo>
                    <a:pt x="135661" y="363474"/>
                  </a:lnTo>
                  <a:lnTo>
                    <a:pt x="0" y="36347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9617355" y="7742053"/>
              <a:ext cx="124460" cy="351155"/>
            </a:xfrm>
            <a:custGeom>
              <a:avLst/>
              <a:gdLst/>
              <a:ahLst/>
              <a:cxnLst/>
              <a:rect l="l" t="t" r="r" b="b"/>
              <a:pathLst>
                <a:path w="124459" h="351154">
                  <a:moveTo>
                    <a:pt x="0" y="0"/>
                  </a:moveTo>
                  <a:lnTo>
                    <a:pt x="124142" y="0"/>
                  </a:lnTo>
                  <a:lnTo>
                    <a:pt x="124142" y="350685"/>
                  </a:lnTo>
                  <a:lnTo>
                    <a:pt x="0" y="35068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9728705" y="7937877"/>
              <a:ext cx="10795" cy="12065"/>
            </a:xfrm>
            <a:custGeom>
              <a:avLst/>
              <a:gdLst/>
              <a:ahLst/>
              <a:cxnLst/>
              <a:rect l="l" t="t" r="r" b="b"/>
              <a:pathLst>
                <a:path w="10795" h="12065">
                  <a:moveTo>
                    <a:pt x="10236" y="5753"/>
                  </a:moveTo>
                  <a:lnTo>
                    <a:pt x="10236" y="2578"/>
                  </a:lnTo>
                  <a:lnTo>
                    <a:pt x="7937" y="0"/>
                  </a:lnTo>
                  <a:lnTo>
                    <a:pt x="5118" y="0"/>
                  </a:lnTo>
                  <a:lnTo>
                    <a:pt x="2286" y="0"/>
                  </a:lnTo>
                  <a:lnTo>
                    <a:pt x="0" y="2578"/>
                  </a:lnTo>
                  <a:lnTo>
                    <a:pt x="0" y="5753"/>
                  </a:lnTo>
                  <a:lnTo>
                    <a:pt x="0" y="8928"/>
                  </a:lnTo>
                  <a:lnTo>
                    <a:pt x="2286" y="11518"/>
                  </a:lnTo>
                  <a:lnTo>
                    <a:pt x="5118" y="11518"/>
                  </a:lnTo>
                  <a:lnTo>
                    <a:pt x="7937" y="11518"/>
                  </a:lnTo>
                  <a:lnTo>
                    <a:pt x="10236" y="8928"/>
                  </a:lnTo>
                  <a:lnTo>
                    <a:pt x="10236" y="5753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9704381" y="7941704"/>
              <a:ext cx="31115" cy="5715"/>
            </a:xfrm>
            <a:custGeom>
              <a:avLst/>
              <a:gdLst/>
              <a:ahLst/>
              <a:cxnLst/>
              <a:rect l="l" t="t" r="r" b="b"/>
              <a:pathLst>
                <a:path w="31115" h="5715">
                  <a:moveTo>
                    <a:pt x="29857" y="0"/>
                  </a:moveTo>
                  <a:lnTo>
                    <a:pt x="863" y="0"/>
                  </a:lnTo>
                  <a:lnTo>
                    <a:pt x="0" y="863"/>
                  </a:lnTo>
                  <a:lnTo>
                    <a:pt x="0" y="4267"/>
                  </a:lnTo>
                  <a:lnTo>
                    <a:pt x="863" y="5130"/>
                  </a:lnTo>
                  <a:lnTo>
                    <a:pt x="29857" y="5130"/>
                  </a:lnTo>
                  <a:lnTo>
                    <a:pt x="30721" y="4267"/>
                  </a:lnTo>
                  <a:lnTo>
                    <a:pt x="30721" y="2565"/>
                  </a:lnTo>
                  <a:lnTo>
                    <a:pt x="30721" y="863"/>
                  </a:lnTo>
                  <a:lnTo>
                    <a:pt x="298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9704381" y="7941704"/>
              <a:ext cx="31115" cy="5715"/>
            </a:xfrm>
            <a:custGeom>
              <a:avLst/>
              <a:gdLst/>
              <a:ahLst/>
              <a:cxnLst/>
              <a:rect l="l" t="t" r="r" b="b"/>
              <a:pathLst>
                <a:path w="31115" h="5715">
                  <a:moveTo>
                    <a:pt x="30721" y="2565"/>
                  </a:moveTo>
                  <a:lnTo>
                    <a:pt x="30721" y="3200"/>
                  </a:lnTo>
                  <a:lnTo>
                    <a:pt x="30721" y="4267"/>
                  </a:lnTo>
                  <a:lnTo>
                    <a:pt x="29857" y="5130"/>
                  </a:lnTo>
                  <a:lnTo>
                    <a:pt x="28803" y="5130"/>
                  </a:lnTo>
                  <a:lnTo>
                    <a:pt x="1930" y="5130"/>
                  </a:lnTo>
                  <a:lnTo>
                    <a:pt x="863" y="5130"/>
                  </a:lnTo>
                  <a:lnTo>
                    <a:pt x="0" y="4267"/>
                  </a:lnTo>
                  <a:lnTo>
                    <a:pt x="0" y="3200"/>
                  </a:lnTo>
                  <a:lnTo>
                    <a:pt x="0" y="1930"/>
                  </a:lnTo>
                  <a:lnTo>
                    <a:pt x="0" y="863"/>
                  </a:lnTo>
                  <a:lnTo>
                    <a:pt x="863" y="0"/>
                  </a:lnTo>
                  <a:lnTo>
                    <a:pt x="1930" y="0"/>
                  </a:lnTo>
                  <a:lnTo>
                    <a:pt x="28803" y="0"/>
                  </a:lnTo>
                  <a:lnTo>
                    <a:pt x="29857" y="0"/>
                  </a:lnTo>
                  <a:lnTo>
                    <a:pt x="30721" y="863"/>
                  </a:lnTo>
                  <a:lnTo>
                    <a:pt x="30721" y="1930"/>
                  </a:lnTo>
                  <a:lnTo>
                    <a:pt x="30721" y="256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1747995" y="5966574"/>
              <a:ext cx="15875" cy="9525"/>
            </a:xfrm>
            <a:custGeom>
              <a:avLst/>
              <a:gdLst/>
              <a:ahLst/>
              <a:cxnLst/>
              <a:rect l="l" t="t" r="r" b="b"/>
              <a:pathLst>
                <a:path w="15875" h="9525">
                  <a:moveTo>
                    <a:pt x="15354" y="0"/>
                  </a:moveTo>
                  <a:lnTo>
                    <a:pt x="0" y="0"/>
                  </a:lnTo>
                  <a:lnTo>
                    <a:pt x="0" y="8953"/>
                  </a:lnTo>
                  <a:lnTo>
                    <a:pt x="15354" y="8953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11748314" y="5975664"/>
              <a:ext cx="15875" cy="635"/>
            </a:xfrm>
            <a:custGeom>
              <a:avLst/>
              <a:gdLst/>
              <a:ahLst/>
              <a:cxnLst/>
              <a:rect l="l" t="t" r="r" b="b"/>
              <a:pathLst>
                <a:path w="15875" h="635">
                  <a:moveTo>
                    <a:pt x="0" y="380"/>
                  </a:moveTo>
                  <a:lnTo>
                    <a:pt x="15354" y="380"/>
                  </a:lnTo>
                </a:path>
                <a:path w="15875" h="635">
                  <a:moveTo>
                    <a:pt x="0" y="0"/>
                  </a:moveTo>
                  <a:lnTo>
                    <a:pt x="15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11763672" y="5966893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89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11748314" y="5966893"/>
              <a:ext cx="15875" cy="9525"/>
            </a:xfrm>
            <a:custGeom>
              <a:avLst/>
              <a:gdLst/>
              <a:ahLst/>
              <a:cxnLst/>
              <a:rect l="l" t="t" r="r" b="b"/>
              <a:pathLst>
                <a:path w="15875" h="9525">
                  <a:moveTo>
                    <a:pt x="0" y="0"/>
                  </a:moveTo>
                  <a:lnTo>
                    <a:pt x="0" y="8953"/>
                  </a:lnTo>
                </a:path>
                <a:path w="15875" h="9525">
                  <a:moveTo>
                    <a:pt x="0" y="0"/>
                  </a:moveTo>
                  <a:lnTo>
                    <a:pt x="15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11752148" y="5975528"/>
              <a:ext cx="7620" cy="157480"/>
            </a:xfrm>
            <a:custGeom>
              <a:avLst/>
              <a:gdLst/>
              <a:ahLst/>
              <a:cxnLst/>
              <a:rect l="l" t="t" r="r" b="b"/>
              <a:pathLst>
                <a:path w="7620" h="157479">
                  <a:moveTo>
                    <a:pt x="0" y="157416"/>
                  </a:moveTo>
                  <a:lnTo>
                    <a:pt x="7366" y="157416"/>
                  </a:lnTo>
                  <a:lnTo>
                    <a:pt x="7366" y="0"/>
                  </a:lnTo>
                  <a:lnTo>
                    <a:pt x="0" y="0"/>
                  </a:lnTo>
                  <a:lnTo>
                    <a:pt x="0" y="1574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11752153" y="6133274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7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11759832" y="5975851"/>
              <a:ext cx="0" cy="157480"/>
            </a:xfrm>
            <a:custGeom>
              <a:avLst/>
              <a:gdLst/>
              <a:ahLst/>
              <a:cxnLst/>
              <a:rect l="l" t="t" r="r" b="b"/>
              <a:pathLst>
                <a:path h="157479">
                  <a:moveTo>
                    <a:pt x="0" y="0"/>
                  </a:moveTo>
                  <a:lnTo>
                    <a:pt x="0" y="1574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11752341" y="5975851"/>
              <a:ext cx="0" cy="157480"/>
            </a:xfrm>
            <a:custGeom>
              <a:avLst/>
              <a:gdLst/>
              <a:ahLst/>
              <a:cxnLst/>
              <a:rect l="l" t="t" r="r" b="b"/>
              <a:pathLst>
                <a:path h="157479">
                  <a:moveTo>
                    <a:pt x="0" y="0"/>
                  </a:moveTo>
                  <a:lnTo>
                    <a:pt x="0" y="1574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1752153" y="5975851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7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1747995" y="6571945"/>
              <a:ext cx="15875" cy="9525"/>
            </a:xfrm>
            <a:custGeom>
              <a:avLst/>
              <a:gdLst/>
              <a:ahLst/>
              <a:cxnLst/>
              <a:rect l="l" t="t" r="r" b="b"/>
              <a:pathLst>
                <a:path w="15875" h="9525">
                  <a:moveTo>
                    <a:pt x="15354" y="0"/>
                  </a:moveTo>
                  <a:lnTo>
                    <a:pt x="0" y="0"/>
                  </a:lnTo>
                  <a:lnTo>
                    <a:pt x="0" y="8953"/>
                  </a:lnTo>
                  <a:lnTo>
                    <a:pt x="15354" y="8953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1748314" y="6581036"/>
              <a:ext cx="15875" cy="635"/>
            </a:xfrm>
            <a:custGeom>
              <a:avLst/>
              <a:gdLst/>
              <a:ahLst/>
              <a:cxnLst/>
              <a:rect l="l" t="t" r="r" b="b"/>
              <a:pathLst>
                <a:path w="15875" h="634">
                  <a:moveTo>
                    <a:pt x="0" y="381"/>
                  </a:moveTo>
                  <a:lnTo>
                    <a:pt x="15354" y="381"/>
                  </a:lnTo>
                </a:path>
                <a:path w="15875" h="634">
                  <a:moveTo>
                    <a:pt x="0" y="0"/>
                  </a:moveTo>
                  <a:lnTo>
                    <a:pt x="15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1763672" y="6572265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89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11748314" y="6572265"/>
              <a:ext cx="15875" cy="9525"/>
            </a:xfrm>
            <a:custGeom>
              <a:avLst/>
              <a:gdLst/>
              <a:ahLst/>
              <a:cxnLst/>
              <a:rect l="l" t="t" r="r" b="b"/>
              <a:pathLst>
                <a:path w="15875" h="9525">
                  <a:moveTo>
                    <a:pt x="0" y="0"/>
                  </a:moveTo>
                  <a:lnTo>
                    <a:pt x="0" y="8953"/>
                  </a:lnTo>
                </a:path>
                <a:path w="15875" h="9525">
                  <a:moveTo>
                    <a:pt x="0" y="0"/>
                  </a:moveTo>
                  <a:lnTo>
                    <a:pt x="15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11752148" y="6580898"/>
              <a:ext cx="7620" cy="157480"/>
            </a:xfrm>
            <a:custGeom>
              <a:avLst/>
              <a:gdLst/>
              <a:ahLst/>
              <a:cxnLst/>
              <a:rect l="l" t="t" r="r" b="b"/>
              <a:pathLst>
                <a:path w="7620" h="157479">
                  <a:moveTo>
                    <a:pt x="0" y="157416"/>
                  </a:moveTo>
                  <a:lnTo>
                    <a:pt x="7366" y="157416"/>
                  </a:lnTo>
                  <a:lnTo>
                    <a:pt x="7366" y="0"/>
                  </a:lnTo>
                  <a:lnTo>
                    <a:pt x="0" y="0"/>
                  </a:lnTo>
                  <a:lnTo>
                    <a:pt x="0" y="1574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11752153" y="6738647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7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1759832" y="6581224"/>
              <a:ext cx="0" cy="157480"/>
            </a:xfrm>
            <a:custGeom>
              <a:avLst/>
              <a:gdLst/>
              <a:ahLst/>
              <a:cxnLst/>
              <a:rect l="l" t="t" r="r" b="b"/>
              <a:pathLst>
                <a:path h="157479">
                  <a:moveTo>
                    <a:pt x="0" y="0"/>
                  </a:moveTo>
                  <a:lnTo>
                    <a:pt x="0" y="1574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1752341" y="6581224"/>
              <a:ext cx="0" cy="157480"/>
            </a:xfrm>
            <a:custGeom>
              <a:avLst/>
              <a:gdLst/>
              <a:ahLst/>
              <a:cxnLst/>
              <a:rect l="l" t="t" r="r" b="b"/>
              <a:pathLst>
                <a:path h="157479">
                  <a:moveTo>
                    <a:pt x="0" y="0"/>
                  </a:moveTo>
                  <a:lnTo>
                    <a:pt x="0" y="1574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11752153" y="6581224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7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11747995" y="7176033"/>
              <a:ext cx="15875" cy="9525"/>
            </a:xfrm>
            <a:custGeom>
              <a:avLst/>
              <a:gdLst/>
              <a:ahLst/>
              <a:cxnLst/>
              <a:rect l="l" t="t" r="r" b="b"/>
              <a:pathLst>
                <a:path w="15875" h="9525">
                  <a:moveTo>
                    <a:pt x="15354" y="0"/>
                  </a:moveTo>
                  <a:lnTo>
                    <a:pt x="0" y="0"/>
                  </a:lnTo>
                  <a:lnTo>
                    <a:pt x="0" y="8953"/>
                  </a:lnTo>
                  <a:lnTo>
                    <a:pt x="15354" y="8953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11748314" y="7185126"/>
              <a:ext cx="15875" cy="635"/>
            </a:xfrm>
            <a:custGeom>
              <a:avLst/>
              <a:gdLst/>
              <a:ahLst/>
              <a:cxnLst/>
              <a:rect l="l" t="t" r="r" b="b"/>
              <a:pathLst>
                <a:path w="15875" h="634">
                  <a:moveTo>
                    <a:pt x="0" y="380"/>
                  </a:moveTo>
                  <a:lnTo>
                    <a:pt x="15354" y="380"/>
                  </a:lnTo>
                </a:path>
                <a:path w="15875" h="634">
                  <a:moveTo>
                    <a:pt x="0" y="0"/>
                  </a:moveTo>
                  <a:lnTo>
                    <a:pt x="15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11763672" y="7176356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895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11748314" y="7176356"/>
              <a:ext cx="15875" cy="9525"/>
            </a:xfrm>
            <a:custGeom>
              <a:avLst/>
              <a:gdLst/>
              <a:ahLst/>
              <a:cxnLst/>
              <a:rect l="l" t="t" r="r" b="b"/>
              <a:pathLst>
                <a:path w="15875" h="9525">
                  <a:moveTo>
                    <a:pt x="0" y="0"/>
                  </a:moveTo>
                  <a:lnTo>
                    <a:pt x="0" y="8953"/>
                  </a:lnTo>
                </a:path>
                <a:path w="15875" h="9525">
                  <a:moveTo>
                    <a:pt x="0" y="0"/>
                  </a:moveTo>
                  <a:lnTo>
                    <a:pt x="1535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11752148" y="7184999"/>
              <a:ext cx="7620" cy="157480"/>
            </a:xfrm>
            <a:custGeom>
              <a:avLst/>
              <a:gdLst/>
              <a:ahLst/>
              <a:cxnLst/>
              <a:rect l="l" t="t" r="r" b="b"/>
              <a:pathLst>
                <a:path w="7620" h="157479">
                  <a:moveTo>
                    <a:pt x="0" y="157429"/>
                  </a:moveTo>
                  <a:lnTo>
                    <a:pt x="7366" y="157429"/>
                  </a:lnTo>
                  <a:lnTo>
                    <a:pt x="7366" y="0"/>
                  </a:lnTo>
                  <a:lnTo>
                    <a:pt x="0" y="0"/>
                  </a:lnTo>
                  <a:lnTo>
                    <a:pt x="0" y="157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11752153" y="7342737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7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11759832" y="7185316"/>
              <a:ext cx="0" cy="157480"/>
            </a:xfrm>
            <a:custGeom>
              <a:avLst/>
              <a:gdLst/>
              <a:ahLst/>
              <a:cxnLst/>
              <a:rect l="l" t="t" r="r" b="b"/>
              <a:pathLst>
                <a:path h="157479">
                  <a:moveTo>
                    <a:pt x="0" y="0"/>
                  </a:moveTo>
                  <a:lnTo>
                    <a:pt x="0" y="1574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11752341" y="7185316"/>
              <a:ext cx="0" cy="157480"/>
            </a:xfrm>
            <a:custGeom>
              <a:avLst/>
              <a:gdLst/>
              <a:ahLst/>
              <a:cxnLst/>
              <a:rect l="l" t="t" r="r" b="b"/>
              <a:pathLst>
                <a:path h="157479">
                  <a:moveTo>
                    <a:pt x="0" y="0"/>
                  </a:moveTo>
                  <a:lnTo>
                    <a:pt x="0" y="1574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11752153" y="7185316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7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10912563" y="7185317"/>
              <a:ext cx="840105" cy="157480"/>
            </a:xfrm>
            <a:custGeom>
              <a:avLst/>
              <a:gdLst/>
              <a:ahLst/>
              <a:cxnLst/>
              <a:rect l="l" t="t" r="r" b="b"/>
              <a:pathLst>
                <a:path w="840104" h="157479">
                  <a:moveTo>
                    <a:pt x="839584" y="0"/>
                  </a:moveTo>
                  <a:lnTo>
                    <a:pt x="0" y="0"/>
                  </a:lnTo>
                  <a:lnTo>
                    <a:pt x="0" y="157416"/>
                  </a:lnTo>
                  <a:lnTo>
                    <a:pt x="839584" y="157416"/>
                  </a:lnTo>
                  <a:lnTo>
                    <a:pt x="839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10912569" y="7185316"/>
              <a:ext cx="840105" cy="157480"/>
            </a:xfrm>
            <a:custGeom>
              <a:avLst/>
              <a:gdLst/>
              <a:ahLst/>
              <a:cxnLst/>
              <a:rect l="l" t="t" r="r" b="b"/>
              <a:pathLst>
                <a:path w="840104" h="157479">
                  <a:moveTo>
                    <a:pt x="0" y="0"/>
                  </a:moveTo>
                  <a:lnTo>
                    <a:pt x="839584" y="0"/>
                  </a:lnTo>
                  <a:lnTo>
                    <a:pt x="839584" y="157416"/>
                  </a:lnTo>
                  <a:lnTo>
                    <a:pt x="0" y="15741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11748314" y="7342740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4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10916408" y="7342737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190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10916408" y="7342740"/>
              <a:ext cx="832485" cy="45085"/>
            </a:xfrm>
            <a:custGeom>
              <a:avLst/>
              <a:gdLst/>
              <a:ahLst/>
              <a:cxnLst/>
              <a:rect l="l" t="t" r="r" b="b"/>
              <a:pathLst>
                <a:path w="832484" h="45084">
                  <a:moveTo>
                    <a:pt x="0" y="44792"/>
                  </a:moveTo>
                  <a:lnTo>
                    <a:pt x="831900" y="44792"/>
                  </a:lnTo>
                </a:path>
                <a:path w="832484" h="45084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11747995" y="5528869"/>
              <a:ext cx="1111250" cy="45085"/>
            </a:xfrm>
            <a:custGeom>
              <a:avLst/>
              <a:gdLst/>
              <a:ahLst/>
              <a:cxnLst/>
              <a:rect l="l" t="t" r="r" b="b"/>
              <a:pathLst>
                <a:path w="1111250" h="45085">
                  <a:moveTo>
                    <a:pt x="1110919" y="0"/>
                  </a:moveTo>
                  <a:lnTo>
                    <a:pt x="0" y="0"/>
                  </a:lnTo>
                  <a:lnTo>
                    <a:pt x="0" y="44792"/>
                  </a:lnTo>
                  <a:lnTo>
                    <a:pt x="1110919" y="44792"/>
                  </a:lnTo>
                  <a:lnTo>
                    <a:pt x="1110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12859229" y="5529185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5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11748314" y="5529182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>
                  <a:moveTo>
                    <a:pt x="0" y="0"/>
                  </a:moveTo>
                  <a:lnTo>
                    <a:pt x="111091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11748314" y="5529185"/>
              <a:ext cx="1111250" cy="45085"/>
            </a:xfrm>
            <a:custGeom>
              <a:avLst/>
              <a:gdLst/>
              <a:ahLst/>
              <a:cxnLst/>
              <a:rect l="l" t="t" r="r" b="b"/>
              <a:pathLst>
                <a:path w="1111250" h="45085">
                  <a:moveTo>
                    <a:pt x="0" y="44792"/>
                  </a:moveTo>
                  <a:lnTo>
                    <a:pt x="1110919" y="44792"/>
                  </a:lnTo>
                </a:path>
                <a:path w="1111250" h="45085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11747995" y="6132957"/>
              <a:ext cx="1111250" cy="46355"/>
            </a:xfrm>
            <a:custGeom>
              <a:avLst/>
              <a:gdLst/>
              <a:ahLst/>
              <a:cxnLst/>
              <a:rect l="l" t="t" r="r" b="b"/>
              <a:pathLst>
                <a:path w="1111250" h="46354">
                  <a:moveTo>
                    <a:pt x="1110919" y="0"/>
                  </a:moveTo>
                  <a:lnTo>
                    <a:pt x="0" y="0"/>
                  </a:lnTo>
                  <a:lnTo>
                    <a:pt x="0" y="46075"/>
                  </a:lnTo>
                  <a:lnTo>
                    <a:pt x="1110919" y="46075"/>
                  </a:lnTo>
                  <a:lnTo>
                    <a:pt x="1110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12859229" y="613327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11748314" y="6133274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>
                  <a:moveTo>
                    <a:pt x="0" y="0"/>
                  </a:moveTo>
                  <a:lnTo>
                    <a:pt x="111091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11748314" y="6133273"/>
              <a:ext cx="1111250" cy="46355"/>
            </a:xfrm>
            <a:custGeom>
              <a:avLst/>
              <a:gdLst/>
              <a:ahLst/>
              <a:cxnLst/>
              <a:rect l="l" t="t" r="r" b="b"/>
              <a:pathLst>
                <a:path w="1111250" h="46354">
                  <a:moveTo>
                    <a:pt x="0" y="46075"/>
                  </a:moveTo>
                  <a:lnTo>
                    <a:pt x="1110919" y="46075"/>
                  </a:lnTo>
                </a:path>
                <a:path w="1111250"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11747995" y="6738328"/>
              <a:ext cx="1111250" cy="45085"/>
            </a:xfrm>
            <a:custGeom>
              <a:avLst/>
              <a:gdLst/>
              <a:ahLst/>
              <a:cxnLst/>
              <a:rect l="l" t="t" r="r" b="b"/>
              <a:pathLst>
                <a:path w="1111250" h="45084">
                  <a:moveTo>
                    <a:pt x="1110919" y="0"/>
                  </a:moveTo>
                  <a:lnTo>
                    <a:pt x="0" y="0"/>
                  </a:lnTo>
                  <a:lnTo>
                    <a:pt x="0" y="44792"/>
                  </a:lnTo>
                  <a:lnTo>
                    <a:pt x="1110919" y="44792"/>
                  </a:lnTo>
                  <a:lnTo>
                    <a:pt x="1110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12859229" y="6738648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4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11748314" y="6738647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>
                  <a:moveTo>
                    <a:pt x="0" y="0"/>
                  </a:moveTo>
                  <a:lnTo>
                    <a:pt x="111091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11748314" y="6738648"/>
              <a:ext cx="1111250" cy="45085"/>
            </a:xfrm>
            <a:custGeom>
              <a:avLst/>
              <a:gdLst/>
              <a:ahLst/>
              <a:cxnLst/>
              <a:rect l="l" t="t" r="r" b="b"/>
              <a:pathLst>
                <a:path w="1111250" h="45084">
                  <a:moveTo>
                    <a:pt x="0" y="44792"/>
                  </a:moveTo>
                  <a:lnTo>
                    <a:pt x="1110919" y="44792"/>
                  </a:lnTo>
                </a:path>
                <a:path w="1111250" h="45084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11747995" y="7342416"/>
              <a:ext cx="1111250" cy="45085"/>
            </a:xfrm>
            <a:custGeom>
              <a:avLst/>
              <a:gdLst/>
              <a:ahLst/>
              <a:cxnLst/>
              <a:rect l="l" t="t" r="r" b="b"/>
              <a:pathLst>
                <a:path w="1111250" h="45084">
                  <a:moveTo>
                    <a:pt x="1110919" y="0"/>
                  </a:moveTo>
                  <a:lnTo>
                    <a:pt x="0" y="0"/>
                  </a:lnTo>
                  <a:lnTo>
                    <a:pt x="0" y="44792"/>
                  </a:lnTo>
                  <a:lnTo>
                    <a:pt x="1110919" y="44792"/>
                  </a:lnTo>
                  <a:lnTo>
                    <a:pt x="1110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12859229" y="7342740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4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11748314" y="7342737"/>
              <a:ext cx="1111250" cy="0"/>
            </a:xfrm>
            <a:custGeom>
              <a:avLst/>
              <a:gdLst/>
              <a:ahLst/>
              <a:cxnLst/>
              <a:rect l="l" t="t" r="r" b="b"/>
              <a:pathLst>
                <a:path w="1111250">
                  <a:moveTo>
                    <a:pt x="0" y="0"/>
                  </a:moveTo>
                  <a:lnTo>
                    <a:pt x="111091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11748314" y="7342740"/>
              <a:ext cx="1111250" cy="45085"/>
            </a:xfrm>
            <a:custGeom>
              <a:avLst/>
              <a:gdLst/>
              <a:ahLst/>
              <a:cxnLst/>
              <a:rect l="l" t="t" r="r" b="b"/>
              <a:pathLst>
                <a:path w="1111250" h="45084">
                  <a:moveTo>
                    <a:pt x="0" y="44792"/>
                  </a:moveTo>
                  <a:lnTo>
                    <a:pt x="1110919" y="44792"/>
                  </a:lnTo>
                </a:path>
                <a:path w="1111250" h="45084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10912563" y="6581229"/>
              <a:ext cx="840105" cy="157480"/>
            </a:xfrm>
            <a:custGeom>
              <a:avLst/>
              <a:gdLst/>
              <a:ahLst/>
              <a:cxnLst/>
              <a:rect l="l" t="t" r="r" b="b"/>
              <a:pathLst>
                <a:path w="840104" h="157479">
                  <a:moveTo>
                    <a:pt x="839584" y="0"/>
                  </a:moveTo>
                  <a:lnTo>
                    <a:pt x="0" y="0"/>
                  </a:lnTo>
                  <a:lnTo>
                    <a:pt x="0" y="157416"/>
                  </a:lnTo>
                  <a:lnTo>
                    <a:pt x="839584" y="157416"/>
                  </a:lnTo>
                  <a:lnTo>
                    <a:pt x="839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10912569" y="6581224"/>
              <a:ext cx="840105" cy="157480"/>
            </a:xfrm>
            <a:custGeom>
              <a:avLst/>
              <a:gdLst/>
              <a:ahLst/>
              <a:cxnLst/>
              <a:rect l="l" t="t" r="r" b="b"/>
              <a:pathLst>
                <a:path w="840104" h="157479">
                  <a:moveTo>
                    <a:pt x="0" y="0"/>
                  </a:moveTo>
                  <a:lnTo>
                    <a:pt x="839584" y="0"/>
                  </a:lnTo>
                  <a:lnTo>
                    <a:pt x="839584" y="157416"/>
                  </a:lnTo>
                  <a:lnTo>
                    <a:pt x="0" y="15741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11748314" y="6738648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h="45084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10916408" y="6738647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190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10916408" y="6738648"/>
              <a:ext cx="832485" cy="45085"/>
            </a:xfrm>
            <a:custGeom>
              <a:avLst/>
              <a:gdLst/>
              <a:ahLst/>
              <a:cxnLst/>
              <a:rect l="l" t="t" r="r" b="b"/>
              <a:pathLst>
                <a:path w="832484" h="45084">
                  <a:moveTo>
                    <a:pt x="0" y="44792"/>
                  </a:moveTo>
                  <a:lnTo>
                    <a:pt x="831900" y="44792"/>
                  </a:lnTo>
                </a:path>
                <a:path w="832484" h="45084">
                  <a:moveTo>
                    <a:pt x="0" y="4479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10915129" y="5966892"/>
              <a:ext cx="833755" cy="9525"/>
            </a:xfrm>
            <a:custGeom>
              <a:avLst/>
              <a:gdLst/>
              <a:ahLst/>
              <a:cxnLst/>
              <a:rect l="l" t="t" r="r" b="b"/>
              <a:pathLst>
                <a:path w="833754" h="9525">
                  <a:moveTo>
                    <a:pt x="833183" y="0"/>
                  </a:moveTo>
                  <a:lnTo>
                    <a:pt x="0" y="0"/>
                  </a:lnTo>
                  <a:lnTo>
                    <a:pt x="0" y="8953"/>
                  </a:lnTo>
                  <a:lnTo>
                    <a:pt x="833183" y="8953"/>
                  </a:lnTo>
                  <a:lnTo>
                    <a:pt x="833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10914747" y="5971185"/>
              <a:ext cx="834390" cy="0"/>
            </a:xfrm>
            <a:custGeom>
              <a:avLst/>
              <a:gdLst/>
              <a:ahLst/>
              <a:cxnLst/>
              <a:rect l="l" t="t" r="r" b="b"/>
              <a:pathLst>
                <a:path w="834390">
                  <a:moveTo>
                    <a:pt x="0" y="0"/>
                  </a:moveTo>
                  <a:lnTo>
                    <a:pt x="833945" y="0"/>
                  </a:lnTo>
                </a:path>
              </a:pathLst>
            </a:custGeom>
            <a:ln w="93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10912563" y="5975858"/>
              <a:ext cx="840105" cy="157480"/>
            </a:xfrm>
            <a:custGeom>
              <a:avLst/>
              <a:gdLst/>
              <a:ahLst/>
              <a:cxnLst/>
              <a:rect l="l" t="t" r="r" b="b"/>
              <a:pathLst>
                <a:path w="840104" h="157479">
                  <a:moveTo>
                    <a:pt x="839584" y="0"/>
                  </a:moveTo>
                  <a:lnTo>
                    <a:pt x="0" y="0"/>
                  </a:lnTo>
                  <a:lnTo>
                    <a:pt x="0" y="157416"/>
                  </a:lnTo>
                  <a:lnTo>
                    <a:pt x="839584" y="157416"/>
                  </a:lnTo>
                  <a:lnTo>
                    <a:pt x="839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10912569" y="5975851"/>
              <a:ext cx="840105" cy="157480"/>
            </a:xfrm>
            <a:custGeom>
              <a:avLst/>
              <a:gdLst/>
              <a:ahLst/>
              <a:cxnLst/>
              <a:rect l="l" t="t" r="r" b="b"/>
              <a:pathLst>
                <a:path w="840104" h="157479">
                  <a:moveTo>
                    <a:pt x="0" y="0"/>
                  </a:moveTo>
                  <a:lnTo>
                    <a:pt x="839584" y="0"/>
                  </a:lnTo>
                  <a:lnTo>
                    <a:pt x="839584" y="157416"/>
                  </a:lnTo>
                  <a:lnTo>
                    <a:pt x="0" y="15741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11748314" y="6133273"/>
              <a:ext cx="0" cy="46355"/>
            </a:xfrm>
            <a:custGeom>
              <a:avLst/>
              <a:gdLst/>
              <a:ahLst/>
              <a:cxnLst/>
              <a:rect l="l" t="t" r="r" b="b"/>
              <a:pathLst>
                <a:path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10916408" y="6133274"/>
              <a:ext cx="832485" cy="0"/>
            </a:xfrm>
            <a:custGeom>
              <a:avLst/>
              <a:gdLst/>
              <a:ahLst/>
              <a:cxnLst/>
              <a:rect l="l" t="t" r="r" b="b"/>
              <a:pathLst>
                <a:path w="832484">
                  <a:moveTo>
                    <a:pt x="0" y="0"/>
                  </a:moveTo>
                  <a:lnTo>
                    <a:pt x="83190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10916408" y="6133273"/>
              <a:ext cx="832485" cy="46355"/>
            </a:xfrm>
            <a:custGeom>
              <a:avLst/>
              <a:gdLst/>
              <a:ahLst/>
              <a:cxnLst/>
              <a:rect l="l" t="t" r="r" b="b"/>
              <a:pathLst>
                <a:path w="832484" h="46354">
                  <a:moveTo>
                    <a:pt x="0" y="46075"/>
                  </a:moveTo>
                  <a:lnTo>
                    <a:pt x="831900" y="46075"/>
                  </a:lnTo>
                </a:path>
                <a:path w="832484" h="46354">
                  <a:moveTo>
                    <a:pt x="0" y="460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12065393" y="7387209"/>
              <a:ext cx="31115" cy="318770"/>
            </a:xfrm>
            <a:custGeom>
              <a:avLst/>
              <a:gdLst/>
              <a:ahLst/>
              <a:cxnLst/>
              <a:rect l="l" t="t" r="r" b="b"/>
              <a:pathLst>
                <a:path w="31115" h="318770">
                  <a:moveTo>
                    <a:pt x="30721" y="0"/>
                  </a:moveTo>
                  <a:lnTo>
                    <a:pt x="0" y="0"/>
                  </a:lnTo>
                  <a:lnTo>
                    <a:pt x="0" y="318681"/>
                  </a:lnTo>
                  <a:lnTo>
                    <a:pt x="30721" y="318681"/>
                  </a:lnTo>
                  <a:lnTo>
                    <a:pt x="307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12065717" y="7706216"/>
              <a:ext cx="31115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0" y="0"/>
                  </a:moveTo>
                  <a:lnTo>
                    <a:pt x="307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12096435" y="7387533"/>
              <a:ext cx="0" cy="318770"/>
            </a:xfrm>
            <a:custGeom>
              <a:avLst/>
              <a:gdLst/>
              <a:ahLst/>
              <a:cxnLst/>
              <a:rect l="l" t="t" r="r" b="b"/>
              <a:pathLst>
                <a:path h="318770">
                  <a:moveTo>
                    <a:pt x="0" y="0"/>
                  </a:moveTo>
                  <a:lnTo>
                    <a:pt x="0" y="31868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12065717" y="7387533"/>
              <a:ext cx="31115" cy="318770"/>
            </a:xfrm>
            <a:custGeom>
              <a:avLst/>
              <a:gdLst/>
              <a:ahLst/>
              <a:cxnLst/>
              <a:rect l="l" t="t" r="r" b="b"/>
              <a:pathLst>
                <a:path w="31115" h="318770">
                  <a:moveTo>
                    <a:pt x="0" y="0"/>
                  </a:moveTo>
                  <a:lnTo>
                    <a:pt x="0" y="318681"/>
                  </a:lnTo>
                </a:path>
                <a:path w="31115" h="318770">
                  <a:moveTo>
                    <a:pt x="0" y="0"/>
                  </a:moveTo>
                  <a:lnTo>
                    <a:pt x="307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12480390" y="5573978"/>
              <a:ext cx="0" cy="2525395"/>
            </a:xfrm>
            <a:custGeom>
              <a:avLst/>
              <a:gdLst/>
              <a:ahLst/>
              <a:cxnLst/>
              <a:rect l="l" t="t" r="r" b="b"/>
              <a:pathLst>
                <a:path h="2525395">
                  <a:moveTo>
                    <a:pt x="0" y="25251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12065393" y="6783121"/>
              <a:ext cx="31115" cy="167005"/>
            </a:xfrm>
            <a:custGeom>
              <a:avLst/>
              <a:gdLst/>
              <a:ahLst/>
              <a:cxnLst/>
              <a:rect l="l" t="t" r="r" b="b"/>
              <a:pathLst>
                <a:path w="31115" h="167004">
                  <a:moveTo>
                    <a:pt x="30721" y="0"/>
                  </a:moveTo>
                  <a:lnTo>
                    <a:pt x="0" y="0"/>
                  </a:lnTo>
                  <a:lnTo>
                    <a:pt x="0" y="166382"/>
                  </a:lnTo>
                  <a:lnTo>
                    <a:pt x="30721" y="166382"/>
                  </a:lnTo>
                  <a:lnTo>
                    <a:pt x="307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12065717" y="6949822"/>
              <a:ext cx="31115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0" y="0"/>
                  </a:moveTo>
                  <a:lnTo>
                    <a:pt x="307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12096435" y="6783441"/>
              <a:ext cx="0" cy="167005"/>
            </a:xfrm>
            <a:custGeom>
              <a:avLst/>
              <a:gdLst/>
              <a:ahLst/>
              <a:cxnLst/>
              <a:rect l="l" t="t" r="r" b="b"/>
              <a:pathLst>
                <a:path h="167004">
                  <a:moveTo>
                    <a:pt x="0" y="0"/>
                  </a:moveTo>
                  <a:lnTo>
                    <a:pt x="0" y="16638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12065717" y="6783441"/>
              <a:ext cx="31115" cy="167005"/>
            </a:xfrm>
            <a:custGeom>
              <a:avLst/>
              <a:gdLst/>
              <a:ahLst/>
              <a:cxnLst/>
              <a:rect l="l" t="t" r="r" b="b"/>
              <a:pathLst>
                <a:path w="31115" h="167004">
                  <a:moveTo>
                    <a:pt x="0" y="0"/>
                  </a:moveTo>
                  <a:lnTo>
                    <a:pt x="0" y="166382"/>
                  </a:lnTo>
                </a:path>
                <a:path w="31115" h="167004">
                  <a:moveTo>
                    <a:pt x="0" y="0"/>
                  </a:moveTo>
                  <a:lnTo>
                    <a:pt x="307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12065393" y="6179032"/>
              <a:ext cx="31115" cy="167005"/>
            </a:xfrm>
            <a:custGeom>
              <a:avLst/>
              <a:gdLst/>
              <a:ahLst/>
              <a:cxnLst/>
              <a:rect l="l" t="t" r="r" b="b"/>
              <a:pathLst>
                <a:path w="31115" h="167004">
                  <a:moveTo>
                    <a:pt x="30721" y="0"/>
                  </a:moveTo>
                  <a:lnTo>
                    <a:pt x="0" y="0"/>
                  </a:lnTo>
                  <a:lnTo>
                    <a:pt x="0" y="166382"/>
                  </a:lnTo>
                  <a:lnTo>
                    <a:pt x="30721" y="166382"/>
                  </a:lnTo>
                  <a:lnTo>
                    <a:pt x="307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12065717" y="6345730"/>
              <a:ext cx="31115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0" y="0"/>
                  </a:moveTo>
                  <a:lnTo>
                    <a:pt x="307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12096435" y="6179349"/>
              <a:ext cx="0" cy="167005"/>
            </a:xfrm>
            <a:custGeom>
              <a:avLst/>
              <a:gdLst/>
              <a:ahLst/>
              <a:cxnLst/>
              <a:rect l="l" t="t" r="r" b="b"/>
              <a:pathLst>
                <a:path h="167004">
                  <a:moveTo>
                    <a:pt x="0" y="0"/>
                  </a:moveTo>
                  <a:lnTo>
                    <a:pt x="0" y="16638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12065717" y="6179349"/>
              <a:ext cx="31115" cy="167005"/>
            </a:xfrm>
            <a:custGeom>
              <a:avLst/>
              <a:gdLst/>
              <a:ahLst/>
              <a:cxnLst/>
              <a:rect l="l" t="t" r="r" b="b"/>
              <a:pathLst>
                <a:path w="31115" h="167004">
                  <a:moveTo>
                    <a:pt x="0" y="0"/>
                  </a:moveTo>
                  <a:lnTo>
                    <a:pt x="0" y="166382"/>
                  </a:lnTo>
                </a:path>
                <a:path w="31115" h="167004">
                  <a:moveTo>
                    <a:pt x="0" y="0"/>
                  </a:moveTo>
                  <a:lnTo>
                    <a:pt x="307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12065393" y="5573661"/>
              <a:ext cx="31115" cy="167005"/>
            </a:xfrm>
            <a:custGeom>
              <a:avLst/>
              <a:gdLst/>
              <a:ahLst/>
              <a:cxnLst/>
              <a:rect l="l" t="t" r="r" b="b"/>
              <a:pathLst>
                <a:path w="31115" h="167004">
                  <a:moveTo>
                    <a:pt x="30721" y="0"/>
                  </a:moveTo>
                  <a:lnTo>
                    <a:pt x="0" y="0"/>
                  </a:lnTo>
                  <a:lnTo>
                    <a:pt x="0" y="166382"/>
                  </a:lnTo>
                  <a:lnTo>
                    <a:pt x="30721" y="166382"/>
                  </a:lnTo>
                  <a:lnTo>
                    <a:pt x="307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12065717" y="5740359"/>
              <a:ext cx="31115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0" y="0"/>
                  </a:moveTo>
                  <a:lnTo>
                    <a:pt x="307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12096435" y="5573978"/>
              <a:ext cx="0" cy="167005"/>
            </a:xfrm>
            <a:custGeom>
              <a:avLst/>
              <a:gdLst/>
              <a:ahLst/>
              <a:cxnLst/>
              <a:rect l="l" t="t" r="r" b="b"/>
              <a:pathLst>
                <a:path h="167004">
                  <a:moveTo>
                    <a:pt x="0" y="0"/>
                  </a:moveTo>
                  <a:lnTo>
                    <a:pt x="0" y="16638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12065717" y="5573978"/>
              <a:ext cx="31115" cy="167005"/>
            </a:xfrm>
            <a:custGeom>
              <a:avLst/>
              <a:gdLst/>
              <a:ahLst/>
              <a:cxnLst/>
              <a:rect l="l" t="t" r="r" b="b"/>
              <a:pathLst>
                <a:path w="31115" h="167004">
                  <a:moveTo>
                    <a:pt x="0" y="0"/>
                  </a:moveTo>
                  <a:lnTo>
                    <a:pt x="0" y="166382"/>
                  </a:lnTo>
                </a:path>
                <a:path w="31115" h="167004">
                  <a:moveTo>
                    <a:pt x="0" y="0"/>
                  </a:moveTo>
                  <a:lnTo>
                    <a:pt x="307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12096435" y="5232290"/>
              <a:ext cx="353695" cy="0"/>
            </a:xfrm>
            <a:custGeom>
              <a:avLst/>
              <a:gdLst/>
              <a:ahLst/>
              <a:cxnLst/>
              <a:rect l="l" t="t" r="r" b="b"/>
              <a:pathLst>
                <a:path w="353695">
                  <a:moveTo>
                    <a:pt x="0" y="0"/>
                  </a:moveTo>
                  <a:lnTo>
                    <a:pt x="6400" y="0"/>
                  </a:lnTo>
                </a:path>
                <a:path w="353695">
                  <a:moveTo>
                    <a:pt x="24317" y="0"/>
                  </a:moveTo>
                  <a:lnTo>
                    <a:pt x="42237" y="0"/>
                  </a:lnTo>
                </a:path>
                <a:path w="353695">
                  <a:moveTo>
                    <a:pt x="60153" y="0"/>
                  </a:moveTo>
                  <a:lnTo>
                    <a:pt x="78073" y="0"/>
                  </a:lnTo>
                </a:path>
                <a:path w="353695">
                  <a:moveTo>
                    <a:pt x="95989" y="0"/>
                  </a:moveTo>
                  <a:lnTo>
                    <a:pt x="113908" y="0"/>
                  </a:lnTo>
                </a:path>
                <a:path w="353695">
                  <a:moveTo>
                    <a:pt x="131824" y="0"/>
                  </a:moveTo>
                  <a:lnTo>
                    <a:pt x="149744" y="0"/>
                  </a:lnTo>
                </a:path>
                <a:path w="353695">
                  <a:moveTo>
                    <a:pt x="167660" y="0"/>
                  </a:moveTo>
                  <a:lnTo>
                    <a:pt x="185580" y="0"/>
                  </a:lnTo>
                </a:path>
                <a:path w="353695">
                  <a:moveTo>
                    <a:pt x="203497" y="0"/>
                  </a:moveTo>
                  <a:lnTo>
                    <a:pt x="221416" y="0"/>
                  </a:lnTo>
                </a:path>
                <a:path w="353695">
                  <a:moveTo>
                    <a:pt x="239332" y="0"/>
                  </a:moveTo>
                  <a:lnTo>
                    <a:pt x="257252" y="0"/>
                  </a:lnTo>
                </a:path>
                <a:path w="353695">
                  <a:moveTo>
                    <a:pt x="275168" y="0"/>
                  </a:moveTo>
                  <a:lnTo>
                    <a:pt x="293088" y="0"/>
                  </a:lnTo>
                </a:path>
                <a:path w="353695">
                  <a:moveTo>
                    <a:pt x="311003" y="0"/>
                  </a:moveTo>
                  <a:lnTo>
                    <a:pt x="328923" y="0"/>
                  </a:lnTo>
                </a:path>
                <a:path w="353695">
                  <a:moveTo>
                    <a:pt x="346840" y="0"/>
                  </a:moveTo>
                  <a:lnTo>
                    <a:pt x="353241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12449675" y="5232256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0"/>
                  </a:moveTo>
                  <a:lnTo>
                    <a:pt x="0" y="7683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12449675" y="5257854"/>
              <a:ext cx="0" cy="2992755"/>
            </a:xfrm>
            <a:custGeom>
              <a:avLst/>
              <a:gdLst/>
              <a:ahLst/>
              <a:cxnLst/>
              <a:rect l="l" t="t" r="r" b="b"/>
              <a:pathLst>
                <a:path h="2992754">
                  <a:moveTo>
                    <a:pt x="0" y="0"/>
                  </a:moveTo>
                  <a:lnTo>
                    <a:pt x="0" y="2992301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12449675" y="8268073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0"/>
                  </a:moveTo>
                  <a:lnTo>
                    <a:pt x="0" y="7683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12443274" y="8275752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12407438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12371602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12335765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12299929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12264094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12228257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12192421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12156586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12120750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12096432" y="8275752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12096435" y="8268068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768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12096435" y="5257852"/>
              <a:ext cx="0" cy="2992755"/>
            </a:xfrm>
            <a:custGeom>
              <a:avLst/>
              <a:gdLst/>
              <a:ahLst/>
              <a:cxnLst/>
              <a:rect l="l" t="t" r="r" b="b"/>
              <a:pathLst>
                <a:path h="2992754">
                  <a:moveTo>
                    <a:pt x="0" y="0"/>
                  </a:moveTo>
                  <a:lnTo>
                    <a:pt x="0" y="2992302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12096435" y="5232251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768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12114352" y="7062449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0" y="0"/>
                  </a:moveTo>
                  <a:lnTo>
                    <a:pt x="640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12138670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12174505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12210341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12246176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12282013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12317849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12353685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12389522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12425357" y="7062449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0" y="0"/>
                  </a:moveTo>
                  <a:lnTo>
                    <a:pt x="640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12431757" y="7062449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4">
                  <a:moveTo>
                    <a:pt x="0" y="0"/>
                  </a:moveTo>
                  <a:lnTo>
                    <a:pt x="0" y="640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12431757" y="708676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12431757" y="712260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12431757" y="7158439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12431757" y="719427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12431757" y="7230110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12431757" y="726594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12431757" y="730178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12431757" y="733761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12431757" y="737345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12431757" y="7409290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12431757" y="744512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12431757" y="748096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12431757" y="7516798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12425356" y="7521918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12389519" y="75219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12353683" y="75219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12317848" y="75219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12282012" y="75219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12246175" y="75219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12210340" y="75219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12174504" y="75219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12138669" y="75219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12114352" y="7521918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12114352" y="7515517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4">
                  <a:moveTo>
                    <a:pt x="0" y="6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12114352" y="7479680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12114352" y="744384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12114352" y="7408009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12114352" y="737217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12114352" y="733633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12114352" y="730050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12114352" y="726466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12114352" y="722882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12114352" y="719299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12114352" y="715715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12114352" y="7121320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12114352" y="708548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12114352" y="7062451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51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12133549" y="7085486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0" y="0"/>
                  </a:moveTo>
                  <a:lnTo>
                    <a:pt x="5118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12156588" y="708548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12192424" y="708548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12228259" y="708548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12264095" y="708548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12299932" y="708548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12335767" y="708548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12371603" y="708548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12407439" y="7085486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0" y="0"/>
                  </a:moveTo>
                  <a:lnTo>
                    <a:pt x="5118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12412559" y="708548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12412559" y="712132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12412559" y="71571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12412559" y="71929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12412559" y="722883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12412559" y="726466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12412559" y="730050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12412559" y="733633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12412559" y="737217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12412559" y="7408010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12412559" y="744384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12412559" y="747968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12407441" y="7497600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1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12371602" y="749760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12335765" y="749760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12299929" y="749760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12264094" y="749760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12228257" y="749760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12192421" y="749760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12156586" y="749760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12133552" y="7497600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1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12133549" y="7479680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12133549" y="744384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12133549" y="7408009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12133549" y="737217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12133549" y="733633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12133549" y="730050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12133549" y="726466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12133549" y="722882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12133549" y="719299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12133549" y="715715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12133549" y="7121320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12133549" y="708548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12109234" y="7056050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5">
                  <a:moveTo>
                    <a:pt x="0" y="0"/>
                  </a:moveTo>
                  <a:lnTo>
                    <a:pt x="11518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12138670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12174505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12210341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12246176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12282013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12317849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12353685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12389522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12425357" y="7056050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5">
                  <a:moveTo>
                    <a:pt x="0" y="0"/>
                  </a:moveTo>
                  <a:lnTo>
                    <a:pt x="11518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12436876" y="7056050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4">
                  <a:moveTo>
                    <a:pt x="0" y="0"/>
                  </a:moveTo>
                  <a:lnTo>
                    <a:pt x="0" y="640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12425357" y="7062449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5">
                  <a:moveTo>
                    <a:pt x="115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12389519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12353683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12317848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12282012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12246175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12210340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12174504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12138669" y="706244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12109234" y="7062449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5">
                  <a:moveTo>
                    <a:pt x="115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12109234" y="7056049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4">
                  <a:moveTo>
                    <a:pt x="0" y="6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12120753" y="704581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12156588" y="704581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12192424" y="704581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12228259" y="704581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12264095" y="704581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12299932" y="704581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2335767" y="704581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2371603" y="704581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2407439" y="704581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2407438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2371602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2335765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2299929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2264094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2228257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2192421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2156586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2120750" y="705605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2143789" y="6997176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5">
                  <a:moveTo>
                    <a:pt x="0" y="0"/>
                  </a:moveTo>
                  <a:lnTo>
                    <a:pt x="11518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2173225" y="699717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2209061" y="699717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2221861" y="6997176"/>
              <a:ext cx="0" cy="15875"/>
            </a:xfrm>
            <a:custGeom>
              <a:avLst/>
              <a:gdLst/>
              <a:ahLst/>
              <a:cxnLst/>
              <a:rect l="l" t="t" r="r" b="b"/>
              <a:pathLst>
                <a:path h="15875">
                  <a:moveTo>
                    <a:pt x="0" y="0"/>
                  </a:moveTo>
                  <a:lnTo>
                    <a:pt x="0" y="15354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2221861" y="7030453"/>
              <a:ext cx="0" cy="15875"/>
            </a:xfrm>
            <a:custGeom>
              <a:avLst/>
              <a:gdLst/>
              <a:ahLst/>
              <a:cxnLst/>
              <a:rect l="l" t="t" r="r" b="b"/>
              <a:pathLst>
                <a:path h="15875">
                  <a:moveTo>
                    <a:pt x="0" y="0"/>
                  </a:moveTo>
                  <a:lnTo>
                    <a:pt x="0" y="15354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2210342" y="7045811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5">
                  <a:moveTo>
                    <a:pt x="115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2174504" y="704581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2143787" y="704581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2143789" y="7030457"/>
              <a:ext cx="0" cy="15875"/>
            </a:xfrm>
            <a:custGeom>
              <a:avLst/>
              <a:gdLst/>
              <a:ahLst/>
              <a:cxnLst/>
              <a:rect l="l" t="t" r="r" b="b"/>
              <a:pathLst>
                <a:path h="15875">
                  <a:moveTo>
                    <a:pt x="0" y="1535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2143789" y="6997180"/>
              <a:ext cx="0" cy="15875"/>
            </a:xfrm>
            <a:custGeom>
              <a:avLst/>
              <a:gdLst/>
              <a:ahLst/>
              <a:cxnLst/>
              <a:rect l="l" t="t" r="r" b="b"/>
              <a:pathLst>
                <a:path h="15875">
                  <a:moveTo>
                    <a:pt x="0" y="1535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2348567" y="6993337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12384402" y="6993337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12406159" y="6993337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56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2408719" y="699333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12408719" y="7029173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0"/>
                  </a:moveTo>
                  <a:lnTo>
                    <a:pt x="0" y="16637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12407436" y="7045811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28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12371602" y="704581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12348567" y="7045811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1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2348567" y="702789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12348567" y="6993337"/>
              <a:ext cx="0" cy="17145"/>
            </a:xfrm>
            <a:custGeom>
              <a:avLst/>
              <a:gdLst/>
              <a:ahLst/>
              <a:cxnLst/>
              <a:rect l="l" t="t" r="r" b="b"/>
              <a:pathLst>
                <a:path h="17145">
                  <a:moveTo>
                    <a:pt x="0" y="1663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12348567" y="6985658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9525">
                  <a:moveTo>
                    <a:pt x="0" y="0"/>
                  </a:moveTo>
                  <a:lnTo>
                    <a:pt x="8953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12357524" y="6985658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8953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12357524" y="701253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12357524" y="7043251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56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12348567" y="701893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12348567" y="6985661"/>
              <a:ext cx="0" cy="15875"/>
            </a:xfrm>
            <a:custGeom>
              <a:avLst/>
              <a:gdLst/>
              <a:ahLst/>
              <a:cxnLst/>
              <a:rect l="l" t="t" r="r" b="b"/>
              <a:pathLst>
                <a:path h="15875">
                  <a:moveTo>
                    <a:pt x="0" y="1535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12370324" y="7009974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0" y="0"/>
                  </a:moveTo>
                  <a:lnTo>
                    <a:pt x="16637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12404878" y="7009974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0" y="0"/>
                  </a:moveTo>
                  <a:lnTo>
                    <a:pt x="16637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12421518" y="7009974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8953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12421518" y="7036853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8953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12404881" y="7045811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166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12370324" y="7045811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166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12370324" y="7036858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8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12370324" y="7009981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8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12244898" y="698565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12280733" y="698565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12298652" y="698565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56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12301212" y="700357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12301212" y="7039412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4">
                  <a:moveTo>
                    <a:pt x="0" y="0"/>
                  </a:moveTo>
                  <a:lnTo>
                    <a:pt x="0" y="640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12289693" y="7045811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5">
                  <a:moveTo>
                    <a:pt x="115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12253855" y="704581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12244891" y="7045811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256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12244898" y="700997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12244898" y="6985656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4">
                  <a:moveTo>
                    <a:pt x="0" y="6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12238497" y="6997176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12238498" y="6990776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4">
                  <a:moveTo>
                    <a:pt x="0" y="6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12234663" y="6990777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38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12234659" y="6990777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380" y="641"/>
                  </a:moveTo>
                  <a:lnTo>
                    <a:pt x="380" y="641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12243618" y="700101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282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12244898" y="6997180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38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12301212" y="6997176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0" y="0"/>
                  </a:moveTo>
                  <a:lnTo>
                    <a:pt x="640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12307610" y="6990776"/>
              <a:ext cx="0" cy="6985"/>
            </a:xfrm>
            <a:custGeom>
              <a:avLst/>
              <a:gdLst/>
              <a:ahLst/>
              <a:cxnLst/>
              <a:rect l="l" t="t" r="r" b="b"/>
              <a:pathLst>
                <a:path h="6984">
                  <a:moveTo>
                    <a:pt x="0" y="64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12307610" y="6990777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383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12311450" y="6990777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380" y="641"/>
                  </a:moveTo>
                  <a:lnTo>
                    <a:pt x="380" y="641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12301208" y="700101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28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12301212" y="6997180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38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12242338" y="697925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12278173" y="697925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12301212" y="6979259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56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12274332" y="698565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12242331" y="6985658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12242338" y="6981822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38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12266655" y="6965180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12279453" y="6965180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12266659" y="6979259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38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12266655" y="6965175"/>
              <a:ext cx="0" cy="14604"/>
            </a:xfrm>
            <a:custGeom>
              <a:avLst/>
              <a:gdLst/>
              <a:ahLst/>
              <a:cxnLst/>
              <a:rect l="l" t="t" r="r" b="b"/>
              <a:pathLst>
                <a:path h="14604">
                  <a:moveTo>
                    <a:pt x="0" y="140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12266655" y="6985658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12279453" y="6985658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12279453" y="700869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12279453" y="7043251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56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12266652" y="704581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12266655" y="7041976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38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12266655" y="700613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12266655" y="6985653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25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12283294" y="6985658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383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12287133" y="6985658"/>
              <a:ext cx="0" cy="14604"/>
            </a:xfrm>
            <a:custGeom>
              <a:avLst/>
              <a:gdLst/>
              <a:ahLst/>
              <a:cxnLst/>
              <a:rect l="l" t="t" r="r" b="b"/>
              <a:pathLst>
                <a:path h="14604">
                  <a:moveTo>
                    <a:pt x="0" y="0"/>
                  </a:moveTo>
                  <a:lnTo>
                    <a:pt x="0" y="14084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12287133" y="701765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12287133" y="7043251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56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12283294" y="701381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12283294" y="6985660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102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12258976" y="6985658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383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12262815" y="6985658"/>
              <a:ext cx="0" cy="14604"/>
            </a:xfrm>
            <a:custGeom>
              <a:avLst/>
              <a:gdLst/>
              <a:ahLst/>
              <a:cxnLst/>
              <a:rect l="l" t="t" r="r" b="b"/>
              <a:pathLst>
                <a:path h="14604">
                  <a:moveTo>
                    <a:pt x="0" y="0"/>
                  </a:moveTo>
                  <a:lnTo>
                    <a:pt x="0" y="14084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12262815" y="701765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12262815" y="7043251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56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12258976" y="701381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12258976" y="6985660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102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12238497" y="7588469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12238498" y="7588469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12234663" y="7593589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38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12234659" y="7591024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25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12244898" y="7583350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12301212" y="7588469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0" y="0"/>
                  </a:moveTo>
                  <a:lnTo>
                    <a:pt x="640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12307610" y="7588469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12307610" y="7593589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383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12311450" y="7591024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25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12301212" y="7583350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12242338" y="759998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12278173" y="759998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12301212" y="75999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56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12274332" y="760638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12242331" y="7606388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12242338" y="7602553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38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12266655" y="7606388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12279453" y="7606388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12266659" y="7620466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38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12266655" y="7606382"/>
              <a:ext cx="0" cy="14604"/>
            </a:xfrm>
            <a:custGeom>
              <a:avLst/>
              <a:gdLst/>
              <a:ahLst/>
              <a:cxnLst/>
              <a:rect l="l" t="t" r="r" b="b"/>
              <a:pathLst>
                <a:path h="14604">
                  <a:moveTo>
                    <a:pt x="0" y="140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12244898" y="75219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12280733" y="752191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12298652" y="752191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56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12301212" y="7521918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5">
                  <a:moveTo>
                    <a:pt x="0" y="0"/>
                  </a:moveTo>
                  <a:lnTo>
                    <a:pt x="0" y="115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12301212" y="755135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12301212" y="758719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12296094" y="7599988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1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12260253" y="759998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12244891" y="75999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256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12244898" y="7588469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5">
                  <a:moveTo>
                    <a:pt x="0" y="115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12244898" y="755263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12244898" y="752191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12266655" y="7521918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12279453" y="7521918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5">
                  <a:moveTo>
                    <a:pt x="0" y="0"/>
                  </a:moveTo>
                  <a:lnTo>
                    <a:pt x="0" y="115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12279453" y="755135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12279453" y="758719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12274335" y="7599988"/>
              <a:ext cx="5715" cy="0"/>
            </a:xfrm>
            <a:custGeom>
              <a:avLst/>
              <a:gdLst/>
              <a:ahLst/>
              <a:cxnLst/>
              <a:rect l="l" t="t" r="r" b="b"/>
              <a:pathLst>
                <a:path w="5715">
                  <a:moveTo>
                    <a:pt x="511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12266655" y="7588469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5">
                  <a:moveTo>
                    <a:pt x="0" y="115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12266655" y="755263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12266655" y="752191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12283294" y="7521918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383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12287133" y="7521918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5">
                  <a:moveTo>
                    <a:pt x="0" y="0"/>
                  </a:moveTo>
                  <a:lnTo>
                    <a:pt x="0" y="115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12287133" y="755135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12287133" y="758719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12283297" y="7599988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38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12283294" y="7588469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5">
                  <a:moveTo>
                    <a:pt x="0" y="115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12283294" y="755263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12283294" y="752191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12258976" y="7521918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383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12262815" y="7521918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5">
                  <a:moveTo>
                    <a:pt x="0" y="0"/>
                  </a:moveTo>
                  <a:lnTo>
                    <a:pt x="0" y="115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12262815" y="755135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12262815" y="758719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12258980" y="7599988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38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12258976" y="7588469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5">
                  <a:moveTo>
                    <a:pt x="0" y="115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12258976" y="755263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12258976" y="752191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4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12238497" y="7557753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12238498" y="7557753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12234663" y="7562873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38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12234659" y="7560307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25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12244898" y="7552634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12301212" y="7557753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0" y="0"/>
                  </a:moveTo>
                  <a:lnTo>
                    <a:pt x="640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12307610" y="7557753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12307610" y="7562873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383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12311450" y="7560307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25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12301212" y="7552634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12269216" y="5384559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7683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12276894" y="5384559"/>
              <a:ext cx="0" cy="1551305"/>
            </a:xfrm>
            <a:custGeom>
              <a:avLst/>
              <a:gdLst/>
              <a:ahLst/>
              <a:cxnLst/>
              <a:rect l="l" t="t" r="r" b="b"/>
              <a:pathLst>
                <a:path h="1551304">
                  <a:moveTo>
                    <a:pt x="0" y="0"/>
                  </a:moveTo>
                  <a:lnTo>
                    <a:pt x="0" y="1551186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12276894" y="6953661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5">
                  <a:moveTo>
                    <a:pt x="0" y="0"/>
                  </a:moveTo>
                  <a:lnTo>
                    <a:pt x="0" y="115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12270493" y="6965180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12269216" y="5413995"/>
              <a:ext cx="0" cy="1551305"/>
            </a:xfrm>
            <a:custGeom>
              <a:avLst/>
              <a:gdLst/>
              <a:ahLst/>
              <a:cxnLst/>
              <a:rect l="l" t="t" r="r" b="b"/>
              <a:pathLst>
                <a:path h="1551304">
                  <a:moveTo>
                    <a:pt x="0" y="0"/>
                  </a:moveTo>
                  <a:lnTo>
                    <a:pt x="0" y="1551185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12269216" y="5384559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115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12269216" y="7620466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7683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12276894" y="7620466"/>
              <a:ext cx="0" cy="655320"/>
            </a:xfrm>
            <a:custGeom>
              <a:avLst/>
              <a:gdLst/>
              <a:ahLst/>
              <a:cxnLst/>
              <a:rect l="l" t="t" r="r" b="b"/>
              <a:pathLst>
                <a:path h="655320">
                  <a:moveTo>
                    <a:pt x="0" y="0"/>
                  </a:moveTo>
                  <a:lnTo>
                    <a:pt x="0" y="655292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12273059" y="8275752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383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12269216" y="8261667"/>
              <a:ext cx="0" cy="14604"/>
            </a:xfrm>
            <a:custGeom>
              <a:avLst/>
              <a:gdLst/>
              <a:ahLst/>
              <a:cxnLst/>
              <a:rect l="l" t="t" r="r" b="b"/>
              <a:pathLst>
                <a:path h="14604">
                  <a:moveTo>
                    <a:pt x="0" y="140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12269216" y="7620460"/>
              <a:ext cx="0" cy="623570"/>
            </a:xfrm>
            <a:custGeom>
              <a:avLst/>
              <a:gdLst/>
              <a:ahLst/>
              <a:cxnLst/>
              <a:rect l="l" t="t" r="r" b="b"/>
              <a:pathLst>
                <a:path h="623570">
                  <a:moveTo>
                    <a:pt x="0" y="0"/>
                  </a:moveTo>
                  <a:lnTo>
                    <a:pt x="0" y="623295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12214180" y="708548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12214180" y="712132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12214180" y="71571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12214180" y="71929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12214180" y="722883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12214180" y="726466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12214180" y="730050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12214180" y="733633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12214180" y="737217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12214180" y="7408010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12214180" y="744384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12214180" y="747968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12210341" y="708548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12210341" y="712132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12210341" y="71571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12210341" y="71929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12210341" y="722883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12210341" y="726466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12210341" y="730050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12210341" y="733633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12210341" y="737217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12210341" y="7408010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12210341" y="744384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12210341" y="747968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12331927" y="708548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12331927" y="712132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12331927" y="71571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12331927" y="71929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12331927" y="722883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12331927" y="726466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12331927" y="730050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12331927" y="733633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12331927" y="737217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12331927" y="7408010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12331927" y="744384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12331927" y="747968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12335767" y="708548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12335767" y="712132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12335767" y="715715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12335767" y="719299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12335767" y="722883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12335767" y="726466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12335767" y="730050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12335767" y="733633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12335767" y="737217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12335767" y="7408010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12335767" y="7443846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12335767" y="7479681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12133549" y="5232290"/>
              <a:ext cx="281940" cy="0"/>
            </a:xfrm>
            <a:custGeom>
              <a:avLst/>
              <a:gdLst/>
              <a:ahLst/>
              <a:cxnLst/>
              <a:rect l="l" t="t" r="r" b="b"/>
              <a:pathLst>
                <a:path w="281940">
                  <a:moveTo>
                    <a:pt x="0" y="0"/>
                  </a:moveTo>
                  <a:lnTo>
                    <a:pt x="6400" y="0"/>
                  </a:lnTo>
                </a:path>
                <a:path w="281940">
                  <a:moveTo>
                    <a:pt x="24317" y="0"/>
                  </a:moveTo>
                  <a:lnTo>
                    <a:pt x="42237" y="0"/>
                  </a:lnTo>
                </a:path>
                <a:path w="281940">
                  <a:moveTo>
                    <a:pt x="60154" y="0"/>
                  </a:moveTo>
                  <a:lnTo>
                    <a:pt x="78074" y="0"/>
                  </a:lnTo>
                </a:path>
                <a:path w="281940">
                  <a:moveTo>
                    <a:pt x="95990" y="0"/>
                  </a:moveTo>
                  <a:lnTo>
                    <a:pt x="113910" y="0"/>
                  </a:lnTo>
                </a:path>
                <a:path w="281940">
                  <a:moveTo>
                    <a:pt x="131825" y="0"/>
                  </a:moveTo>
                  <a:lnTo>
                    <a:pt x="149745" y="0"/>
                  </a:lnTo>
                </a:path>
                <a:path w="281940">
                  <a:moveTo>
                    <a:pt x="167662" y="0"/>
                  </a:moveTo>
                  <a:lnTo>
                    <a:pt x="185582" y="0"/>
                  </a:lnTo>
                </a:path>
                <a:path w="281940">
                  <a:moveTo>
                    <a:pt x="203498" y="0"/>
                  </a:moveTo>
                  <a:lnTo>
                    <a:pt x="221418" y="0"/>
                  </a:lnTo>
                </a:path>
                <a:path w="281940">
                  <a:moveTo>
                    <a:pt x="239334" y="0"/>
                  </a:moveTo>
                  <a:lnTo>
                    <a:pt x="257253" y="0"/>
                  </a:lnTo>
                </a:path>
                <a:path w="281940">
                  <a:moveTo>
                    <a:pt x="275169" y="0"/>
                  </a:moveTo>
                  <a:lnTo>
                    <a:pt x="28157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12415118" y="5232256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0"/>
                  </a:moveTo>
                  <a:lnTo>
                    <a:pt x="0" y="10236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12415118" y="526041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12415118" y="5296249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12415118" y="5332085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0"/>
                  </a:moveTo>
                  <a:lnTo>
                    <a:pt x="0" y="10236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12408718" y="5342325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12372881" y="534232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12337045" y="534232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12301210" y="534232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12265374" y="534232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12229537" y="534232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12193701" y="534232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12157866" y="534232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12133549" y="5342325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12133549" y="5332088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102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12133549" y="5296248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12133549" y="526041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12133549" y="5232259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102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12174505" y="534232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12210341" y="534232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12246176" y="534232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12282013" y="534232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12317849" y="534232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12353685" y="534232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12371603" y="5342325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56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12374163" y="5342325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12374163" y="5365361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0"/>
                  </a:moveTo>
                  <a:lnTo>
                    <a:pt x="0" y="383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12360079" y="5369200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12324247" y="536920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12288410" y="536920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12252575" y="536920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12216739" y="536920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12180903" y="536920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12174499" y="5369200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256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12174505" y="5364082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4">
                  <a:moveTo>
                    <a:pt x="0" y="51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12174505" y="5342328"/>
              <a:ext cx="0" cy="4445"/>
            </a:xfrm>
            <a:custGeom>
              <a:avLst/>
              <a:gdLst/>
              <a:ahLst/>
              <a:cxnLst/>
              <a:rect l="l" t="t" r="r" b="b"/>
              <a:pathLst>
                <a:path h="4445">
                  <a:moveTo>
                    <a:pt x="0" y="38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12230818" y="5369200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0" y="0"/>
                  </a:moveTo>
                  <a:lnTo>
                    <a:pt x="16637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12265375" y="536920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12301212" y="5369200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0" y="0"/>
                  </a:moveTo>
                  <a:lnTo>
                    <a:pt x="16637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12317849" y="536920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380" y="641"/>
                  </a:moveTo>
                  <a:lnTo>
                    <a:pt x="380" y="641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12301212" y="5384559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166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12265374" y="538455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12230820" y="5384559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166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12230818" y="538327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380" y="641"/>
                  </a:moveTo>
                  <a:lnTo>
                    <a:pt x="380" y="641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12130990" y="8166965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0" y="0"/>
                  </a:moveTo>
                  <a:lnTo>
                    <a:pt x="640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12155308" y="816696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12191144" y="816696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12226979" y="816696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12262815" y="816696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12298652" y="816696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12334487" y="816696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12370324" y="816696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12406159" y="8166965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0" y="0"/>
                  </a:moveTo>
                  <a:lnTo>
                    <a:pt x="640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12412559" y="8166965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0"/>
                  </a:moveTo>
                  <a:lnTo>
                    <a:pt x="0" y="10236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12412559" y="819512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12412559" y="823095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0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12412559" y="8266793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0"/>
                  </a:moveTo>
                  <a:lnTo>
                    <a:pt x="0" y="8953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12406159" y="8275752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12370322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12334486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12298650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12262813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12226978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12191141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12155306" y="8275752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12130989" y="8275752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4">
                  <a:moveTo>
                    <a:pt x="64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12130990" y="8265515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102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12130990" y="822967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12130990" y="8193839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12130990" y="8166970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0" y="8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12171946" y="813880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12207782" y="813880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12243618" y="813880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12279453" y="813880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12315290" y="813880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12351125" y="813880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12369043" y="813880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0" y="0"/>
                  </a:moveTo>
                  <a:lnTo>
                    <a:pt x="256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12371603" y="8138808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12371603" y="8161845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0"/>
                  </a:moveTo>
                  <a:lnTo>
                    <a:pt x="0" y="5118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12358801" y="816696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12322967" y="816696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12287132" y="816696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12251296" y="816696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12215459" y="816696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12179624" y="816696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12171940" y="8166965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256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12171946" y="8161847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51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12171946" y="8138809"/>
              <a:ext cx="0" cy="5715"/>
            </a:xfrm>
            <a:custGeom>
              <a:avLst/>
              <a:gdLst/>
              <a:ahLst/>
              <a:cxnLst/>
              <a:rect l="l" t="t" r="r" b="b"/>
              <a:pathLst>
                <a:path h="5715">
                  <a:moveTo>
                    <a:pt x="0" y="51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12228259" y="8124730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0" y="0"/>
                  </a:moveTo>
                  <a:lnTo>
                    <a:pt x="16637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12262815" y="812473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7919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12298652" y="8124730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0" y="0"/>
                  </a:moveTo>
                  <a:lnTo>
                    <a:pt x="16637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12315290" y="812473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380" y="641"/>
                  </a:moveTo>
                  <a:lnTo>
                    <a:pt x="380" y="641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12298653" y="8138808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166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12262813" y="813880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179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12228261" y="8138808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5">
                  <a:moveTo>
                    <a:pt x="1663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12228259" y="8137525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-380" y="641"/>
                  </a:moveTo>
                  <a:lnTo>
                    <a:pt x="380" y="641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9127167" y="6179349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1215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9127164" y="6738647"/>
              <a:ext cx="174625" cy="0"/>
            </a:xfrm>
            <a:custGeom>
              <a:avLst/>
              <a:gdLst/>
              <a:ahLst/>
              <a:cxnLst/>
              <a:rect l="l" t="t" r="r" b="b"/>
              <a:pathLst>
                <a:path w="174625">
                  <a:moveTo>
                    <a:pt x="174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9151488" y="616655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9151488" y="6738647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5">
                  <a:moveTo>
                    <a:pt x="0" y="0"/>
                  </a:moveTo>
                  <a:lnTo>
                    <a:pt x="0" y="115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9151488" y="6179349"/>
              <a:ext cx="0" cy="559435"/>
            </a:xfrm>
            <a:custGeom>
              <a:avLst/>
              <a:gdLst/>
              <a:ahLst/>
              <a:cxnLst/>
              <a:rect l="l" t="t" r="r" b="b"/>
              <a:pathLst>
                <a:path h="559434">
                  <a:moveTo>
                    <a:pt x="0" y="0"/>
                  </a:moveTo>
                  <a:lnTo>
                    <a:pt x="0" y="55929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9134849" y="6161431"/>
              <a:ext cx="33655" cy="34925"/>
            </a:xfrm>
            <a:custGeom>
              <a:avLst/>
              <a:gdLst/>
              <a:ahLst/>
              <a:cxnLst/>
              <a:rect l="l" t="t" r="r" b="b"/>
              <a:pathLst>
                <a:path w="33654" h="34925">
                  <a:moveTo>
                    <a:pt x="0" y="0"/>
                  </a:moveTo>
                  <a:lnTo>
                    <a:pt x="33274" y="345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9134849" y="6161431"/>
              <a:ext cx="33655" cy="34925"/>
            </a:xfrm>
            <a:custGeom>
              <a:avLst/>
              <a:gdLst/>
              <a:ahLst/>
              <a:cxnLst/>
              <a:rect l="l" t="t" r="r" b="b"/>
              <a:pathLst>
                <a:path w="33654" h="34925">
                  <a:moveTo>
                    <a:pt x="0" y="0"/>
                  </a:moveTo>
                  <a:lnTo>
                    <a:pt x="33274" y="3455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9134852" y="6720728"/>
              <a:ext cx="33655" cy="34925"/>
            </a:xfrm>
            <a:custGeom>
              <a:avLst/>
              <a:gdLst/>
              <a:ahLst/>
              <a:cxnLst/>
              <a:rect l="l" t="t" r="r" b="b"/>
              <a:pathLst>
                <a:path w="33654" h="34925">
                  <a:moveTo>
                    <a:pt x="33274" y="345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9134852" y="6720728"/>
              <a:ext cx="33655" cy="34925"/>
            </a:xfrm>
            <a:custGeom>
              <a:avLst/>
              <a:gdLst/>
              <a:ahLst/>
              <a:cxnLst/>
              <a:rect l="l" t="t" r="r" b="b"/>
              <a:pathLst>
                <a:path w="33654" h="34925">
                  <a:moveTo>
                    <a:pt x="33274" y="345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07" name="object 1407"/>
          <p:cNvSpPr txBox="1"/>
          <p:nvPr/>
        </p:nvSpPr>
        <p:spPr>
          <a:xfrm>
            <a:off x="9053979" y="6318844"/>
            <a:ext cx="97155" cy="27559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500" dirty="0">
                <a:latin typeface="Arial"/>
                <a:cs typeface="Arial"/>
              </a:rPr>
              <a:t>3700mm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1408" name="object 1408"/>
          <p:cNvGrpSpPr/>
          <p:nvPr/>
        </p:nvGrpSpPr>
        <p:grpSpPr>
          <a:xfrm>
            <a:off x="8246954" y="5202439"/>
            <a:ext cx="4688205" cy="2902585"/>
            <a:chOff x="8246954" y="5202439"/>
            <a:chExt cx="4688205" cy="2902585"/>
          </a:xfrm>
        </p:grpSpPr>
        <p:sp>
          <p:nvSpPr>
            <p:cNvPr id="1409" name="object 1409"/>
            <p:cNvSpPr/>
            <p:nvPr/>
          </p:nvSpPr>
          <p:spPr>
            <a:xfrm>
              <a:off x="12065717" y="5501026"/>
              <a:ext cx="31115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0" y="0"/>
                  </a:moveTo>
                  <a:lnTo>
                    <a:pt x="307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12096435" y="5231942"/>
              <a:ext cx="0" cy="269240"/>
            </a:xfrm>
            <a:custGeom>
              <a:avLst/>
              <a:gdLst/>
              <a:ahLst/>
              <a:cxnLst/>
              <a:rect l="l" t="t" r="r" b="b"/>
              <a:pathLst>
                <a:path h="269239">
                  <a:moveTo>
                    <a:pt x="0" y="0"/>
                  </a:moveTo>
                  <a:lnTo>
                    <a:pt x="0" y="26908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12065717" y="5202820"/>
              <a:ext cx="0" cy="298450"/>
            </a:xfrm>
            <a:custGeom>
              <a:avLst/>
              <a:gdLst/>
              <a:ahLst/>
              <a:cxnLst/>
              <a:rect l="l" t="t" r="r" b="b"/>
              <a:pathLst>
                <a:path h="298450">
                  <a:moveTo>
                    <a:pt x="0" y="0"/>
                  </a:moveTo>
                  <a:lnTo>
                    <a:pt x="0" y="2982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12065393" y="5500706"/>
              <a:ext cx="31115" cy="73025"/>
            </a:xfrm>
            <a:custGeom>
              <a:avLst/>
              <a:gdLst/>
              <a:ahLst/>
              <a:cxnLst/>
              <a:rect l="l" t="t" r="r" b="b"/>
              <a:pathLst>
                <a:path w="31115" h="73025">
                  <a:moveTo>
                    <a:pt x="30721" y="0"/>
                  </a:moveTo>
                  <a:lnTo>
                    <a:pt x="0" y="0"/>
                  </a:lnTo>
                  <a:lnTo>
                    <a:pt x="0" y="72948"/>
                  </a:lnTo>
                  <a:lnTo>
                    <a:pt x="30721" y="28155"/>
                  </a:lnTo>
                  <a:lnTo>
                    <a:pt x="307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12065713" y="5501026"/>
              <a:ext cx="31115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3072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12065717" y="5501029"/>
              <a:ext cx="0" cy="73025"/>
            </a:xfrm>
            <a:custGeom>
              <a:avLst/>
              <a:gdLst/>
              <a:ahLst/>
              <a:cxnLst/>
              <a:rect l="l" t="t" r="r" b="b"/>
              <a:pathLst>
                <a:path h="73025">
                  <a:moveTo>
                    <a:pt x="0" y="729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12096435" y="5501026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1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12065717" y="5202820"/>
              <a:ext cx="869315" cy="0"/>
            </a:xfrm>
            <a:custGeom>
              <a:avLst/>
              <a:gdLst/>
              <a:ahLst/>
              <a:cxnLst/>
              <a:rect l="l" t="t" r="r" b="b"/>
              <a:pathLst>
                <a:path w="869315">
                  <a:moveTo>
                    <a:pt x="0" y="0"/>
                  </a:moveTo>
                  <a:lnTo>
                    <a:pt x="86902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12065717" y="5232256"/>
              <a:ext cx="869315" cy="0"/>
            </a:xfrm>
            <a:custGeom>
              <a:avLst/>
              <a:gdLst/>
              <a:ahLst/>
              <a:cxnLst/>
              <a:rect l="l" t="t" r="r" b="b"/>
              <a:pathLst>
                <a:path w="869315">
                  <a:moveTo>
                    <a:pt x="0" y="0"/>
                  </a:moveTo>
                  <a:lnTo>
                    <a:pt x="86902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11747995" y="5202504"/>
              <a:ext cx="31115" cy="298450"/>
            </a:xfrm>
            <a:custGeom>
              <a:avLst/>
              <a:gdLst/>
              <a:ahLst/>
              <a:cxnLst/>
              <a:rect l="l" t="t" r="r" b="b"/>
              <a:pathLst>
                <a:path w="31115" h="298450">
                  <a:moveTo>
                    <a:pt x="30721" y="0"/>
                  </a:moveTo>
                  <a:lnTo>
                    <a:pt x="0" y="0"/>
                  </a:lnTo>
                  <a:lnTo>
                    <a:pt x="0" y="298208"/>
                  </a:lnTo>
                  <a:lnTo>
                    <a:pt x="30721" y="298208"/>
                  </a:lnTo>
                  <a:lnTo>
                    <a:pt x="307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11748314" y="5501026"/>
              <a:ext cx="31115" cy="0"/>
            </a:xfrm>
            <a:custGeom>
              <a:avLst/>
              <a:gdLst/>
              <a:ahLst/>
              <a:cxnLst/>
              <a:rect l="l" t="t" r="r" b="b"/>
              <a:pathLst>
                <a:path w="31115">
                  <a:moveTo>
                    <a:pt x="0" y="0"/>
                  </a:moveTo>
                  <a:lnTo>
                    <a:pt x="307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11779030" y="5202820"/>
              <a:ext cx="0" cy="298450"/>
            </a:xfrm>
            <a:custGeom>
              <a:avLst/>
              <a:gdLst/>
              <a:ahLst/>
              <a:cxnLst/>
              <a:rect l="l" t="t" r="r" b="b"/>
              <a:pathLst>
                <a:path h="298450">
                  <a:moveTo>
                    <a:pt x="0" y="0"/>
                  </a:moveTo>
                  <a:lnTo>
                    <a:pt x="0" y="2982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11748314" y="5202820"/>
              <a:ext cx="31115" cy="298450"/>
            </a:xfrm>
            <a:custGeom>
              <a:avLst/>
              <a:gdLst/>
              <a:ahLst/>
              <a:cxnLst/>
              <a:rect l="l" t="t" r="r" b="b"/>
              <a:pathLst>
                <a:path w="31115" h="298450">
                  <a:moveTo>
                    <a:pt x="0" y="0"/>
                  </a:moveTo>
                  <a:lnTo>
                    <a:pt x="0" y="298208"/>
                  </a:lnTo>
                </a:path>
                <a:path w="31115" h="298450">
                  <a:moveTo>
                    <a:pt x="0" y="0"/>
                  </a:moveTo>
                  <a:lnTo>
                    <a:pt x="30721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10886656" y="5202504"/>
              <a:ext cx="29845" cy="298450"/>
            </a:xfrm>
            <a:custGeom>
              <a:avLst/>
              <a:gdLst/>
              <a:ahLst/>
              <a:cxnLst/>
              <a:rect l="l" t="t" r="r" b="b"/>
              <a:pathLst>
                <a:path w="29845" h="298450">
                  <a:moveTo>
                    <a:pt x="29438" y="0"/>
                  </a:moveTo>
                  <a:lnTo>
                    <a:pt x="0" y="0"/>
                  </a:lnTo>
                  <a:lnTo>
                    <a:pt x="0" y="298208"/>
                  </a:lnTo>
                  <a:lnTo>
                    <a:pt x="29438" y="298208"/>
                  </a:lnTo>
                  <a:lnTo>
                    <a:pt x="294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10886971" y="5501026"/>
              <a:ext cx="29845" cy="0"/>
            </a:xfrm>
            <a:custGeom>
              <a:avLst/>
              <a:gdLst/>
              <a:ahLst/>
              <a:cxnLst/>
              <a:rect l="l" t="t" r="r" b="b"/>
              <a:pathLst>
                <a:path w="29845">
                  <a:moveTo>
                    <a:pt x="0" y="0"/>
                  </a:moveTo>
                  <a:lnTo>
                    <a:pt x="294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10916408" y="5202820"/>
              <a:ext cx="0" cy="298450"/>
            </a:xfrm>
            <a:custGeom>
              <a:avLst/>
              <a:gdLst/>
              <a:ahLst/>
              <a:cxnLst/>
              <a:rect l="l" t="t" r="r" b="b"/>
              <a:pathLst>
                <a:path h="298450">
                  <a:moveTo>
                    <a:pt x="0" y="0"/>
                  </a:moveTo>
                  <a:lnTo>
                    <a:pt x="0" y="29820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10886971" y="5202820"/>
              <a:ext cx="29845" cy="298450"/>
            </a:xfrm>
            <a:custGeom>
              <a:avLst/>
              <a:gdLst/>
              <a:ahLst/>
              <a:cxnLst/>
              <a:rect l="l" t="t" r="r" b="b"/>
              <a:pathLst>
                <a:path w="29845" h="298450">
                  <a:moveTo>
                    <a:pt x="0" y="0"/>
                  </a:moveTo>
                  <a:lnTo>
                    <a:pt x="0" y="298208"/>
                  </a:lnTo>
                </a:path>
                <a:path w="29845" h="298450">
                  <a:moveTo>
                    <a:pt x="0" y="0"/>
                  </a:moveTo>
                  <a:lnTo>
                    <a:pt x="2943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10903610" y="5591898"/>
              <a:ext cx="12065" cy="523875"/>
            </a:xfrm>
            <a:custGeom>
              <a:avLst/>
              <a:gdLst/>
              <a:ahLst/>
              <a:cxnLst/>
              <a:rect l="l" t="t" r="r" b="b"/>
              <a:pathLst>
                <a:path w="12065" h="523875">
                  <a:moveTo>
                    <a:pt x="11518" y="0"/>
                  </a:moveTo>
                  <a:lnTo>
                    <a:pt x="0" y="0"/>
                  </a:lnTo>
                  <a:lnTo>
                    <a:pt x="0" y="523455"/>
                  </a:lnTo>
                  <a:lnTo>
                    <a:pt x="11518" y="523455"/>
                  </a:lnTo>
                  <a:lnTo>
                    <a:pt x="11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10903609" y="5591895"/>
              <a:ext cx="12065" cy="523875"/>
            </a:xfrm>
            <a:custGeom>
              <a:avLst/>
              <a:gdLst/>
              <a:ahLst/>
              <a:cxnLst/>
              <a:rect l="l" t="t" r="r" b="b"/>
              <a:pathLst>
                <a:path w="12065" h="523875">
                  <a:moveTo>
                    <a:pt x="0" y="0"/>
                  </a:moveTo>
                  <a:lnTo>
                    <a:pt x="11518" y="0"/>
                  </a:lnTo>
                  <a:lnTo>
                    <a:pt x="11518" y="523455"/>
                  </a:lnTo>
                  <a:lnTo>
                    <a:pt x="0" y="52345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10902010" y="5573661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4">
                  <a:moveTo>
                    <a:pt x="1408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4084" y="17919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10902324" y="5573977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10902330" y="557397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10902324" y="5573975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4">
                  <a:moveTo>
                    <a:pt x="14084" y="17919"/>
                  </a:moveTo>
                  <a:lnTo>
                    <a:pt x="14084" y="0"/>
                  </a:lnTo>
                </a:path>
                <a:path w="14604" h="18414">
                  <a:moveTo>
                    <a:pt x="1408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10902010" y="6115037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4">
                  <a:moveTo>
                    <a:pt x="1408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4084" y="17919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10902324" y="6115357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10902330" y="611535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10902324" y="6115354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4">
                  <a:moveTo>
                    <a:pt x="14084" y="17919"/>
                  </a:moveTo>
                  <a:lnTo>
                    <a:pt x="14084" y="0"/>
                  </a:lnTo>
                </a:path>
                <a:path w="14604" h="18414">
                  <a:moveTo>
                    <a:pt x="1408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10903609" y="5591895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10915128" y="5591895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10907448" y="5591895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10911289" y="5591895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10915129" y="6572262"/>
              <a:ext cx="833755" cy="9525"/>
            </a:xfrm>
            <a:custGeom>
              <a:avLst/>
              <a:gdLst/>
              <a:ahLst/>
              <a:cxnLst/>
              <a:rect l="l" t="t" r="r" b="b"/>
              <a:pathLst>
                <a:path w="833754" h="9525">
                  <a:moveTo>
                    <a:pt x="833183" y="0"/>
                  </a:moveTo>
                  <a:lnTo>
                    <a:pt x="0" y="0"/>
                  </a:lnTo>
                  <a:lnTo>
                    <a:pt x="0" y="8953"/>
                  </a:lnTo>
                  <a:lnTo>
                    <a:pt x="833183" y="8953"/>
                  </a:lnTo>
                  <a:lnTo>
                    <a:pt x="833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10915128" y="6572265"/>
              <a:ext cx="833755" cy="9525"/>
            </a:xfrm>
            <a:custGeom>
              <a:avLst/>
              <a:gdLst/>
              <a:ahLst/>
              <a:cxnLst/>
              <a:rect l="l" t="t" r="r" b="b"/>
              <a:pathLst>
                <a:path w="833754" h="9525">
                  <a:moveTo>
                    <a:pt x="0" y="0"/>
                  </a:moveTo>
                  <a:lnTo>
                    <a:pt x="833183" y="0"/>
                  </a:lnTo>
                  <a:lnTo>
                    <a:pt x="833183" y="8953"/>
                  </a:lnTo>
                  <a:lnTo>
                    <a:pt x="0" y="895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10903610" y="6197269"/>
              <a:ext cx="12065" cy="522605"/>
            </a:xfrm>
            <a:custGeom>
              <a:avLst/>
              <a:gdLst/>
              <a:ahLst/>
              <a:cxnLst/>
              <a:rect l="l" t="t" r="r" b="b"/>
              <a:pathLst>
                <a:path w="12065" h="522604">
                  <a:moveTo>
                    <a:pt x="11518" y="0"/>
                  </a:moveTo>
                  <a:lnTo>
                    <a:pt x="0" y="0"/>
                  </a:lnTo>
                  <a:lnTo>
                    <a:pt x="0" y="522185"/>
                  </a:lnTo>
                  <a:lnTo>
                    <a:pt x="11518" y="522185"/>
                  </a:lnTo>
                  <a:lnTo>
                    <a:pt x="11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10903609" y="6197267"/>
              <a:ext cx="12065" cy="522605"/>
            </a:xfrm>
            <a:custGeom>
              <a:avLst/>
              <a:gdLst/>
              <a:ahLst/>
              <a:cxnLst/>
              <a:rect l="l" t="t" r="r" b="b"/>
              <a:pathLst>
                <a:path w="12065" h="522604">
                  <a:moveTo>
                    <a:pt x="0" y="0"/>
                  </a:moveTo>
                  <a:lnTo>
                    <a:pt x="11518" y="0"/>
                  </a:lnTo>
                  <a:lnTo>
                    <a:pt x="11518" y="522185"/>
                  </a:lnTo>
                  <a:lnTo>
                    <a:pt x="0" y="52218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10902010" y="6179032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4">
                  <a:moveTo>
                    <a:pt x="1408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4084" y="17919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10902324" y="6179348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10902330" y="617934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10902324" y="6179347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4">
                  <a:moveTo>
                    <a:pt x="14084" y="17919"/>
                  </a:moveTo>
                  <a:lnTo>
                    <a:pt x="14084" y="0"/>
                  </a:lnTo>
                </a:path>
                <a:path w="14604" h="18414">
                  <a:moveTo>
                    <a:pt x="1408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10902010" y="6719125"/>
              <a:ext cx="14604" cy="19685"/>
            </a:xfrm>
            <a:custGeom>
              <a:avLst/>
              <a:gdLst/>
              <a:ahLst/>
              <a:cxnLst/>
              <a:rect l="l" t="t" r="r" b="b"/>
              <a:pathLst>
                <a:path w="14604" h="19684">
                  <a:moveTo>
                    <a:pt x="14084" y="0"/>
                  </a:moveTo>
                  <a:lnTo>
                    <a:pt x="0" y="0"/>
                  </a:lnTo>
                  <a:lnTo>
                    <a:pt x="0" y="19202"/>
                  </a:lnTo>
                  <a:lnTo>
                    <a:pt x="14084" y="19202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10902324" y="6719448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10902330" y="671944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4">
                  <a:moveTo>
                    <a:pt x="0" y="1920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10902324" y="6719444"/>
              <a:ext cx="14604" cy="19685"/>
            </a:xfrm>
            <a:custGeom>
              <a:avLst/>
              <a:gdLst/>
              <a:ahLst/>
              <a:cxnLst/>
              <a:rect l="l" t="t" r="r" b="b"/>
              <a:pathLst>
                <a:path w="14604" h="19684">
                  <a:moveTo>
                    <a:pt x="14084" y="19202"/>
                  </a:moveTo>
                  <a:lnTo>
                    <a:pt x="14084" y="0"/>
                  </a:lnTo>
                </a:path>
                <a:path w="14604" h="19684">
                  <a:moveTo>
                    <a:pt x="14084" y="19202"/>
                  </a:moveTo>
                  <a:lnTo>
                    <a:pt x="0" y="1920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10903609" y="6197267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10915128" y="6197267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10907448" y="6197267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10911289" y="6197267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10915129" y="7176350"/>
              <a:ext cx="833755" cy="9525"/>
            </a:xfrm>
            <a:custGeom>
              <a:avLst/>
              <a:gdLst/>
              <a:ahLst/>
              <a:cxnLst/>
              <a:rect l="l" t="t" r="r" b="b"/>
              <a:pathLst>
                <a:path w="833754" h="9525">
                  <a:moveTo>
                    <a:pt x="833183" y="0"/>
                  </a:moveTo>
                  <a:lnTo>
                    <a:pt x="0" y="0"/>
                  </a:lnTo>
                  <a:lnTo>
                    <a:pt x="0" y="8953"/>
                  </a:lnTo>
                  <a:lnTo>
                    <a:pt x="833183" y="8953"/>
                  </a:lnTo>
                  <a:lnTo>
                    <a:pt x="833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10915128" y="7176355"/>
              <a:ext cx="833755" cy="9525"/>
            </a:xfrm>
            <a:custGeom>
              <a:avLst/>
              <a:gdLst/>
              <a:ahLst/>
              <a:cxnLst/>
              <a:rect l="l" t="t" r="r" b="b"/>
              <a:pathLst>
                <a:path w="833754" h="9525">
                  <a:moveTo>
                    <a:pt x="0" y="0"/>
                  </a:moveTo>
                  <a:lnTo>
                    <a:pt x="833183" y="0"/>
                  </a:lnTo>
                  <a:lnTo>
                    <a:pt x="833183" y="8953"/>
                  </a:lnTo>
                  <a:lnTo>
                    <a:pt x="0" y="895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10903610" y="6801358"/>
              <a:ext cx="12065" cy="523875"/>
            </a:xfrm>
            <a:custGeom>
              <a:avLst/>
              <a:gdLst/>
              <a:ahLst/>
              <a:cxnLst/>
              <a:rect l="l" t="t" r="r" b="b"/>
              <a:pathLst>
                <a:path w="12065" h="523875">
                  <a:moveTo>
                    <a:pt x="11518" y="0"/>
                  </a:moveTo>
                  <a:lnTo>
                    <a:pt x="0" y="0"/>
                  </a:lnTo>
                  <a:lnTo>
                    <a:pt x="0" y="523455"/>
                  </a:lnTo>
                  <a:lnTo>
                    <a:pt x="11518" y="523455"/>
                  </a:lnTo>
                  <a:lnTo>
                    <a:pt x="11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10903609" y="6801359"/>
              <a:ext cx="12065" cy="523875"/>
            </a:xfrm>
            <a:custGeom>
              <a:avLst/>
              <a:gdLst/>
              <a:ahLst/>
              <a:cxnLst/>
              <a:rect l="l" t="t" r="r" b="b"/>
              <a:pathLst>
                <a:path w="12065" h="523875">
                  <a:moveTo>
                    <a:pt x="0" y="0"/>
                  </a:moveTo>
                  <a:lnTo>
                    <a:pt x="11518" y="0"/>
                  </a:lnTo>
                  <a:lnTo>
                    <a:pt x="11518" y="523455"/>
                  </a:lnTo>
                  <a:lnTo>
                    <a:pt x="0" y="52345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10902010" y="6783120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5">
                  <a:moveTo>
                    <a:pt x="1408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4084" y="17919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10902324" y="6783440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10902330" y="6783439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10902324" y="6783439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5">
                  <a:moveTo>
                    <a:pt x="14084" y="17919"/>
                  </a:moveTo>
                  <a:lnTo>
                    <a:pt x="14084" y="0"/>
                  </a:lnTo>
                </a:path>
                <a:path w="14604" h="18415">
                  <a:moveTo>
                    <a:pt x="1408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10902010" y="7324496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5">
                  <a:moveTo>
                    <a:pt x="1408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4084" y="17919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10902324" y="7324820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10902330" y="732481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10902324" y="7324817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5">
                  <a:moveTo>
                    <a:pt x="14084" y="17919"/>
                  </a:moveTo>
                  <a:lnTo>
                    <a:pt x="14084" y="0"/>
                  </a:lnTo>
                </a:path>
                <a:path w="14604" h="18415">
                  <a:moveTo>
                    <a:pt x="1408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10903609" y="6801359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10915128" y="6801359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10907448" y="6801359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10911289" y="6801359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9827251" y="5573977"/>
              <a:ext cx="0" cy="1769110"/>
            </a:xfrm>
            <a:custGeom>
              <a:avLst/>
              <a:gdLst/>
              <a:ahLst/>
              <a:cxnLst/>
              <a:rect l="l" t="t" r="r" b="b"/>
              <a:pathLst>
                <a:path h="1769109">
                  <a:moveTo>
                    <a:pt x="0" y="0"/>
                  </a:moveTo>
                  <a:lnTo>
                    <a:pt x="0" y="176875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10040988" y="5591898"/>
              <a:ext cx="12065" cy="523875"/>
            </a:xfrm>
            <a:custGeom>
              <a:avLst/>
              <a:gdLst/>
              <a:ahLst/>
              <a:cxnLst/>
              <a:rect l="l" t="t" r="r" b="b"/>
              <a:pathLst>
                <a:path w="12065" h="523875">
                  <a:moveTo>
                    <a:pt x="11518" y="0"/>
                  </a:moveTo>
                  <a:lnTo>
                    <a:pt x="0" y="0"/>
                  </a:lnTo>
                  <a:lnTo>
                    <a:pt x="0" y="523455"/>
                  </a:lnTo>
                  <a:lnTo>
                    <a:pt x="11518" y="523455"/>
                  </a:lnTo>
                  <a:lnTo>
                    <a:pt x="11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10040987" y="5591895"/>
              <a:ext cx="12065" cy="523875"/>
            </a:xfrm>
            <a:custGeom>
              <a:avLst/>
              <a:gdLst/>
              <a:ahLst/>
              <a:cxnLst/>
              <a:rect l="l" t="t" r="r" b="b"/>
              <a:pathLst>
                <a:path w="12065" h="523875">
                  <a:moveTo>
                    <a:pt x="0" y="0"/>
                  </a:moveTo>
                  <a:lnTo>
                    <a:pt x="11518" y="0"/>
                  </a:lnTo>
                  <a:lnTo>
                    <a:pt x="11518" y="523455"/>
                  </a:lnTo>
                  <a:lnTo>
                    <a:pt x="0" y="52345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10039388" y="5573661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4">
                  <a:moveTo>
                    <a:pt x="1408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4084" y="17919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10039701" y="5573977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10039708" y="557397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10039701" y="5573975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4">
                  <a:moveTo>
                    <a:pt x="14084" y="17919"/>
                  </a:moveTo>
                  <a:lnTo>
                    <a:pt x="14084" y="0"/>
                  </a:lnTo>
                </a:path>
                <a:path w="14604" h="18414">
                  <a:moveTo>
                    <a:pt x="1408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10039388" y="6115037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4">
                  <a:moveTo>
                    <a:pt x="1408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4084" y="17919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10039701" y="6115357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10039708" y="611535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10039701" y="6115354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4">
                  <a:moveTo>
                    <a:pt x="14084" y="17919"/>
                  </a:moveTo>
                  <a:lnTo>
                    <a:pt x="14084" y="0"/>
                  </a:lnTo>
                </a:path>
                <a:path w="14604" h="18414">
                  <a:moveTo>
                    <a:pt x="1408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10040987" y="5591895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10052506" y="5591895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10044827" y="5591895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10048666" y="5591895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10040988" y="6197269"/>
              <a:ext cx="12065" cy="522605"/>
            </a:xfrm>
            <a:custGeom>
              <a:avLst/>
              <a:gdLst/>
              <a:ahLst/>
              <a:cxnLst/>
              <a:rect l="l" t="t" r="r" b="b"/>
              <a:pathLst>
                <a:path w="12065" h="522604">
                  <a:moveTo>
                    <a:pt x="11518" y="0"/>
                  </a:moveTo>
                  <a:lnTo>
                    <a:pt x="0" y="0"/>
                  </a:lnTo>
                  <a:lnTo>
                    <a:pt x="0" y="522185"/>
                  </a:lnTo>
                  <a:lnTo>
                    <a:pt x="11518" y="522185"/>
                  </a:lnTo>
                  <a:lnTo>
                    <a:pt x="11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10040987" y="6197267"/>
              <a:ext cx="12065" cy="522605"/>
            </a:xfrm>
            <a:custGeom>
              <a:avLst/>
              <a:gdLst/>
              <a:ahLst/>
              <a:cxnLst/>
              <a:rect l="l" t="t" r="r" b="b"/>
              <a:pathLst>
                <a:path w="12065" h="522604">
                  <a:moveTo>
                    <a:pt x="0" y="0"/>
                  </a:moveTo>
                  <a:lnTo>
                    <a:pt x="11518" y="0"/>
                  </a:lnTo>
                  <a:lnTo>
                    <a:pt x="11518" y="522185"/>
                  </a:lnTo>
                  <a:lnTo>
                    <a:pt x="0" y="52218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10039388" y="6179032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4">
                  <a:moveTo>
                    <a:pt x="1408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4084" y="17919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10039701" y="6179348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10039708" y="617934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10039701" y="6179347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4">
                  <a:moveTo>
                    <a:pt x="14084" y="17919"/>
                  </a:moveTo>
                  <a:lnTo>
                    <a:pt x="14084" y="0"/>
                  </a:lnTo>
                </a:path>
                <a:path w="14604" h="18414">
                  <a:moveTo>
                    <a:pt x="1408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10039388" y="6719125"/>
              <a:ext cx="14604" cy="19685"/>
            </a:xfrm>
            <a:custGeom>
              <a:avLst/>
              <a:gdLst/>
              <a:ahLst/>
              <a:cxnLst/>
              <a:rect l="l" t="t" r="r" b="b"/>
              <a:pathLst>
                <a:path w="14604" h="19684">
                  <a:moveTo>
                    <a:pt x="14084" y="0"/>
                  </a:moveTo>
                  <a:lnTo>
                    <a:pt x="0" y="0"/>
                  </a:lnTo>
                  <a:lnTo>
                    <a:pt x="0" y="19202"/>
                  </a:lnTo>
                  <a:lnTo>
                    <a:pt x="14084" y="19202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10039701" y="6719448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10039708" y="671944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4">
                  <a:moveTo>
                    <a:pt x="0" y="1920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10039701" y="6719444"/>
              <a:ext cx="14604" cy="19685"/>
            </a:xfrm>
            <a:custGeom>
              <a:avLst/>
              <a:gdLst/>
              <a:ahLst/>
              <a:cxnLst/>
              <a:rect l="l" t="t" r="r" b="b"/>
              <a:pathLst>
                <a:path w="14604" h="19684">
                  <a:moveTo>
                    <a:pt x="14084" y="19202"/>
                  </a:moveTo>
                  <a:lnTo>
                    <a:pt x="14084" y="0"/>
                  </a:lnTo>
                </a:path>
                <a:path w="14604" h="19684">
                  <a:moveTo>
                    <a:pt x="14084" y="19202"/>
                  </a:moveTo>
                  <a:lnTo>
                    <a:pt x="0" y="1920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10040987" y="6197267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10052506" y="6197267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10044827" y="6197267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10048666" y="6197267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10040988" y="6801358"/>
              <a:ext cx="12065" cy="523875"/>
            </a:xfrm>
            <a:custGeom>
              <a:avLst/>
              <a:gdLst/>
              <a:ahLst/>
              <a:cxnLst/>
              <a:rect l="l" t="t" r="r" b="b"/>
              <a:pathLst>
                <a:path w="12065" h="523875">
                  <a:moveTo>
                    <a:pt x="11518" y="0"/>
                  </a:moveTo>
                  <a:lnTo>
                    <a:pt x="0" y="0"/>
                  </a:lnTo>
                  <a:lnTo>
                    <a:pt x="0" y="523455"/>
                  </a:lnTo>
                  <a:lnTo>
                    <a:pt x="11518" y="523455"/>
                  </a:lnTo>
                  <a:lnTo>
                    <a:pt x="11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10040987" y="6801359"/>
              <a:ext cx="12065" cy="523875"/>
            </a:xfrm>
            <a:custGeom>
              <a:avLst/>
              <a:gdLst/>
              <a:ahLst/>
              <a:cxnLst/>
              <a:rect l="l" t="t" r="r" b="b"/>
              <a:pathLst>
                <a:path w="12065" h="523875">
                  <a:moveTo>
                    <a:pt x="0" y="0"/>
                  </a:moveTo>
                  <a:lnTo>
                    <a:pt x="11518" y="0"/>
                  </a:lnTo>
                  <a:lnTo>
                    <a:pt x="11518" y="523455"/>
                  </a:lnTo>
                  <a:lnTo>
                    <a:pt x="0" y="52345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10039388" y="6783120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5">
                  <a:moveTo>
                    <a:pt x="1408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4084" y="17919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10039701" y="6783440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10039708" y="6783439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10039701" y="6783439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5">
                  <a:moveTo>
                    <a:pt x="14084" y="17919"/>
                  </a:moveTo>
                  <a:lnTo>
                    <a:pt x="14084" y="0"/>
                  </a:lnTo>
                </a:path>
                <a:path w="14604" h="18415">
                  <a:moveTo>
                    <a:pt x="1408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10038118" y="7324496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5">
                  <a:moveTo>
                    <a:pt x="1535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5354" y="17919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10038432" y="732482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10038428" y="732481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10038432" y="7324817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5">
                  <a:moveTo>
                    <a:pt x="15354" y="17919"/>
                  </a:moveTo>
                  <a:lnTo>
                    <a:pt x="15354" y="0"/>
                  </a:lnTo>
                </a:path>
                <a:path w="15875" h="18415">
                  <a:moveTo>
                    <a:pt x="1535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10040987" y="6801359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10052506" y="6801359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10044827" y="6801359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10048666" y="6801359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9526484" y="7557753"/>
              <a:ext cx="13335" cy="522605"/>
            </a:xfrm>
            <a:custGeom>
              <a:avLst/>
              <a:gdLst/>
              <a:ahLst/>
              <a:cxnLst/>
              <a:rect l="l" t="t" r="r" b="b"/>
              <a:pathLst>
                <a:path w="13334" h="522604">
                  <a:moveTo>
                    <a:pt x="0" y="0"/>
                  </a:moveTo>
                  <a:lnTo>
                    <a:pt x="12801" y="0"/>
                  </a:lnTo>
                  <a:lnTo>
                    <a:pt x="12801" y="522185"/>
                  </a:lnTo>
                  <a:lnTo>
                    <a:pt x="0" y="52218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9524885" y="7387208"/>
              <a:ext cx="15875" cy="170815"/>
            </a:xfrm>
            <a:custGeom>
              <a:avLst/>
              <a:gdLst/>
              <a:ahLst/>
              <a:cxnLst/>
              <a:rect l="l" t="t" r="r" b="b"/>
              <a:pathLst>
                <a:path w="15875" h="170815">
                  <a:moveTo>
                    <a:pt x="15354" y="0"/>
                  </a:moveTo>
                  <a:lnTo>
                    <a:pt x="0" y="0"/>
                  </a:lnTo>
                  <a:lnTo>
                    <a:pt x="0" y="170218"/>
                  </a:lnTo>
                  <a:lnTo>
                    <a:pt x="15354" y="170218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9525209" y="7387532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9525205" y="7387535"/>
              <a:ext cx="0" cy="170815"/>
            </a:xfrm>
            <a:custGeom>
              <a:avLst/>
              <a:gdLst/>
              <a:ahLst/>
              <a:cxnLst/>
              <a:rect l="l" t="t" r="r" b="b"/>
              <a:pathLst>
                <a:path h="170815">
                  <a:moveTo>
                    <a:pt x="0" y="17021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9525209" y="7387535"/>
              <a:ext cx="15875" cy="170815"/>
            </a:xfrm>
            <a:custGeom>
              <a:avLst/>
              <a:gdLst/>
              <a:ahLst/>
              <a:cxnLst/>
              <a:rect l="l" t="t" r="r" b="b"/>
              <a:pathLst>
                <a:path w="15875" h="170815">
                  <a:moveTo>
                    <a:pt x="15354" y="170218"/>
                  </a:moveTo>
                  <a:lnTo>
                    <a:pt x="15354" y="0"/>
                  </a:lnTo>
                </a:path>
                <a:path w="15875" h="170815">
                  <a:moveTo>
                    <a:pt x="15354" y="170218"/>
                  </a:moveTo>
                  <a:lnTo>
                    <a:pt x="0" y="1702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9524885" y="8079613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4">
                  <a:moveTo>
                    <a:pt x="15354" y="0"/>
                  </a:moveTo>
                  <a:lnTo>
                    <a:pt x="0" y="0"/>
                  </a:lnTo>
                  <a:lnTo>
                    <a:pt x="0" y="19202"/>
                  </a:lnTo>
                  <a:lnTo>
                    <a:pt x="15354" y="19202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9525209" y="8079934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9525205" y="8079929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4">
                  <a:moveTo>
                    <a:pt x="0" y="1920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9525209" y="8079929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4">
                  <a:moveTo>
                    <a:pt x="15354" y="19202"/>
                  </a:moveTo>
                  <a:lnTo>
                    <a:pt x="15354" y="0"/>
                  </a:lnTo>
                </a:path>
                <a:path w="15875" h="19684">
                  <a:moveTo>
                    <a:pt x="15354" y="19202"/>
                  </a:moveTo>
                  <a:lnTo>
                    <a:pt x="0" y="1920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9526484" y="7557753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9539285" y="7557753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9531605" y="7557753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9534164" y="7557753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11476985" y="7387532"/>
              <a:ext cx="0" cy="711835"/>
            </a:xfrm>
            <a:custGeom>
              <a:avLst/>
              <a:gdLst/>
              <a:ahLst/>
              <a:cxnLst/>
              <a:rect l="l" t="t" r="r" b="b"/>
              <a:pathLst>
                <a:path h="711834">
                  <a:moveTo>
                    <a:pt x="0" y="0"/>
                  </a:moveTo>
                  <a:lnTo>
                    <a:pt x="0" y="7115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11914695" y="7735653"/>
              <a:ext cx="135890" cy="363855"/>
            </a:xfrm>
            <a:custGeom>
              <a:avLst/>
              <a:gdLst/>
              <a:ahLst/>
              <a:cxnLst/>
              <a:rect l="l" t="t" r="r" b="b"/>
              <a:pathLst>
                <a:path w="135890" h="363854">
                  <a:moveTo>
                    <a:pt x="0" y="0"/>
                  </a:moveTo>
                  <a:lnTo>
                    <a:pt x="135661" y="0"/>
                  </a:lnTo>
                  <a:lnTo>
                    <a:pt x="135661" y="363474"/>
                  </a:lnTo>
                  <a:lnTo>
                    <a:pt x="0" y="36347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11921095" y="7742053"/>
              <a:ext cx="124460" cy="351155"/>
            </a:xfrm>
            <a:custGeom>
              <a:avLst/>
              <a:gdLst/>
              <a:ahLst/>
              <a:cxnLst/>
              <a:rect l="l" t="t" r="r" b="b"/>
              <a:pathLst>
                <a:path w="124459" h="351154">
                  <a:moveTo>
                    <a:pt x="0" y="0"/>
                  </a:moveTo>
                  <a:lnTo>
                    <a:pt x="124142" y="0"/>
                  </a:lnTo>
                  <a:lnTo>
                    <a:pt x="124142" y="350685"/>
                  </a:lnTo>
                  <a:lnTo>
                    <a:pt x="0" y="35068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11923656" y="7937877"/>
              <a:ext cx="10795" cy="12065"/>
            </a:xfrm>
            <a:custGeom>
              <a:avLst/>
              <a:gdLst/>
              <a:ahLst/>
              <a:cxnLst/>
              <a:rect l="l" t="t" r="r" b="b"/>
              <a:pathLst>
                <a:path w="10795" h="12065">
                  <a:moveTo>
                    <a:pt x="10236" y="5753"/>
                  </a:moveTo>
                  <a:lnTo>
                    <a:pt x="10236" y="2578"/>
                  </a:lnTo>
                  <a:lnTo>
                    <a:pt x="7950" y="0"/>
                  </a:lnTo>
                  <a:lnTo>
                    <a:pt x="5118" y="0"/>
                  </a:lnTo>
                  <a:lnTo>
                    <a:pt x="2286" y="0"/>
                  </a:lnTo>
                  <a:lnTo>
                    <a:pt x="0" y="2578"/>
                  </a:lnTo>
                  <a:lnTo>
                    <a:pt x="0" y="5753"/>
                  </a:lnTo>
                  <a:lnTo>
                    <a:pt x="0" y="8928"/>
                  </a:lnTo>
                  <a:lnTo>
                    <a:pt x="2286" y="11518"/>
                  </a:lnTo>
                  <a:lnTo>
                    <a:pt x="5118" y="11518"/>
                  </a:lnTo>
                  <a:lnTo>
                    <a:pt x="7950" y="11518"/>
                  </a:lnTo>
                  <a:lnTo>
                    <a:pt x="10236" y="8928"/>
                  </a:lnTo>
                  <a:lnTo>
                    <a:pt x="10236" y="5753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11927498" y="7941703"/>
              <a:ext cx="32384" cy="5715"/>
            </a:xfrm>
            <a:custGeom>
              <a:avLst/>
              <a:gdLst/>
              <a:ahLst/>
              <a:cxnLst/>
              <a:rect l="l" t="t" r="r" b="b"/>
              <a:pathLst>
                <a:path w="32384" h="5715">
                  <a:moveTo>
                    <a:pt x="31127" y="0"/>
                  </a:moveTo>
                  <a:lnTo>
                    <a:pt x="850" y="0"/>
                  </a:lnTo>
                  <a:lnTo>
                    <a:pt x="0" y="863"/>
                  </a:lnTo>
                  <a:lnTo>
                    <a:pt x="0" y="4267"/>
                  </a:lnTo>
                  <a:lnTo>
                    <a:pt x="850" y="5130"/>
                  </a:lnTo>
                  <a:lnTo>
                    <a:pt x="31127" y="5130"/>
                  </a:lnTo>
                  <a:lnTo>
                    <a:pt x="31991" y="4267"/>
                  </a:lnTo>
                  <a:lnTo>
                    <a:pt x="31991" y="2565"/>
                  </a:lnTo>
                  <a:lnTo>
                    <a:pt x="31991" y="863"/>
                  </a:lnTo>
                  <a:lnTo>
                    <a:pt x="311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11927498" y="7941703"/>
              <a:ext cx="32384" cy="5715"/>
            </a:xfrm>
            <a:custGeom>
              <a:avLst/>
              <a:gdLst/>
              <a:ahLst/>
              <a:cxnLst/>
              <a:rect l="l" t="t" r="r" b="b"/>
              <a:pathLst>
                <a:path w="32384" h="5715">
                  <a:moveTo>
                    <a:pt x="31991" y="2565"/>
                  </a:moveTo>
                  <a:lnTo>
                    <a:pt x="31991" y="3200"/>
                  </a:lnTo>
                  <a:lnTo>
                    <a:pt x="31991" y="4267"/>
                  </a:lnTo>
                  <a:lnTo>
                    <a:pt x="31127" y="5130"/>
                  </a:lnTo>
                  <a:lnTo>
                    <a:pt x="30073" y="5130"/>
                  </a:lnTo>
                  <a:lnTo>
                    <a:pt x="1917" y="5130"/>
                  </a:lnTo>
                  <a:lnTo>
                    <a:pt x="850" y="5130"/>
                  </a:lnTo>
                  <a:lnTo>
                    <a:pt x="0" y="4267"/>
                  </a:lnTo>
                  <a:lnTo>
                    <a:pt x="0" y="3200"/>
                  </a:lnTo>
                  <a:lnTo>
                    <a:pt x="0" y="1930"/>
                  </a:lnTo>
                  <a:lnTo>
                    <a:pt x="0" y="863"/>
                  </a:lnTo>
                  <a:lnTo>
                    <a:pt x="850" y="0"/>
                  </a:lnTo>
                  <a:lnTo>
                    <a:pt x="1917" y="0"/>
                  </a:lnTo>
                  <a:lnTo>
                    <a:pt x="30073" y="0"/>
                  </a:lnTo>
                  <a:lnTo>
                    <a:pt x="31127" y="0"/>
                  </a:lnTo>
                  <a:lnTo>
                    <a:pt x="31991" y="863"/>
                  </a:lnTo>
                  <a:lnTo>
                    <a:pt x="31991" y="1930"/>
                  </a:lnTo>
                  <a:lnTo>
                    <a:pt x="31991" y="2565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11526898" y="7735653"/>
              <a:ext cx="40005" cy="363855"/>
            </a:xfrm>
            <a:custGeom>
              <a:avLst/>
              <a:gdLst/>
              <a:ahLst/>
              <a:cxnLst/>
              <a:rect l="l" t="t" r="r" b="b"/>
              <a:pathLst>
                <a:path w="40004" h="363854">
                  <a:moveTo>
                    <a:pt x="0" y="0"/>
                  </a:moveTo>
                  <a:lnTo>
                    <a:pt x="39674" y="0"/>
                  </a:lnTo>
                  <a:lnTo>
                    <a:pt x="39674" y="363474"/>
                  </a:lnTo>
                  <a:lnTo>
                    <a:pt x="0" y="36347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11528178" y="7742053"/>
              <a:ext cx="37465" cy="351155"/>
            </a:xfrm>
            <a:custGeom>
              <a:avLst/>
              <a:gdLst/>
              <a:ahLst/>
              <a:cxnLst/>
              <a:rect l="l" t="t" r="r" b="b"/>
              <a:pathLst>
                <a:path w="37465" h="351154">
                  <a:moveTo>
                    <a:pt x="0" y="0"/>
                  </a:moveTo>
                  <a:lnTo>
                    <a:pt x="37122" y="0"/>
                  </a:lnTo>
                  <a:lnTo>
                    <a:pt x="37122" y="350685"/>
                  </a:lnTo>
                  <a:lnTo>
                    <a:pt x="0" y="35068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11561100" y="7938444"/>
              <a:ext cx="3175" cy="10795"/>
            </a:xfrm>
            <a:custGeom>
              <a:avLst/>
              <a:gdLst/>
              <a:ahLst/>
              <a:cxnLst/>
              <a:rect l="l" t="t" r="r" b="b"/>
              <a:pathLst>
                <a:path w="3175" h="10795">
                  <a:moveTo>
                    <a:pt x="2298" y="698"/>
                  </a:moveTo>
                  <a:lnTo>
                    <a:pt x="2540" y="1168"/>
                  </a:lnTo>
                  <a:lnTo>
                    <a:pt x="2717" y="1803"/>
                  </a:lnTo>
                  <a:lnTo>
                    <a:pt x="2857" y="2616"/>
                  </a:lnTo>
                  <a:lnTo>
                    <a:pt x="2997" y="3429"/>
                  </a:lnTo>
                  <a:lnTo>
                    <a:pt x="3060" y="4292"/>
                  </a:lnTo>
                  <a:lnTo>
                    <a:pt x="3060" y="5232"/>
                  </a:lnTo>
                  <a:lnTo>
                    <a:pt x="3060" y="6172"/>
                  </a:lnTo>
                  <a:lnTo>
                    <a:pt x="2997" y="7035"/>
                  </a:lnTo>
                  <a:lnTo>
                    <a:pt x="2857" y="7848"/>
                  </a:lnTo>
                  <a:lnTo>
                    <a:pt x="2717" y="8661"/>
                  </a:lnTo>
                  <a:lnTo>
                    <a:pt x="2540" y="9296"/>
                  </a:lnTo>
                  <a:lnTo>
                    <a:pt x="2298" y="9766"/>
                  </a:lnTo>
                  <a:lnTo>
                    <a:pt x="2057" y="10236"/>
                  </a:lnTo>
                  <a:lnTo>
                    <a:pt x="1803" y="10464"/>
                  </a:lnTo>
                  <a:lnTo>
                    <a:pt x="1536" y="10464"/>
                  </a:lnTo>
                  <a:lnTo>
                    <a:pt x="1257" y="10464"/>
                  </a:lnTo>
                  <a:lnTo>
                    <a:pt x="0" y="6172"/>
                  </a:lnTo>
                  <a:lnTo>
                    <a:pt x="0" y="5232"/>
                  </a:lnTo>
                  <a:lnTo>
                    <a:pt x="0" y="4292"/>
                  </a:lnTo>
                  <a:lnTo>
                    <a:pt x="1257" y="0"/>
                  </a:lnTo>
                  <a:lnTo>
                    <a:pt x="1536" y="0"/>
                  </a:lnTo>
                  <a:lnTo>
                    <a:pt x="1803" y="0"/>
                  </a:lnTo>
                  <a:lnTo>
                    <a:pt x="2057" y="228"/>
                  </a:lnTo>
                  <a:lnTo>
                    <a:pt x="2298" y="698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11553776" y="7941710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>
                  <a:moveTo>
                    <a:pt x="0" y="0"/>
                  </a:moveTo>
                  <a:lnTo>
                    <a:pt x="8953" y="0"/>
                  </a:lnTo>
                  <a:lnTo>
                    <a:pt x="8953" y="5118"/>
                  </a:lnTo>
                  <a:lnTo>
                    <a:pt x="0" y="51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11590891" y="7735653"/>
              <a:ext cx="40005" cy="363855"/>
            </a:xfrm>
            <a:custGeom>
              <a:avLst/>
              <a:gdLst/>
              <a:ahLst/>
              <a:cxnLst/>
              <a:rect l="l" t="t" r="r" b="b"/>
              <a:pathLst>
                <a:path w="40004" h="363854">
                  <a:moveTo>
                    <a:pt x="0" y="0"/>
                  </a:moveTo>
                  <a:lnTo>
                    <a:pt x="39674" y="0"/>
                  </a:lnTo>
                  <a:lnTo>
                    <a:pt x="39674" y="363474"/>
                  </a:lnTo>
                  <a:lnTo>
                    <a:pt x="0" y="36347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11592171" y="7742053"/>
              <a:ext cx="37465" cy="351155"/>
            </a:xfrm>
            <a:custGeom>
              <a:avLst/>
              <a:gdLst/>
              <a:ahLst/>
              <a:cxnLst/>
              <a:rect l="l" t="t" r="r" b="b"/>
              <a:pathLst>
                <a:path w="37465" h="351154">
                  <a:moveTo>
                    <a:pt x="0" y="0"/>
                  </a:moveTo>
                  <a:lnTo>
                    <a:pt x="37122" y="0"/>
                  </a:lnTo>
                  <a:lnTo>
                    <a:pt x="37122" y="350685"/>
                  </a:lnTo>
                  <a:lnTo>
                    <a:pt x="0" y="35068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11625183" y="7938444"/>
              <a:ext cx="3175" cy="10795"/>
            </a:xfrm>
            <a:custGeom>
              <a:avLst/>
              <a:gdLst/>
              <a:ahLst/>
              <a:cxnLst/>
              <a:rect l="l" t="t" r="r" b="b"/>
              <a:pathLst>
                <a:path w="3175" h="10795">
                  <a:moveTo>
                    <a:pt x="2298" y="698"/>
                  </a:moveTo>
                  <a:lnTo>
                    <a:pt x="2540" y="1168"/>
                  </a:lnTo>
                  <a:lnTo>
                    <a:pt x="2717" y="1803"/>
                  </a:lnTo>
                  <a:lnTo>
                    <a:pt x="2857" y="2616"/>
                  </a:lnTo>
                  <a:lnTo>
                    <a:pt x="2997" y="3429"/>
                  </a:lnTo>
                  <a:lnTo>
                    <a:pt x="3060" y="4292"/>
                  </a:lnTo>
                  <a:lnTo>
                    <a:pt x="3060" y="5232"/>
                  </a:lnTo>
                  <a:lnTo>
                    <a:pt x="3060" y="6172"/>
                  </a:lnTo>
                  <a:lnTo>
                    <a:pt x="2997" y="7035"/>
                  </a:lnTo>
                  <a:lnTo>
                    <a:pt x="2857" y="7848"/>
                  </a:lnTo>
                  <a:lnTo>
                    <a:pt x="2717" y="8661"/>
                  </a:lnTo>
                  <a:lnTo>
                    <a:pt x="2540" y="9296"/>
                  </a:lnTo>
                  <a:lnTo>
                    <a:pt x="2298" y="9766"/>
                  </a:lnTo>
                  <a:lnTo>
                    <a:pt x="2057" y="10236"/>
                  </a:lnTo>
                  <a:lnTo>
                    <a:pt x="1803" y="10464"/>
                  </a:lnTo>
                  <a:lnTo>
                    <a:pt x="1536" y="10464"/>
                  </a:lnTo>
                  <a:lnTo>
                    <a:pt x="1257" y="10464"/>
                  </a:lnTo>
                  <a:lnTo>
                    <a:pt x="1003" y="10236"/>
                  </a:lnTo>
                  <a:lnTo>
                    <a:pt x="774" y="9766"/>
                  </a:lnTo>
                  <a:lnTo>
                    <a:pt x="533" y="9296"/>
                  </a:lnTo>
                  <a:lnTo>
                    <a:pt x="342" y="8661"/>
                  </a:lnTo>
                  <a:lnTo>
                    <a:pt x="203" y="7848"/>
                  </a:lnTo>
                  <a:lnTo>
                    <a:pt x="76" y="7035"/>
                  </a:lnTo>
                  <a:lnTo>
                    <a:pt x="0" y="6172"/>
                  </a:lnTo>
                  <a:lnTo>
                    <a:pt x="0" y="5232"/>
                  </a:lnTo>
                  <a:lnTo>
                    <a:pt x="0" y="4292"/>
                  </a:lnTo>
                  <a:lnTo>
                    <a:pt x="774" y="698"/>
                  </a:lnTo>
                  <a:lnTo>
                    <a:pt x="1003" y="228"/>
                  </a:lnTo>
                  <a:lnTo>
                    <a:pt x="1257" y="0"/>
                  </a:lnTo>
                  <a:lnTo>
                    <a:pt x="1536" y="0"/>
                  </a:lnTo>
                  <a:lnTo>
                    <a:pt x="1803" y="0"/>
                  </a:lnTo>
                  <a:lnTo>
                    <a:pt x="2057" y="228"/>
                  </a:lnTo>
                  <a:lnTo>
                    <a:pt x="2298" y="698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11617768" y="7941710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5">
                  <a:moveTo>
                    <a:pt x="0" y="0"/>
                  </a:moveTo>
                  <a:lnTo>
                    <a:pt x="8953" y="0"/>
                  </a:lnTo>
                  <a:lnTo>
                    <a:pt x="8953" y="5118"/>
                  </a:lnTo>
                  <a:lnTo>
                    <a:pt x="0" y="51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9811893" y="7387532"/>
              <a:ext cx="0" cy="711835"/>
            </a:xfrm>
            <a:custGeom>
              <a:avLst/>
              <a:gdLst/>
              <a:ahLst/>
              <a:cxnLst/>
              <a:rect l="l" t="t" r="r" b="b"/>
              <a:pathLst>
                <a:path h="711834">
                  <a:moveTo>
                    <a:pt x="0" y="0"/>
                  </a:moveTo>
                  <a:lnTo>
                    <a:pt x="0" y="711593"/>
                  </a:lnTo>
                </a:path>
              </a:pathLst>
            </a:custGeom>
            <a:ln w="3175">
              <a:solidFill>
                <a:srgbClr val="9E9E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10916408" y="7387532"/>
              <a:ext cx="0" cy="711835"/>
            </a:xfrm>
            <a:custGeom>
              <a:avLst/>
              <a:gdLst/>
              <a:ahLst/>
              <a:cxnLst/>
              <a:rect l="l" t="t" r="r" b="b"/>
              <a:pathLst>
                <a:path h="711834">
                  <a:moveTo>
                    <a:pt x="0" y="0"/>
                  </a:moveTo>
                  <a:lnTo>
                    <a:pt x="0" y="711593"/>
                  </a:lnTo>
                </a:path>
              </a:pathLst>
            </a:custGeom>
            <a:ln w="3175">
              <a:solidFill>
                <a:srgbClr val="9E9E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10765386" y="7557753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0" y="0"/>
                  </a:moveTo>
                  <a:lnTo>
                    <a:pt x="151028" y="0"/>
                  </a:lnTo>
                </a:path>
              </a:pathLst>
            </a:custGeom>
            <a:ln w="3175">
              <a:solidFill>
                <a:srgbClr val="9E9E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9811899" y="7557753"/>
              <a:ext cx="946150" cy="0"/>
            </a:xfrm>
            <a:custGeom>
              <a:avLst/>
              <a:gdLst/>
              <a:ahLst/>
              <a:cxnLst/>
              <a:rect l="l" t="t" r="r" b="b"/>
              <a:pathLst>
                <a:path w="946150">
                  <a:moveTo>
                    <a:pt x="94580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E9E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10943018" y="7897032"/>
              <a:ext cx="412457" cy="2019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12858915" y="5202504"/>
              <a:ext cx="75565" cy="2185035"/>
            </a:xfrm>
            <a:custGeom>
              <a:avLst/>
              <a:gdLst/>
              <a:ahLst/>
              <a:cxnLst/>
              <a:rect l="l" t="t" r="r" b="b"/>
              <a:pathLst>
                <a:path w="75565" h="2185034">
                  <a:moveTo>
                    <a:pt x="75514" y="0"/>
                  </a:moveTo>
                  <a:lnTo>
                    <a:pt x="0" y="0"/>
                  </a:lnTo>
                  <a:lnTo>
                    <a:pt x="0" y="2184717"/>
                  </a:lnTo>
                  <a:lnTo>
                    <a:pt x="75514" y="2184717"/>
                  </a:lnTo>
                  <a:lnTo>
                    <a:pt x="755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12859229" y="7387532"/>
              <a:ext cx="75565" cy="0"/>
            </a:xfrm>
            <a:custGeom>
              <a:avLst/>
              <a:gdLst/>
              <a:ahLst/>
              <a:cxnLst/>
              <a:rect l="l" t="t" r="r" b="b"/>
              <a:pathLst>
                <a:path w="75565">
                  <a:moveTo>
                    <a:pt x="0" y="0"/>
                  </a:moveTo>
                  <a:lnTo>
                    <a:pt x="755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12934740" y="5202820"/>
              <a:ext cx="0" cy="2185035"/>
            </a:xfrm>
            <a:custGeom>
              <a:avLst/>
              <a:gdLst/>
              <a:ahLst/>
              <a:cxnLst/>
              <a:rect l="l" t="t" r="r" b="b"/>
              <a:pathLst>
                <a:path h="2185034">
                  <a:moveTo>
                    <a:pt x="0" y="0"/>
                  </a:moveTo>
                  <a:lnTo>
                    <a:pt x="0" y="21847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12859229" y="5202820"/>
              <a:ext cx="0" cy="2185035"/>
            </a:xfrm>
            <a:custGeom>
              <a:avLst/>
              <a:gdLst/>
              <a:ahLst/>
              <a:cxnLst/>
              <a:rect l="l" t="t" r="r" b="b"/>
              <a:pathLst>
                <a:path h="2185034">
                  <a:moveTo>
                    <a:pt x="0" y="0"/>
                  </a:moveTo>
                  <a:lnTo>
                    <a:pt x="0" y="21847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12661811" y="7387208"/>
              <a:ext cx="75565" cy="711835"/>
            </a:xfrm>
            <a:custGeom>
              <a:avLst/>
              <a:gdLst/>
              <a:ahLst/>
              <a:cxnLst/>
              <a:rect l="l" t="t" r="r" b="b"/>
              <a:pathLst>
                <a:path w="75565" h="711834">
                  <a:moveTo>
                    <a:pt x="75514" y="0"/>
                  </a:moveTo>
                  <a:lnTo>
                    <a:pt x="0" y="0"/>
                  </a:lnTo>
                  <a:lnTo>
                    <a:pt x="0" y="711593"/>
                  </a:lnTo>
                  <a:lnTo>
                    <a:pt x="75514" y="711593"/>
                  </a:lnTo>
                  <a:lnTo>
                    <a:pt x="755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12662130" y="8099131"/>
              <a:ext cx="75565" cy="0"/>
            </a:xfrm>
            <a:custGeom>
              <a:avLst/>
              <a:gdLst/>
              <a:ahLst/>
              <a:cxnLst/>
              <a:rect l="l" t="t" r="r" b="b"/>
              <a:pathLst>
                <a:path w="75565">
                  <a:moveTo>
                    <a:pt x="0" y="0"/>
                  </a:moveTo>
                  <a:lnTo>
                    <a:pt x="755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12737641" y="7387532"/>
              <a:ext cx="0" cy="711835"/>
            </a:xfrm>
            <a:custGeom>
              <a:avLst/>
              <a:gdLst/>
              <a:ahLst/>
              <a:cxnLst/>
              <a:rect l="l" t="t" r="r" b="b"/>
              <a:pathLst>
                <a:path h="711834">
                  <a:moveTo>
                    <a:pt x="0" y="0"/>
                  </a:moveTo>
                  <a:lnTo>
                    <a:pt x="0" y="7115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12662130" y="7387532"/>
              <a:ext cx="0" cy="711835"/>
            </a:xfrm>
            <a:custGeom>
              <a:avLst/>
              <a:gdLst/>
              <a:ahLst/>
              <a:cxnLst/>
              <a:rect l="l" t="t" r="r" b="b"/>
              <a:pathLst>
                <a:path h="711834">
                  <a:moveTo>
                    <a:pt x="0" y="0"/>
                  </a:moveTo>
                  <a:lnTo>
                    <a:pt x="0" y="7115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12934740" y="7387532"/>
              <a:ext cx="0" cy="711835"/>
            </a:xfrm>
            <a:custGeom>
              <a:avLst/>
              <a:gdLst/>
              <a:ahLst/>
              <a:cxnLst/>
              <a:rect l="l" t="t" r="r" b="b"/>
              <a:pathLst>
                <a:path h="711834">
                  <a:moveTo>
                    <a:pt x="0" y="0"/>
                  </a:moveTo>
                  <a:lnTo>
                    <a:pt x="0" y="7115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9811893" y="7534715"/>
              <a:ext cx="1104900" cy="0"/>
            </a:xfrm>
            <a:custGeom>
              <a:avLst/>
              <a:gdLst/>
              <a:ahLst/>
              <a:cxnLst/>
              <a:rect l="l" t="t" r="r" b="b"/>
              <a:pathLst>
                <a:path w="1104900">
                  <a:moveTo>
                    <a:pt x="0" y="0"/>
                  </a:moveTo>
                  <a:lnTo>
                    <a:pt x="110451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9811893" y="7557753"/>
              <a:ext cx="1104900" cy="0"/>
            </a:xfrm>
            <a:custGeom>
              <a:avLst/>
              <a:gdLst/>
              <a:ahLst/>
              <a:cxnLst/>
              <a:rect l="l" t="t" r="r" b="b"/>
              <a:pathLst>
                <a:path w="1104900">
                  <a:moveTo>
                    <a:pt x="0" y="0"/>
                  </a:moveTo>
                  <a:lnTo>
                    <a:pt x="110451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9811893" y="8076095"/>
              <a:ext cx="1104900" cy="0"/>
            </a:xfrm>
            <a:custGeom>
              <a:avLst/>
              <a:gdLst/>
              <a:ahLst/>
              <a:cxnLst/>
              <a:rect l="l" t="t" r="r" b="b"/>
              <a:pathLst>
                <a:path w="1104900">
                  <a:moveTo>
                    <a:pt x="0" y="0"/>
                  </a:moveTo>
                  <a:lnTo>
                    <a:pt x="110451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9811893" y="8099131"/>
              <a:ext cx="1104900" cy="0"/>
            </a:xfrm>
            <a:custGeom>
              <a:avLst/>
              <a:gdLst/>
              <a:ahLst/>
              <a:cxnLst/>
              <a:rect l="l" t="t" r="r" b="b"/>
              <a:pathLst>
                <a:path w="1104900">
                  <a:moveTo>
                    <a:pt x="0" y="0"/>
                  </a:moveTo>
                  <a:lnTo>
                    <a:pt x="110451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9811576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35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70" y="543941"/>
                  </a:lnTo>
                  <a:lnTo>
                    <a:pt x="3835" y="543941"/>
                  </a:lnTo>
                  <a:lnTo>
                    <a:pt x="3835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9815411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1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5118" y="543941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01010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982052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02020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982181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3030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982437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4040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982693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5050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982949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06060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983076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8080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983333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A0A0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983589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B0B0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983844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0D0D0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983973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F0F0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984229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0101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984484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2121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984741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14141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984869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5151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9851251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1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18" y="543941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18191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985636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1A1A1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985763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B1B1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9860204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1E1E1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986532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20202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986660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1212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9869170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1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5118" y="543941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24242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987428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25252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987557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7272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9878124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29292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9883241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2A2A2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988452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C2C2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988708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D2D2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9889643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30303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989349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31313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9896043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1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18" y="543941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34343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9901161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9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95" y="543941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35353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990244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36363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9904997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39393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991011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3A3A3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991139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3B3B3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9913963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1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5118" y="543941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3E3E3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9919081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3F3F3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992036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40404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9922916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42424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9928034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44444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992931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45454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9931883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47474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9937000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48484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993828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4A4A4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9940836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4C4C4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994596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4D4D4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994851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4E4E4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9949802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18" y="0"/>
                  </a:moveTo>
                  <a:lnTo>
                    <a:pt x="3835" y="0"/>
                  </a:lnTo>
                  <a:lnTo>
                    <a:pt x="255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3835" y="543941"/>
                  </a:lnTo>
                  <a:lnTo>
                    <a:pt x="5118" y="543941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50505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9954908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52525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995875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4545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996130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5555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996387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6565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996643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57575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996770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8585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997027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9595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997284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A5A5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9975393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5B5B5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997667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C5C5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997924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D5D5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998179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E5E5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998435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60606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998564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1616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998819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2626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999075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3636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999331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64646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999459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65656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999714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666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999970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7676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10002266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68686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1000354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9696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1000611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A6A6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10008667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6C6C6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1001250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D6D6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1001506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E6E6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1001763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F6F6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1002018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70707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1002146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1717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1639"/>
            <p:cNvSpPr/>
            <p:nvPr/>
          </p:nvSpPr>
          <p:spPr>
            <a:xfrm>
              <a:off x="1002403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2727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1002658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3737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1002915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74747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1003043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5757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1003298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6767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1003555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7777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1003810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78787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1003938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9797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1004195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A7A7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10044506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35" y="0"/>
                  </a:moveTo>
                  <a:lnTo>
                    <a:pt x="255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3835" y="543941"/>
                  </a:lnTo>
                  <a:lnTo>
                    <a:pt x="3835" y="0"/>
                  </a:lnTo>
                  <a:close/>
                </a:path>
              </a:pathLst>
            </a:custGeom>
            <a:solidFill>
              <a:srgbClr val="7C7C7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10048342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7E7E7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1005345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F7F7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1005602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80808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1005730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181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1005986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2828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1006242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3838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1006497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84848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1006626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5858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1006882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6868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1007137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7878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10073944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88888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1007522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9898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1007778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A8A8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1008034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B8B8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10082911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8C8C8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10084181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8E8E8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10089312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35" y="0"/>
                  </a:moveTo>
                  <a:lnTo>
                    <a:pt x="255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40" y="543941"/>
                  </a:lnTo>
                  <a:lnTo>
                    <a:pt x="3835" y="543941"/>
                  </a:lnTo>
                  <a:lnTo>
                    <a:pt x="3835" y="0"/>
                  </a:lnTo>
                  <a:close/>
                </a:path>
              </a:pathLst>
            </a:custGeom>
            <a:solidFill>
              <a:srgbClr val="8F908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1009314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7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90909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1009570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1919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1009825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92929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1009953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3939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1010210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4949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10104653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95959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1010593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6969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1010850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7979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10111054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98989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1011233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9999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1011490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9A9A9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1011617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B9B9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1011873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C9C9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10121303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9D9D9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10122573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9E9E9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10127704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9F9F9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1012897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0A0A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1013153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1A1A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10134104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A2A2A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1013537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3A3A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10137940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A4A4A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1013922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A5A5A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1014177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6A6A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1014432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A7A7A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10145611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A8A8A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1015072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A9A9A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1015201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AAAA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10154577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ABABA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1015584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CAC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1015841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DADA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1016097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AEAEA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1016224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FAFA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10164814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B0B0B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1016864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1B1B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1017121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2B2B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1017377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B3B3B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1017504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4B4B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1017761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B5B5B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1017889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6B6B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1018145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7B7B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1018401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B8B8B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10185299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05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5105" y="543941"/>
                  </a:lnTo>
                  <a:lnTo>
                    <a:pt x="5105" y="0"/>
                  </a:lnTo>
                  <a:close/>
                </a:path>
              </a:pathLst>
            </a:custGeom>
            <a:solidFill>
              <a:srgbClr val="B9B9B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10190403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BABAB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1019168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BBBB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1019423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CBCB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10196804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BDBDB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1019808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EBEB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10200653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35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70" y="543941"/>
                  </a:lnTo>
                  <a:lnTo>
                    <a:pt x="3835" y="543941"/>
                  </a:lnTo>
                  <a:lnTo>
                    <a:pt x="3835" y="0"/>
                  </a:lnTo>
                  <a:close/>
                </a:path>
              </a:pathLst>
            </a:custGeom>
            <a:solidFill>
              <a:srgbClr val="BFBFB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1020448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0C0C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10207040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C1C1C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1020832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2C2C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1021088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3C3C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10213441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C4C4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10214724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C5C5C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1021984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C6C6C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1022112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7C7C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10223690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C8C8C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1022497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9C9C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1022752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ACAC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10230092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CBCBC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1023392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CCCCC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1023647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9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95" y="543941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CDCDC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1023777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CECEC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1024031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CFCFC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10241598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D0D0D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1024671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D1D1D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1024799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D2D2D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10250563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D3D3D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1025184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D4D4D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1025439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D5D5D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10256965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D6D6D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10260800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D7D7D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1026208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D8D8D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1026464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D9D9D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10267200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DADAD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10268484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DBDBD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1027231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DCDC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1027488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DDDDD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1027744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DEDED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10278720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DFDFD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10283850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E0E0E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1028512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E1E1E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10287673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E2E2E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1028895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3E3E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1029150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4E4E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10294074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E5E5E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8462544" y="7146544"/>
              <a:ext cx="168554" cy="1965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1029790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E6E6E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1029919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7E7E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10301758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35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3835" y="543941"/>
                  </a:lnTo>
                  <a:lnTo>
                    <a:pt x="3835" y="0"/>
                  </a:lnTo>
                  <a:close/>
                </a:path>
              </a:pathLst>
            </a:custGeom>
            <a:solidFill>
              <a:srgbClr val="E8E8E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1030559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9E9E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1030815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EAEAE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1030944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BEBE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1031199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CECE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10314559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EDEDE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1031839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EEEE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1032095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EFEFE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1032224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F0F0F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10324795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F1F1F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1032864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F2F2F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10331196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F3F3F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1033247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F4F4F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10335032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F5F5F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1033886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F6F6F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1034143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F7F7F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1034271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F8F8F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10345267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F9F9F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10346551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FAFAF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1035166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FBFBF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1035295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FCFCF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10355517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35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70" y="543941"/>
                  </a:lnTo>
                  <a:lnTo>
                    <a:pt x="3835" y="543941"/>
                  </a:lnTo>
                  <a:lnTo>
                    <a:pt x="3835" y="0"/>
                  </a:lnTo>
                  <a:close/>
                </a:path>
              </a:pathLst>
            </a:custGeom>
            <a:solidFill>
              <a:srgbClr val="FDFDF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1035935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FEFEF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10361917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18" y="0"/>
                  </a:moveTo>
                  <a:lnTo>
                    <a:pt x="3835" y="0"/>
                  </a:ln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3835" y="543941"/>
                  </a:lnTo>
                  <a:lnTo>
                    <a:pt x="5118" y="543941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1036575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FEFEF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10368318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35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3835" y="543941"/>
                  </a:lnTo>
                  <a:lnTo>
                    <a:pt x="3835" y="0"/>
                  </a:lnTo>
                  <a:close/>
                </a:path>
              </a:pathLst>
            </a:custGeom>
            <a:solidFill>
              <a:srgbClr val="FDFDF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1037215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FCFCF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1037471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FBFBF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10375989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1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18" y="543941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FAFAF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10381107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9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95" y="543941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F9F9F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1038238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F8F8F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1038494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F7F7F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1038622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F6F6F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10388778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F5F5F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1039262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F4F4F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1039517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F3F3F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1039646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F2F2F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10399027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35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3835" y="543941"/>
                  </a:lnTo>
                  <a:lnTo>
                    <a:pt x="3835" y="0"/>
                  </a:lnTo>
                  <a:close/>
                </a:path>
              </a:pathLst>
            </a:custGeom>
            <a:solidFill>
              <a:srgbClr val="F1F1F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1040286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F0F0F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10405427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EFEFE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1040671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EEEE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10409263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EDEDE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1041311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CECE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1041566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BEBE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1041822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EAEAE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1041951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9E9E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10422065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E8E8E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1042591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7E7E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10428465" y="7556144"/>
              <a:ext cx="1270" cy="544195"/>
            </a:xfrm>
            <a:custGeom>
              <a:avLst/>
              <a:gdLst/>
              <a:ahLst/>
              <a:cxnLst/>
              <a:rect l="l" t="t" r="r" b="b"/>
              <a:pathLst>
                <a:path w="1270" h="544195">
                  <a:moveTo>
                    <a:pt x="1270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70" y="54394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6E6E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10429736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E5E5E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1043358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4E4E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1043613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3E3E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10438701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E2E2E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1043998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E1E1E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10442537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E0E0E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10443820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DFDFD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10448937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DEDED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1045022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DDDDD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1045278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DCDCD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10455339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DBDBD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10459186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DADAD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1046045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D9D9D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1046302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D8D8D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10465587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D7D7D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10466858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D6D6D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1047070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D5D5D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1047325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D4D4D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10475823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D3D3D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1047710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D2D2D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10479646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D1D1D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10480929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D0D0D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10486047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CFCFC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1048733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ECEC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1048989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CDCDC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1049117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CCCC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10493731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CBCBC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1049757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ACAC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1050013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9C9C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10502696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C8C8C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1050397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7C7C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1050653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C6C6C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10507815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C5C5C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10512933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C4C4C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1051421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3C3C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1051678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2C2C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10519334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C1C1C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1052061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0C0C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10523182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22" y="0"/>
                  </a:moveTo>
                  <a:lnTo>
                    <a:pt x="255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40" y="543941"/>
                  </a:lnTo>
                  <a:lnTo>
                    <a:pt x="3822" y="543941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rgbClr val="BFBFB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1052700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EBEB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10529570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BDBDB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1053085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CBCB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1053340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BBBB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10535971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BABAB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10537254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1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5118" y="543941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B9B9B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10542371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B8B8B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1054365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7B7B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1054620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6B6B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1054877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B5B5B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1055005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4B4B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1055260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B3B3B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1055389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2B2B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1055645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B1B1B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10559009" y="7556144"/>
              <a:ext cx="4445" cy="544195"/>
            </a:xfrm>
            <a:custGeom>
              <a:avLst/>
              <a:gdLst/>
              <a:ahLst/>
              <a:cxnLst/>
              <a:rect l="l" t="t" r="r" b="b"/>
              <a:pathLst>
                <a:path w="4445" h="544195">
                  <a:moveTo>
                    <a:pt x="3848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3848" y="543941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B0B0B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1056285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FAFA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1056540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AEAEA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1056669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DADA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1056925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CACA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10571810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ABABA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1057309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AAAAA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1057564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A9A9A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10576916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A8A8A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10582046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A7A7A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1058332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6A6A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1058588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5A5A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10588447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A4A4A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1058971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3A3A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1059228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A2A2A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1059356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1A1A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1059613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A0A0A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10598683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9F9F9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10599966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18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5118" y="543941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9E9E9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10605084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9D9D9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1060636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C9C9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1060893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B9B9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1061148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9A9A9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1061276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9999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10615320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98989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1061660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7979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1061916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6969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10621734" y="7556144"/>
              <a:ext cx="1270" cy="544195"/>
            </a:xfrm>
            <a:custGeom>
              <a:avLst/>
              <a:gdLst/>
              <a:ahLst/>
              <a:cxnLst/>
              <a:rect l="l" t="t" r="r" b="b"/>
              <a:pathLst>
                <a:path w="1270" h="544195">
                  <a:moveTo>
                    <a:pt x="1270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70" y="54394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95959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1062299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4949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1062555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3939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1062812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92929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1062939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1919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1063195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90909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1063452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8F908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1063579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F8F8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1063835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E8E8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1064092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D8D8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10643476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8C8C8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1064475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B8B8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1064732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A8A8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1064987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9898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1065244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88888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1065372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7878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1065627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6868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1065884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5858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10661396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84848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1066267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3838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1066524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82828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1066779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81818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1067034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80808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1067163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F7F7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1067418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E7E7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1067675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D7D7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1067931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7C7C7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1068059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B7B7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1068315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A7A7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1068571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9797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1068826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78787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1068955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7777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1069211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6767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1069467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5757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1069723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74747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1069851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3737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1070107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2727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1070363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71717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10706201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70707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1070747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F6F6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1071003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E6E6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1071258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D6D6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10715155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6C6C6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1071643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6B6B6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1071899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A6A6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1072154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9696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1072410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68686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1072539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7676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1072794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6666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1073050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5656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1073306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64646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1073434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3636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1073691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2626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1073946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61616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1074202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60606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1074331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E5E5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1074586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D5D5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1074842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C5C5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10750994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5B5B5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1075226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A5A5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1075483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9595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1075739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8585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1075994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57575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1076123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6565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1076379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5555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1076634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54545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10768901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52525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1077018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1515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1077273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128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0505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1077530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4F4F4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10777867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4E4E4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1077913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4D4D4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1078170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4C4C4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10784256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30" y="0"/>
                  </a:move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5130" y="54394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4A4A4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10789386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48484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1079066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47474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1079322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46464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1079578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45454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10798340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44444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1079962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42424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1080218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41414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1080474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40404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10807306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3F3F3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1080858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3E3E3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1081114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3C3C3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1081370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5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3B3B3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1081625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3A3A3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1081753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39393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1082009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38383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1082266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36363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10825213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35353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1082649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34343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1082906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32323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1083161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31313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1083417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30303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1083546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F2F2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1083801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D2D2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1084058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C2C2C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10843133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2A2A2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1084441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92929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10846981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8282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1084953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7272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10852099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25252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10853382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4242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1085593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2222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1085850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21212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10861065" y="7556144"/>
              <a:ext cx="1270" cy="544195"/>
            </a:xfrm>
            <a:custGeom>
              <a:avLst/>
              <a:gdLst/>
              <a:ahLst/>
              <a:cxnLst/>
              <a:rect l="l" t="t" r="r" b="b"/>
              <a:pathLst>
                <a:path w="1270" h="544195">
                  <a:moveTo>
                    <a:pt x="1270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70" y="54394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20202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1086233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E1E1E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1086488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D1D1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1086745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B1B1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10870006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1A1A1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10871289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8191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1087385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71717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10876407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5151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1087897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14141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1088025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2121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1088280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10101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1088537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F0F0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1088793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0D0D0D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10889208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B0B0B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10891774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A0A0A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10894326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80808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10896892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060606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10898175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5050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10900740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4040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10903293" y="7556144"/>
              <a:ext cx="3175" cy="544195"/>
            </a:xfrm>
            <a:custGeom>
              <a:avLst/>
              <a:gdLst/>
              <a:ahLst/>
              <a:cxnLst/>
              <a:rect l="l" t="t" r="r" b="b"/>
              <a:pathLst>
                <a:path w="3175" h="544195">
                  <a:moveTo>
                    <a:pt x="2565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2565" y="543941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030303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10905858" y="7556144"/>
              <a:ext cx="1905" cy="544195"/>
            </a:xfrm>
            <a:custGeom>
              <a:avLst/>
              <a:gdLst/>
              <a:ahLst/>
              <a:cxnLst/>
              <a:rect l="l" t="t" r="r" b="b"/>
              <a:pathLst>
                <a:path w="1904" h="544195">
                  <a:moveTo>
                    <a:pt x="1282" y="0"/>
                  </a:moveTo>
                  <a:lnTo>
                    <a:pt x="0" y="0"/>
                  </a:lnTo>
                  <a:lnTo>
                    <a:pt x="0" y="543941"/>
                  </a:lnTo>
                  <a:lnTo>
                    <a:pt x="1282" y="543941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020202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10907129" y="7556144"/>
              <a:ext cx="5715" cy="544195"/>
            </a:xfrm>
            <a:custGeom>
              <a:avLst/>
              <a:gdLst/>
              <a:ahLst/>
              <a:cxnLst/>
              <a:rect l="l" t="t" r="r" b="b"/>
              <a:pathLst>
                <a:path w="5715" h="544195">
                  <a:moveTo>
                    <a:pt x="5118" y="0"/>
                  </a:moveTo>
                  <a:lnTo>
                    <a:pt x="2552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5118" y="543941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010101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10912247" y="7556144"/>
              <a:ext cx="6985" cy="544195"/>
            </a:xfrm>
            <a:custGeom>
              <a:avLst/>
              <a:gdLst/>
              <a:ahLst/>
              <a:cxnLst/>
              <a:rect l="l" t="t" r="r" b="b"/>
              <a:pathLst>
                <a:path w="6984" h="544195">
                  <a:moveTo>
                    <a:pt x="6400" y="0"/>
                  </a:moveTo>
                  <a:lnTo>
                    <a:pt x="3835" y="0"/>
                  </a:lnTo>
                  <a:lnTo>
                    <a:pt x="2565" y="0"/>
                  </a:lnTo>
                  <a:lnTo>
                    <a:pt x="0" y="0"/>
                  </a:lnTo>
                  <a:lnTo>
                    <a:pt x="0" y="543941"/>
                  </a:lnTo>
                  <a:lnTo>
                    <a:pt x="2552" y="543941"/>
                  </a:lnTo>
                  <a:lnTo>
                    <a:pt x="3835" y="543941"/>
                  </a:lnTo>
                  <a:lnTo>
                    <a:pt x="6400" y="543941"/>
                  </a:lnTo>
                  <a:lnTo>
                    <a:pt x="6400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9541840" y="5591898"/>
              <a:ext cx="12065" cy="523875"/>
            </a:xfrm>
            <a:custGeom>
              <a:avLst/>
              <a:gdLst/>
              <a:ahLst/>
              <a:cxnLst/>
              <a:rect l="l" t="t" r="r" b="b"/>
              <a:pathLst>
                <a:path w="12065" h="523875">
                  <a:moveTo>
                    <a:pt x="11518" y="0"/>
                  </a:moveTo>
                  <a:lnTo>
                    <a:pt x="0" y="0"/>
                  </a:lnTo>
                  <a:lnTo>
                    <a:pt x="0" y="523455"/>
                  </a:lnTo>
                  <a:lnTo>
                    <a:pt x="11518" y="523455"/>
                  </a:lnTo>
                  <a:lnTo>
                    <a:pt x="11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9541844" y="5591895"/>
              <a:ext cx="12065" cy="523875"/>
            </a:xfrm>
            <a:custGeom>
              <a:avLst/>
              <a:gdLst/>
              <a:ahLst/>
              <a:cxnLst/>
              <a:rect l="l" t="t" r="r" b="b"/>
              <a:pathLst>
                <a:path w="12065" h="523875">
                  <a:moveTo>
                    <a:pt x="0" y="0"/>
                  </a:moveTo>
                  <a:lnTo>
                    <a:pt x="11518" y="0"/>
                  </a:lnTo>
                  <a:lnTo>
                    <a:pt x="11518" y="523455"/>
                  </a:lnTo>
                  <a:lnTo>
                    <a:pt x="0" y="52345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9540252" y="5573661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4">
                  <a:moveTo>
                    <a:pt x="1535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5354" y="17919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9540567" y="557397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9540564" y="5573975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9540567" y="5573975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4">
                  <a:moveTo>
                    <a:pt x="15354" y="17919"/>
                  </a:moveTo>
                  <a:lnTo>
                    <a:pt x="15354" y="0"/>
                  </a:lnTo>
                </a:path>
                <a:path w="15875" h="18414">
                  <a:moveTo>
                    <a:pt x="1535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9540252" y="6115037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4">
                  <a:moveTo>
                    <a:pt x="1535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5354" y="17919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9540567" y="6115357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9540564" y="6115354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9540567" y="6115354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4">
                  <a:moveTo>
                    <a:pt x="15354" y="17919"/>
                  </a:moveTo>
                  <a:lnTo>
                    <a:pt x="15354" y="0"/>
                  </a:lnTo>
                </a:path>
                <a:path w="15875" h="18414">
                  <a:moveTo>
                    <a:pt x="1535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9541844" y="5591895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9553363" y="5591895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9546963" y="5591895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9549522" y="5591895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9541840" y="6197282"/>
              <a:ext cx="12065" cy="522605"/>
            </a:xfrm>
            <a:custGeom>
              <a:avLst/>
              <a:gdLst/>
              <a:ahLst/>
              <a:cxnLst/>
              <a:rect l="l" t="t" r="r" b="b"/>
              <a:pathLst>
                <a:path w="12065" h="522604">
                  <a:moveTo>
                    <a:pt x="11518" y="0"/>
                  </a:moveTo>
                  <a:lnTo>
                    <a:pt x="0" y="0"/>
                  </a:lnTo>
                  <a:lnTo>
                    <a:pt x="0" y="522173"/>
                  </a:lnTo>
                  <a:lnTo>
                    <a:pt x="11518" y="522173"/>
                  </a:lnTo>
                  <a:lnTo>
                    <a:pt x="11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9541844" y="6197267"/>
              <a:ext cx="12065" cy="522605"/>
            </a:xfrm>
            <a:custGeom>
              <a:avLst/>
              <a:gdLst/>
              <a:ahLst/>
              <a:cxnLst/>
              <a:rect l="l" t="t" r="r" b="b"/>
              <a:pathLst>
                <a:path w="12065" h="522604">
                  <a:moveTo>
                    <a:pt x="0" y="0"/>
                  </a:moveTo>
                  <a:lnTo>
                    <a:pt x="11518" y="0"/>
                  </a:lnTo>
                  <a:lnTo>
                    <a:pt x="11518" y="522185"/>
                  </a:lnTo>
                  <a:lnTo>
                    <a:pt x="0" y="52218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9540252" y="6179032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4">
                  <a:moveTo>
                    <a:pt x="1535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5354" y="17919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9540567" y="6179348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9540564" y="617934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9540567" y="6179347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4">
                  <a:moveTo>
                    <a:pt x="15354" y="17919"/>
                  </a:moveTo>
                  <a:lnTo>
                    <a:pt x="15354" y="0"/>
                  </a:lnTo>
                </a:path>
                <a:path w="15875" h="18414">
                  <a:moveTo>
                    <a:pt x="1535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9540252" y="6719125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4">
                  <a:moveTo>
                    <a:pt x="15354" y="0"/>
                  </a:moveTo>
                  <a:lnTo>
                    <a:pt x="0" y="0"/>
                  </a:lnTo>
                  <a:lnTo>
                    <a:pt x="0" y="19202"/>
                  </a:lnTo>
                  <a:lnTo>
                    <a:pt x="15354" y="19202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9540567" y="6719448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9540564" y="6719444"/>
              <a:ext cx="0" cy="19685"/>
            </a:xfrm>
            <a:custGeom>
              <a:avLst/>
              <a:gdLst/>
              <a:ahLst/>
              <a:cxnLst/>
              <a:rect l="l" t="t" r="r" b="b"/>
              <a:pathLst>
                <a:path h="19684">
                  <a:moveTo>
                    <a:pt x="0" y="1920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9540567" y="6719444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4">
                  <a:moveTo>
                    <a:pt x="15354" y="19202"/>
                  </a:moveTo>
                  <a:lnTo>
                    <a:pt x="15354" y="0"/>
                  </a:lnTo>
                </a:path>
                <a:path w="15875" h="19684">
                  <a:moveTo>
                    <a:pt x="15354" y="19202"/>
                  </a:moveTo>
                  <a:lnTo>
                    <a:pt x="0" y="1920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9541844" y="6197267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9553363" y="6197267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9546963" y="6197267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9549522" y="6197267"/>
              <a:ext cx="0" cy="522605"/>
            </a:xfrm>
            <a:custGeom>
              <a:avLst/>
              <a:gdLst/>
              <a:ahLst/>
              <a:cxnLst/>
              <a:rect l="l" t="t" r="r" b="b"/>
              <a:pathLst>
                <a:path h="522604">
                  <a:moveTo>
                    <a:pt x="0" y="0"/>
                  </a:moveTo>
                  <a:lnTo>
                    <a:pt x="0" y="52218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9541840" y="6801358"/>
              <a:ext cx="12065" cy="523875"/>
            </a:xfrm>
            <a:custGeom>
              <a:avLst/>
              <a:gdLst/>
              <a:ahLst/>
              <a:cxnLst/>
              <a:rect l="l" t="t" r="r" b="b"/>
              <a:pathLst>
                <a:path w="12065" h="523875">
                  <a:moveTo>
                    <a:pt x="11518" y="0"/>
                  </a:moveTo>
                  <a:lnTo>
                    <a:pt x="0" y="0"/>
                  </a:lnTo>
                  <a:lnTo>
                    <a:pt x="0" y="523455"/>
                  </a:lnTo>
                  <a:lnTo>
                    <a:pt x="11518" y="523455"/>
                  </a:lnTo>
                  <a:lnTo>
                    <a:pt x="11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9541844" y="6801359"/>
              <a:ext cx="12065" cy="523875"/>
            </a:xfrm>
            <a:custGeom>
              <a:avLst/>
              <a:gdLst/>
              <a:ahLst/>
              <a:cxnLst/>
              <a:rect l="l" t="t" r="r" b="b"/>
              <a:pathLst>
                <a:path w="12065" h="523875">
                  <a:moveTo>
                    <a:pt x="0" y="0"/>
                  </a:moveTo>
                  <a:lnTo>
                    <a:pt x="11518" y="0"/>
                  </a:lnTo>
                  <a:lnTo>
                    <a:pt x="11518" y="523455"/>
                  </a:lnTo>
                  <a:lnTo>
                    <a:pt x="0" y="52345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9540252" y="6783120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5">
                  <a:moveTo>
                    <a:pt x="1535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5354" y="17919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9540567" y="6783440"/>
              <a:ext cx="15875" cy="0"/>
            </a:xfrm>
            <a:custGeom>
              <a:avLst/>
              <a:gdLst/>
              <a:ahLst/>
              <a:cxnLst/>
              <a:rect l="l" t="t" r="r" b="b"/>
              <a:pathLst>
                <a:path w="15875">
                  <a:moveTo>
                    <a:pt x="1535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9540564" y="6783439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9540567" y="6783439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5">
                  <a:moveTo>
                    <a:pt x="15354" y="17919"/>
                  </a:moveTo>
                  <a:lnTo>
                    <a:pt x="15354" y="0"/>
                  </a:lnTo>
                </a:path>
                <a:path w="15875" h="18415">
                  <a:moveTo>
                    <a:pt x="1535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9540240" y="7324496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5">
                  <a:moveTo>
                    <a:pt x="14084" y="0"/>
                  </a:moveTo>
                  <a:lnTo>
                    <a:pt x="0" y="0"/>
                  </a:lnTo>
                  <a:lnTo>
                    <a:pt x="0" y="17919"/>
                  </a:lnTo>
                  <a:lnTo>
                    <a:pt x="14084" y="17919"/>
                  </a:lnTo>
                  <a:lnTo>
                    <a:pt x="140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9540557" y="7324820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4">
                  <a:moveTo>
                    <a:pt x="1408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9540564" y="7324817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5">
                  <a:moveTo>
                    <a:pt x="0" y="179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9540557" y="7324817"/>
              <a:ext cx="14604" cy="18415"/>
            </a:xfrm>
            <a:custGeom>
              <a:avLst/>
              <a:gdLst/>
              <a:ahLst/>
              <a:cxnLst/>
              <a:rect l="l" t="t" r="r" b="b"/>
              <a:pathLst>
                <a:path w="14604" h="18415">
                  <a:moveTo>
                    <a:pt x="14084" y="17919"/>
                  </a:moveTo>
                  <a:lnTo>
                    <a:pt x="14084" y="0"/>
                  </a:lnTo>
                </a:path>
                <a:path w="14604" h="18415">
                  <a:moveTo>
                    <a:pt x="14084" y="17919"/>
                  </a:moveTo>
                  <a:lnTo>
                    <a:pt x="0" y="1791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9541844" y="6801359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9553363" y="6801359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9546963" y="6801359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9549522" y="6801359"/>
              <a:ext cx="0" cy="523875"/>
            </a:xfrm>
            <a:custGeom>
              <a:avLst/>
              <a:gdLst/>
              <a:ahLst/>
              <a:cxnLst/>
              <a:rect l="l" t="t" r="r" b="b"/>
              <a:pathLst>
                <a:path h="523875">
                  <a:moveTo>
                    <a:pt x="0" y="0"/>
                  </a:moveTo>
                  <a:lnTo>
                    <a:pt x="0" y="523455"/>
                  </a:lnTo>
                </a:path>
              </a:pathLst>
            </a:custGeom>
            <a:ln w="3175">
              <a:solidFill>
                <a:srgbClr val="A9A9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12065717" y="5202817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h="29845">
                  <a:moveTo>
                    <a:pt x="0" y="294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12934740" y="5202817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h="29845">
                  <a:moveTo>
                    <a:pt x="0" y="294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8247913" y="5202821"/>
              <a:ext cx="19685" cy="393065"/>
            </a:xfrm>
            <a:custGeom>
              <a:avLst/>
              <a:gdLst/>
              <a:ahLst/>
              <a:cxnLst/>
              <a:rect l="l" t="t" r="r" b="b"/>
              <a:pathLst>
                <a:path w="19684" h="393064">
                  <a:moveTo>
                    <a:pt x="19202" y="0"/>
                  </a:moveTo>
                  <a:lnTo>
                    <a:pt x="0" y="0"/>
                  </a:lnTo>
                  <a:lnTo>
                    <a:pt x="0" y="392912"/>
                  </a:lnTo>
                  <a:lnTo>
                    <a:pt x="19202" y="392912"/>
                  </a:lnTo>
                  <a:lnTo>
                    <a:pt x="192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8247911" y="5202820"/>
              <a:ext cx="19685" cy="393065"/>
            </a:xfrm>
            <a:custGeom>
              <a:avLst/>
              <a:gdLst/>
              <a:ahLst/>
              <a:cxnLst/>
              <a:rect l="l" t="t" r="r" b="b"/>
              <a:pathLst>
                <a:path w="19684" h="393064">
                  <a:moveTo>
                    <a:pt x="0" y="0"/>
                  </a:moveTo>
                  <a:lnTo>
                    <a:pt x="19202" y="0"/>
                  </a:lnTo>
                  <a:lnTo>
                    <a:pt x="19202" y="392912"/>
                  </a:lnTo>
                  <a:lnTo>
                    <a:pt x="0" y="39291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8274786" y="5202821"/>
              <a:ext cx="50165" cy="393065"/>
            </a:xfrm>
            <a:custGeom>
              <a:avLst/>
              <a:gdLst/>
              <a:ahLst/>
              <a:cxnLst/>
              <a:rect l="l" t="t" r="r" b="b"/>
              <a:pathLst>
                <a:path w="50165" h="393064">
                  <a:moveTo>
                    <a:pt x="49910" y="0"/>
                  </a:moveTo>
                  <a:lnTo>
                    <a:pt x="0" y="0"/>
                  </a:lnTo>
                  <a:lnTo>
                    <a:pt x="0" y="392912"/>
                  </a:lnTo>
                  <a:lnTo>
                    <a:pt x="49910" y="392912"/>
                  </a:lnTo>
                  <a:lnTo>
                    <a:pt x="49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8274786" y="5202820"/>
              <a:ext cx="50165" cy="393065"/>
            </a:xfrm>
            <a:custGeom>
              <a:avLst/>
              <a:gdLst/>
              <a:ahLst/>
              <a:cxnLst/>
              <a:rect l="l" t="t" r="r" b="b"/>
              <a:pathLst>
                <a:path w="50165" h="393064">
                  <a:moveTo>
                    <a:pt x="0" y="0"/>
                  </a:moveTo>
                  <a:lnTo>
                    <a:pt x="49911" y="0"/>
                  </a:lnTo>
                  <a:lnTo>
                    <a:pt x="49911" y="392912"/>
                  </a:lnTo>
                  <a:lnTo>
                    <a:pt x="0" y="39291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8267108" y="5202820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7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8247913" y="5942571"/>
              <a:ext cx="19685" cy="340995"/>
            </a:xfrm>
            <a:custGeom>
              <a:avLst/>
              <a:gdLst/>
              <a:ahLst/>
              <a:cxnLst/>
              <a:rect l="l" t="t" r="r" b="b"/>
              <a:pathLst>
                <a:path w="19684" h="340995">
                  <a:moveTo>
                    <a:pt x="19202" y="0"/>
                  </a:moveTo>
                  <a:lnTo>
                    <a:pt x="0" y="0"/>
                  </a:lnTo>
                  <a:lnTo>
                    <a:pt x="0" y="340436"/>
                  </a:lnTo>
                  <a:lnTo>
                    <a:pt x="19202" y="340436"/>
                  </a:lnTo>
                  <a:lnTo>
                    <a:pt x="192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8247911" y="5942576"/>
              <a:ext cx="19685" cy="340995"/>
            </a:xfrm>
            <a:custGeom>
              <a:avLst/>
              <a:gdLst/>
              <a:ahLst/>
              <a:cxnLst/>
              <a:rect l="l" t="t" r="r" b="b"/>
              <a:pathLst>
                <a:path w="19684" h="340995">
                  <a:moveTo>
                    <a:pt x="0" y="0"/>
                  </a:moveTo>
                  <a:lnTo>
                    <a:pt x="19202" y="0"/>
                  </a:lnTo>
                  <a:lnTo>
                    <a:pt x="19202" y="340436"/>
                  </a:lnTo>
                  <a:lnTo>
                    <a:pt x="0" y="34043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8274786" y="5942571"/>
              <a:ext cx="50165" cy="340995"/>
            </a:xfrm>
            <a:custGeom>
              <a:avLst/>
              <a:gdLst/>
              <a:ahLst/>
              <a:cxnLst/>
              <a:rect l="l" t="t" r="r" b="b"/>
              <a:pathLst>
                <a:path w="50165" h="340995">
                  <a:moveTo>
                    <a:pt x="49910" y="0"/>
                  </a:moveTo>
                  <a:lnTo>
                    <a:pt x="0" y="0"/>
                  </a:lnTo>
                  <a:lnTo>
                    <a:pt x="0" y="340436"/>
                  </a:lnTo>
                  <a:lnTo>
                    <a:pt x="49910" y="340436"/>
                  </a:lnTo>
                  <a:lnTo>
                    <a:pt x="49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8274786" y="5942576"/>
              <a:ext cx="50165" cy="340995"/>
            </a:xfrm>
            <a:custGeom>
              <a:avLst/>
              <a:gdLst/>
              <a:ahLst/>
              <a:cxnLst/>
              <a:rect l="l" t="t" r="r" b="b"/>
              <a:pathLst>
                <a:path w="50165" h="340995">
                  <a:moveTo>
                    <a:pt x="0" y="0"/>
                  </a:moveTo>
                  <a:lnTo>
                    <a:pt x="49911" y="0"/>
                  </a:lnTo>
                  <a:lnTo>
                    <a:pt x="49911" y="340436"/>
                  </a:lnTo>
                  <a:lnTo>
                    <a:pt x="0" y="34043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8267108" y="5942576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7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8247913" y="6600418"/>
              <a:ext cx="19685" cy="318770"/>
            </a:xfrm>
            <a:custGeom>
              <a:avLst/>
              <a:gdLst/>
              <a:ahLst/>
              <a:cxnLst/>
              <a:rect l="l" t="t" r="r" b="b"/>
              <a:pathLst>
                <a:path w="19684" h="318770">
                  <a:moveTo>
                    <a:pt x="19202" y="0"/>
                  </a:moveTo>
                  <a:lnTo>
                    <a:pt x="0" y="0"/>
                  </a:lnTo>
                  <a:lnTo>
                    <a:pt x="0" y="318681"/>
                  </a:lnTo>
                  <a:lnTo>
                    <a:pt x="19202" y="318681"/>
                  </a:lnTo>
                  <a:lnTo>
                    <a:pt x="192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8247911" y="6600421"/>
              <a:ext cx="19685" cy="318770"/>
            </a:xfrm>
            <a:custGeom>
              <a:avLst/>
              <a:gdLst/>
              <a:ahLst/>
              <a:cxnLst/>
              <a:rect l="l" t="t" r="r" b="b"/>
              <a:pathLst>
                <a:path w="19684" h="318770">
                  <a:moveTo>
                    <a:pt x="0" y="0"/>
                  </a:moveTo>
                  <a:lnTo>
                    <a:pt x="19202" y="0"/>
                  </a:lnTo>
                  <a:lnTo>
                    <a:pt x="19202" y="318681"/>
                  </a:lnTo>
                  <a:lnTo>
                    <a:pt x="0" y="31868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8274786" y="6600418"/>
              <a:ext cx="50165" cy="318770"/>
            </a:xfrm>
            <a:custGeom>
              <a:avLst/>
              <a:gdLst/>
              <a:ahLst/>
              <a:cxnLst/>
              <a:rect l="l" t="t" r="r" b="b"/>
              <a:pathLst>
                <a:path w="50165" h="318770">
                  <a:moveTo>
                    <a:pt x="49910" y="0"/>
                  </a:moveTo>
                  <a:lnTo>
                    <a:pt x="0" y="0"/>
                  </a:lnTo>
                  <a:lnTo>
                    <a:pt x="0" y="318681"/>
                  </a:lnTo>
                  <a:lnTo>
                    <a:pt x="49910" y="318681"/>
                  </a:lnTo>
                  <a:lnTo>
                    <a:pt x="49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8274786" y="6600421"/>
              <a:ext cx="50165" cy="318770"/>
            </a:xfrm>
            <a:custGeom>
              <a:avLst/>
              <a:gdLst/>
              <a:ahLst/>
              <a:cxnLst/>
              <a:rect l="l" t="t" r="r" b="b"/>
              <a:pathLst>
                <a:path w="50165" h="318770">
                  <a:moveTo>
                    <a:pt x="0" y="0"/>
                  </a:moveTo>
                  <a:lnTo>
                    <a:pt x="49911" y="0"/>
                  </a:lnTo>
                  <a:lnTo>
                    <a:pt x="49911" y="318681"/>
                  </a:lnTo>
                  <a:lnTo>
                    <a:pt x="0" y="31868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8267108" y="6600421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7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8247913" y="7342733"/>
              <a:ext cx="76835" cy="393065"/>
            </a:xfrm>
            <a:custGeom>
              <a:avLst/>
              <a:gdLst/>
              <a:ahLst/>
              <a:cxnLst/>
              <a:rect l="l" t="t" r="r" b="b"/>
              <a:pathLst>
                <a:path w="76834" h="393065">
                  <a:moveTo>
                    <a:pt x="76796" y="0"/>
                  </a:moveTo>
                  <a:lnTo>
                    <a:pt x="0" y="0"/>
                  </a:lnTo>
                  <a:lnTo>
                    <a:pt x="0" y="392912"/>
                  </a:lnTo>
                  <a:lnTo>
                    <a:pt x="76796" y="392912"/>
                  </a:lnTo>
                  <a:lnTo>
                    <a:pt x="767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8247911" y="7342737"/>
              <a:ext cx="76835" cy="393065"/>
            </a:xfrm>
            <a:custGeom>
              <a:avLst/>
              <a:gdLst/>
              <a:ahLst/>
              <a:cxnLst/>
              <a:rect l="l" t="t" r="r" b="b"/>
              <a:pathLst>
                <a:path w="76834" h="393065">
                  <a:moveTo>
                    <a:pt x="0" y="0"/>
                  </a:moveTo>
                  <a:lnTo>
                    <a:pt x="76796" y="0"/>
                  </a:lnTo>
                  <a:lnTo>
                    <a:pt x="76796" y="392912"/>
                  </a:lnTo>
                  <a:lnTo>
                    <a:pt x="0" y="39291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8267108" y="7342737"/>
              <a:ext cx="8255" cy="0"/>
            </a:xfrm>
            <a:custGeom>
              <a:avLst/>
              <a:gdLst/>
              <a:ahLst/>
              <a:cxnLst/>
              <a:rect l="l" t="t" r="r" b="b"/>
              <a:pathLst>
                <a:path w="8254">
                  <a:moveTo>
                    <a:pt x="0" y="0"/>
                  </a:moveTo>
                  <a:lnTo>
                    <a:pt x="76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8247913" y="5616206"/>
              <a:ext cx="15875" cy="306070"/>
            </a:xfrm>
            <a:custGeom>
              <a:avLst/>
              <a:gdLst/>
              <a:ahLst/>
              <a:cxnLst/>
              <a:rect l="l" t="t" r="r" b="b"/>
              <a:pathLst>
                <a:path w="15875" h="306070">
                  <a:moveTo>
                    <a:pt x="0" y="0"/>
                  </a:moveTo>
                  <a:lnTo>
                    <a:pt x="15354" y="0"/>
                  </a:lnTo>
                  <a:lnTo>
                    <a:pt x="15354" y="305892"/>
                  </a:lnTo>
                  <a:lnTo>
                    <a:pt x="0" y="305892"/>
                  </a:lnTo>
                  <a:lnTo>
                    <a:pt x="0" y="0"/>
                  </a:lnTo>
                  <a:close/>
                </a:path>
                <a:path w="15875" h="306070">
                  <a:moveTo>
                    <a:pt x="8953" y="0"/>
                  </a:moveTo>
                  <a:lnTo>
                    <a:pt x="6388" y="0"/>
                  </a:lnTo>
                  <a:lnTo>
                    <a:pt x="6388" y="305892"/>
                  </a:lnTo>
                  <a:lnTo>
                    <a:pt x="8953" y="305892"/>
                  </a:lnTo>
                  <a:lnTo>
                    <a:pt x="8953" y="0"/>
                  </a:lnTo>
                  <a:close/>
                </a:path>
              </a:pathLst>
            </a:custGeom>
            <a:ln w="3175">
              <a:solidFill>
                <a:srgbClr val="797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8247911" y="5595735"/>
              <a:ext cx="15875" cy="20955"/>
            </a:xfrm>
            <a:custGeom>
              <a:avLst/>
              <a:gdLst/>
              <a:ahLst/>
              <a:cxnLst/>
              <a:rect l="l" t="t" r="r" b="b"/>
              <a:pathLst>
                <a:path w="15875" h="20954">
                  <a:moveTo>
                    <a:pt x="0" y="0"/>
                  </a:moveTo>
                  <a:lnTo>
                    <a:pt x="15354" y="0"/>
                  </a:lnTo>
                  <a:lnTo>
                    <a:pt x="15354" y="20472"/>
                  </a:lnTo>
                  <a:lnTo>
                    <a:pt x="0" y="204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97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8247913" y="5595734"/>
              <a:ext cx="76835" cy="347345"/>
            </a:xfrm>
            <a:custGeom>
              <a:avLst/>
              <a:gdLst/>
              <a:ahLst/>
              <a:cxnLst/>
              <a:rect l="l" t="t" r="r" b="b"/>
              <a:pathLst>
                <a:path w="76834" h="347345">
                  <a:moveTo>
                    <a:pt x="0" y="0"/>
                  </a:moveTo>
                  <a:lnTo>
                    <a:pt x="76796" y="0"/>
                  </a:lnTo>
                  <a:lnTo>
                    <a:pt x="76796" y="346837"/>
                  </a:lnTo>
                  <a:lnTo>
                    <a:pt x="0" y="34683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8247913" y="5928499"/>
              <a:ext cx="76835" cy="14604"/>
            </a:xfrm>
            <a:custGeom>
              <a:avLst/>
              <a:gdLst/>
              <a:ahLst/>
              <a:cxnLst/>
              <a:rect l="l" t="t" r="r" b="b"/>
              <a:pathLst>
                <a:path w="76834" h="14604">
                  <a:moveTo>
                    <a:pt x="76796" y="0"/>
                  </a:moveTo>
                  <a:lnTo>
                    <a:pt x="0" y="0"/>
                  </a:lnTo>
                  <a:lnTo>
                    <a:pt x="0" y="14084"/>
                  </a:lnTo>
                  <a:lnTo>
                    <a:pt x="76796" y="14084"/>
                  </a:lnTo>
                  <a:lnTo>
                    <a:pt x="76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8247911" y="5928497"/>
              <a:ext cx="76835" cy="14604"/>
            </a:xfrm>
            <a:custGeom>
              <a:avLst/>
              <a:gdLst/>
              <a:ahLst/>
              <a:cxnLst/>
              <a:rect l="l" t="t" r="r" b="b"/>
              <a:pathLst>
                <a:path w="76834" h="14604">
                  <a:moveTo>
                    <a:pt x="0" y="0"/>
                  </a:moveTo>
                  <a:lnTo>
                    <a:pt x="76796" y="0"/>
                  </a:lnTo>
                  <a:lnTo>
                    <a:pt x="76796" y="14084"/>
                  </a:lnTo>
                  <a:lnTo>
                    <a:pt x="0" y="140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8247913" y="5922098"/>
              <a:ext cx="15875" cy="20955"/>
            </a:xfrm>
            <a:custGeom>
              <a:avLst/>
              <a:gdLst/>
              <a:ahLst/>
              <a:cxnLst/>
              <a:rect l="l" t="t" r="r" b="b"/>
              <a:pathLst>
                <a:path w="15875" h="20954">
                  <a:moveTo>
                    <a:pt x="15354" y="0"/>
                  </a:moveTo>
                  <a:lnTo>
                    <a:pt x="0" y="0"/>
                  </a:lnTo>
                  <a:lnTo>
                    <a:pt x="0" y="20472"/>
                  </a:lnTo>
                  <a:lnTo>
                    <a:pt x="15354" y="20472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8247911" y="5922098"/>
              <a:ext cx="15875" cy="20955"/>
            </a:xfrm>
            <a:custGeom>
              <a:avLst/>
              <a:gdLst/>
              <a:ahLst/>
              <a:cxnLst/>
              <a:rect l="l" t="t" r="r" b="b"/>
              <a:pathLst>
                <a:path w="15875" h="20954">
                  <a:moveTo>
                    <a:pt x="0" y="0"/>
                  </a:moveTo>
                  <a:lnTo>
                    <a:pt x="15354" y="0"/>
                  </a:lnTo>
                  <a:lnTo>
                    <a:pt x="15354" y="20472"/>
                  </a:lnTo>
                  <a:lnTo>
                    <a:pt x="0" y="204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97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8263269" y="5595735"/>
              <a:ext cx="61594" cy="15875"/>
            </a:xfrm>
            <a:custGeom>
              <a:avLst/>
              <a:gdLst/>
              <a:ahLst/>
              <a:cxnLst/>
              <a:rect l="l" t="t" r="r" b="b"/>
              <a:pathLst>
                <a:path w="61595" h="15875">
                  <a:moveTo>
                    <a:pt x="0" y="0"/>
                  </a:moveTo>
                  <a:lnTo>
                    <a:pt x="61429" y="0"/>
                  </a:lnTo>
                  <a:lnTo>
                    <a:pt x="61429" y="15354"/>
                  </a:lnTo>
                  <a:lnTo>
                    <a:pt x="0" y="1535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8247913" y="6302209"/>
              <a:ext cx="15875" cy="279400"/>
            </a:xfrm>
            <a:custGeom>
              <a:avLst/>
              <a:gdLst/>
              <a:ahLst/>
              <a:cxnLst/>
              <a:rect l="l" t="t" r="r" b="b"/>
              <a:pathLst>
                <a:path w="15875" h="279400">
                  <a:moveTo>
                    <a:pt x="0" y="0"/>
                  </a:moveTo>
                  <a:lnTo>
                    <a:pt x="15354" y="0"/>
                  </a:lnTo>
                  <a:lnTo>
                    <a:pt x="15354" y="279006"/>
                  </a:lnTo>
                  <a:lnTo>
                    <a:pt x="0" y="279006"/>
                  </a:lnTo>
                  <a:lnTo>
                    <a:pt x="0" y="0"/>
                  </a:lnTo>
                  <a:close/>
                </a:path>
                <a:path w="15875" h="279400">
                  <a:moveTo>
                    <a:pt x="8953" y="0"/>
                  </a:moveTo>
                  <a:lnTo>
                    <a:pt x="6388" y="0"/>
                  </a:lnTo>
                  <a:lnTo>
                    <a:pt x="6388" y="279006"/>
                  </a:lnTo>
                  <a:lnTo>
                    <a:pt x="8953" y="279006"/>
                  </a:lnTo>
                  <a:lnTo>
                    <a:pt x="8953" y="0"/>
                  </a:lnTo>
                  <a:close/>
                </a:path>
              </a:pathLst>
            </a:custGeom>
            <a:ln w="3175">
              <a:solidFill>
                <a:srgbClr val="797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8247911" y="6283017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5">
                  <a:moveTo>
                    <a:pt x="0" y="0"/>
                  </a:moveTo>
                  <a:lnTo>
                    <a:pt x="15354" y="0"/>
                  </a:lnTo>
                  <a:lnTo>
                    <a:pt x="15354" y="19202"/>
                  </a:lnTo>
                  <a:lnTo>
                    <a:pt x="0" y="1920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97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8247913" y="6283020"/>
              <a:ext cx="76835" cy="317500"/>
            </a:xfrm>
            <a:custGeom>
              <a:avLst/>
              <a:gdLst/>
              <a:ahLst/>
              <a:cxnLst/>
              <a:rect l="l" t="t" r="r" b="b"/>
              <a:pathLst>
                <a:path w="76834" h="317500">
                  <a:moveTo>
                    <a:pt x="0" y="0"/>
                  </a:moveTo>
                  <a:lnTo>
                    <a:pt x="76796" y="0"/>
                  </a:lnTo>
                  <a:lnTo>
                    <a:pt x="76796" y="317398"/>
                  </a:lnTo>
                  <a:lnTo>
                    <a:pt x="0" y="31739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8247913" y="6586347"/>
              <a:ext cx="76835" cy="14604"/>
            </a:xfrm>
            <a:custGeom>
              <a:avLst/>
              <a:gdLst/>
              <a:ahLst/>
              <a:cxnLst/>
              <a:rect l="l" t="t" r="r" b="b"/>
              <a:pathLst>
                <a:path w="76834" h="14604">
                  <a:moveTo>
                    <a:pt x="76796" y="0"/>
                  </a:moveTo>
                  <a:lnTo>
                    <a:pt x="0" y="0"/>
                  </a:lnTo>
                  <a:lnTo>
                    <a:pt x="0" y="14084"/>
                  </a:lnTo>
                  <a:lnTo>
                    <a:pt x="76796" y="14084"/>
                  </a:lnTo>
                  <a:lnTo>
                    <a:pt x="76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8247911" y="6586343"/>
              <a:ext cx="76835" cy="14604"/>
            </a:xfrm>
            <a:custGeom>
              <a:avLst/>
              <a:gdLst/>
              <a:ahLst/>
              <a:cxnLst/>
              <a:rect l="l" t="t" r="r" b="b"/>
              <a:pathLst>
                <a:path w="76834" h="14604">
                  <a:moveTo>
                    <a:pt x="0" y="0"/>
                  </a:moveTo>
                  <a:lnTo>
                    <a:pt x="76796" y="0"/>
                  </a:lnTo>
                  <a:lnTo>
                    <a:pt x="76796" y="14084"/>
                  </a:lnTo>
                  <a:lnTo>
                    <a:pt x="0" y="140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8247913" y="6581228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4">
                  <a:moveTo>
                    <a:pt x="15354" y="0"/>
                  </a:moveTo>
                  <a:lnTo>
                    <a:pt x="0" y="0"/>
                  </a:lnTo>
                  <a:lnTo>
                    <a:pt x="0" y="19202"/>
                  </a:lnTo>
                  <a:lnTo>
                    <a:pt x="15354" y="19202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8247911" y="6581223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4">
                  <a:moveTo>
                    <a:pt x="0" y="0"/>
                  </a:moveTo>
                  <a:lnTo>
                    <a:pt x="15354" y="0"/>
                  </a:lnTo>
                  <a:lnTo>
                    <a:pt x="15354" y="19202"/>
                  </a:lnTo>
                  <a:lnTo>
                    <a:pt x="0" y="1920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97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8263269" y="6283017"/>
              <a:ext cx="61594" cy="13335"/>
            </a:xfrm>
            <a:custGeom>
              <a:avLst/>
              <a:gdLst/>
              <a:ahLst/>
              <a:cxnLst/>
              <a:rect l="l" t="t" r="r" b="b"/>
              <a:pathLst>
                <a:path w="61595" h="13335">
                  <a:moveTo>
                    <a:pt x="0" y="0"/>
                  </a:moveTo>
                  <a:lnTo>
                    <a:pt x="61429" y="0"/>
                  </a:lnTo>
                  <a:lnTo>
                    <a:pt x="61429" y="12801"/>
                  </a:lnTo>
                  <a:lnTo>
                    <a:pt x="0" y="1280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8247913" y="6944702"/>
              <a:ext cx="15875" cy="372745"/>
            </a:xfrm>
            <a:custGeom>
              <a:avLst/>
              <a:gdLst/>
              <a:ahLst/>
              <a:cxnLst/>
              <a:rect l="l" t="t" r="r" b="b"/>
              <a:pathLst>
                <a:path w="15875" h="372745">
                  <a:moveTo>
                    <a:pt x="0" y="0"/>
                  </a:moveTo>
                  <a:lnTo>
                    <a:pt x="15354" y="0"/>
                  </a:lnTo>
                  <a:lnTo>
                    <a:pt x="15354" y="372440"/>
                  </a:lnTo>
                  <a:lnTo>
                    <a:pt x="0" y="372440"/>
                  </a:lnTo>
                  <a:lnTo>
                    <a:pt x="0" y="0"/>
                  </a:lnTo>
                  <a:close/>
                </a:path>
                <a:path w="15875" h="372745">
                  <a:moveTo>
                    <a:pt x="8953" y="0"/>
                  </a:moveTo>
                  <a:lnTo>
                    <a:pt x="6388" y="0"/>
                  </a:lnTo>
                  <a:lnTo>
                    <a:pt x="6388" y="372440"/>
                  </a:lnTo>
                  <a:lnTo>
                    <a:pt x="8953" y="372440"/>
                  </a:lnTo>
                  <a:lnTo>
                    <a:pt x="8953" y="0"/>
                  </a:lnTo>
                  <a:close/>
                </a:path>
              </a:pathLst>
            </a:custGeom>
            <a:ln w="3175">
              <a:solidFill>
                <a:srgbClr val="797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2" name="object 2092"/>
            <p:cNvSpPr/>
            <p:nvPr/>
          </p:nvSpPr>
          <p:spPr>
            <a:xfrm>
              <a:off x="8247911" y="6919105"/>
              <a:ext cx="15875" cy="26034"/>
            </a:xfrm>
            <a:custGeom>
              <a:avLst/>
              <a:gdLst/>
              <a:ahLst/>
              <a:cxnLst/>
              <a:rect l="l" t="t" r="r" b="b"/>
              <a:pathLst>
                <a:path w="15875" h="26034">
                  <a:moveTo>
                    <a:pt x="0" y="0"/>
                  </a:moveTo>
                  <a:lnTo>
                    <a:pt x="15354" y="0"/>
                  </a:lnTo>
                  <a:lnTo>
                    <a:pt x="15354" y="25603"/>
                  </a:lnTo>
                  <a:lnTo>
                    <a:pt x="0" y="256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97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3" name="object 2093"/>
            <p:cNvSpPr/>
            <p:nvPr/>
          </p:nvSpPr>
          <p:spPr>
            <a:xfrm>
              <a:off x="8247913" y="6919099"/>
              <a:ext cx="76835" cy="424180"/>
            </a:xfrm>
            <a:custGeom>
              <a:avLst/>
              <a:gdLst/>
              <a:ahLst/>
              <a:cxnLst/>
              <a:rect l="l" t="t" r="r" b="b"/>
              <a:pathLst>
                <a:path w="76834" h="424179">
                  <a:moveTo>
                    <a:pt x="0" y="0"/>
                  </a:moveTo>
                  <a:lnTo>
                    <a:pt x="76796" y="0"/>
                  </a:lnTo>
                  <a:lnTo>
                    <a:pt x="76796" y="423633"/>
                  </a:lnTo>
                  <a:lnTo>
                    <a:pt x="0" y="42363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8247913" y="7323543"/>
              <a:ext cx="76835" cy="19685"/>
            </a:xfrm>
            <a:custGeom>
              <a:avLst/>
              <a:gdLst/>
              <a:ahLst/>
              <a:cxnLst/>
              <a:rect l="l" t="t" r="r" b="b"/>
              <a:pathLst>
                <a:path w="76834" h="19684">
                  <a:moveTo>
                    <a:pt x="76796" y="0"/>
                  </a:moveTo>
                  <a:lnTo>
                    <a:pt x="0" y="0"/>
                  </a:lnTo>
                  <a:lnTo>
                    <a:pt x="0" y="19202"/>
                  </a:lnTo>
                  <a:lnTo>
                    <a:pt x="76796" y="19202"/>
                  </a:lnTo>
                  <a:lnTo>
                    <a:pt x="76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8247911" y="7323539"/>
              <a:ext cx="76835" cy="19685"/>
            </a:xfrm>
            <a:custGeom>
              <a:avLst/>
              <a:gdLst/>
              <a:ahLst/>
              <a:cxnLst/>
              <a:rect l="l" t="t" r="r" b="b"/>
              <a:pathLst>
                <a:path w="76834" h="19684">
                  <a:moveTo>
                    <a:pt x="0" y="0"/>
                  </a:moveTo>
                  <a:lnTo>
                    <a:pt x="76796" y="0"/>
                  </a:lnTo>
                  <a:lnTo>
                    <a:pt x="76796" y="19202"/>
                  </a:lnTo>
                  <a:lnTo>
                    <a:pt x="0" y="1920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8247913" y="7317143"/>
              <a:ext cx="15875" cy="26034"/>
            </a:xfrm>
            <a:custGeom>
              <a:avLst/>
              <a:gdLst/>
              <a:ahLst/>
              <a:cxnLst/>
              <a:rect l="l" t="t" r="r" b="b"/>
              <a:pathLst>
                <a:path w="15875" h="26034">
                  <a:moveTo>
                    <a:pt x="15354" y="0"/>
                  </a:moveTo>
                  <a:lnTo>
                    <a:pt x="0" y="0"/>
                  </a:lnTo>
                  <a:lnTo>
                    <a:pt x="0" y="25603"/>
                  </a:lnTo>
                  <a:lnTo>
                    <a:pt x="15354" y="25603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8247911" y="7317140"/>
              <a:ext cx="15875" cy="26034"/>
            </a:xfrm>
            <a:custGeom>
              <a:avLst/>
              <a:gdLst/>
              <a:ahLst/>
              <a:cxnLst/>
              <a:rect l="l" t="t" r="r" b="b"/>
              <a:pathLst>
                <a:path w="15875" h="26034">
                  <a:moveTo>
                    <a:pt x="0" y="0"/>
                  </a:moveTo>
                  <a:lnTo>
                    <a:pt x="15354" y="0"/>
                  </a:lnTo>
                  <a:lnTo>
                    <a:pt x="15354" y="25603"/>
                  </a:lnTo>
                  <a:lnTo>
                    <a:pt x="0" y="256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97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8263269" y="6919105"/>
              <a:ext cx="61594" cy="19685"/>
            </a:xfrm>
            <a:custGeom>
              <a:avLst/>
              <a:gdLst/>
              <a:ahLst/>
              <a:cxnLst/>
              <a:rect l="l" t="t" r="r" b="b"/>
              <a:pathLst>
                <a:path w="61595" h="19684">
                  <a:moveTo>
                    <a:pt x="0" y="0"/>
                  </a:moveTo>
                  <a:lnTo>
                    <a:pt x="61429" y="0"/>
                  </a:lnTo>
                  <a:lnTo>
                    <a:pt x="61429" y="19202"/>
                  </a:lnTo>
                  <a:lnTo>
                    <a:pt x="0" y="1920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9" name="object 2099"/>
            <p:cNvSpPr/>
            <p:nvPr/>
          </p:nvSpPr>
          <p:spPr>
            <a:xfrm>
              <a:off x="8247913" y="7735658"/>
              <a:ext cx="15875" cy="342265"/>
            </a:xfrm>
            <a:custGeom>
              <a:avLst/>
              <a:gdLst/>
              <a:ahLst/>
              <a:cxnLst/>
              <a:rect l="l" t="t" r="r" b="b"/>
              <a:pathLst>
                <a:path w="15875" h="342265">
                  <a:moveTo>
                    <a:pt x="0" y="0"/>
                  </a:moveTo>
                  <a:lnTo>
                    <a:pt x="15354" y="0"/>
                  </a:lnTo>
                  <a:lnTo>
                    <a:pt x="15354" y="341718"/>
                  </a:lnTo>
                  <a:lnTo>
                    <a:pt x="0" y="341718"/>
                  </a:lnTo>
                  <a:lnTo>
                    <a:pt x="0" y="0"/>
                  </a:lnTo>
                  <a:close/>
                </a:path>
                <a:path w="15875" h="342265">
                  <a:moveTo>
                    <a:pt x="8953" y="0"/>
                  </a:moveTo>
                  <a:lnTo>
                    <a:pt x="6388" y="0"/>
                  </a:lnTo>
                  <a:lnTo>
                    <a:pt x="6388" y="341718"/>
                  </a:lnTo>
                  <a:lnTo>
                    <a:pt x="8953" y="341718"/>
                  </a:lnTo>
                  <a:lnTo>
                    <a:pt x="8953" y="0"/>
                  </a:lnTo>
                  <a:close/>
                </a:path>
              </a:pathLst>
            </a:custGeom>
            <a:ln w="3175">
              <a:solidFill>
                <a:srgbClr val="797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0" name="object 2100"/>
            <p:cNvSpPr/>
            <p:nvPr/>
          </p:nvSpPr>
          <p:spPr>
            <a:xfrm>
              <a:off x="8247913" y="7735658"/>
              <a:ext cx="76835" cy="363855"/>
            </a:xfrm>
            <a:custGeom>
              <a:avLst/>
              <a:gdLst/>
              <a:ahLst/>
              <a:cxnLst/>
              <a:rect l="l" t="t" r="r" b="b"/>
              <a:pathLst>
                <a:path w="76834" h="363854">
                  <a:moveTo>
                    <a:pt x="0" y="0"/>
                  </a:moveTo>
                  <a:lnTo>
                    <a:pt x="76796" y="0"/>
                  </a:lnTo>
                  <a:lnTo>
                    <a:pt x="76796" y="363474"/>
                  </a:lnTo>
                  <a:lnTo>
                    <a:pt x="0" y="36347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1" name="object 2101"/>
            <p:cNvSpPr/>
            <p:nvPr/>
          </p:nvSpPr>
          <p:spPr>
            <a:xfrm>
              <a:off x="8247911" y="8082494"/>
              <a:ext cx="76835" cy="17145"/>
            </a:xfrm>
            <a:custGeom>
              <a:avLst/>
              <a:gdLst/>
              <a:ahLst/>
              <a:cxnLst/>
              <a:rect l="l" t="t" r="r" b="b"/>
              <a:pathLst>
                <a:path w="76834" h="17145">
                  <a:moveTo>
                    <a:pt x="0" y="0"/>
                  </a:moveTo>
                  <a:lnTo>
                    <a:pt x="76796" y="0"/>
                  </a:lnTo>
                  <a:lnTo>
                    <a:pt x="76796" y="16636"/>
                  </a:lnTo>
                  <a:lnTo>
                    <a:pt x="0" y="1663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2" name="object 2102"/>
            <p:cNvSpPr/>
            <p:nvPr/>
          </p:nvSpPr>
          <p:spPr>
            <a:xfrm>
              <a:off x="8247913" y="8077377"/>
              <a:ext cx="15875" cy="22225"/>
            </a:xfrm>
            <a:custGeom>
              <a:avLst/>
              <a:gdLst/>
              <a:ahLst/>
              <a:cxnLst/>
              <a:rect l="l" t="t" r="r" b="b"/>
              <a:pathLst>
                <a:path w="15875" h="22225">
                  <a:moveTo>
                    <a:pt x="15354" y="0"/>
                  </a:moveTo>
                  <a:lnTo>
                    <a:pt x="0" y="0"/>
                  </a:lnTo>
                  <a:lnTo>
                    <a:pt x="0" y="21755"/>
                  </a:lnTo>
                  <a:lnTo>
                    <a:pt x="15354" y="21755"/>
                  </a:lnTo>
                  <a:lnTo>
                    <a:pt x="153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3" name="object 2103"/>
            <p:cNvSpPr/>
            <p:nvPr/>
          </p:nvSpPr>
          <p:spPr>
            <a:xfrm>
              <a:off x="8247911" y="8077375"/>
              <a:ext cx="15875" cy="22225"/>
            </a:xfrm>
            <a:custGeom>
              <a:avLst/>
              <a:gdLst/>
              <a:ahLst/>
              <a:cxnLst/>
              <a:rect l="l" t="t" r="r" b="b"/>
              <a:pathLst>
                <a:path w="15875" h="22225">
                  <a:moveTo>
                    <a:pt x="0" y="0"/>
                  </a:moveTo>
                  <a:lnTo>
                    <a:pt x="15354" y="0"/>
                  </a:lnTo>
                  <a:lnTo>
                    <a:pt x="15354" y="21755"/>
                  </a:lnTo>
                  <a:lnTo>
                    <a:pt x="0" y="2175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979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8947061" y="7884935"/>
              <a:ext cx="490378" cy="21681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8407517" y="7878616"/>
              <a:ext cx="419270" cy="2234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10331135" y="5256192"/>
              <a:ext cx="100583" cy="2912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10504334" y="5276316"/>
              <a:ext cx="121259" cy="26095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8826258" y="5262923"/>
              <a:ext cx="283730" cy="2794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11429993" y="7070258"/>
              <a:ext cx="101422" cy="27285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11829845" y="6451577"/>
              <a:ext cx="100583" cy="2912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10139162" y="6515567"/>
              <a:ext cx="419268" cy="22473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8977421" y="5860669"/>
              <a:ext cx="105410" cy="273050"/>
            </a:xfrm>
            <a:custGeom>
              <a:avLst/>
              <a:gdLst/>
              <a:ahLst/>
              <a:cxnLst/>
              <a:rect l="l" t="t" r="r" b="b"/>
              <a:pathLst>
                <a:path w="105409" h="273050">
                  <a:moveTo>
                    <a:pt x="99834" y="89585"/>
                  </a:moveTo>
                  <a:lnTo>
                    <a:pt x="101117" y="88303"/>
                  </a:lnTo>
                  <a:lnTo>
                    <a:pt x="101117" y="85750"/>
                  </a:lnTo>
                  <a:lnTo>
                    <a:pt x="102400" y="84467"/>
                  </a:lnTo>
                  <a:lnTo>
                    <a:pt x="103670" y="84467"/>
                  </a:lnTo>
                  <a:lnTo>
                    <a:pt x="104952" y="83184"/>
                  </a:lnTo>
                  <a:lnTo>
                    <a:pt x="104952" y="81902"/>
                  </a:lnTo>
                  <a:lnTo>
                    <a:pt x="104952" y="80632"/>
                  </a:lnTo>
                  <a:lnTo>
                    <a:pt x="104952" y="78066"/>
                  </a:lnTo>
                  <a:lnTo>
                    <a:pt x="103670" y="78066"/>
                  </a:lnTo>
                  <a:lnTo>
                    <a:pt x="101117" y="76784"/>
                  </a:lnTo>
                  <a:lnTo>
                    <a:pt x="99834" y="76784"/>
                  </a:lnTo>
                  <a:lnTo>
                    <a:pt x="98551" y="78066"/>
                  </a:lnTo>
                  <a:lnTo>
                    <a:pt x="95999" y="78066"/>
                  </a:lnTo>
                  <a:lnTo>
                    <a:pt x="94716" y="79349"/>
                  </a:lnTo>
                  <a:lnTo>
                    <a:pt x="94716" y="80632"/>
                  </a:lnTo>
                  <a:lnTo>
                    <a:pt x="90881" y="83184"/>
                  </a:lnTo>
                  <a:lnTo>
                    <a:pt x="88315" y="84467"/>
                  </a:lnTo>
                  <a:lnTo>
                    <a:pt x="85750" y="84467"/>
                  </a:lnTo>
                  <a:lnTo>
                    <a:pt x="84480" y="83184"/>
                  </a:lnTo>
                  <a:lnTo>
                    <a:pt x="81914" y="81902"/>
                  </a:lnTo>
                  <a:lnTo>
                    <a:pt x="80632" y="81902"/>
                  </a:lnTo>
                  <a:lnTo>
                    <a:pt x="80632" y="80632"/>
                  </a:lnTo>
                  <a:lnTo>
                    <a:pt x="80632" y="78066"/>
                  </a:lnTo>
                  <a:lnTo>
                    <a:pt x="80632" y="76784"/>
                  </a:lnTo>
                  <a:lnTo>
                    <a:pt x="79362" y="75501"/>
                  </a:lnTo>
                  <a:lnTo>
                    <a:pt x="79362" y="71666"/>
                  </a:lnTo>
                  <a:lnTo>
                    <a:pt x="78079" y="70383"/>
                  </a:lnTo>
                  <a:lnTo>
                    <a:pt x="79362" y="67830"/>
                  </a:lnTo>
                  <a:lnTo>
                    <a:pt x="78079" y="65265"/>
                  </a:lnTo>
                  <a:lnTo>
                    <a:pt x="78079" y="63982"/>
                  </a:lnTo>
                  <a:lnTo>
                    <a:pt x="78079" y="62712"/>
                  </a:lnTo>
                  <a:lnTo>
                    <a:pt x="78079" y="61429"/>
                  </a:lnTo>
                  <a:lnTo>
                    <a:pt x="76796" y="58864"/>
                  </a:lnTo>
                  <a:lnTo>
                    <a:pt x="76796" y="56311"/>
                  </a:lnTo>
                  <a:lnTo>
                    <a:pt x="75514" y="53746"/>
                  </a:lnTo>
                  <a:lnTo>
                    <a:pt x="74231" y="52463"/>
                  </a:lnTo>
                  <a:lnTo>
                    <a:pt x="72961" y="51193"/>
                  </a:lnTo>
                  <a:lnTo>
                    <a:pt x="71678" y="49910"/>
                  </a:lnTo>
                  <a:lnTo>
                    <a:pt x="70396" y="49910"/>
                  </a:lnTo>
                  <a:lnTo>
                    <a:pt x="70396" y="48628"/>
                  </a:lnTo>
                  <a:lnTo>
                    <a:pt x="67843" y="47345"/>
                  </a:lnTo>
                  <a:lnTo>
                    <a:pt x="66560" y="47345"/>
                  </a:lnTo>
                  <a:lnTo>
                    <a:pt x="66560" y="46075"/>
                  </a:lnTo>
                  <a:lnTo>
                    <a:pt x="65277" y="44792"/>
                  </a:lnTo>
                  <a:lnTo>
                    <a:pt x="63995" y="43510"/>
                  </a:lnTo>
                  <a:lnTo>
                    <a:pt x="62725" y="42227"/>
                  </a:lnTo>
                  <a:lnTo>
                    <a:pt x="63995" y="39674"/>
                  </a:lnTo>
                  <a:lnTo>
                    <a:pt x="63995" y="38392"/>
                  </a:lnTo>
                  <a:lnTo>
                    <a:pt x="65277" y="38392"/>
                  </a:lnTo>
                  <a:lnTo>
                    <a:pt x="65277" y="37109"/>
                  </a:lnTo>
                  <a:lnTo>
                    <a:pt x="66560" y="37109"/>
                  </a:lnTo>
                  <a:lnTo>
                    <a:pt x="67843" y="35826"/>
                  </a:lnTo>
                  <a:lnTo>
                    <a:pt x="67843" y="34556"/>
                  </a:lnTo>
                  <a:lnTo>
                    <a:pt x="69113" y="33273"/>
                  </a:lnTo>
                  <a:lnTo>
                    <a:pt x="70396" y="33273"/>
                  </a:lnTo>
                  <a:lnTo>
                    <a:pt x="70396" y="30708"/>
                  </a:lnTo>
                  <a:lnTo>
                    <a:pt x="70396" y="29438"/>
                  </a:lnTo>
                  <a:lnTo>
                    <a:pt x="70396" y="28155"/>
                  </a:lnTo>
                  <a:lnTo>
                    <a:pt x="71678" y="26873"/>
                  </a:lnTo>
                  <a:lnTo>
                    <a:pt x="71678" y="25590"/>
                  </a:lnTo>
                  <a:lnTo>
                    <a:pt x="72961" y="25590"/>
                  </a:lnTo>
                  <a:lnTo>
                    <a:pt x="72961" y="23037"/>
                  </a:lnTo>
                  <a:lnTo>
                    <a:pt x="74231" y="21755"/>
                  </a:lnTo>
                  <a:lnTo>
                    <a:pt x="75514" y="20472"/>
                  </a:lnTo>
                  <a:lnTo>
                    <a:pt x="75514" y="17919"/>
                  </a:lnTo>
                  <a:lnTo>
                    <a:pt x="76796" y="16636"/>
                  </a:lnTo>
                  <a:lnTo>
                    <a:pt x="78079" y="16636"/>
                  </a:lnTo>
                  <a:lnTo>
                    <a:pt x="78079" y="15354"/>
                  </a:lnTo>
                  <a:lnTo>
                    <a:pt x="78079" y="7670"/>
                  </a:lnTo>
                  <a:lnTo>
                    <a:pt x="76796" y="7670"/>
                  </a:lnTo>
                  <a:lnTo>
                    <a:pt x="76796" y="6400"/>
                  </a:lnTo>
                  <a:lnTo>
                    <a:pt x="75514" y="5118"/>
                  </a:lnTo>
                  <a:lnTo>
                    <a:pt x="74231" y="5118"/>
                  </a:lnTo>
                  <a:lnTo>
                    <a:pt x="72961" y="3835"/>
                  </a:lnTo>
                  <a:lnTo>
                    <a:pt x="71678" y="2552"/>
                  </a:lnTo>
                  <a:lnTo>
                    <a:pt x="70396" y="1269"/>
                  </a:lnTo>
                  <a:lnTo>
                    <a:pt x="67843" y="1269"/>
                  </a:lnTo>
                  <a:lnTo>
                    <a:pt x="66560" y="1269"/>
                  </a:lnTo>
                  <a:lnTo>
                    <a:pt x="65277" y="0"/>
                  </a:lnTo>
                  <a:lnTo>
                    <a:pt x="63995" y="0"/>
                  </a:lnTo>
                  <a:lnTo>
                    <a:pt x="62725" y="0"/>
                  </a:lnTo>
                  <a:lnTo>
                    <a:pt x="61442" y="0"/>
                  </a:lnTo>
                  <a:lnTo>
                    <a:pt x="60159" y="0"/>
                  </a:lnTo>
                  <a:lnTo>
                    <a:pt x="57594" y="0"/>
                  </a:lnTo>
                  <a:lnTo>
                    <a:pt x="56324" y="1269"/>
                  </a:lnTo>
                  <a:lnTo>
                    <a:pt x="53759" y="1269"/>
                  </a:lnTo>
                  <a:lnTo>
                    <a:pt x="52476" y="3835"/>
                  </a:lnTo>
                  <a:lnTo>
                    <a:pt x="52476" y="5118"/>
                  </a:lnTo>
                  <a:lnTo>
                    <a:pt x="49923" y="5118"/>
                  </a:lnTo>
                  <a:lnTo>
                    <a:pt x="48640" y="7670"/>
                  </a:lnTo>
                  <a:lnTo>
                    <a:pt x="47358" y="7670"/>
                  </a:lnTo>
                  <a:lnTo>
                    <a:pt x="47358" y="10236"/>
                  </a:lnTo>
                  <a:lnTo>
                    <a:pt x="46075" y="11518"/>
                  </a:lnTo>
                  <a:lnTo>
                    <a:pt x="46075" y="15354"/>
                  </a:lnTo>
                  <a:lnTo>
                    <a:pt x="46075" y="16636"/>
                  </a:lnTo>
                  <a:lnTo>
                    <a:pt x="46075" y="19189"/>
                  </a:lnTo>
                  <a:lnTo>
                    <a:pt x="46075" y="21755"/>
                  </a:lnTo>
                  <a:lnTo>
                    <a:pt x="47358" y="24307"/>
                  </a:lnTo>
                  <a:lnTo>
                    <a:pt x="47358" y="28155"/>
                  </a:lnTo>
                  <a:lnTo>
                    <a:pt x="47358" y="33273"/>
                  </a:lnTo>
                  <a:lnTo>
                    <a:pt x="44805" y="35826"/>
                  </a:lnTo>
                  <a:lnTo>
                    <a:pt x="43522" y="35826"/>
                  </a:lnTo>
                  <a:lnTo>
                    <a:pt x="42240" y="35826"/>
                  </a:lnTo>
                  <a:lnTo>
                    <a:pt x="39687" y="37109"/>
                  </a:lnTo>
                  <a:lnTo>
                    <a:pt x="39687" y="39674"/>
                  </a:lnTo>
                  <a:lnTo>
                    <a:pt x="37122" y="39674"/>
                  </a:lnTo>
                  <a:lnTo>
                    <a:pt x="35839" y="40957"/>
                  </a:lnTo>
                  <a:lnTo>
                    <a:pt x="32003" y="42227"/>
                  </a:lnTo>
                  <a:lnTo>
                    <a:pt x="28168" y="43510"/>
                  </a:lnTo>
                  <a:lnTo>
                    <a:pt x="24320" y="43510"/>
                  </a:lnTo>
                  <a:lnTo>
                    <a:pt x="21767" y="43510"/>
                  </a:lnTo>
                  <a:lnTo>
                    <a:pt x="19202" y="44792"/>
                  </a:lnTo>
                  <a:lnTo>
                    <a:pt x="17919" y="43510"/>
                  </a:lnTo>
                  <a:lnTo>
                    <a:pt x="16649" y="47345"/>
                  </a:lnTo>
                  <a:lnTo>
                    <a:pt x="15366" y="48628"/>
                  </a:lnTo>
                  <a:lnTo>
                    <a:pt x="12801" y="53746"/>
                  </a:lnTo>
                  <a:lnTo>
                    <a:pt x="10248" y="57594"/>
                  </a:lnTo>
                  <a:lnTo>
                    <a:pt x="8966" y="62712"/>
                  </a:lnTo>
                  <a:lnTo>
                    <a:pt x="6400" y="67830"/>
                  </a:lnTo>
                  <a:lnTo>
                    <a:pt x="5130" y="71666"/>
                  </a:lnTo>
                  <a:lnTo>
                    <a:pt x="3848" y="78066"/>
                  </a:lnTo>
                  <a:lnTo>
                    <a:pt x="3848" y="83184"/>
                  </a:lnTo>
                  <a:lnTo>
                    <a:pt x="2565" y="89585"/>
                  </a:lnTo>
                  <a:lnTo>
                    <a:pt x="0" y="95986"/>
                  </a:lnTo>
                  <a:lnTo>
                    <a:pt x="1282" y="99821"/>
                  </a:lnTo>
                  <a:lnTo>
                    <a:pt x="1282" y="103670"/>
                  </a:lnTo>
                  <a:lnTo>
                    <a:pt x="2565" y="104940"/>
                  </a:lnTo>
                  <a:lnTo>
                    <a:pt x="3848" y="108788"/>
                  </a:lnTo>
                  <a:lnTo>
                    <a:pt x="5130" y="111340"/>
                  </a:lnTo>
                  <a:lnTo>
                    <a:pt x="8966" y="113906"/>
                  </a:lnTo>
                  <a:lnTo>
                    <a:pt x="14084" y="113906"/>
                  </a:lnTo>
                  <a:lnTo>
                    <a:pt x="16649" y="113906"/>
                  </a:lnTo>
                  <a:lnTo>
                    <a:pt x="23037" y="113906"/>
                  </a:lnTo>
                  <a:lnTo>
                    <a:pt x="21767" y="120307"/>
                  </a:lnTo>
                  <a:lnTo>
                    <a:pt x="20485" y="127977"/>
                  </a:lnTo>
                  <a:lnTo>
                    <a:pt x="20485" y="136944"/>
                  </a:lnTo>
                  <a:lnTo>
                    <a:pt x="19202" y="145897"/>
                  </a:lnTo>
                  <a:lnTo>
                    <a:pt x="17919" y="154863"/>
                  </a:lnTo>
                  <a:lnTo>
                    <a:pt x="19202" y="156133"/>
                  </a:lnTo>
                  <a:lnTo>
                    <a:pt x="21767" y="156133"/>
                  </a:lnTo>
                  <a:lnTo>
                    <a:pt x="24320" y="157416"/>
                  </a:lnTo>
                  <a:lnTo>
                    <a:pt x="26885" y="158699"/>
                  </a:lnTo>
                  <a:lnTo>
                    <a:pt x="33286" y="158699"/>
                  </a:lnTo>
                  <a:lnTo>
                    <a:pt x="35839" y="177901"/>
                  </a:lnTo>
                  <a:lnTo>
                    <a:pt x="37122" y="193255"/>
                  </a:lnTo>
                  <a:lnTo>
                    <a:pt x="39687" y="202209"/>
                  </a:lnTo>
                  <a:lnTo>
                    <a:pt x="38404" y="215010"/>
                  </a:lnTo>
                  <a:lnTo>
                    <a:pt x="38404" y="232930"/>
                  </a:lnTo>
                  <a:lnTo>
                    <a:pt x="37122" y="244449"/>
                  </a:lnTo>
                  <a:lnTo>
                    <a:pt x="37122" y="254685"/>
                  </a:lnTo>
                  <a:lnTo>
                    <a:pt x="37122" y="257251"/>
                  </a:lnTo>
                  <a:lnTo>
                    <a:pt x="37122" y="261086"/>
                  </a:lnTo>
                  <a:lnTo>
                    <a:pt x="38404" y="263651"/>
                  </a:lnTo>
                  <a:lnTo>
                    <a:pt x="38404" y="266204"/>
                  </a:lnTo>
                  <a:lnTo>
                    <a:pt x="40957" y="268770"/>
                  </a:lnTo>
                  <a:lnTo>
                    <a:pt x="43522" y="270040"/>
                  </a:lnTo>
                  <a:lnTo>
                    <a:pt x="47358" y="270040"/>
                  </a:lnTo>
                  <a:lnTo>
                    <a:pt x="49923" y="272605"/>
                  </a:lnTo>
                  <a:lnTo>
                    <a:pt x="56324" y="272605"/>
                  </a:lnTo>
                  <a:lnTo>
                    <a:pt x="67843" y="271322"/>
                  </a:lnTo>
                  <a:lnTo>
                    <a:pt x="70396" y="272605"/>
                  </a:lnTo>
                  <a:lnTo>
                    <a:pt x="72961" y="272605"/>
                  </a:lnTo>
                  <a:lnTo>
                    <a:pt x="76796" y="272605"/>
                  </a:lnTo>
                  <a:lnTo>
                    <a:pt x="80632" y="272605"/>
                  </a:lnTo>
                  <a:lnTo>
                    <a:pt x="84480" y="272605"/>
                  </a:lnTo>
                  <a:lnTo>
                    <a:pt x="84480" y="271322"/>
                  </a:lnTo>
                  <a:lnTo>
                    <a:pt x="72961" y="263651"/>
                  </a:lnTo>
                  <a:lnTo>
                    <a:pt x="72961" y="261086"/>
                  </a:lnTo>
                  <a:lnTo>
                    <a:pt x="72961" y="254685"/>
                  </a:lnTo>
                  <a:lnTo>
                    <a:pt x="72961" y="240614"/>
                  </a:lnTo>
                  <a:lnTo>
                    <a:pt x="71678" y="225247"/>
                  </a:lnTo>
                  <a:lnTo>
                    <a:pt x="71678" y="208610"/>
                  </a:lnTo>
                  <a:lnTo>
                    <a:pt x="72961" y="194538"/>
                  </a:lnTo>
                  <a:lnTo>
                    <a:pt x="78079" y="156133"/>
                  </a:lnTo>
                  <a:lnTo>
                    <a:pt x="83197" y="153581"/>
                  </a:lnTo>
                  <a:lnTo>
                    <a:pt x="83197" y="145897"/>
                  </a:lnTo>
                  <a:lnTo>
                    <a:pt x="81914" y="138214"/>
                  </a:lnTo>
                  <a:lnTo>
                    <a:pt x="80632" y="127977"/>
                  </a:lnTo>
                  <a:lnTo>
                    <a:pt x="79362" y="117741"/>
                  </a:lnTo>
                  <a:lnTo>
                    <a:pt x="78079" y="110058"/>
                  </a:lnTo>
                  <a:lnTo>
                    <a:pt x="80632" y="107505"/>
                  </a:lnTo>
                  <a:lnTo>
                    <a:pt x="84480" y="107505"/>
                  </a:lnTo>
                  <a:lnTo>
                    <a:pt x="87033" y="106222"/>
                  </a:lnTo>
                  <a:lnTo>
                    <a:pt x="88315" y="104940"/>
                  </a:lnTo>
                  <a:lnTo>
                    <a:pt x="90881" y="103670"/>
                  </a:lnTo>
                  <a:lnTo>
                    <a:pt x="90881" y="102387"/>
                  </a:lnTo>
                  <a:lnTo>
                    <a:pt x="93433" y="99821"/>
                  </a:lnTo>
                  <a:lnTo>
                    <a:pt x="94716" y="98539"/>
                  </a:lnTo>
                  <a:lnTo>
                    <a:pt x="93433" y="95986"/>
                  </a:lnTo>
                  <a:lnTo>
                    <a:pt x="94716" y="94703"/>
                  </a:lnTo>
                  <a:lnTo>
                    <a:pt x="95999" y="94703"/>
                  </a:lnTo>
                  <a:lnTo>
                    <a:pt x="95999" y="93421"/>
                  </a:lnTo>
                  <a:lnTo>
                    <a:pt x="97269" y="92151"/>
                  </a:lnTo>
                  <a:lnTo>
                    <a:pt x="98551" y="92151"/>
                  </a:lnTo>
                  <a:lnTo>
                    <a:pt x="98551" y="90868"/>
                  </a:lnTo>
                  <a:lnTo>
                    <a:pt x="99834" y="89585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8587966" y="5944758"/>
              <a:ext cx="121075" cy="19274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8728827" y="5963687"/>
              <a:ext cx="136664" cy="17426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12018359" y="5860665"/>
              <a:ext cx="47625" cy="273050"/>
            </a:xfrm>
            <a:custGeom>
              <a:avLst/>
              <a:gdLst/>
              <a:ahLst/>
              <a:cxnLst/>
              <a:rect l="l" t="t" r="r" b="b"/>
              <a:pathLst>
                <a:path w="47625" h="273050">
                  <a:moveTo>
                    <a:pt x="47358" y="206057"/>
                  </a:moveTo>
                  <a:lnTo>
                    <a:pt x="47358" y="0"/>
                  </a:lnTo>
                  <a:lnTo>
                    <a:pt x="46075" y="0"/>
                  </a:lnTo>
                  <a:lnTo>
                    <a:pt x="40957" y="0"/>
                  </a:lnTo>
                  <a:lnTo>
                    <a:pt x="37122" y="0"/>
                  </a:lnTo>
                  <a:lnTo>
                    <a:pt x="32004" y="1282"/>
                  </a:lnTo>
                  <a:lnTo>
                    <a:pt x="28155" y="3835"/>
                  </a:lnTo>
                  <a:lnTo>
                    <a:pt x="24320" y="7683"/>
                  </a:lnTo>
                  <a:lnTo>
                    <a:pt x="23037" y="11518"/>
                  </a:lnTo>
                  <a:lnTo>
                    <a:pt x="21755" y="15354"/>
                  </a:lnTo>
                  <a:lnTo>
                    <a:pt x="20485" y="19202"/>
                  </a:lnTo>
                  <a:lnTo>
                    <a:pt x="19202" y="21755"/>
                  </a:lnTo>
                  <a:lnTo>
                    <a:pt x="19202" y="25603"/>
                  </a:lnTo>
                  <a:lnTo>
                    <a:pt x="19202" y="28155"/>
                  </a:lnTo>
                  <a:lnTo>
                    <a:pt x="20485" y="31991"/>
                  </a:lnTo>
                  <a:lnTo>
                    <a:pt x="23037" y="34556"/>
                  </a:lnTo>
                  <a:lnTo>
                    <a:pt x="24320" y="35839"/>
                  </a:lnTo>
                  <a:lnTo>
                    <a:pt x="26885" y="38392"/>
                  </a:lnTo>
                  <a:lnTo>
                    <a:pt x="29438" y="39674"/>
                  </a:lnTo>
                  <a:lnTo>
                    <a:pt x="26885" y="40957"/>
                  </a:lnTo>
                  <a:lnTo>
                    <a:pt x="23037" y="42240"/>
                  </a:lnTo>
                  <a:lnTo>
                    <a:pt x="19202" y="43510"/>
                  </a:lnTo>
                  <a:lnTo>
                    <a:pt x="16637" y="44792"/>
                  </a:lnTo>
                  <a:lnTo>
                    <a:pt x="12801" y="46075"/>
                  </a:lnTo>
                  <a:lnTo>
                    <a:pt x="11518" y="47358"/>
                  </a:lnTo>
                  <a:lnTo>
                    <a:pt x="11518" y="51193"/>
                  </a:lnTo>
                  <a:lnTo>
                    <a:pt x="11518" y="57594"/>
                  </a:lnTo>
                  <a:lnTo>
                    <a:pt x="10248" y="67830"/>
                  </a:lnTo>
                  <a:lnTo>
                    <a:pt x="8966" y="78066"/>
                  </a:lnTo>
                  <a:lnTo>
                    <a:pt x="8966" y="84467"/>
                  </a:lnTo>
                  <a:lnTo>
                    <a:pt x="8966" y="87033"/>
                  </a:lnTo>
                  <a:lnTo>
                    <a:pt x="7683" y="88315"/>
                  </a:lnTo>
                  <a:lnTo>
                    <a:pt x="6400" y="89585"/>
                  </a:lnTo>
                  <a:lnTo>
                    <a:pt x="6400" y="92151"/>
                  </a:lnTo>
                  <a:lnTo>
                    <a:pt x="7683" y="94703"/>
                  </a:lnTo>
                  <a:lnTo>
                    <a:pt x="7683" y="95986"/>
                  </a:lnTo>
                  <a:lnTo>
                    <a:pt x="6400" y="97269"/>
                  </a:lnTo>
                  <a:lnTo>
                    <a:pt x="6400" y="99834"/>
                  </a:lnTo>
                  <a:lnTo>
                    <a:pt x="6400" y="102387"/>
                  </a:lnTo>
                  <a:lnTo>
                    <a:pt x="5118" y="102387"/>
                  </a:lnTo>
                  <a:lnTo>
                    <a:pt x="5118" y="104952"/>
                  </a:lnTo>
                  <a:lnTo>
                    <a:pt x="2565" y="108788"/>
                  </a:lnTo>
                  <a:lnTo>
                    <a:pt x="1282" y="111353"/>
                  </a:lnTo>
                  <a:lnTo>
                    <a:pt x="0" y="113906"/>
                  </a:lnTo>
                  <a:lnTo>
                    <a:pt x="1282" y="115189"/>
                  </a:lnTo>
                  <a:lnTo>
                    <a:pt x="1282" y="116471"/>
                  </a:lnTo>
                  <a:lnTo>
                    <a:pt x="2565" y="117741"/>
                  </a:lnTo>
                  <a:lnTo>
                    <a:pt x="5118" y="124142"/>
                  </a:lnTo>
                  <a:lnTo>
                    <a:pt x="6400" y="127990"/>
                  </a:lnTo>
                  <a:lnTo>
                    <a:pt x="5118" y="144627"/>
                  </a:lnTo>
                  <a:lnTo>
                    <a:pt x="5118" y="151028"/>
                  </a:lnTo>
                  <a:lnTo>
                    <a:pt x="6400" y="157429"/>
                  </a:lnTo>
                  <a:lnTo>
                    <a:pt x="8966" y="171500"/>
                  </a:lnTo>
                  <a:lnTo>
                    <a:pt x="8966" y="185585"/>
                  </a:lnTo>
                  <a:lnTo>
                    <a:pt x="8966" y="195821"/>
                  </a:lnTo>
                  <a:lnTo>
                    <a:pt x="8966" y="221411"/>
                  </a:lnTo>
                  <a:lnTo>
                    <a:pt x="7683" y="229095"/>
                  </a:lnTo>
                  <a:lnTo>
                    <a:pt x="7683" y="231660"/>
                  </a:lnTo>
                  <a:lnTo>
                    <a:pt x="7683" y="232930"/>
                  </a:lnTo>
                  <a:lnTo>
                    <a:pt x="7683" y="235496"/>
                  </a:lnTo>
                  <a:lnTo>
                    <a:pt x="8966" y="236778"/>
                  </a:lnTo>
                  <a:lnTo>
                    <a:pt x="11518" y="238048"/>
                  </a:lnTo>
                  <a:lnTo>
                    <a:pt x="14084" y="238048"/>
                  </a:lnTo>
                  <a:lnTo>
                    <a:pt x="15367" y="239331"/>
                  </a:lnTo>
                  <a:lnTo>
                    <a:pt x="16637" y="240614"/>
                  </a:lnTo>
                  <a:lnTo>
                    <a:pt x="17919" y="243166"/>
                  </a:lnTo>
                  <a:lnTo>
                    <a:pt x="17919" y="249567"/>
                  </a:lnTo>
                  <a:lnTo>
                    <a:pt x="17919" y="253415"/>
                  </a:lnTo>
                  <a:lnTo>
                    <a:pt x="16637" y="258533"/>
                  </a:lnTo>
                  <a:lnTo>
                    <a:pt x="15367" y="261086"/>
                  </a:lnTo>
                  <a:lnTo>
                    <a:pt x="11518" y="264934"/>
                  </a:lnTo>
                  <a:lnTo>
                    <a:pt x="8966" y="266204"/>
                  </a:lnTo>
                  <a:lnTo>
                    <a:pt x="7683" y="266204"/>
                  </a:lnTo>
                  <a:lnTo>
                    <a:pt x="5118" y="268770"/>
                  </a:lnTo>
                  <a:lnTo>
                    <a:pt x="5118" y="270052"/>
                  </a:lnTo>
                  <a:lnTo>
                    <a:pt x="6400" y="271335"/>
                  </a:lnTo>
                  <a:lnTo>
                    <a:pt x="8966" y="272605"/>
                  </a:lnTo>
                  <a:lnTo>
                    <a:pt x="12801" y="272605"/>
                  </a:lnTo>
                  <a:lnTo>
                    <a:pt x="21755" y="272605"/>
                  </a:lnTo>
                  <a:lnTo>
                    <a:pt x="25603" y="272605"/>
                  </a:lnTo>
                  <a:lnTo>
                    <a:pt x="26885" y="271335"/>
                  </a:lnTo>
                  <a:lnTo>
                    <a:pt x="29438" y="270052"/>
                  </a:lnTo>
                  <a:lnTo>
                    <a:pt x="29438" y="267487"/>
                  </a:lnTo>
                  <a:lnTo>
                    <a:pt x="29438" y="263652"/>
                  </a:lnTo>
                  <a:lnTo>
                    <a:pt x="29438" y="259816"/>
                  </a:lnTo>
                  <a:lnTo>
                    <a:pt x="28155" y="257251"/>
                  </a:lnTo>
                  <a:lnTo>
                    <a:pt x="28155" y="255968"/>
                  </a:lnTo>
                  <a:lnTo>
                    <a:pt x="26885" y="253415"/>
                  </a:lnTo>
                  <a:lnTo>
                    <a:pt x="26885" y="248297"/>
                  </a:lnTo>
                  <a:lnTo>
                    <a:pt x="26885" y="243166"/>
                  </a:lnTo>
                  <a:lnTo>
                    <a:pt x="28155" y="239331"/>
                  </a:lnTo>
                  <a:lnTo>
                    <a:pt x="29438" y="235496"/>
                  </a:lnTo>
                  <a:lnTo>
                    <a:pt x="29438" y="218859"/>
                  </a:lnTo>
                  <a:lnTo>
                    <a:pt x="30721" y="202222"/>
                  </a:lnTo>
                  <a:lnTo>
                    <a:pt x="33274" y="185585"/>
                  </a:lnTo>
                  <a:lnTo>
                    <a:pt x="34556" y="175336"/>
                  </a:lnTo>
                  <a:lnTo>
                    <a:pt x="35839" y="166382"/>
                  </a:lnTo>
                  <a:lnTo>
                    <a:pt x="38404" y="153581"/>
                  </a:lnTo>
                  <a:lnTo>
                    <a:pt x="39674" y="153581"/>
                  </a:lnTo>
                  <a:lnTo>
                    <a:pt x="39674" y="167665"/>
                  </a:lnTo>
                  <a:lnTo>
                    <a:pt x="40957" y="171500"/>
                  </a:lnTo>
                  <a:lnTo>
                    <a:pt x="40957" y="174066"/>
                  </a:lnTo>
                  <a:lnTo>
                    <a:pt x="42240" y="177901"/>
                  </a:lnTo>
                  <a:lnTo>
                    <a:pt x="43522" y="189420"/>
                  </a:lnTo>
                  <a:lnTo>
                    <a:pt x="44792" y="194538"/>
                  </a:lnTo>
                  <a:lnTo>
                    <a:pt x="44792" y="199656"/>
                  </a:lnTo>
                  <a:lnTo>
                    <a:pt x="46075" y="203492"/>
                  </a:lnTo>
                  <a:lnTo>
                    <a:pt x="47358" y="206057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11218070" y="6465661"/>
              <a:ext cx="83959" cy="10698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11035695" y="6473748"/>
              <a:ext cx="98094" cy="9848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8854550" y="7149697"/>
              <a:ext cx="335177" cy="19368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11275664" y="5860286"/>
              <a:ext cx="83959" cy="10698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11571315" y="7812059"/>
              <a:ext cx="100583" cy="29256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10139162" y="7123498"/>
              <a:ext cx="419268" cy="22345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9468480" y="6466385"/>
              <a:ext cx="100965" cy="271780"/>
            </a:xfrm>
            <a:custGeom>
              <a:avLst/>
              <a:gdLst/>
              <a:ahLst/>
              <a:cxnLst/>
              <a:rect l="l" t="t" r="r" b="b"/>
              <a:pathLst>
                <a:path w="100965" h="271779">
                  <a:moveTo>
                    <a:pt x="56857" y="257809"/>
                  </a:moveTo>
                  <a:lnTo>
                    <a:pt x="37350" y="257809"/>
                  </a:lnTo>
                  <a:lnTo>
                    <a:pt x="36499" y="259079"/>
                  </a:lnTo>
                  <a:lnTo>
                    <a:pt x="35509" y="259079"/>
                  </a:lnTo>
                  <a:lnTo>
                    <a:pt x="34836" y="260349"/>
                  </a:lnTo>
                  <a:lnTo>
                    <a:pt x="34201" y="261619"/>
                  </a:lnTo>
                  <a:lnTo>
                    <a:pt x="33972" y="262889"/>
                  </a:lnTo>
                  <a:lnTo>
                    <a:pt x="32537" y="262889"/>
                  </a:lnTo>
                  <a:lnTo>
                    <a:pt x="30810" y="264159"/>
                  </a:lnTo>
                  <a:lnTo>
                    <a:pt x="29057" y="264159"/>
                  </a:lnTo>
                  <a:lnTo>
                    <a:pt x="28460" y="265429"/>
                  </a:lnTo>
                  <a:lnTo>
                    <a:pt x="28079" y="265429"/>
                  </a:lnTo>
                  <a:lnTo>
                    <a:pt x="27787" y="266699"/>
                  </a:lnTo>
                  <a:lnTo>
                    <a:pt x="27559" y="267969"/>
                  </a:lnTo>
                  <a:lnTo>
                    <a:pt x="27520" y="269239"/>
                  </a:lnTo>
                  <a:lnTo>
                    <a:pt x="27622" y="270509"/>
                  </a:lnTo>
                  <a:lnTo>
                    <a:pt x="27774" y="270509"/>
                  </a:lnTo>
                  <a:lnTo>
                    <a:pt x="28117" y="271779"/>
                  </a:lnTo>
                  <a:lnTo>
                    <a:pt x="59309" y="271779"/>
                  </a:lnTo>
                  <a:lnTo>
                    <a:pt x="59385" y="270509"/>
                  </a:lnTo>
                  <a:lnTo>
                    <a:pt x="58928" y="267969"/>
                  </a:lnTo>
                  <a:lnTo>
                    <a:pt x="58343" y="266699"/>
                  </a:lnTo>
                  <a:lnTo>
                    <a:pt x="57454" y="264159"/>
                  </a:lnTo>
                  <a:lnTo>
                    <a:pt x="56616" y="261619"/>
                  </a:lnTo>
                  <a:lnTo>
                    <a:pt x="56502" y="260349"/>
                  </a:lnTo>
                  <a:lnTo>
                    <a:pt x="56857" y="257809"/>
                  </a:lnTo>
                  <a:close/>
                </a:path>
                <a:path w="100965" h="271779">
                  <a:moveTo>
                    <a:pt x="92659" y="270509"/>
                  </a:moveTo>
                  <a:lnTo>
                    <a:pt x="85267" y="270509"/>
                  </a:lnTo>
                  <a:lnTo>
                    <a:pt x="85547" y="271779"/>
                  </a:lnTo>
                  <a:lnTo>
                    <a:pt x="91744" y="271779"/>
                  </a:lnTo>
                  <a:lnTo>
                    <a:pt x="92659" y="270509"/>
                  </a:lnTo>
                  <a:close/>
                </a:path>
                <a:path w="100965" h="271779">
                  <a:moveTo>
                    <a:pt x="100355" y="255269"/>
                  </a:moveTo>
                  <a:lnTo>
                    <a:pt x="81800" y="255269"/>
                  </a:lnTo>
                  <a:lnTo>
                    <a:pt x="81965" y="259079"/>
                  </a:lnTo>
                  <a:lnTo>
                    <a:pt x="82461" y="262889"/>
                  </a:lnTo>
                  <a:lnTo>
                    <a:pt x="82804" y="264159"/>
                  </a:lnTo>
                  <a:lnTo>
                    <a:pt x="83312" y="266699"/>
                  </a:lnTo>
                  <a:lnTo>
                    <a:pt x="84048" y="269239"/>
                  </a:lnTo>
                  <a:lnTo>
                    <a:pt x="84391" y="269239"/>
                  </a:lnTo>
                  <a:lnTo>
                    <a:pt x="84797" y="270509"/>
                  </a:lnTo>
                  <a:lnTo>
                    <a:pt x="93243" y="270509"/>
                  </a:lnTo>
                  <a:lnTo>
                    <a:pt x="95580" y="269239"/>
                  </a:lnTo>
                  <a:lnTo>
                    <a:pt x="97015" y="267969"/>
                  </a:lnTo>
                  <a:lnTo>
                    <a:pt x="97536" y="267969"/>
                  </a:lnTo>
                  <a:lnTo>
                    <a:pt x="98513" y="266699"/>
                  </a:lnTo>
                  <a:lnTo>
                    <a:pt x="99034" y="266699"/>
                  </a:lnTo>
                  <a:lnTo>
                    <a:pt x="99631" y="265429"/>
                  </a:lnTo>
                  <a:lnTo>
                    <a:pt x="99987" y="264159"/>
                  </a:lnTo>
                  <a:lnTo>
                    <a:pt x="100253" y="264159"/>
                  </a:lnTo>
                  <a:lnTo>
                    <a:pt x="100431" y="262889"/>
                  </a:lnTo>
                  <a:lnTo>
                    <a:pt x="100609" y="260349"/>
                  </a:lnTo>
                  <a:lnTo>
                    <a:pt x="100545" y="256539"/>
                  </a:lnTo>
                  <a:lnTo>
                    <a:pt x="100355" y="255269"/>
                  </a:lnTo>
                  <a:close/>
                </a:path>
                <a:path w="100965" h="271779">
                  <a:moveTo>
                    <a:pt x="56883" y="256539"/>
                  </a:moveTo>
                  <a:lnTo>
                    <a:pt x="39281" y="256539"/>
                  </a:lnTo>
                  <a:lnTo>
                    <a:pt x="37934" y="257809"/>
                  </a:lnTo>
                  <a:lnTo>
                    <a:pt x="56959" y="257809"/>
                  </a:lnTo>
                  <a:lnTo>
                    <a:pt x="56883" y="256539"/>
                  </a:lnTo>
                  <a:close/>
                </a:path>
                <a:path w="100965" h="271779">
                  <a:moveTo>
                    <a:pt x="52527" y="253999"/>
                  </a:moveTo>
                  <a:lnTo>
                    <a:pt x="40271" y="253999"/>
                  </a:lnTo>
                  <a:lnTo>
                    <a:pt x="40170" y="255269"/>
                  </a:lnTo>
                  <a:lnTo>
                    <a:pt x="39776" y="256539"/>
                  </a:lnTo>
                  <a:lnTo>
                    <a:pt x="56413" y="256539"/>
                  </a:lnTo>
                  <a:lnTo>
                    <a:pt x="56032" y="255269"/>
                  </a:lnTo>
                  <a:lnTo>
                    <a:pt x="53162" y="255269"/>
                  </a:lnTo>
                  <a:lnTo>
                    <a:pt x="52527" y="253999"/>
                  </a:lnTo>
                  <a:close/>
                </a:path>
                <a:path w="100965" h="271779">
                  <a:moveTo>
                    <a:pt x="96139" y="247649"/>
                  </a:moveTo>
                  <a:lnTo>
                    <a:pt x="79235" y="247649"/>
                  </a:lnTo>
                  <a:lnTo>
                    <a:pt x="79743" y="248919"/>
                  </a:lnTo>
                  <a:lnTo>
                    <a:pt x="80200" y="250189"/>
                  </a:lnTo>
                  <a:lnTo>
                    <a:pt x="81051" y="252729"/>
                  </a:lnTo>
                  <a:lnTo>
                    <a:pt x="81343" y="252729"/>
                  </a:lnTo>
                  <a:lnTo>
                    <a:pt x="81711" y="255269"/>
                  </a:lnTo>
                  <a:lnTo>
                    <a:pt x="100203" y="255269"/>
                  </a:lnTo>
                  <a:lnTo>
                    <a:pt x="99860" y="253999"/>
                  </a:lnTo>
                  <a:lnTo>
                    <a:pt x="98958" y="251459"/>
                  </a:lnTo>
                  <a:lnTo>
                    <a:pt x="97447" y="250189"/>
                  </a:lnTo>
                  <a:lnTo>
                    <a:pt x="96697" y="248919"/>
                  </a:lnTo>
                  <a:lnTo>
                    <a:pt x="96418" y="248919"/>
                  </a:lnTo>
                  <a:lnTo>
                    <a:pt x="96139" y="247649"/>
                  </a:lnTo>
                  <a:close/>
                </a:path>
                <a:path w="100965" h="271779">
                  <a:moveTo>
                    <a:pt x="51943" y="251459"/>
                  </a:moveTo>
                  <a:lnTo>
                    <a:pt x="41567" y="251459"/>
                  </a:lnTo>
                  <a:lnTo>
                    <a:pt x="41897" y="252729"/>
                  </a:lnTo>
                  <a:lnTo>
                    <a:pt x="41681" y="253999"/>
                  </a:lnTo>
                  <a:lnTo>
                    <a:pt x="52412" y="253999"/>
                  </a:lnTo>
                  <a:lnTo>
                    <a:pt x="52095" y="252729"/>
                  </a:lnTo>
                  <a:lnTo>
                    <a:pt x="51943" y="251459"/>
                  </a:lnTo>
                  <a:close/>
                </a:path>
                <a:path w="100965" h="271779">
                  <a:moveTo>
                    <a:pt x="71386" y="167639"/>
                  </a:moveTo>
                  <a:lnTo>
                    <a:pt x="13995" y="167639"/>
                  </a:lnTo>
                  <a:lnTo>
                    <a:pt x="16764" y="168909"/>
                  </a:lnTo>
                  <a:lnTo>
                    <a:pt x="19024" y="168909"/>
                  </a:lnTo>
                  <a:lnTo>
                    <a:pt x="20815" y="170179"/>
                  </a:lnTo>
                  <a:lnTo>
                    <a:pt x="22453" y="175259"/>
                  </a:lnTo>
                  <a:lnTo>
                    <a:pt x="22910" y="176529"/>
                  </a:lnTo>
                  <a:lnTo>
                    <a:pt x="24587" y="181609"/>
                  </a:lnTo>
                  <a:lnTo>
                    <a:pt x="25577" y="184149"/>
                  </a:lnTo>
                  <a:lnTo>
                    <a:pt x="27025" y="187959"/>
                  </a:lnTo>
                  <a:lnTo>
                    <a:pt x="27749" y="189229"/>
                  </a:lnTo>
                  <a:lnTo>
                    <a:pt x="28028" y="190499"/>
                  </a:lnTo>
                  <a:lnTo>
                    <a:pt x="28219" y="191769"/>
                  </a:lnTo>
                  <a:lnTo>
                    <a:pt x="28536" y="195579"/>
                  </a:lnTo>
                  <a:lnTo>
                    <a:pt x="28968" y="198119"/>
                  </a:lnTo>
                  <a:lnTo>
                    <a:pt x="29235" y="198119"/>
                  </a:lnTo>
                  <a:lnTo>
                    <a:pt x="30099" y="200659"/>
                  </a:lnTo>
                  <a:lnTo>
                    <a:pt x="30378" y="200659"/>
                  </a:lnTo>
                  <a:lnTo>
                    <a:pt x="30429" y="203199"/>
                  </a:lnTo>
                  <a:lnTo>
                    <a:pt x="30276" y="204469"/>
                  </a:lnTo>
                  <a:lnTo>
                    <a:pt x="30251" y="209549"/>
                  </a:lnTo>
                  <a:lnTo>
                    <a:pt x="30378" y="212089"/>
                  </a:lnTo>
                  <a:lnTo>
                    <a:pt x="30746" y="214629"/>
                  </a:lnTo>
                  <a:lnTo>
                    <a:pt x="31064" y="217169"/>
                  </a:lnTo>
                  <a:lnTo>
                    <a:pt x="31318" y="218439"/>
                  </a:lnTo>
                  <a:lnTo>
                    <a:pt x="31915" y="222249"/>
                  </a:lnTo>
                  <a:lnTo>
                    <a:pt x="32842" y="226059"/>
                  </a:lnTo>
                  <a:lnTo>
                    <a:pt x="33705" y="228599"/>
                  </a:lnTo>
                  <a:lnTo>
                    <a:pt x="35991" y="234949"/>
                  </a:lnTo>
                  <a:lnTo>
                    <a:pt x="38684" y="240029"/>
                  </a:lnTo>
                  <a:lnTo>
                    <a:pt x="39281" y="242569"/>
                  </a:lnTo>
                  <a:lnTo>
                    <a:pt x="39674" y="243839"/>
                  </a:lnTo>
                  <a:lnTo>
                    <a:pt x="40068" y="245109"/>
                  </a:lnTo>
                  <a:lnTo>
                    <a:pt x="40335" y="247649"/>
                  </a:lnTo>
                  <a:lnTo>
                    <a:pt x="40551" y="247649"/>
                  </a:lnTo>
                  <a:lnTo>
                    <a:pt x="41008" y="248919"/>
                  </a:lnTo>
                  <a:lnTo>
                    <a:pt x="41414" y="250189"/>
                  </a:lnTo>
                  <a:lnTo>
                    <a:pt x="41516" y="251459"/>
                  </a:lnTo>
                  <a:lnTo>
                    <a:pt x="51828" y="251459"/>
                  </a:lnTo>
                  <a:lnTo>
                    <a:pt x="51549" y="246379"/>
                  </a:lnTo>
                  <a:lnTo>
                    <a:pt x="51333" y="245109"/>
                  </a:lnTo>
                  <a:lnTo>
                    <a:pt x="50355" y="238759"/>
                  </a:lnTo>
                  <a:lnTo>
                    <a:pt x="49885" y="234949"/>
                  </a:lnTo>
                  <a:lnTo>
                    <a:pt x="49695" y="228599"/>
                  </a:lnTo>
                  <a:lnTo>
                    <a:pt x="49593" y="227329"/>
                  </a:lnTo>
                  <a:lnTo>
                    <a:pt x="49377" y="223519"/>
                  </a:lnTo>
                  <a:lnTo>
                    <a:pt x="48653" y="217169"/>
                  </a:lnTo>
                  <a:lnTo>
                    <a:pt x="48145" y="214629"/>
                  </a:lnTo>
                  <a:lnTo>
                    <a:pt x="47536" y="210819"/>
                  </a:lnTo>
                  <a:lnTo>
                    <a:pt x="46901" y="208279"/>
                  </a:lnTo>
                  <a:lnTo>
                    <a:pt x="46393" y="207009"/>
                  </a:lnTo>
                  <a:lnTo>
                    <a:pt x="45288" y="204469"/>
                  </a:lnTo>
                  <a:lnTo>
                    <a:pt x="44907" y="203199"/>
                  </a:lnTo>
                  <a:lnTo>
                    <a:pt x="44704" y="201929"/>
                  </a:lnTo>
                  <a:lnTo>
                    <a:pt x="44742" y="198119"/>
                  </a:lnTo>
                  <a:lnTo>
                    <a:pt x="45237" y="195579"/>
                  </a:lnTo>
                  <a:lnTo>
                    <a:pt x="45326" y="194309"/>
                  </a:lnTo>
                  <a:lnTo>
                    <a:pt x="45351" y="189229"/>
                  </a:lnTo>
                  <a:lnTo>
                    <a:pt x="44958" y="185419"/>
                  </a:lnTo>
                  <a:lnTo>
                    <a:pt x="44875" y="184149"/>
                  </a:lnTo>
                  <a:lnTo>
                    <a:pt x="44907" y="176529"/>
                  </a:lnTo>
                  <a:lnTo>
                    <a:pt x="45110" y="173989"/>
                  </a:lnTo>
                  <a:lnTo>
                    <a:pt x="70167" y="173989"/>
                  </a:lnTo>
                  <a:lnTo>
                    <a:pt x="70688" y="171449"/>
                  </a:lnTo>
                  <a:lnTo>
                    <a:pt x="71107" y="170179"/>
                  </a:lnTo>
                  <a:lnTo>
                    <a:pt x="71386" y="167639"/>
                  </a:lnTo>
                  <a:close/>
                </a:path>
                <a:path w="100965" h="271779">
                  <a:moveTo>
                    <a:pt x="94665" y="243839"/>
                  </a:moveTo>
                  <a:lnTo>
                    <a:pt x="76492" y="243839"/>
                  </a:lnTo>
                  <a:lnTo>
                    <a:pt x="78613" y="247649"/>
                  </a:lnTo>
                  <a:lnTo>
                    <a:pt x="95961" y="247649"/>
                  </a:lnTo>
                  <a:lnTo>
                    <a:pt x="95808" y="246379"/>
                  </a:lnTo>
                  <a:lnTo>
                    <a:pt x="95605" y="245109"/>
                  </a:lnTo>
                  <a:lnTo>
                    <a:pt x="94996" y="245109"/>
                  </a:lnTo>
                  <a:lnTo>
                    <a:pt x="94665" y="243839"/>
                  </a:lnTo>
                  <a:close/>
                </a:path>
                <a:path w="100965" h="271779">
                  <a:moveTo>
                    <a:pt x="93713" y="240029"/>
                  </a:moveTo>
                  <a:lnTo>
                    <a:pt x="74523" y="240029"/>
                  </a:lnTo>
                  <a:lnTo>
                    <a:pt x="74841" y="241299"/>
                  </a:lnTo>
                  <a:lnTo>
                    <a:pt x="75450" y="242569"/>
                  </a:lnTo>
                  <a:lnTo>
                    <a:pt x="75895" y="243839"/>
                  </a:lnTo>
                  <a:lnTo>
                    <a:pt x="93535" y="243839"/>
                  </a:lnTo>
                  <a:lnTo>
                    <a:pt x="93510" y="242569"/>
                  </a:lnTo>
                  <a:lnTo>
                    <a:pt x="93713" y="241299"/>
                  </a:lnTo>
                  <a:lnTo>
                    <a:pt x="93713" y="240029"/>
                  </a:lnTo>
                  <a:close/>
                </a:path>
                <a:path w="100965" h="271779">
                  <a:moveTo>
                    <a:pt x="85140" y="229869"/>
                  </a:moveTo>
                  <a:lnTo>
                    <a:pt x="74650" y="229869"/>
                  </a:lnTo>
                  <a:lnTo>
                    <a:pt x="74599" y="232409"/>
                  </a:lnTo>
                  <a:lnTo>
                    <a:pt x="74269" y="234949"/>
                  </a:lnTo>
                  <a:lnTo>
                    <a:pt x="74218" y="237489"/>
                  </a:lnTo>
                  <a:lnTo>
                    <a:pt x="74434" y="240029"/>
                  </a:lnTo>
                  <a:lnTo>
                    <a:pt x="93687" y="240029"/>
                  </a:lnTo>
                  <a:lnTo>
                    <a:pt x="93573" y="238759"/>
                  </a:lnTo>
                  <a:lnTo>
                    <a:pt x="93040" y="238759"/>
                  </a:lnTo>
                  <a:lnTo>
                    <a:pt x="92608" y="237489"/>
                  </a:lnTo>
                  <a:lnTo>
                    <a:pt x="91262" y="236219"/>
                  </a:lnTo>
                  <a:lnTo>
                    <a:pt x="90004" y="234949"/>
                  </a:lnTo>
                  <a:lnTo>
                    <a:pt x="88976" y="233679"/>
                  </a:lnTo>
                  <a:lnTo>
                    <a:pt x="88493" y="232409"/>
                  </a:lnTo>
                  <a:lnTo>
                    <a:pt x="87287" y="232409"/>
                  </a:lnTo>
                  <a:lnTo>
                    <a:pt x="85140" y="229869"/>
                  </a:lnTo>
                  <a:close/>
                </a:path>
                <a:path w="100965" h="271779">
                  <a:moveTo>
                    <a:pt x="84594" y="226059"/>
                  </a:moveTo>
                  <a:lnTo>
                    <a:pt x="72885" y="226059"/>
                  </a:lnTo>
                  <a:lnTo>
                    <a:pt x="73710" y="227329"/>
                  </a:lnTo>
                  <a:lnTo>
                    <a:pt x="74142" y="228599"/>
                  </a:lnTo>
                  <a:lnTo>
                    <a:pt x="74396" y="228599"/>
                  </a:lnTo>
                  <a:lnTo>
                    <a:pt x="74561" y="229869"/>
                  </a:lnTo>
                  <a:lnTo>
                    <a:pt x="84493" y="229869"/>
                  </a:lnTo>
                  <a:lnTo>
                    <a:pt x="84899" y="228599"/>
                  </a:lnTo>
                  <a:lnTo>
                    <a:pt x="84937" y="227329"/>
                  </a:lnTo>
                  <a:lnTo>
                    <a:pt x="84772" y="227329"/>
                  </a:lnTo>
                  <a:lnTo>
                    <a:pt x="84594" y="226059"/>
                  </a:lnTo>
                  <a:close/>
                </a:path>
                <a:path w="100965" h="271779">
                  <a:moveTo>
                    <a:pt x="70167" y="173989"/>
                  </a:moveTo>
                  <a:lnTo>
                    <a:pt x="50495" y="173989"/>
                  </a:lnTo>
                  <a:lnTo>
                    <a:pt x="50495" y="175259"/>
                  </a:lnTo>
                  <a:lnTo>
                    <a:pt x="50190" y="177799"/>
                  </a:lnTo>
                  <a:lnTo>
                    <a:pt x="50063" y="181609"/>
                  </a:lnTo>
                  <a:lnTo>
                    <a:pt x="50546" y="186689"/>
                  </a:lnTo>
                  <a:lnTo>
                    <a:pt x="50952" y="189229"/>
                  </a:lnTo>
                  <a:lnTo>
                    <a:pt x="51295" y="190499"/>
                  </a:lnTo>
                  <a:lnTo>
                    <a:pt x="51447" y="191769"/>
                  </a:lnTo>
                  <a:lnTo>
                    <a:pt x="51816" y="193039"/>
                  </a:lnTo>
                  <a:lnTo>
                    <a:pt x="52336" y="194309"/>
                  </a:lnTo>
                  <a:lnTo>
                    <a:pt x="53098" y="195579"/>
                  </a:lnTo>
                  <a:lnTo>
                    <a:pt x="55118" y="199389"/>
                  </a:lnTo>
                  <a:lnTo>
                    <a:pt x="56273" y="200659"/>
                  </a:lnTo>
                  <a:lnTo>
                    <a:pt x="60591" y="207009"/>
                  </a:lnTo>
                  <a:lnTo>
                    <a:pt x="62280" y="209549"/>
                  </a:lnTo>
                  <a:lnTo>
                    <a:pt x="62611" y="210819"/>
                  </a:lnTo>
                  <a:lnTo>
                    <a:pt x="65900" y="217169"/>
                  </a:lnTo>
                  <a:lnTo>
                    <a:pt x="66624" y="218439"/>
                  </a:lnTo>
                  <a:lnTo>
                    <a:pt x="67500" y="219709"/>
                  </a:lnTo>
                  <a:lnTo>
                    <a:pt x="67818" y="220979"/>
                  </a:lnTo>
                  <a:lnTo>
                    <a:pt x="68503" y="220979"/>
                  </a:lnTo>
                  <a:lnTo>
                    <a:pt x="72466" y="226059"/>
                  </a:lnTo>
                  <a:lnTo>
                    <a:pt x="83680" y="226059"/>
                  </a:lnTo>
                  <a:lnTo>
                    <a:pt x="83527" y="223519"/>
                  </a:lnTo>
                  <a:lnTo>
                    <a:pt x="83350" y="223519"/>
                  </a:lnTo>
                  <a:lnTo>
                    <a:pt x="83045" y="220979"/>
                  </a:lnTo>
                  <a:lnTo>
                    <a:pt x="81876" y="217169"/>
                  </a:lnTo>
                  <a:lnTo>
                    <a:pt x="81508" y="215899"/>
                  </a:lnTo>
                  <a:lnTo>
                    <a:pt x="80873" y="210819"/>
                  </a:lnTo>
                  <a:lnTo>
                    <a:pt x="80276" y="207009"/>
                  </a:lnTo>
                  <a:lnTo>
                    <a:pt x="80035" y="207009"/>
                  </a:lnTo>
                  <a:lnTo>
                    <a:pt x="79387" y="204469"/>
                  </a:lnTo>
                  <a:lnTo>
                    <a:pt x="78790" y="201929"/>
                  </a:lnTo>
                  <a:lnTo>
                    <a:pt x="78435" y="200659"/>
                  </a:lnTo>
                  <a:lnTo>
                    <a:pt x="78041" y="199389"/>
                  </a:lnTo>
                  <a:lnTo>
                    <a:pt x="77546" y="199389"/>
                  </a:lnTo>
                  <a:lnTo>
                    <a:pt x="77139" y="198119"/>
                  </a:lnTo>
                  <a:lnTo>
                    <a:pt x="76301" y="196849"/>
                  </a:lnTo>
                  <a:lnTo>
                    <a:pt x="75234" y="195579"/>
                  </a:lnTo>
                  <a:lnTo>
                    <a:pt x="74053" y="194309"/>
                  </a:lnTo>
                  <a:lnTo>
                    <a:pt x="72047" y="193039"/>
                  </a:lnTo>
                  <a:lnTo>
                    <a:pt x="71399" y="193039"/>
                  </a:lnTo>
                  <a:lnTo>
                    <a:pt x="70675" y="191769"/>
                  </a:lnTo>
                  <a:lnTo>
                    <a:pt x="69964" y="191769"/>
                  </a:lnTo>
                  <a:lnTo>
                    <a:pt x="69799" y="190499"/>
                  </a:lnTo>
                  <a:lnTo>
                    <a:pt x="69481" y="190499"/>
                  </a:lnTo>
                  <a:lnTo>
                    <a:pt x="69303" y="189229"/>
                  </a:lnTo>
                  <a:lnTo>
                    <a:pt x="69185" y="186689"/>
                  </a:lnTo>
                  <a:lnTo>
                    <a:pt x="69215" y="184149"/>
                  </a:lnTo>
                  <a:lnTo>
                    <a:pt x="69888" y="179069"/>
                  </a:lnTo>
                  <a:lnTo>
                    <a:pt x="69996" y="176529"/>
                  </a:lnTo>
                  <a:lnTo>
                    <a:pt x="70015" y="175259"/>
                  </a:lnTo>
                  <a:lnTo>
                    <a:pt x="70167" y="173989"/>
                  </a:lnTo>
                  <a:close/>
                </a:path>
                <a:path w="100965" h="271779">
                  <a:moveTo>
                    <a:pt x="72288" y="166369"/>
                  </a:moveTo>
                  <a:lnTo>
                    <a:pt x="12090" y="166369"/>
                  </a:lnTo>
                  <a:lnTo>
                    <a:pt x="12611" y="167639"/>
                  </a:lnTo>
                  <a:lnTo>
                    <a:pt x="71869" y="167639"/>
                  </a:lnTo>
                  <a:lnTo>
                    <a:pt x="72288" y="166369"/>
                  </a:lnTo>
                  <a:close/>
                </a:path>
                <a:path w="100965" h="271779">
                  <a:moveTo>
                    <a:pt x="72199" y="165099"/>
                  </a:moveTo>
                  <a:lnTo>
                    <a:pt x="10833" y="165099"/>
                  </a:lnTo>
                  <a:lnTo>
                    <a:pt x="11226" y="166369"/>
                  </a:lnTo>
                  <a:lnTo>
                    <a:pt x="72250" y="166369"/>
                  </a:lnTo>
                  <a:lnTo>
                    <a:pt x="72199" y="165099"/>
                  </a:lnTo>
                  <a:close/>
                </a:path>
                <a:path w="100965" h="271779">
                  <a:moveTo>
                    <a:pt x="73355" y="156209"/>
                  </a:moveTo>
                  <a:lnTo>
                    <a:pt x="12496" y="156209"/>
                  </a:lnTo>
                  <a:lnTo>
                    <a:pt x="11912" y="158749"/>
                  </a:lnTo>
                  <a:lnTo>
                    <a:pt x="11493" y="160019"/>
                  </a:lnTo>
                  <a:lnTo>
                    <a:pt x="10718" y="162559"/>
                  </a:lnTo>
                  <a:lnTo>
                    <a:pt x="10502" y="163829"/>
                  </a:lnTo>
                  <a:lnTo>
                    <a:pt x="10731" y="165099"/>
                  </a:lnTo>
                  <a:lnTo>
                    <a:pt x="72923" y="165099"/>
                  </a:lnTo>
                  <a:lnTo>
                    <a:pt x="72936" y="163829"/>
                  </a:lnTo>
                  <a:lnTo>
                    <a:pt x="72631" y="162559"/>
                  </a:lnTo>
                  <a:lnTo>
                    <a:pt x="72618" y="161289"/>
                  </a:lnTo>
                  <a:lnTo>
                    <a:pt x="72872" y="158749"/>
                  </a:lnTo>
                  <a:lnTo>
                    <a:pt x="73317" y="157479"/>
                  </a:lnTo>
                  <a:lnTo>
                    <a:pt x="73355" y="156209"/>
                  </a:lnTo>
                  <a:close/>
                </a:path>
                <a:path w="100965" h="271779">
                  <a:moveTo>
                    <a:pt x="88722" y="152399"/>
                  </a:moveTo>
                  <a:lnTo>
                    <a:pt x="82537" y="152399"/>
                  </a:lnTo>
                  <a:lnTo>
                    <a:pt x="82092" y="153669"/>
                  </a:lnTo>
                  <a:lnTo>
                    <a:pt x="81445" y="153669"/>
                  </a:lnTo>
                  <a:lnTo>
                    <a:pt x="81064" y="154939"/>
                  </a:lnTo>
                  <a:lnTo>
                    <a:pt x="81000" y="156209"/>
                  </a:lnTo>
                  <a:lnTo>
                    <a:pt x="81191" y="156209"/>
                  </a:lnTo>
                  <a:lnTo>
                    <a:pt x="81457" y="157479"/>
                  </a:lnTo>
                  <a:lnTo>
                    <a:pt x="81965" y="157479"/>
                  </a:lnTo>
                  <a:lnTo>
                    <a:pt x="82562" y="156209"/>
                  </a:lnTo>
                  <a:lnTo>
                    <a:pt x="87566" y="153669"/>
                  </a:lnTo>
                  <a:lnTo>
                    <a:pt x="88722" y="152399"/>
                  </a:lnTo>
                  <a:close/>
                </a:path>
                <a:path w="100965" h="271779">
                  <a:moveTo>
                    <a:pt x="9004" y="149859"/>
                  </a:moveTo>
                  <a:lnTo>
                    <a:pt x="1473" y="149859"/>
                  </a:lnTo>
                  <a:lnTo>
                    <a:pt x="1879" y="151129"/>
                  </a:lnTo>
                  <a:lnTo>
                    <a:pt x="2946" y="152399"/>
                  </a:lnTo>
                  <a:lnTo>
                    <a:pt x="5410" y="153669"/>
                  </a:lnTo>
                  <a:lnTo>
                    <a:pt x="7493" y="154939"/>
                  </a:lnTo>
                  <a:lnTo>
                    <a:pt x="8343" y="156209"/>
                  </a:lnTo>
                  <a:lnTo>
                    <a:pt x="10477" y="156209"/>
                  </a:lnTo>
                  <a:lnTo>
                    <a:pt x="10452" y="154939"/>
                  </a:lnTo>
                  <a:lnTo>
                    <a:pt x="10807" y="154939"/>
                  </a:lnTo>
                  <a:lnTo>
                    <a:pt x="10718" y="152399"/>
                  </a:lnTo>
                  <a:lnTo>
                    <a:pt x="10528" y="152399"/>
                  </a:lnTo>
                  <a:lnTo>
                    <a:pt x="10261" y="151129"/>
                  </a:lnTo>
                  <a:lnTo>
                    <a:pt x="9169" y="151129"/>
                  </a:lnTo>
                  <a:lnTo>
                    <a:pt x="9004" y="149859"/>
                  </a:lnTo>
                  <a:close/>
                </a:path>
                <a:path w="100965" h="271779">
                  <a:moveTo>
                    <a:pt x="95542" y="99059"/>
                  </a:moveTo>
                  <a:lnTo>
                    <a:pt x="1485" y="99059"/>
                  </a:lnTo>
                  <a:lnTo>
                    <a:pt x="1155" y="100329"/>
                  </a:lnTo>
                  <a:lnTo>
                    <a:pt x="838" y="100329"/>
                  </a:lnTo>
                  <a:lnTo>
                    <a:pt x="965" y="101599"/>
                  </a:lnTo>
                  <a:lnTo>
                    <a:pt x="1879" y="102869"/>
                  </a:lnTo>
                  <a:lnTo>
                    <a:pt x="2235" y="104139"/>
                  </a:lnTo>
                  <a:lnTo>
                    <a:pt x="2387" y="105409"/>
                  </a:lnTo>
                  <a:lnTo>
                    <a:pt x="3378" y="105409"/>
                  </a:lnTo>
                  <a:lnTo>
                    <a:pt x="4279" y="106679"/>
                  </a:lnTo>
                  <a:lnTo>
                    <a:pt x="3898" y="113029"/>
                  </a:lnTo>
                  <a:lnTo>
                    <a:pt x="3784" y="119379"/>
                  </a:lnTo>
                  <a:lnTo>
                    <a:pt x="3670" y="121919"/>
                  </a:lnTo>
                  <a:lnTo>
                    <a:pt x="3505" y="124459"/>
                  </a:lnTo>
                  <a:lnTo>
                    <a:pt x="3225" y="126999"/>
                  </a:lnTo>
                  <a:lnTo>
                    <a:pt x="2984" y="128269"/>
                  </a:lnTo>
                  <a:lnTo>
                    <a:pt x="2425" y="129539"/>
                  </a:lnTo>
                  <a:lnTo>
                    <a:pt x="1981" y="132079"/>
                  </a:lnTo>
                  <a:lnTo>
                    <a:pt x="1574" y="134619"/>
                  </a:lnTo>
                  <a:lnTo>
                    <a:pt x="1244" y="135889"/>
                  </a:lnTo>
                  <a:lnTo>
                    <a:pt x="508" y="138429"/>
                  </a:lnTo>
                  <a:lnTo>
                    <a:pt x="165" y="139699"/>
                  </a:lnTo>
                  <a:lnTo>
                    <a:pt x="25" y="140969"/>
                  </a:lnTo>
                  <a:lnTo>
                    <a:pt x="13208" y="140969"/>
                  </a:lnTo>
                  <a:lnTo>
                    <a:pt x="13766" y="142239"/>
                  </a:lnTo>
                  <a:lnTo>
                    <a:pt x="14008" y="143509"/>
                  </a:lnTo>
                  <a:lnTo>
                    <a:pt x="14160" y="143509"/>
                  </a:lnTo>
                  <a:lnTo>
                    <a:pt x="14160" y="144779"/>
                  </a:lnTo>
                  <a:lnTo>
                    <a:pt x="13627" y="147319"/>
                  </a:lnTo>
                  <a:lnTo>
                    <a:pt x="13423" y="148589"/>
                  </a:lnTo>
                  <a:lnTo>
                    <a:pt x="12877" y="154939"/>
                  </a:lnTo>
                  <a:lnTo>
                    <a:pt x="12649" y="156209"/>
                  </a:lnTo>
                  <a:lnTo>
                    <a:pt x="73317" y="156209"/>
                  </a:lnTo>
                  <a:lnTo>
                    <a:pt x="72936" y="154939"/>
                  </a:lnTo>
                  <a:lnTo>
                    <a:pt x="72948" y="153669"/>
                  </a:lnTo>
                  <a:lnTo>
                    <a:pt x="73545" y="153669"/>
                  </a:lnTo>
                  <a:lnTo>
                    <a:pt x="73672" y="151129"/>
                  </a:lnTo>
                  <a:lnTo>
                    <a:pt x="73596" y="149859"/>
                  </a:lnTo>
                  <a:lnTo>
                    <a:pt x="73609" y="147319"/>
                  </a:lnTo>
                  <a:lnTo>
                    <a:pt x="73837" y="147319"/>
                  </a:lnTo>
                  <a:lnTo>
                    <a:pt x="74536" y="146049"/>
                  </a:lnTo>
                  <a:lnTo>
                    <a:pt x="74891" y="144779"/>
                  </a:lnTo>
                  <a:lnTo>
                    <a:pt x="75082" y="143509"/>
                  </a:lnTo>
                  <a:lnTo>
                    <a:pt x="75095" y="142239"/>
                  </a:lnTo>
                  <a:lnTo>
                    <a:pt x="74993" y="140969"/>
                  </a:lnTo>
                  <a:lnTo>
                    <a:pt x="74625" y="138429"/>
                  </a:lnTo>
                  <a:lnTo>
                    <a:pt x="74383" y="137159"/>
                  </a:lnTo>
                  <a:lnTo>
                    <a:pt x="74479" y="134619"/>
                  </a:lnTo>
                  <a:lnTo>
                    <a:pt x="74599" y="133349"/>
                  </a:lnTo>
                  <a:lnTo>
                    <a:pt x="74587" y="132079"/>
                  </a:lnTo>
                  <a:lnTo>
                    <a:pt x="73990" y="128269"/>
                  </a:lnTo>
                  <a:lnTo>
                    <a:pt x="73977" y="125729"/>
                  </a:lnTo>
                  <a:lnTo>
                    <a:pt x="74422" y="121919"/>
                  </a:lnTo>
                  <a:lnTo>
                    <a:pt x="74485" y="119379"/>
                  </a:lnTo>
                  <a:lnTo>
                    <a:pt x="74140" y="114299"/>
                  </a:lnTo>
                  <a:lnTo>
                    <a:pt x="74142" y="109219"/>
                  </a:lnTo>
                  <a:lnTo>
                    <a:pt x="74345" y="107949"/>
                  </a:lnTo>
                  <a:lnTo>
                    <a:pt x="74980" y="105409"/>
                  </a:lnTo>
                  <a:lnTo>
                    <a:pt x="74993" y="104139"/>
                  </a:lnTo>
                  <a:lnTo>
                    <a:pt x="74841" y="101599"/>
                  </a:lnTo>
                  <a:lnTo>
                    <a:pt x="95237" y="101599"/>
                  </a:lnTo>
                  <a:lnTo>
                    <a:pt x="95542" y="99059"/>
                  </a:lnTo>
                  <a:close/>
                </a:path>
                <a:path w="100965" h="271779">
                  <a:moveTo>
                    <a:pt x="90055" y="151129"/>
                  </a:moveTo>
                  <a:lnTo>
                    <a:pt x="82232" y="151129"/>
                  </a:lnTo>
                  <a:lnTo>
                    <a:pt x="82283" y="152399"/>
                  </a:lnTo>
                  <a:lnTo>
                    <a:pt x="89547" y="152399"/>
                  </a:lnTo>
                  <a:lnTo>
                    <a:pt x="90055" y="151129"/>
                  </a:lnTo>
                  <a:close/>
                </a:path>
                <a:path w="100965" h="271779">
                  <a:moveTo>
                    <a:pt x="92595" y="144779"/>
                  </a:moveTo>
                  <a:lnTo>
                    <a:pt x="83350" y="144779"/>
                  </a:lnTo>
                  <a:lnTo>
                    <a:pt x="83350" y="146049"/>
                  </a:lnTo>
                  <a:lnTo>
                    <a:pt x="82994" y="147319"/>
                  </a:lnTo>
                  <a:lnTo>
                    <a:pt x="83540" y="147319"/>
                  </a:lnTo>
                  <a:lnTo>
                    <a:pt x="83578" y="148589"/>
                  </a:lnTo>
                  <a:lnTo>
                    <a:pt x="83045" y="149859"/>
                  </a:lnTo>
                  <a:lnTo>
                    <a:pt x="82435" y="151129"/>
                  </a:lnTo>
                  <a:lnTo>
                    <a:pt x="90398" y="151129"/>
                  </a:lnTo>
                  <a:lnTo>
                    <a:pt x="90957" y="149859"/>
                  </a:lnTo>
                  <a:lnTo>
                    <a:pt x="91909" y="147319"/>
                  </a:lnTo>
                  <a:lnTo>
                    <a:pt x="92303" y="146049"/>
                  </a:lnTo>
                  <a:lnTo>
                    <a:pt x="92595" y="144779"/>
                  </a:lnTo>
                  <a:close/>
                </a:path>
                <a:path w="100965" h="271779">
                  <a:moveTo>
                    <a:pt x="7035" y="148589"/>
                  </a:moveTo>
                  <a:lnTo>
                    <a:pt x="825" y="148589"/>
                  </a:lnTo>
                  <a:lnTo>
                    <a:pt x="1244" y="149859"/>
                  </a:lnTo>
                  <a:lnTo>
                    <a:pt x="8331" y="149859"/>
                  </a:lnTo>
                  <a:lnTo>
                    <a:pt x="7035" y="148589"/>
                  </a:lnTo>
                  <a:close/>
                </a:path>
                <a:path w="100965" h="271779">
                  <a:moveTo>
                    <a:pt x="11620" y="148589"/>
                  </a:moveTo>
                  <a:lnTo>
                    <a:pt x="10541" y="148589"/>
                  </a:lnTo>
                  <a:lnTo>
                    <a:pt x="11112" y="149859"/>
                  </a:lnTo>
                  <a:lnTo>
                    <a:pt x="11366" y="149859"/>
                  </a:lnTo>
                  <a:lnTo>
                    <a:pt x="11620" y="148589"/>
                  </a:lnTo>
                  <a:close/>
                </a:path>
                <a:path w="100965" h="271779">
                  <a:moveTo>
                    <a:pt x="92100" y="129539"/>
                  </a:moveTo>
                  <a:lnTo>
                    <a:pt x="83159" y="129539"/>
                  </a:lnTo>
                  <a:lnTo>
                    <a:pt x="82156" y="130809"/>
                  </a:lnTo>
                  <a:lnTo>
                    <a:pt x="81343" y="132079"/>
                  </a:lnTo>
                  <a:lnTo>
                    <a:pt x="80860" y="133349"/>
                  </a:lnTo>
                  <a:lnTo>
                    <a:pt x="80518" y="133349"/>
                  </a:lnTo>
                  <a:lnTo>
                    <a:pt x="79971" y="135889"/>
                  </a:lnTo>
                  <a:lnTo>
                    <a:pt x="79794" y="135889"/>
                  </a:lnTo>
                  <a:lnTo>
                    <a:pt x="78943" y="137159"/>
                  </a:lnTo>
                  <a:lnTo>
                    <a:pt x="78841" y="138429"/>
                  </a:lnTo>
                  <a:lnTo>
                    <a:pt x="78955" y="142239"/>
                  </a:lnTo>
                  <a:lnTo>
                    <a:pt x="78536" y="143509"/>
                  </a:lnTo>
                  <a:lnTo>
                    <a:pt x="78282" y="144779"/>
                  </a:lnTo>
                  <a:lnTo>
                    <a:pt x="78295" y="147319"/>
                  </a:lnTo>
                  <a:lnTo>
                    <a:pt x="77914" y="147319"/>
                  </a:lnTo>
                  <a:lnTo>
                    <a:pt x="77673" y="148589"/>
                  </a:lnTo>
                  <a:lnTo>
                    <a:pt x="77825" y="149859"/>
                  </a:lnTo>
                  <a:lnTo>
                    <a:pt x="80619" y="149859"/>
                  </a:lnTo>
                  <a:lnTo>
                    <a:pt x="81356" y="148589"/>
                  </a:lnTo>
                  <a:lnTo>
                    <a:pt x="81838" y="147319"/>
                  </a:lnTo>
                  <a:lnTo>
                    <a:pt x="82194" y="146049"/>
                  </a:lnTo>
                  <a:lnTo>
                    <a:pt x="82588" y="143509"/>
                  </a:lnTo>
                  <a:lnTo>
                    <a:pt x="92824" y="143509"/>
                  </a:lnTo>
                  <a:lnTo>
                    <a:pt x="92786" y="140969"/>
                  </a:lnTo>
                  <a:lnTo>
                    <a:pt x="92646" y="139699"/>
                  </a:lnTo>
                  <a:lnTo>
                    <a:pt x="92544" y="138429"/>
                  </a:lnTo>
                  <a:lnTo>
                    <a:pt x="91986" y="135889"/>
                  </a:lnTo>
                  <a:lnTo>
                    <a:pt x="91363" y="134619"/>
                  </a:lnTo>
                  <a:lnTo>
                    <a:pt x="91109" y="133349"/>
                  </a:lnTo>
                  <a:lnTo>
                    <a:pt x="91084" y="132079"/>
                  </a:lnTo>
                  <a:lnTo>
                    <a:pt x="91325" y="132079"/>
                  </a:lnTo>
                  <a:lnTo>
                    <a:pt x="91871" y="130809"/>
                  </a:lnTo>
                  <a:lnTo>
                    <a:pt x="92100" y="129539"/>
                  </a:lnTo>
                  <a:close/>
                </a:path>
                <a:path w="100965" h="271779">
                  <a:moveTo>
                    <a:pt x="7480" y="140969"/>
                  </a:moveTo>
                  <a:lnTo>
                    <a:pt x="0" y="140969"/>
                  </a:lnTo>
                  <a:lnTo>
                    <a:pt x="63" y="142239"/>
                  </a:lnTo>
                  <a:lnTo>
                    <a:pt x="228" y="143509"/>
                  </a:lnTo>
                  <a:lnTo>
                    <a:pt x="533" y="144779"/>
                  </a:lnTo>
                  <a:lnTo>
                    <a:pt x="698" y="144779"/>
                  </a:lnTo>
                  <a:lnTo>
                    <a:pt x="698" y="148589"/>
                  </a:lnTo>
                  <a:lnTo>
                    <a:pt x="6299" y="148589"/>
                  </a:lnTo>
                  <a:lnTo>
                    <a:pt x="6350" y="146049"/>
                  </a:lnTo>
                  <a:lnTo>
                    <a:pt x="6464" y="144779"/>
                  </a:lnTo>
                  <a:lnTo>
                    <a:pt x="6718" y="143509"/>
                  </a:lnTo>
                  <a:lnTo>
                    <a:pt x="7480" y="140969"/>
                  </a:lnTo>
                  <a:close/>
                </a:path>
                <a:path w="100965" h="271779">
                  <a:moveTo>
                    <a:pt x="11734" y="140969"/>
                  </a:moveTo>
                  <a:lnTo>
                    <a:pt x="9144" y="140969"/>
                  </a:lnTo>
                  <a:lnTo>
                    <a:pt x="9169" y="142239"/>
                  </a:lnTo>
                  <a:lnTo>
                    <a:pt x="8953" y="142239"/>
                  </a:lnTo>
                  <a:lnTo>
                    <a:pt x="8864" y="143509"/>
                  </a:lnTo>
                  <a:lnTo>
                    <a:pt x="8813" y="147319"/>
                  </a:lnTo>
                  <a:lnTo>
                    <a:pt x="9220" y="148589"/>
                  </a:lnTo>
                  <a:lnTo>
                    <a:pt x="11772" y="148589"/>
                  </a:lnTo>
                  <a:lnTo>
                    <a:pt x="11734" y="140969"/>
                  </a:lnTo>
                  <a:close/>
                </a:path>
                <a:path w="100965" h="271779">
                  <a:moveTo>
                    <a:pt x="92824" y="143509"/>
                  </a:moveTo>
                  <a:lnTo>
                    <a:pt x="82931" y="143509"/>
                  </a:lnTo>
                  <a:lnTo>
                    <a:pt x="83261" y="144779"/>
                  </a:lnTo>
                  <a:lnTo>
                    <a:pt x="92671" y="144779"/>
                  </a:lnTo>
                  <a:lnTo>
                    <a:pt x="92824" y="143509"/>
                  </a:lnTo>
                  <a:close/>
                </a:path>
                <a:path w="100965" h="271779">
                  <a:moveTo>
                    <a:pt x="93433" y="106679"/>
                  </a:moveTo>
                  <a:lnTo>
                    <a:pt x="77939" y="106679"/>
                  </a:lnTo>
                  <a:lnTo>
                    <a:pt x="78371" y="107949"/>
                  </a:lnTo>
                  <a:lnTo>
                    <a:pt x="80949" y="107949"/>
                  </a:lnTo>
                  <a:lnTo>
                    <a:pt x="81343" y="110489"/>
                  </a:lnTo>
                  <a:lnTo>
                    <a:pt x="81495" y="113029"/>
                  </a:lnTo>
                  <a:lnTo>
                    <a:pt x="81635" y="114299"/>
                  </a:lnTo>
                  <a:lnTo>
                    <a:pt x="81813" y="114299"/>
                  </a:lnTo>
                  <a:lnTo>
                    <a:pt x="82448" y="115569"/>
                  </a:lnTo>
                  <a:lnTo>
                    <a:pt x="82842" y="116839"/>
                  </a:lnTo>
                  <a:lnTo>
                    <a:pt x="83223" y="119379"/>
                  </a:lnTo>
                  <a:lnTo>
                    <a:pt x="83350" y="121919"/>
                  </a:lnTo>
                  <a:lnTo>
                    <a:pt x="83896" y="126999"/>
                  </a:lnTo>
                  <a:lnTo>
                    <a:pt x="83972" y="128269"/>
                  </a:lnTo>
                  <a:lnTo>
                    <a:pt x="83769" y="128269"/>
                  </a:lnTo>
                  <a:lnTo>
                    <a:pt x="83553" y="129539"/>
                  </a:lnTo>
                  <a:lnTo>
                    <a:pt x="92151" y="129539"/>
                  </a:lnTo>
                  <a:lnTo>
                    <a:pt x="92100" y="126999"/>
                  </a:lnTo>
                  <a:lnTo>
                    <a:pt x="91465" y="124459"/>
                  </a:lnTo>
                  <a:lnTo>
                    <a:pt x="91338" y="123189"/>
                  </a:lnTo>
                  <a:lnTo>
                    <a:pt x="91389" y="121919"/>
                  </a:lnTo>
                  <a:lnTo>
                    <a:pt x="91592" y="120649"/>
                  </a:lnTo>
                  <a:lnTo>
                    <a:pt x="92214" y="119379"/>
                  </a:lnTo>
                  <a:lnTo>
                    <a:pt x="92710" y="116839"/>
                  </a:lnTo>
                  <a:lnTo>
                    <a:pt x="92849" y="115569"/>
                  </a:lnTo>
                  <a:lnTo>
                    <a:pt x="92938" y="111759"/>
                  </a:lnTo>
                  <a:lnTo>
                    <a:pt x="93027" y="110489"/>
                  </a:lnTo>
                  <a:lnTo>
                    <a:pt x="93433" y="106679"/>
                  </a:lnTo>
                  <a:close/>
                </a:path>
                <a:path w="100965" h="271779">
                  <a:moveTo>
                    <a:pt x="94869" y="104139"/>
                  </a:moveTo>
                  <a:lnTo>
                    <a:pt x="77444" y="104139"/>
                  </a:lnTo>
                  <a:lnTo>
                    <a:pt x="77419" y="105409"/>
                  </a:lnTo>
                  <a:lnTo>
                    <a:pt x="77698" y="106679"/>
                  </a:lnTo>
                  <a:lnTo>
                    <a:pt x="94195" y="106679"/>
                  </a:lnTo>
                  <a:lnTo>
                    <a:pt x="94691" y="105409"/>
                  </a:lnTo>
                  <a:lnTo>
                    <a:pt x="94869" y="104139"/>
                  </a:lnTo>
                  <a:close/>
                </a:path>
                <a:path w="100965" h="271779">
                  <a:moveTo>
                    <a:pt x="94602" y="102869"/>
                  </a:moveTo>
                  <a:lnTo>
                    <a:pt x="77685" y="102869"/>
                  </a:lnTo>
                  <a:lnTo>
                    <a:pt x="77533" y="104139"/>
                  </a:lnTo>
                  <a:lnTo>
                    <a:pt x="94640" y="104139"/>
                  </a:lnTo>
                  <a:lnTo>
                    <a:pt x="94602" y="102869"/>
                  </a:lnTo>
                  <a:close/>
                </a:path>
                <a:path w="100965" h="271779">
                  <a:moveTo>
                    <a:pt x="95250" y="101599"/>
                  </a:moveTo>
                  <a:lnTo>
                    <a:pt x="77724" y="101599"/>
                  </a:lnTo>
                  <a:lnTo>
                    <a:pt x="77787" y="102869"/>
                  </a:lnTo>
                  <a:lnTo>
                    <a:pt x="95478" y="102869"/>
                  </a:lnTo>
                  <a:lnTo>
                    <a:pt x="95250" y="101599"/>
                  </a:lnTo>
                  <a:close/>
                </a:path>
                <a:path w="100965" h="271779">
                  <a:moveTo>
                    <a:pt x="94932" y="95249"/>
                  </a:moveTo>
                  <a:lnTo>
                    <a:pt x="2692" y="95249"/>
                  </a:lnTo>
                  <a:lnTo>
                    <a:pt x="2997" y="96519"/>
                  </a:lnTo>
                  <a:lnTo>
                    <a:pt x="3073" y="97789"/>
                  </a:lnTo>
                  <a:lnTo>
                    <a:pt x="2908" y="97789"/>
                  </a:lnTo>
                  <a:lnTo>
                    <a:pt x="2705" y="99059"/>
                  </a:lnTo>
                  <a:lnTo>
                    <a:pt x="95618" y="99059"/>
                  </a:lnTo>
                  <a:lnTo>
                    <a:pt x="95580" y="97789"/>
                  </a:lnTo>
                  <a:lnTo>
                    <a:pt x="95453" y="96519"/>
                  </a:lnTo>
                  <a:lnTo>
                    <a:pt x="95237" y="96519"/>
                  </a:lnTo>
                  <a:lnTo>
                    <a:pt x="94932" y="95249"/>
                  </a:lnTo>
                  <a:close/>
                </a:path>
                <a:path w="100965" h="271779">
                  <a:moveTo>
                    <a:pt x="93078" y="92709"/>
                  </a:moveTo>
                  <a:lnTo>
                    <a:pt x="3822" y="92709"/>
                  </a:lnTo>
                  <a:lnTo>
                    <a:pt x="4406" y="93979"/>
                  </a:lnTo>
                  <a:lnTo>
                    <a:pt x="3251" y="93979"/>
                  </a:lnTo>
                  <a:lnTo>
                    <a:pt x="2844" y="95249"/>
                  </a:lnTo>
                  <a:lnTo>
                    <a:pt x="94424" y="95249"/>
                  </a:lnTo>
                  <a:lnTo>
                    <a:pt x="93395" y="93979"/>
                  </a:lnTo>
                  <a:lnTo>
                    <a:pt x="93078" y="92709"/>
                  </a:lnTo>
                  <a:close/>
                </a:path>
                <a:path w="100965" h="271779">
                  <a:moveTo>
                    <a:pt x="93345" y="88899"/>
                  </a:moveTo>
                  <a:lnTo>
                    <a:pt x="4051" y="88899"/>
                  </a:lnTo>
                  <a:lnTo>
                    <a:pt x="3949" y="90169"/>
                  </a:lnTo>
                  <a:lnTo>
                    <a:pt x="3898" y="91439"/>
                  </a:lnTo>
                  <a:lnTo>
                    <a:pt x="3721" y="92709"/>
                  </a:lnTo>
                  <a:lnTo>
                    <a:pt x="92849" y="92709"/>
                  </a:lnTo>
                  <a:lnTo>
                    <a:pt x="92913" y="91439"/>
                  </a:lnTo>
                  <a:lnTo>
                    <a:pt x="93345" y="88899"/>
                  </a:lnTo>
                  <a:close/>
                </a:path>
                <a:path w="100965" h="271779">
                  <a:moveTo>
                    <a:pt x="67551" y="39369"/>
                  </a:moveTo>
                  <a:lnTo>
                    <a:pt x="23012" y="39369"/>
                  </a:lnTo>
                  <a:lnTo>
                    <a:pt x="21932" y="40639"/>
                  </a:lnTo>
                  <a:lnTo>
                    <a:pt x="20485" y="40639"/>
                  </a:lnTo>
                  <a:lnTo>
                    <a:pt x="19240" y="41909"/>
                  </a:lnTo>
                  <a:lnTo>
                    <a:pt x="18122" y="41909"/>
                  </a:lnTo>
                  <a:lnTo>
                    <a:pt x="17081" y="43179"/>
                  </a:lnTo>
                  <a:lnTo>
                    <a:pt x="16433" y="43179"/>
                  </a:lnTo>
                  <a:lnTo>
                    <a:pt x="14681" y="45719"/>
                  </a:lnTo>
                  <a:lnTo>
                    <a:pt x="14122" y="45719"/>
                  </a:lnTo>
                  <a:lnTo>
                    <a:pt x="13601" y="46989"/>
                  </a:lnTo>
                  <a:lnTo>
                    <a:pt x="12890" y="48259"/>
                  </a:lnTo>
                  <a:lnTo>
                    <a:pt x="11912" y="50799"/>
                  </a:lnTo>
                  <a:lnTo>
                    <a:pt x="9461" y="58419"/>
                  </a:lnTo>
                  <a:lnTo>
                    <a:pt x="9017" y="59689"/>
                  </a:lnTo>
                  <a:lnTo>
                    <a:pt x="8420" y="62229"/>
                  </a:lnTo>
                  <a:lnTo>
                    <a:pt x="6743" y="76199"/>
                  </a:lnTo>
                  <a:lnTo>
                    <a:pt x="6604" y="77469"/>
                  </a:lnTo>
                  <a:lnTo>
                    <a:pt x="5676" y="82549"/>
                  </a:lnTo>
                  <a:lnTo>
                    <a:pt x="5499" y="83819"/>
                  </a:lnTo>
                  <a:lnTo>
                    <a:pt x="5473" y="85089"/>
                  </a:lnTo>
                  <a:lnTo>
                    <a:pt x="5372" y="87629"/>
                  </a:lnTo>
                  <a:lnTo>
                    <a:pt x="4991" y="87629"/>
                  </a:lnTo>
                  <a:lnTo>
                    <a:pt x="4216" y="88899"/>
                  </a:lnTo>
                  <a:lnTo>
                    <a:pt x="93332" y="88899"/>
                  </a:lnTo>
                  <a:lnTo>
                    <a:pt x="93230" y="87629"/>
                  </a:lnTo>
                  <a:lnTo>
                    <a:pt x="92621" y="85089"/>
                  </a:lnTo>
                  <a:lnTo>
                    <a:pt x="92532" y="83819"/>
                  </a:lnTo>
                  <a:lnTo>
                    <a:pt x="92443" y="78739"/>
                  </a:lnTo>
                  <a:lnTo>
                    <a:pt x="92265" y="76199"/>
                  </a:lnTo>
                  <a:lnTo>
                    <a:pt x="91528" y="71119"/>
                  </a:lnTo>
                  <a:lnTo>
                    <a:pt x="91033" y="68579"/>
                  </a:lnTo>
                  <a:lnTo>
                    <a:pt x="90614" y="66039"/>
                  </a:lnTo>
                  <a:lnTo>
                    <a:pt x="90106" y="64769"/>
                  </a:lnTo>
                  <a:lnTo>
                    <a:pt x="89763" y="63499"/>
                  </a:lnTo>
                  <a:lnTo>
                    <a:pt x="87871" y="58419"/>
                  </a:lnTo>
                  <a:lnTo>
                    <a:pt x="87083" y="57149"/>
                  </a:lnTo>
                  <a:lnTo>
                    <a:pt x="86868" y="55879"/>
                  </a:lnTo>
                  <a:lnTo>
                    <a:pt x="86080" y="52069"/>
                  </a:lnTo>
                  <a:lnTo>
                    <a:pt x="85661" y="50799"/>
                  </a:lnTo>
                  <a:lnTo>
                    <a:pt x="85369" y="50799"/>
                  </a:lnTo>
                  <a:lnTo>
                    <a:pt x="85001" y="49529"/>
                  </a:lnTo>
                  <a:lnTo>
                    <a:pt x="84480" y="48259"/>
                  </a:lnTo>
                  <a:lnTo>
                    <a:pt x="83693" y="48259"/>
                  </a:lnTo>
                  <a:lnTo>
                    <a:pt x="83019" y="46989"/>
                  </a:lnTo>
                  <a:lnTo>
                    <a:pt x="81876" y="45719"/>
                  </a:lnTo>
                  <a:lnTo>
                    <a:pt x="80264" y="44449"/>
                  </a:lnTo>
                  <a:lnTo>
                    <a:pt x="79171" y="44449"/>
                  </a:lnTo>
                  <a:lnTo>
                    <a:pt x="73317" y="41909"/>
                  </a:lnTo>
                  <a:lnTo>
                    <a:pt x="70827" y="40639"/>
                  </a:lnTo>
                  <a:lnTo>
                    <a:pt x="67551" y="39369"/>
                  </a:lnTo>
                  <a:close/>
                </a:path>
                <a:path w="100965" h="271779">
                  <a:moveTo>
                    <a:pt x="59385" y="35559"/>
                  </a:moveTo>
                  <a:lnTo>
                    <a:pt x="31356" y="35559"/>
                  </a:lnTo>
                  <a:lnTo>
                    <a:pt x="31635" y="36829"/>
                  </a:lnTo>
                  <a:lnTo>
                    <a:pt x="28714" y="38099"/>
                  </a:lnTo>
                  <a:lnTo>
                    <a:pt x="27114" y="39369"/>
                  </a:lnTo>
                  <a:lnTo>
                    <a:pt x="66040" y="39369"/>
                  </a:lnTo>
                  <a:lnTo>
                    <a:pt x="65290" y="38099"/>
                  </a:lnTo>
                  <a:lnTo>
                    <a:pt x="63957" y="38099"/>
                  </a:lnTo>
                  <a:lnTo>
                    <a:pt x="63449" y="36829"/>
                  </a:lnTo>
                  <a:lnTo>
                    <a:pt x="59880" y="36829"/>
                  </a:lnTo>
                  <a:lnTo>
                    <a:pt x="59385" y="35559"/>
                  </a:lnTo>
                  <a:close/>
                </a:path>
                <a:path w="100965" h="271779">
                  <a:moveTo>
                    <a:pt x="57315" y="31749"/>
                  </a:moveTo>
                  <a:lnTo>
                    <a:pt x="28867" y="31749"/>
                  </a:lnTo>
                  <a:lnTo>
                    <a:pt x="29248" y="33019"/>
                  </a:lnTo>
                  <a:lnTo>
                    <a:pt x="30441" y="34289"/>
                  </a:lnTo>
                  <a:lnTo>
                    <a:pt x="30962" y="35559"/>
                  </a:lnTo>
                  <a:lnTo>
                    <a:pt x="58940" y="35559"/>
                  </a:lnTo>
                  <a:lnTo>
                    <a:pt x="58216" y="34289"/>
                  </a:lnTo>
                  <a:lnTo>
                    <a:pt x="57683" y="33019"/>
                  </a:lnTo>
                  <a:lnTo>
                    <a:pt x="57315" y="31749"/>
                  </a:lnTo>
                  <a:close/>
                </a:path>
                <a:path w="100965" h="271779">
                  <a:moveTo>
                    <a:pt x="55308" y="29209"/>
                  </a:moveTo>
                  <a:lnTo>
                    <a:pt x="27749" y="29209"/>
                  </a:lnTo>
                  <a:lnTo>
                    <a:pt x="28003" y="30479"/>
                  </a:lnTo>
                  <a:lnTo>
                    <a:pt x="28524" y="31749"/>
                  </a:lnTo>
                  <a:lnTo>
                    <a:pt x="54203" y="31749"/>
                  </a:lnTo>
                  <a:lnTo>
                    <a:pt x="53949" y="30479"/>
                  </a:lnTo>
                  <a:lnTo>
                    <a:pt x="55308" y="29209"/>
                  </a:lnTo>
                  <a:close/>
                </a:path>
                <a:path w="100965" h="271779">
                  <a:moveTo>
                    <a:pt x="56489" y="27939"/>
                  </a:moveTo>
                  <a:lnTo>
                    <a:pt x="26327" y="27939"/>
                  </a:lnTo>
                  <a:lnTo>
                    <a:pt x="27241" y="29209"/>
                  </a:lnTo>
                  <a:lnTo>
                    <a:pt x="56388" y="29209"/>
                  </a:lnTo>
                  <a:lnTo>
                    <a:pt x="56489" y="27939"/>
                  </a:lnTo>
                  <a:close/>
                </a:path>
                <a:path w="100965" h="271779">
                  <a:moveTo>
                    <a:pt x="56057" y="26669"/>
                  </a:moveTo>
                  <a:lnTo>
                    <a:pt x="25590" y="26669"/>
                  </a:lnTo>
                  <a:lnTo>
                    <a:pt x="25704" y="27939"/>
                  </a:lnTo>
                  <a:lnTo>
                    <a:pt x="56476" y="27939"/>
                  </a:lnTo>
                  <a:lnTo>
                    <a:pt x="56057" y="26669"/>
                  </a:lnTo>
                  <a:close/>
                </a:path>
                <a:path w="100965" h="271779">
                  <a:moveTo>
                    <a:pt x="56629" y="19049"/>
                  </a:moveTo>
                  <a:lnTo>
                    <a:pt x="23050" y="19049"/>
                  </a:lnTo>
                  <a:lnTo>
                    <a:pt x="22809" y="20319"/>
                  </a:lnTo>
                  <a:lnTo>
                    <a:pt x="22618" y="20319"/>
                  </a:lnTo>
                  <a:lnTo>
                    <a:pt x="22771" y="21589"/>
                  </a:lnTo>
                  <a:lnTo>
                    <a:pt x="23863" y="21589"/>
                  </a:lnTo>
                  <a:lnTo>
                    <a:pt x="23723" y="22859"/>
                  </a:lnTo>
                  <a:lnTo>
                    <a:pt x="25984" y="22859"/>
                  </a:lnTo>
                  <a:lnTo>
                    <a:pt x="26035" y="24129"/>
                  </a:lnTo>
                  <a:lnTo>
                    <a:pt x="25666" y="25399"/>
                  </a:lnTo>
                  <a:lnTo>
                    <a:pt x="25577" y="26669"/>
                  </a:lnTo>
                  <a:lnTo>
                    <a:pt x="55829" y="26669"/>
                  </a:lnTo>
                  <a:lnTo>
                    <a:pt x="55664" y="25399"/>
                  </a:lnTo>
                  <a:lnTo>
                    <a:pt x="56146" y="21589"/>
                  </a:lnTo>
                  <a:lnTo>
                    <a:pt x="56451" y="20319"/>
                  </a:lnTo>
                  <a:lnTo>
                    <a:pt x="56629" y="19049"/>
                  </a:lnTo>
                  <a:close/>
                </a:path>
                <a:path w="100965" h="271779">
                  <a:moveTo>
                    <a:pt x="57848" y="17779"/>
                  </a:moveTo>
                  <a:lnTo>
                    <a:pt x="24244" y="17779"/>
                  </a:lnTo>
                  <a:lnTo>
                    <a:pt x="23482" y="19049"/>
                  </a:lnTo>
                  <a:lnTo>
                    <a:pt x="57429" y="19049"/>
                  </a:lnTo>
                  <a:lnTo>
                    <a:pt x="57848" y="17779"/>
                  </a:lnTo>
                  <a:close/>
                </a:path>
                <a:path w="100965" h="271779">
                  <a:moveTo>
                    <a:pt x="59867" y="17779"/>
                  </a:moveTo>
                  <a:lnTo>
                    <a:pt x="58572" y="17779"/>
                  </a:lnTo>
                  <a:lnTo>
                    <a:pt x="59461" y="19049"/>
                  </a:lnTo>
                  <a:lnTo>
                    <a:pt x="59817" y="19049"/>
                  </a:lnTo>
                  <a:lnTo>
                    <a:pt x="59867" y="17779"/>
                  </a:lnTo>
                  <a:close/>
                </a:path>
                <a:path w="100965" h="271779">
                  <a:moveTo>
                    <a:pt x="59296" y="16509"/>
                  </a:moveTo>
                  <a:lnTo>
                    <a:pt x="24561" y="16509"/>
                  </a:lnTo>
                  <a:lnTo>
                    <a:pt x="24599" y="17779"/>
                  </a:lnTo>
                  <a:lnTo>
                    <a:pt x="59626" y="17779"/>
                  </a:lnTo>
                  <a:lnTo>
                    <a:pt x="59296" y="16509"/>
                  </a:lnTo>
                  <a:close/>
                </a:path>
                <a:path w="100965" h="271779">
                  <a:moveTo>
                    <a:pt x="56527" y="15239"/>
                  </a:moveTo>
                  <a:lnTo>
                    <a:pt x="23342" y="15239"/>
                  </a:lnTo>
                  <a:lnTo>
                    <a:pt x="24269" y="16509"/>
                  </a:lnTo>
                  <a:lnTo>
                    <a:pt x="57289" y="16509"/>
                  </a:lnTo>
                  <a:lnTo>
                    <a:pt x="56527" y="15239"/>
                  </a:lnTo>
                  <a:close/>
                </a:path>
                <a:path w="100965" h="271779">
                  <a:moveTo>
                    <a:pt x="55245" y="13969"/>
                  </a:moveTo>
                  <a:lnTo>
                    <a:pt x="22707" y="13969"/>
                  </a:lnTo>
                  <a:lnTo>
                    <a:pt x="22898" y="15239"/>
                  </a:lnTo>
                  <a:lnTo>
                    <a:pt x="55587" y="15239"/>
                  </a:lnTo>
                  <a:lnTo>
                    <a:pt x="55245" y="13969"/>
                  </a:lnTo>
                  <a:close/>
                </a:path>
                <a:path w="100965" h="271779">
                  <a:moveTo>
                    <a:pt x="51879" y="5079"/>
                  </a:moveTo>
                  <a:lnTo>
                    <a:pt x="27203" y="5079"/>
                  </a:lnTo>
                  <a:lnTo>
                    <a:pt x="26720" y="6349"/>
                  </a:lnTo>
                  <a:lnTo>
                    <a:pt x="25641" y="8889"/>
                  </a:lnTo>
                  <a:lnTo>
                    <a:pt x="25184" y="8889"/>
                  </a:lnTo>
                  <a:lnTo>
                    <a:pt x="23634" y="11429"/>
                  </a:lnTo>
                  <a:lnTo>
                    <a:pt x="23114" y="11429"/>
                  </a:lnTo>
                  <a:lnTo>
                    <a:pt x="22860" y="12699"/>
                  </a:lnTo>
                  <a:lnTo>
                    <a:pt x="22694" y="12699"/>
                  </a:lnTo>
                  <a:lnTo>
                    <a:pt x="22631" y="13969"/>
                  </a:lnTo>
                  <a:lnTo>
                    <a:pt x="54851" y="13969"/>
                  </a:lnTo>
                  <a:lnTo>
                    <a:pt x="54597" y="12699"/>
                  </a:lnTo>
                  <a:lnTo>
                    <a:pt x="54140" y="11429"/>
                  </a:lnTo>
                  <a:lnTo>
                    <a:pt x="53936" y="10159"/>
                  </a:lnTo>
                  <a:lnTo>
                    <a:pt x="52743" y="10159"/>
                  </a:lnTo>
                  <a:lnTo>
                    <a:pt x="52882" y="8889"/>
                  </a:lnTo>
                  <a:lnTo>
                    <a:pt x="53124" y="7619"/>
                  </a:lnTo>
                  <a:lnTo>
                    <a:pt x="53073" y="6349"/>
                  </a:lnTo>
                  <a:lnTo>
                    <a:pt x="52044" y="6349"/>
                  </a:lnTo>
                  <a:lnTo>
                    <a:pt x="51879" y="5079"/>
                  </a:lnTo>
                  <a:close/>
                </a:path>
                <a:path w="100965" h="271779">
                  <a:moveTo>
                    <a:pt x="49390" y="3809"/>
                  </a:moveTo>
                  <a:lnTo>
                    <a:pt x="28371" y="3809"/>
                  </a:lnTo>
                  <a:lnTo>
                    <a:pt x="28155" y="5079"/>
                  </a:lnTo>
                  <a:lnTo>
                    <a:pt x="50076" y="5079"/>
                  </a:lnTo>
                  <a:lnTo>
                    <a:pt x="49390" y="3809"/>
                  </a:lnTo>
                  <a:close/>
                </a:path>
                <a:path w="100965" h="271779">
                  <a:moveTo>
                    <a:pt x="48158" y="2539"/>
                  </a:moveTo>
                  <a:lnTo>
                    <a:pt x="32334" y="2539"/>
                  </a:lnTo>
                  <a:lnTo>
                    <a:pt x="31546" y="3809"/>
                  </a:lnTo>
                  <a:lnTo>
                    <a:pt x="48653" y="3809"/>
                  </a:lnTo>
                  <a:lnTo>
                    <a:pt x="48158" y="2539"/>
                  </a:lnTo>
                  <a:close/>
                </a:path>
                <a:path w="100965" h="271779">
                  <a:moveTo>
                    <a:pt x="43865" y="1269"/>
                  </a:moveTo>
                  <a:lnTo>
                    <a:pt x="35229" y="1269"/>
                  </a:lnTo>
                  <a:lnTo>
                    <a:pt x="32905" y="2539"/>
                  </a:lnTo>
                  <a:lnTo>
                    <a:pt x="44564" y="2539"/>
                  </a:lnTo>
                  <a:lnTo>
                    <a:pt x="43865" y="1269"/>
                  </a:lnTo>
                  <a:close/>
                </a:path>
                <a:path w="100965" h="271779">
                  <a:moveTo>
                    <a:pt x="41935" y="0"/>
                  </a:moveTo>
                  <a:lnTo>
                    <a:pt x="40538" y="0"/>
                  </a:lnTo>
                  <a:lnTo>
                    <a:pt x="39979" y="1269"/>
                  </a:lnTo>
                  <a:lnTo>
                    <a:pt x="42418" y="1269"/>
                  </a:lnTo>
                  <a:lnTo>
                    <a:pt x="419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9468480" y="6466066"/>
              <a:ext cx="100965" cy="272415"/>
            </a:xfrm>
            <a:custGeom>
              <a:avLst/>
              <a:gdLst/>
              <a:ahLst/>
              <a:cxnLst/>
              <a:rect l="l" t="t" r="r" b="b"/>
              <a:pathLst>
                <a:path w="100965" h="272415">
                  <a:moveTo>
                    <a:pt x="20815" y="169608"/>
                  </a:moveTo>
                  <a:lnTo>
                    <a:pt x="20612" y="169532"/>
                  </a:lnTo>
                  <a:lnTo>
                    <a:pt x="20421" y="169456"/>
                  </a:lnTo>
                  <a:lnTo>
                    <a:pt x="20243" y="169379"/>
                  </a:lnTo>
                  <a:lnTo>
                    <a:pt x="19926" y="169252"/>
                  </a:lnTo>
                  <a:lnTo>
                    <a:pt x="19469" y="169075"/>
                  </a:lnTo>
                  <a:lnTo>
                    <a:pt x="19024" y="168910"/>
                  </a:lnTo>
                  <a:lnTo>
                    <a:pt x="18491" y="168706"/>
                  </a:lnTo>
                  <a:lnTo>
                    <a:pt x="17868" y="168490"/>
                  </a:lnTo>
                  <a:lnTo>
                    <a:pt x="17259" y="168275"/>
                  </a:lnTo>
                  <a:lnTo>
                    <a:pt x="16764" y="168109"/>
                  </a:lnTo>
                  <a:lnTo>
                    <a:pt x="16370" y="168008"/>
                  </a:lnTo>
                  <a:lnTo>
                    <a:pt x="15989" y="167894"/>
                  </a:lnTo>
                  <a:lnTo>
                    <a:pt x="15684" y="167817"/>
                  </a:lnTo>
                  <a:lnTo>
                    <a:pt x="15468" y="167754"/>
                  </a:lnTo>
                  <a:lnTo>
                    <a:pt x="15265" y="167703"/>
                  </a:lnTo>
                  <a:lnTo>
                    <a:pt x="15011" y="167627"/>
                  </a:lnTo>
                  <a:lnTo>
                    <a:pt x="14732" y="167551"/>
                  </a:lnTo>
                  <a:lnTo>
                    <a:pt x="14439" y="167462"/>
                  </a:lnTo>
                  <a:lnTo>
                    <a:pt x="14198" y="167386"/>
                  </a:lnTo>
                  <a:lnTo>
                    <a:pt x="13995" y="167322"/>
                  </a:lnTo>
                  <a:lnTo>
                    <a:pt x="13779" y="167246"/>
                  </a:lnTo>
                  <a:lnTo>
                    <a:pt x="13589" y="167170"/>
                  </a:lnTo>
                  <a:lnTo>
                    <a:pt x="13385" y="167093"/>
                  </a:lnTo>
                  <a:lnTo>
                    <a:pt x="13182" y="167017"/>
                  </a:lnTo>
                  <a:lnTo>
                    <a:pt x="12992" y="166928"/>
                  </a:lnTo>
                  <a:lnTo>
                    <a:pt x="12801" y="166827"/>
                  </a:lnTo>
                  <a:lnTo>
                    <a:pt x="12611" y="166738"/>
                  </a:lnTo>
                  <a:lnTo>
                    <a:pt x="10972" y="165176"/>
                  </a:lnTo>
                  <a:lnTo>
                    <a:pt x="10833" y="164947"/>
                  </a:lnTo>
                  <a:lnTo>
                    <a:pt x="10731" y="164731"/>
                  </a:lnTo>
                  <a:lnTo>
                    <a:pt x="10668" y="164528"/>
                  </a:lnTo>
                  <a:lnTo>
                    <a:pt x="10604" y="164325"/>
                  </a:lnTo>
                  <a:lnTo>
                    <a:pt x="10553" y="164134"/>
                  </a:lnTo>
                  <a:lnTo>
                    <a:pt x="10515" y="163944"/>
                  </a:lnTo>
                  <a:lnTo>
                    <a:pt x="10477" y="163753"/>
                  </a:lnTo>
                  <a:lnTo>
                    <a:pt x="10464" y="163550"/>
                  </a:lnTo>
                  <a:lnTo>
                    <a:pt x="10477" y="163334"/>
                  </a:lnTo>
                  <a:lnTo>
                    <a:pt x="10490" y="163106"/>
                  </a:lnTo>
                  <a:lnTo>
                    <a:pt x="10502" y="162902"/>
                  </a:lnTo>
                  <a:lnTo>
                    <a:pt x="10541" y="162725"/>
                  </a:lnTo>
                  <a:lnTo>
                    <a:pt x="10579" y="162534"/>
                  </a:lnTo>
                  <a:lnTo>
                    <a:pt x="10617" y="162344"/>
                  </a:lnTo>
                  <a:lnTo>
                    <a:pt x="10668" y="162153"/>
                  </a:lnTo>
                  <a:lnTo>
                    <a:pt x="10718" y="161963"/>
                  </a:lnTo>
                  <a:lnTo>
                    <a:pt x="10782" y="161772"/>
                  </a:lnTo>
                  <a:lnTo>
                    <a:pt x="10845" y="161594"/>
                  </a:lnTo>
                  <a:lnTo>
                    <a:pt x="10909" y="161404"/>
                  </a:lnTo>
                  <a:lnTo>
                    <a:pt x="11010" y="161099"/>
                  </a:lnTo>
                  <a:lnTo>
                    <a:pt x="11163" y="160693"/>
                  </a:lnTo>
                  <a:lnTo>
                    <a:pt x="11315" y="160286"/>
                  </a:lnTo>
                  <a:lnTo>
                    <a:pt x="11493" y="159740"/>
                  </a:lnTo>
                  <a:lnTo>
                    <a:pt x="11696" y="159080"/>
                  </a:lnTo>
                  <a:lnTo>
                    <a:pt x="11912" y="158419"/>
                  </a:lnTo>
                  <a:lnTo>
                    <a:pt x="12954" y="153492"/>
                  </a:lnTo>
                  <a:lnTo>
                    <a:pt x="13017" y="153035"/>
                  </a:lnTo>
                  <a:lnTo>
                    <a:pt x="13068" y="152577"/>
                  </a:lnTo>
                  <a:lnTo>
                    <a:pt x="13106" y="152171"/>
                  </a:lnTo>
                  <a:lnTo>
                    <a:pt x="13144" y="151790"/>
                  </a:lnTo>
                  <a:lnTo>
                    <a:pt x="13169" y="151409"/>
                  </a:lnTo>
                  <a:lnTo>
                    <a:pt x="13195" y="151041"/>
                  </a:lnTo>
                  <a:lnTo>
                    <a:pt x="13220" y="150685"/>
                  </a:lnTo>
                  <a:lnTo>
                    <a:pt x="13246" y="150342"/>
                  </a:lnTo>
                  <a:lnTo>
                    <a:pt x="13271" y="149987"/>
                  </a:lnTo>
                  <a:lnTo>
                    <a:pt x="13296" y="149644"/>
                  </a:lnTo>
                  <a:lnTo>
                    <a:pt x="13322" y="149288"/>
                  </a:lnTo>
                  <a:lnTo>
                    <a:pt x="13347" y="148945"/>
                  </a:lnTo>
                  <a:lnTo>
                    <a:pt x="13385" y="148590"/>
                  </a:lnTo>
                  <a:lnTo>
                    <a:pt x="13423" y="148247"/>
                  </a:lnTo>
                  <a:lnTo>
                    <a:pt x="13474" y="147904"/>
                  </a:lnTo>
                  <a:lnTo>
                    <a:pt x="13525" y="147586"/>
                  </a:lnTo>
                  <a:lnTo>
                    <a:pt x="13576" y="147256"/>
                  </a:lnTo>
                  <a:lnTo>
                    <a:pt x="13627" y="146989"/>
                  </a:lnTo>
                  <a:lnTo>
                    <a:pt x="13677" y="146773"/>
                  </a:lnTo>
                  <a:lnTo>
                    <a:pt x="13728" y="146558"/>
                  </a:lnTo>
                  <a:lnTo>
                    <a:pt x="13766" y="146405"/>
                  </a:lnTo>
                  <a:lnTo>
                    <a:pt x="13817" y="146177"/>
                  </a:lnTo>
                  <a:lnTo>
                    <a:pt x="13855" y="146037"/>
                  </a:lnTo>
                  <a:lnTo>
                    <a:pt x="13893" y="145859"/>
                  </a:lnTo>
                  <a:lnTo>
                    <a:pt x="13944" y="145694"/>
                  </a:lnTo>
                  <a:lnTo>
                    <a:pt x="13982" y="145491"/>
                  </a:lnTo>
                  <a:lnTo>
                    <a:pt x="14033" y="145262"/>
                  </a:lnTo>
                  <a:lnTo>
                    <a:pt x="14084" y="145034"/>
                  </a:lnTo>
                  <a:lnTo>
                    <a:pt x="14122" y="144805"/>
                  </a:lnTo>
                  <a:lnTo>
                    <a:pt x="14147" y="144564"/>
                  </a:lnTo>
                  <a:lnTo>
                    <a:pt x="14173" y="144322"/>
                  </a:lnTo>
                  <a:lnTo>
                    <a:pt x="14173" y="144081"/>
                  </a:lnTo>
                  <a:lnTo>
                    <a:pt x="14160" y="143840"/>
                  </a:lnTo>
                  <a:lnTo>
                    <a:pt x="14160" y="143586"/>
                  </a:lnTo>
                  <a:lnTo>
                    <a:pt x="14122" y="143344"/>
                  </a:lnTo>
                  <a:lnTo>
                    <a:pt x="14058" y="143090"/>
                  </a:lnTo>
                  <a:lnTo>
                    <a:pt x="14008" y="142849"/>
                  </a:lnTo>
                  <a:lnTo>
                    <a:pt x="13398" y="141516"/>
                  </a:lnTo>
                  <a:lnTo>
                    <a:pt x="13309" y="141363"/>
                  </a:lnTo>
                  <a:lnTo>
                    <a:pt x="13208" y="141198"/>
                  </a:lnTo>
                  <a:lnTo>
                    <a:pt x="13093" y="141058"/>
                  </a:lnTo>
                  <a:lnTo>
                    <a:pt x="12992" y="140919"/>
                  </a:lnTo>
                  <a:lnTo>
                    <a:pt x="12890" y="140779"/>
                  </a:lnTo>
                  <a:lnTo>
                    <a:pt x="12712" y="140589"/>
                  </a:lnTo>
                  <a:lnTo>
                    <a:pt x="12573" y="140449"/>
                  </a:lnTo>
                  <a:lnTo>
                    <a:pt x="12433" y="140335"/>
                  </a:lnTo>
                  <a:lnTo>
                    <a:pt x="12293" y="140246"/>
                  </a:lnTo>
                  <a:lnTo>
                    <a:pt x="12166" y="140195"/>
                  </a:lnTo>
                  <a:lnTo>
                    <a:pt x="12026" y="140208"/>
                  </a:lnTo>
                  <a:lnTo>
                    <a:pt x="11887" y="140335"/>
                  </a:lnTo>
                  <a:lnTo>
                    <a:pt x="11836" y="140474"/>
                  </a:lnTo>
                  <a:lnTo>
                    <a:pt x="11785" y="140652"/>
                  </a:lnTo>
                  <a:lnTo>
                    <a:pt x="11760" y="140906"/>
                  </a:lnTo>
                  <a:lnTo>
                    <a:pt x="11734" y="141198"/>
                  </a:lnTo>
                  <a:lnTo>
                    <a:pt x="11734" y="141363"/>
                  </a:lnTo>
                  <a:lnTo>
                    <a:pt x="11734" y="141528"/>
                  </a:lnTo>
                  <a:lnTo>
                    <a:pt x="11734" y="141706"/>
                  </a:lnTo>
                  <a:lnTo>
                    <a:pt x="11747" y="141897"/>
                  </a:lnTo>
                  <a:lnTo>
                    <a:pt x="11747" y="142074"/>
                  </a:lnTo>
                  <a:lnTo>
                    <a:pt x="11760" y="142265"/>
                  </a:lnTo>
                  <a:lnTo>
                    <a:pt x="11772" y="142468"/>
                  </a:lnTo>
                  <a:lnTo>
                    <a:pt x="11785" y="142659"/>
                  </a:lnTo>
                  <a:lnTo>
                    <a:pt x="11798" y="142849"/>
                  </a:lnTo>
                  <a:lnTo>
                    <a:pt x="11811" y="143052"/>
                  </a:lnTo>
                  <a:lnTo>
                    <a:pt x="11823" y="143243"/>
                  </a:lnTo>
                  <a:lnTo>
                    <a:pt x="11836" y="143484"/>
                  </a:lnTo>
                  <a:lnTo>
                    <a:pt x="11849" y="143764"/>
                  </a:lnTo>
                  <a:lnTo>
                    <a:pt x="11874" y="144056"/>
                  </a:lnTo>
                  <a:lnTo>
                    <a:pt x="11874" y="145567"/>
                  </a:lnTo>
                  <a:lnTo>
                    <a:pt x="11861" y="145732"/>
                  </a:lnTo>
                  <a:lnTo>
                    <a:pt x="11861" y="145910"/>
                  </a:lnTo>
                  <a:lnTo>
                    <a:pt x="11861" y="146088"/>
                  </a:lnTo>
                  <a:lnTo>
                    <a:pt x="11849" y="146316"/>
                  </a:lnTo>
                  <a:lnTo>
                    <a:pt x="11849" y="146608"/>
                  </a:lnTo>
                  <a:lnTo>
                    <a:pt x="11849" y="146900"/>
                  </a:lnTo>
                  <a:lnTo>
                    <a:pt x="11849" y="147154"/>
                  </a:lnTo>
                  <a:lnTo>
                    <a:pt x="11849" y="147383"/>
                  </a:lnTo>
                  <a:lnTo>
                    <a:pt x="11861" y="147612"/>
                  </a:lnTo>
                  <a:lnTo>
                    <a:pt x="11861" y="147777"/>
                  </a:lnTo>
                  <a:lnTo>
                    <a:pt x="11861" y="147993"/>
                  </a:lnTo>
                  <a:lnTo>
                    <a:pt x="11849" y="148196"/>
                  </a:lnTo>
                  <a:lnTo>
                    <a:pt x="11836" y="148386"/>
                  </a:lnTo>
                  <a:lnTo>
                    <a:pt x="11811" y="148526"/>
                  </a:lnTo>
                  <a:lnTo>
                    <a:pt x="11747" y="148691"/>
                  </a:lnTo>
                  <a:lnTo>
                    <a:pt x="11645" y="148844"/>
                  </a:lnTo>
                  <a:lnTo>
                    <a:pt x="11506" y="148932"/>
                  </a:lnTo>
                  <a:lnTo>
                    <a:pt x="11366" y="148971"/>
                  </a:lnTo>
                  <a:lnTo>
                    <a:pt x="11214" y="148983"/>
                  </a:lnTo>
                  <a:lnTo>
                    <a:pt x="11010" y="148945"/>
                  </a:lnTo>
                  <a:lnTo>
                    <a:pt x="10782" y="148894"/>
                  </a:lnTo>
                  <a:lnTo>
                    <a:pt x="10541" y="148818"/>
                  </a:lnTo>
                  <a:lnTo>
                    <a:pt x="10299" y="148717"/>
                  </a:lnTo>
                  <a:lnTo>
                    <a:pt x="10071" y="148602"/>
                  </a:lnTo>
                  <a:lnTo>
                    <a:pt x="9855" y="148475"/>
                  </a:lnTo>
                  <a:lnTo>
                    <a:pt x="9652" y="148348"/>
                  </a:lnTo>
                  <a:lnTo>
                    <a:pt x="9461" y="148209"/>
                  </a:lnTo>
                  <a:lnTo>
                    <a:pt x="9296" y="148056"/>
                  </a:lnTo>
                  <a:lnTo>
                    <a:pt x="9144" y="147904"/>
                  </a:lnTo>
                  <a:lnTo>
                    <a:pt x="9029" y="147726"/>
                  </a:lnTo>
                  <a:lnTo>
                    <a:pt x="8928" y="147548"/>
                  </a:lnTo>
                  <a:lnTo>
                    <a:pt x="8864" y="147358"/>
                  </a:lnTo>
                  <a:lnTo>
                    <a:pt x="8826" y="147154"/>
                  </a:lnTo>
                  <a:lnTo>
                    <a:pt x="8813" y="146951"/>
                  </a:lnTo>
                  <a:lnTo>
                    <a:pt x="8813" y="146735"/>
                  </a:lnTo>
                  <a:lnTo>
                    <a:pt x="8826" y="146532"/>
                  </a:lnTo>
                  <a:lnTo>
                    <a:pt x="8851" y="146304"/>
                  </a:lnTo>
                  <a:lnTo>
                    <a:pt x="8864" y="146164"/>
                  </a:lnTo>
                  <a:lnTo>
                    <a:pt x="8877" y="145973"/>
                  </a:lnTo>
                  <a:lnTo>
                    <a:pt x="8902" y="145783"/>
                  </a:lnTo>
                  <a:lnTo>
                    <a:pt x="8915" y="145580"/>
                  </a:lnTo>
                  <a:lnTo>
                    <a:pt x="8915" y="145389"/>
                  </a:lnTo>
                  <a:lnTo>
                    <a:pt x="8902" y="145199"/>
                  </a:lnTo>
                  <a:lnTo>
                    <a:pt x="8902" y="145008"/>
                  </a:lnTo>
                  <a:lnTo>
                    <a:pt x="8902" y="144818"/>
                  </a:lnTo>
                  <a:lnTo>
                    <a:pt x="8890" y="144640"/>
                  </a:lnTo>
                  <a:lnTo>
                    <a:pt x="8877" y="144424"/>
                  </a:lnTo>
                  <a:lnTo>
                    <a:pt x="8864" y="144183"/>
                  </a:lnTo>
                  <a:lnTo>
                    <a:pt x="8851" y="143941"/>
                  </a:lnTo>
                  <a:lnTo>
                    <a:pt x="8851" y="143700"/>
                  </a:lnTo>
                  <a:lnTo>
                    <a:pt x="8851" y="143459"/>
                  </a:lnTo>
                  <a:lnTo>
                    <a:pt x="8851" y="143205"/>
                  </a:lnTo>
                  <a:lnTo>
                    <a:pt x="8864" y="142963"/>
                  </a:lnTo>
                  <a:lnTo>
                    <a:pt x="8890" y="142722"/>
                  </a:lnTo>
                  <a:lnTo>
                    <a:pt x="8915" y="142494"/>
                  </a:lnTo>
                  <a:lnTo>
                    <a:pt x="8953" y="142290"/>
                  </a:lnTo>
                  <a:lnTo>
                    <a:pt x="8991" y="142138"/>
                  </a:lnTo>
                  <a:lnTo>
                    <a:pt x="9029" y="141986"/>
                  </a:lnTo>
                  <a:lnTo>
                    <a:pt x="9080" y="141770"/>
                  </a:lnTo>
                  <a:lnTo>
                    <a:pt x="9131" y="141592"/>
                  </a:lnTo>
                  <a:lnTo>
                    <a:pt x="9156" y="141414"/>
                  </a:lnTo>
                  <a:lnTo>
                    <a:pt x="9169" y="141274"/>
                  </a:lnTo>
                  <a:lnTo>
                    <a:pt x="9156" y="141084"/>
                  </a:lnTo>
                  <a:lnTo>
                    <a:pt x="9093" y="140906"/>
                  </a:lnTo>
                  <a:lnTo>
                    <a:pt x="8966" y="140754"/>
                  </a:lnTo>
                  <a:lnTo>
                    <a:pt x="8763" y="140627"/>
                  </a:lnTo>
                  <a:lnTo>
                    <a:pt x="8572" y="140550"/>
                  </a:lnTo>
                  <a:lnTo>
                    <a:pt x="8369" y="140525"/>
                  </a:lnTo>
                  <a:lnTo>
                    <a:pt x="8242" y="140525"/>
                  </a:lnTo>
                  <a:lnTo>
                    <a:pt x="8064" y="140538"/>
                  </a:lnTo>
                  <a:lnTo>
                    <a:pt x="7899" y="140601"/>
                  </a:lnTo>
                  <a:lnTo>
                    <a:pt x="7734" y="140703"/>
                  </a:lnTo>
                  <a:lnTo>
                    <a:pt x="7556" y="140881"/>
                  </a:lnTo>
                  <a:lnTo>
                    <a:pt x="7416" y="141046"/>
                  </a:lnTo>
                  <a:lnTo>
                    <a:pt x="7277" y="141300"/>
                  </a:lnTo>
                  <a:lnTo>
                    <a:pt x="7213" y="141439"/>
                  </a:lnTo>
                  <a:lnTo>
                    <a:pt x="7150" y="141579"/>
                  </a:lnTo>
                  <a:lnTo>
                    <a:pt x="7099" y="141719"/>
                  </a:lnTo>
                  <a:lnTo>
                    <a:pt x="7023" y="141960"/>
                  </a:lnTo>
                  <a:lnTo>
                    <a:pt x="6908" y="142303"/>
                  </a:lnTo>
                  <a:lnTo>
                    <a:pt x="6540" y="144170"/>
                  </a:lnTo>
                  <a:lnTo>
                    <a:pt x="6515" y="144373"/>
                  </a:lnTo>
                  <a:lnTo>
                    <a:pt x="6489" y="144589"/>
                  </a:lnTo>
                  <a:lnTo>
                    <a:pt x="6477" y="144792"/>
                  </a:lnTo>
                  <a:lnTo>
                    <a:pt x="6451" y="145008"/>
                  </a:lnTo>
                  <a:lnTo>
                    <a:pt x="6426" y="145224"/>
                  </a:lnTo>
                  <a:lnTo>
                    <a:pt x="6413" y="145465"/>
                  </a:lnTo>
                  <a:lnTo>
                    <a:pt x="6388" y="145732"/>
                  </a:lnTo>
                  <a:lnTo>
                    <a:pt x="6362" y="146011"/>
                  </a:lnTo>
                  <a:lnTo>
                    <a:pt x="6337" y="146240"/>
                  </a:lnTo>
                  <a:lnTo>
                    <a:pt x="6311" y="146431"/>
                  </a:lnTo>
                  <a:lnTo>
                    <a:pt x="6286" y="146634"/>
                  </a:lnTo>
                  <a:lnTo>
                    <a:pt x="6273" y="146786"/>
                  </a:lnTo>
                  <a:lnTo>
                    <a:pt x="6261" y="146913"/>
                  </a:lnTo>
                  <a:lnTo>
                    <a:pt x="6235" y="147154"/>
                  </a:lnTo>
                  <a:lnTo>
                    <a:pt x="6235" y="147281"/>
                  </a:lnTo>
                  <a:lnTo>
                    <a:pt x="6235" y="147497"/>
                  </a:lnTo>
                  <a:lnTo>
                    <a:pt x="6261" y="147675"/>
                  </a:lnTo>
                  <a:lnTo>
                    <a:pt x="6286" y="147828"/>
                  </a:lnTo>
                  <a:lnTo>
                    <a:pt x="6324" y="147980"/>
                  </a:lnTo>
                  <a:lnTo>
                    <a:pt x="6438" y="148170"/>
                  </a:lnTo>
                  <a:lnTo>
                    <a:pt x="6578" y="148310"/>
                  </a:lnTo>
                  <a:lnTo>
                    <a:pt x="6756" y="148424"/>
                  </a:lnTo>
                  <a:lnTo>
                    <a:pt x="6921" y="148513"/>
                  </a:lnTo>
                  <a:lnTo>
                    <a:pt x="7150" y="148602"/>
                  </a:lnTo>
                  <a:lnTo>
                    <a:pt x="7391" y="148691"/>
                  </a:lnTo>
                  <a:lnTo>
                    <a:pt x="7518" y="148729"/>
                  </a:lnTo>
                  <a:lnTo>
                    <a:pt x="7645" y="148767"/>
                  </a:lnTo>
                  <a:lnTo>
                    <a:pt x="7772" y="148805"/>
                  </a:lnTo>
                  <a:lnTo>
                    <a:pt x="8001" y="148882"/>
                  </a:lnTo>
                  <a:lnTo>
                    <a:pt x="8178" y="148958"/>
                  </a:lnTo>
                  <a:lnTo>
                    <a:pt x="8331" y="149021"/>
                  </a:lnTo>
                  <a:lnTo>
                    <a:pt x="8470" y="149098"/>
                  </a:lnTo>
                  <a:lnTo>
                    <a:pt x="8648" y="149225"/>
                  </a:lnTo>
                  <a:lnTo>
                    <a:pt x="8788" y="149377"/>
                  </a:lnTo>
                  <a:lnTo>
                    <a:pt x="8877" y="149529"/>
                  </a:lnTo>
                  <a:lnTo>
                    <a:pt x="8915" y="149669"/>
                  </a:lnTo>
                  <a:lnTo>
                    <a:pt x="8940" y="149847"/>
                  </a:lnTo>
                  <a:lnTo>
                    <a:pt x="8978" y="150025"/>
                  </a:lnTo>
                  <a:lnTo>
                    <a:pt x="9029" y="150190"/>
                  </a:lnTo>
                  <a:lnTo>
                    <a:pt x="9131" y="150368"/>
                  </a:lnTo>
                  <a:lnTo>
                    <a:pt x="9232" y="150507"/>
                  </a:lnTo>
                  <a:lnTo>
                    <a:pt x="9410" y="150647"/>
                  </a:lnTo>
                  <a:lnTo>
                    <a:pt x="9588" y="150787"/>
                  </a:lnTo>
                  <a:lnTo>
                    <a:pt x="9766" y="150914"/>
                  </a:lnTo>
                  <a:lnTo>
                    <a:pt x="9918" y="151015"/>
                  </a:lnTo>
                  <a:lnTo>
                    <a:pt x="10058" y="151130"/>
                  </a:lnTo>
                  <a:lnTo>
                    <a:pt x="10185" y="151244"/>
                  </a:lnTo>
                  <a:lnTo>
                    <a:pt x="10325" y="151396"/>
                  </a:lnTo>
                  <a:lnTo>
                    <a:pt x="10464" y="151638"/>
                  </a:lnTo>
                  <a:lnTo>
                    <a:pt x="10566" y="151892"/>
                  </a:lnTo>
                  <a:lnTo>
                    <a:pt x="10617" y="152031"/>
                  </a:lnTo>
                  <a:lnTo>
                    <a:pt x="10642" y="152171"/>
                  </a:lnTo>
                  <a:lnTo>
                    <a:pt x="10668" y="152311"/>
                  </a:lnTo>
                  <a:lnTo>
                    <a:pt x="10693" y="152450"/>
                  </a:lnTo>
                  <a:lnTo>
                    <a:pt x="10718" y="152603"/>
                  </a:lnTo>
                  <a:lnTo>
                    <a:pt x="10718" y="152742"/>
                  </a:lnTo>
                  <a:lnTo>
                    <a:pt x="10731" y="152895"/>
                  </a:lnTo>
                  <a:lnTo>
                    <a:pt x="10744" y="153111"/>
                  </a:lnTo>
                  <a:lnTo>
                    <a:pt x="10756" y="153390"/>
                  </a:lnTo>
                  <a:lnTo>
                    <a:pt x="10769" y="153670"/>
                  </a:lnTo>
                  <a:lnTo>
                    <a:pt x="10795" y="154038"/>
                  </a:lnTo>
                  <a:lnTo>
                    <a:pt x="10807" y="154495"/>
                  </a:lnTo>
                  <a:lnTo>
                    <a:pt x="10655" y="154419"/>
                  </a:lnTo>
                  <a:lnTo>
                    <a:pt x="10528" y="154368"/>
                  </a:lnTo>
                  <a:lnTo>
                    <a:pt x="10363" y="154305"/>
                  </a:lnTo>
                  <a:lnTo>
                    <a:pt x="10299" y="154292"/>
                  </a:lnTo>
                  <a:lnTo>
                    <a:pt x="10223" y="154292"/>
                  </a:lnTo>
                  <a:lnTo>
                    <a:pt x="10185" y="154432"/>
                  </a:lnTo>
                  <a:lnTo>
                    <a:pt x="10236" y="154571"/>
                  </a:lnTo>
                  <a:lnTo>
                    <a:pt x="10299" y="154774"/>
                  </a:lnTo>
                  <a:lnTo>
                    <a:pt x="10350" y="154927"/>
                  </a:lnTo>
                  <a:lnTo>
                    <a:pt x="10426" y="155143"/>
                  </a:lnTo>
                  <a:lnTo>
                    <a:pt x="10464" y="155371"/>
                  </a:lnTo>
                  <a:lnTo>
                    <a:pt x="10477" y="155600"/>
                  </a:lnTo>
                  <a:lnTo>
                    <a:pt x="10464" y="155790"/>
                  </a:lnTo>
                  <a:lnTo>
                    <a:pt x="10312" y="156210"/>
                  </a:lnTo>
                  <a:lnTo>
                    <a:pt x="10172" y="156362"/>
                  </a:lnTo>
                  <a:lnTo>
                    <a:pt x="10020" y="156413"/>
                  </a:lnTo>
                  <a:lnTo>
                    <a:pt x="9893" y="156425"/>
                  </a:lnTo>
                  <a:lnTo>
                    <a:pt x="9753" y="156400"/>
                  </a:lnTo>
                  <a:lnTo>
                    <a:pt x="9601" y="156362"/>
                  </a:lnTo>
                  <a:lnTo>
                    <a:pt x="9423" y="156298"/>
                  </a:lnTo>
                  <a:lnTo>
                    <a:pt x="9220" y="156197"/>
                  </a:lnTo>
                  <a:lnTo>
                    <a:pt x="9017" y="156083"/>
                  </a:lnTo>
                  <a:lnTo>
                    <a:pt x="8763" y="155930"/>
                  </a:lnTo>
                  <a:lnTo>
                    <a:pt x="8343" y="155689"/>
                  </a:lnTo>
                  <a:lnTo>
                    <a:pt x="7937" y="155435"/>
                  </a:lnTo>
                  <a:lnTo>
                    <a:pt x="7493" y="155143"/>
                  </a:lnTo>
                  <a:lnTo>
                    <a:pt x="7023" y="154800"/>
                  </a:lnTo>
                  <a:lnTo>
                    <a:pt x="6553" y="154457"/>
                  </a:lnTo>
                  <a:lnTo>
                    <a:pt x="6197" y="154178"/>
                  </a:lnTo>
                  <a:lnTo>
                    <a:pt x="5943" y="153987"/>
                  </a:lnTo>
                  <a:lnTo>
                    <a:pt x="5689" y="153784"/>
                  </a:lnTo>
                  <a:lnTo>
                    <a:pt x="5410" y="153568"/>
                  </a:lnTo>
                  <a:lnTo>
                    <a:pt x="5105" y="153314"/>
                  </a:lnTo>
                  <a:lnTo>
                    <a:pt x="4800" y="153073"/>
                  </a:lnTo>
                  <a:lnTo>
                    <a:pt x="4508" y="152819"/>
                  </a:lnTo>
                  <a:lnTo>
                    <a:pt x="4203" y="152577"/>
                  </a:lnTo>
                  <a:lnTo>
                    <a:pt x="3911" y="152323"/>
                  </a:lnTo>
                  <a:lnTo>
                    <a:pt x="3644" y="152095"/>
                  </a:lnTo>
                  <a:lnTo>
                    <a:pt x="3416" y="151892"/>
                  </a:lnTo>
                  <a:lnTo>
                    <a:pt x="3175" y="151688"/>
                  </a:lnTo>
                  <a:lnTo>
                    <a:pt x="2946" y="151485"/>
                  </a:lnTo>
                  <a:lnTo>
                    <a:pt x="2730" y="151269"/>
                  </a:lnTo>
                  <a:lnTo>
                    <a:pt x="2514" y="151041"/>
                  </a:lnTo>
                  <a:lnTo>
                    <a:pt x="2324" y="150850"/>
                  </a:lnTo>
                  <a:lnTo>
                    <a:pt x="2171" y="150672"/>
                  </a:lnTo>
                  <a:lnTo>
                    <a:pt x="2019" y="150507"/>
                  </a:lnTo>
                  <a:lnTo>
                    <a:pt x="1879" y="150329"/>
                  </a:lnTo>
                  <a:lnTo>
                    <a:pt x="1739" y="150152"/>
                  </a:lnTo>
                  <a:lnTo>
                    <a:pt x="1600" y="149974"/>
                  </a:lnTo>
                  <a:lnTo>
                    <a:pt x="1473" y="149783"/>
                  </a:lnTo>
                  <a:lnTo>
                    <a:pt x="1358" y="149593"/>
                  </a:lnTo>
                  <a:lnTo>
                    <a:pt x="1257" y="149402"/>
                  </a:lnTo>
                  <a:lnTo>
                    <a:pt x="1168" y="149237"/>
                  </a:lnTo>
                  <a:lnTo>
                    <a:pt x="1104" y="149110"/>
                  </a:lnTo>
                  <a:lnTo>
                    <a:pt x="977" y="148818"/>
                  </a:lnTo>
                  <a:lnTo>
                    <a:pt x="723" y="147853"/>
                  </a:lnTo>
                  <a:lnTo>
                    <a:pt x="698" y="147701"/>
                  </a:lnTo>
                  <a:lnTo>
                    <a:pt x="685" y="147459"/>
                  </a:lnTo>
                  <a:lnTo>
                    <a:pt x="673" y="147320"/>
                  </a:lnTo>
                  <a:lnTo>
                    <a:pt x="673" y="147129"/>
                  </a:lnTo>
                  <a:lnTo>
                    <a:pt x="673" y="146951"/>
                  </a:lnTo>
                  <a:lnTo>
                    <a:pt x="673" y="146748"/>
                  </a:lnTo>
                  <a:lnTo>
                    <a:pt x="685" y="146507"/>
                  </a:lnTo>
                  <a:lnTo>
                    <a:pt x="698" y="146265"/>
                  </a:lnTo>
                  <a:lnTo>
                    <a:pt x="698" y="146024"/>
                  </a:lnTo>
                  <a:lnTo>
                    <a:pt x="711" y="145783"/>
                  </a:lnTo>
                  <a:lnTo>
                    <a:pt x="723" y="145542"/>
                  </a:lnTo>
                  <a:lnTo>
                    <a:pt x="711" y="145313"/>
                  </a:lnTo>
                  <a:lnTo>
                    <a:pt x="711" y="145084"/>
                  </a:lnTo>
                  <a:lnTo>
                    <a:pt x="698" y="144856"/>
                  </a:lnTo>
                  <a:lnTo>
                    <a:pt x="673" y="144653"/>
                  </a:lnTo>
                  <a:lnTo>
                    <a:pt x="647" y="144487"/>
                  </a:lnTo>
                  <a:lnTo>
                    <a:pt x="622" y="144322"/>
                  </a:lnTo>
                  <a:lnTo>
                    <a:pt x="584" y="144170"/>
                  </a:lnTo>
                  <a:lnTo>
                    <a:pt x="533" y="143916"/>
                  </a:lnTo>
                  <a:lnTo>
                    <a:pt x="457" y="143662"/>
                  </a:lnTo>
                  <a:lnTo>
                    <a:pt x="419" y="143535"/>
                  </a:lnTo>
                  <a:lnTo>
                    <a:pt x="381" y="143383"/>
                  </a:lnTo>
                  <a:lnTo>
                    <a:pt x="330" y="143230"/>
                  </a:lnTo>
                  <a:lnTo>
                    <a:pt x="292" y="143065"/>
                  </a:lnTo>
                  <a:lnTo>
                    <a:pt x="228" y="142862"/>
                  </a:lnTo>
                  <a:lnTo>
                    <a:pt x="177" y="142595"/>
                  </a:lnTo>
                  <a:lnTo>
                    <a:pt x="0" y="141211"/>
                  </a:lnTo>
                  <a:lnTo>
                    <a:pt x="0" y="140970"/>
                  </a:lnTo>
                  <a:lnTo>
                    <a:pt x="12" y="140728"/>
                  </a:lnTo>
                  <a:lnTo>
                    <a:pt x="25" y="140423"/>
                  </a:lnTo>
                  <a:lnTo>
                    <a:pt x="63" y="140055"/>
                  </a:lnTo>
                  <a:lnTo>
                    <a:pt x="101" y="139700"/>
                  </a:lnTo>
                  <a:lnTo>
                    <a:pt x="165" y="139357"/>
                  </a:lnTo>
                  <a:lnTo>
                    <a:pt x="266" y="139026"/>
                  </a:lnTo>
                  <a:lnTo>
                    <a:pt x="355" y="138696"/>
                  </a:lnTo>
                  <a:lnTo>
                    <a:pt x="444" y="138430"/>
                  </a:lnTo>
                  <a:lnTo>
                    <a:pt x="508" y="138226"/>
                  </a:lnTo>
                  <a:lnTo>
                    <a:pt x="584" y="138036"/>
                  </a:lnTo>
                  <a:lnTo>
                    <a:pt x="647" y="137833"/>
                  </a:lnTo>
                  <a:lnTo>
                    <a:pt x="723" y="137642"/>
                  </a:lnTo>
                  <a:lnTo>
                    <a:pt x="800" y="137439"/>
                  </a:lnTo>
                  <a:lnTo>
                    <a:pt x="876" y="137248"/>
                  </a:lnTo>
                  <a:lnTo>
                    <a:pt x="939" y="137058"/>
                  </a:lnTo>
                  <a:lnTo>
                    <a:pt x="1016" y="136855"/>
                  </a:lnTo>
                  <a:lnTo>
                    <a:pt x="1092" y="136639"/>
                  </a:lnTo>
                  <a:lnTo>
                    <a:pt x="1168" y="136410"/>
                  </a:lnTo>
                  <a:lnTo>
                    <a:pt x="1244" y="136182"/>
                  </a:lnTo>
                  <a:lnTo>
                    <a:pt x="1308" y="135940"/>
                  </a:lnTo>
                  <a:lnTo>
                    <a:pt x="1371" y="135712"/>
                  </a:lnTo>
                  <a:lnTo>
                    <a:pt x="1422" y="135470"/>
                  </a:lnTo>
                  <a:lnTo>
                    <a:pt x="1473" y="135216"/>
                  </a:lnTo>
                  <a:lnTo>
                    <a:pt x="1524" y="134937"/>
                  </a:lnTo>
                  <a:lnTo>
                    <a:pt x="1574" y="134670"/>
                  </a:lnTo>
                  <a:lnTo>
                    <a:pt x="1612" y="134404"/>
                  </a:lnTo>
                  <a:lnTo>
                    <a:pt x="1651" y="134150"/>
                  </a:lnTo>
                  <a:lnTo>
                    <a:pt x="1689" y="133908"/>
                  </a:lnTo>
                  <a:lnTo>
                    <a:pt x="1727" y="133705"/>
                  </a:lnTo>
                  <a:lnTo>
                    <a:pt x="1739" y="133553"/>
                  </a:lnTo>
                  <a:lnTo>
                    <a:pt x="1765" y="133400"/>
                  </a:lnTo>
                  <a:lnTo>
                    <a:pt x="1778" y="133235"/>
                  </a:lnTo>
                  <a:lnTo>
                    <a:pt x="1790" y="133070"/>
                  </a:lnTo>
                  <a:lnTo>
                    <a:pt x="1803" y="132905"/>
                  </a:lnTo>
                  <a:lnTo>
                    <a:pt x="1828" y="132740"/>
                  </a:lnTo>
                  <a:lnTo>
                    <a:pt x="1841" y="132575"/>
                  </a:lnTo>
                  <a:lnTo>
                    <a:pt x="1854" y="132410"/>
                  </a:lnTo>
                  <a:lnTo>
                    <a:pt x="1866" y="132245"/>
                  </a:lnTo>
                  <a:lnTo>
                    <a:pt x="1892" y="132080"/>
                  </a:lnTo>
                  <a:lnTo>
                    <a:pt x="1905" y="131914"/>
                  </a:lnTo>
                  <a:lnTo>
                    <a:pt x="1930" y="131724"/>
                  </a:lnTo>
                  <a:lnTo>
                    <a:pt x="1955" y="131508"/>
                  </a:lnTo>
                  <a:lnTo>
                    <a:pt x="1981" y="131292"/>
                  </a:lnTo>
                  <a:lnTo>
                    <a:pt x="2032" y="131076"/>
                  </a:lnTo>
                  <a:lnTo>
                    <a:pt x="2070" y="130848"/>
                  </a:lnTo>
                  <a:lnTo>
                    <a:pt x="2120" y="130619"/>
                  </a:lnTo>
                  <a:lnTo>
                    <a:pt x="2171" y="130403"/>
                  </a:lnTo>
                  <a:lnTo>
                    <a:pt x="2222" y="130213"/>
                  </a:lnTo>
                  <a:lnTo>
                    <a:pt x="2273" y="130022"/>
                  </a:lnTo>
                  <a:lnTo>
                    <a:pt x="2324" y="129832"/>
                  </a:lnTo>
                  <a:lnTo>
                    <a:pt x="2374" y="129654"/>
                  </a:lnTo>
                  <a:lnTo>
                    <a:pt x="2425" y="129463"/>
                  </a:lnTo>
                  <a:lnTo>
                    <a:pt x="2476" y="129273"/>
                  </a:lnTo>
                  <a:lnTo>
                    <a:pt x="2540" y="129082"/>
                  </a:lnTo>
                  <a:lnTo>
                    <a:pt x="2590" y="128892"/>
                  </a:lnTo>
                  <a:lnTo>
                    <a:pt x="2667" y="128612"/>
                  </a:lnTo>
                  <a:lnTo>
                    <a:pt x="2768" y="128244"/>
                  </a:lnTo>
                  <a:lnTo>
                    <a:pt x="2870" y="127876"/>
                  </a:lnTo>
                  <a:lnTo>
                    <a:pt x="2984" y="127393"/>
                  </a:lnTo>
                  <a:lnTo>
                    <a:pt x="3098" y="126771"/>
                  </a:lnTo>
                  <a:lnTo>
                    <a:pt x="3225" y="126161"/>
                  </a:lnTo>
                  <a:lnTo>
                    <a:pt x="3619" y="122758"/>
                  </a:lnTo>
                  <a:lnTo>
                    <a:pt x="3670" y="122072"/>
                  </a:lnTo>
                  <a:lnTo>
                    <a:pt x="3708" y="121373"/>
                  </a:lnTo>
                  <a:lnTo>
                    <a:pt x="3733" y="120688"/>
                  </a:lnTo>
                  <a:lnTo>
                    <a:pt x="3759" y="119989"/>
                  </a:lnTo>
                  <a:lnTo>
                    <a:pt x="3771" y="119291"/>
                  </a:lnTo>
                  <a:lnTo>
                    <a:pt x="3784" y="118592"/>
                  </a:lnTo>
                  <a:lnTo>
                    <a:pt x="3797" y="117906"/>
                  </a:lnTo>
                  <a:lnTo>
                    <a:pt x="3810" y="117297"/>
                  </a:lnTo>
                  <a:lnTo>
                    <a:pt x="3822" y="116776"/>
                  </a:lnTo>
                  <a:lnTo>
                    <a:pt x="3822" y="116255"/>
                  </a:lnTo>
                  <a:lnTo>
                    <a:pt x="3835" y="115595"/>
                  </a:lnTo>
                  <a:lnTo>
                    <a:pt x="3848" y="114808"/>
                  </a:lnTo>
                  <a:lnTo>
                    <a:pt x="3873" y="114033"/>
                  </a:lnTo>
                  <a:lnTo>
                    <a:pt x="4076" y="109575"/>
                  </a:lnTo>
                  <a:lnTo>
                    <a:pt x="4114" y="108673"/>
                  </a:lnTo>
                  <a:lnTo>
                    <a:pt x="4165" y="107899"/>
                  </a:lnTo>
                  <a:lnTo>
                    <a:pt x="4203" y="107226"/>
                  </a:lnTo>
                  <a:lnTo>
                    <a:pt x="4241" y="106565"/>
                  </a:lnTo>
                  <a:lnTo>
                    <a:pt x="4267" y="106146"/>
                  </a:lnTo>
                  <a:lnTo>
                    <a:pt x="4279" y="106006"/>
                  </a:lnTo>
                  <a:lnTo>
                    <a:pt x="4114" y="105943"/>
                  </a:lnTo>
                  <a:lnTo>
                    <a:pt x="3949" y="105867"/>
                  </a:lnTo>
                  <a:lnTo>
                    <a:pt x="3721" y="105765"/>
                  </a:lnTo>
                  <a:lnTo>
                    <a:pt x="3492" y="105664"/>
                  </a:lnTo>
                  <a:lnTo>
                    <a:pt x="3276" y="105537"/>
                  </a:lnTo>
                  <a:lnTo>
                    <a:pt x="3073" y="105410"/>
                  </a:lnTo>
                  <a:lnTo>
                    <a:pt x="2895" y="105257"/>
                  </a:lnTo>
                  <a:lnTo>
                    <a:pt x="2717" y="105092"/>
                  </a:lnTo>
                  <a:lnTo>
                    <a:pt x="2603" y="104940"/>
                  </a:lnTo>
                  <a:lnTo>
                    <a:pt x="2489" y="104736"/>
                  </a:lnTo>
                  <a:lnTo>
                    <a:pt x="2387" y="104508"/>
                  </a:lnTo>
                  <a:lnTo>
                    <a:pt x="2336" y="104368"/>
                  </a:lnTo>
                  <a:lnTo>
                    <a:pt x="2286" y="104216"/>
                  </a:lnTo>
                  <a:lnTo>
                    <a:pt x="2235" y="104063"/>
                  </a:lnTo>
                  <a:lnTo>
                    <a:pt x="2197" y="103898"/>
                  </a:lnTo>
                  <a:lnTo>
                    <a:pt x="2146" y="103746"/>
                  </a:lnTo>
                  <a:lnTo>
                    <a:pt x="2120" y="103606"/>
                  </a:lnTo>
                  <a:lnTo>
                    <a:pt x="2082" y="103479"/>
                  </a:lnTo>
                  <a:lnTo>
                    <a:pt x="2019" y="103212"/>
                  </a:lnTo>
                  <a:lnTo>
                    <a:pt x="1981" y="103060"/>
                  </a:lnTo>
                  <a:lnTo>
                    <a:pt x="1930" y="102895"/>
                  </a:lnTo>
                  <a:lnTo>
                    <a:pt x="1879" y="102730"/>
                  </a:lnTo>
                  <a:lnTo>
                    <a:pt x="1803" y="102552"/>
                  </a:lnTo>
                  <a:lnTo>
                    <a:pt x="1727" y="102387"/>
                  </a:lnTo>
                  <a:lnTo>
                    <a:pt x="1676" y="102260"/>
                  </a:lnTo>
                  <a:lnTo>
                    <a:pt x="1574" y="102069"/>
                  </a:lnTo>
                  <a:lnTo>
                    <a:pt x="1447" y="101790"/>
                  </a:lnTo>
                  <a:lnTo>
                    <a:pt x="1371" y="101650"/>
                  </a:lnTo>
                  <a:lnTo>
                    <a:pt x="1295" y="101498"/>
                  </a:lnTo>
                  <a:lnTo>
                    <a:pt x="1219" y="101346"/>
                  </a:lnTo>
                  <a:lnTo>
                    <a:pt x="1143" y="101193"/>
                  </a:lnTo>
                  <a:lnTo>
                    <a:pt x="1041" y="100977"/>
                  </a:lnTo>
                  <a:lnTo>
                    <a:pt x="965" y="100774"/>
                  </a:lnTo>
                  <a:lnTo>
                    <a:pt x="901" y="100571"/>
                  </a:lnTo>
                  <a:lnTo>
                    <a:pt x="863" y="100380"/>
                  </a:lnTo>
                  <a:lnTo>
                    <a:pt x="838" y="100203"/>
                  </a:lnTo>
                  <a:lnTo>
                    <a:pt x="838" y="100063"/>
                  </a:lnTo>
                  <a:lnTo>
                    <a:pt x="863" y="99910"/>
                  </a:lnTo>
                  <a:lnTo>
                    <a:pt x="927" y="99758"/>
                  </a:lnTo>
                  <a:lnTo>
                    <a:pt x="1028" y="99606"/>
                  </a:lnTo>
                  <a:lnTo>
                    <a:pt x="1155" y="99466"/>
                  </a:lnTo>
                  <a:lnTo>
                    <a:pt x="1308" y="99339"/>
                  </a:lnTo>
                  <a:lnTo>
                    <a:pt x="1485" y="99199"/>
                  </a:lnTo>
                  <a:lnTo>
                    <a:pt x="1612" y="99123"/>
                  </a:lnTo>
                  <a:lnTo>
                    <a:pt x="1739" y="99047"/>
                  </a:lnTo>
                  <a:lnTo>
                    <a:pt x="1943" y="98920"/>
                  </a:lnTo>
                  <a:lnTo>
                    <a:pt x="2514" y="98488"/>
                  </a:lnTo>
                  <a:lnTo>
                    <a:pt x="2705" y="98285"/>
                  </a:lnTo>
                  <a:lnTo>
                    <a:pt x="2844" y="98056"/>
                  </a:lnTo>
                  <a:lnTo>
                    <a:pt x="2946" y="97815"/>
                  </a:lnTo>
                  <a:lnTo>
                    <a:pt x="3022" y="97548"/>
                  </a:lnTo>
                  <a:lnTo>
                    <a:pt x="3060" y="97282"/>
                  </a:lnTo>
                  <a:lnTo>
                    <a:pt x="3073" y="97142"/>
                  </a:lnTo>
                  <a:lnTo>
                    <a:pt x="3060" y="97002"/>
                  </a:lnTo>
                  <a:lnTo>
                    <a:pt x="3060" y="96850"/>
                  </a:lnTo>
                  <a:lnTo>
                    <a:pt x="3048" y="96710"/>
                  </a:lnTo>
                  <a:lnTo>
                    <a:pt x="3022" y="96558"/>
                  </a:lnTo>
                  <a:lnTo>
                    <a:pt x="2997" y="96418"/>
                  </a:lnTo>
                  <a:lnTo>
                    <a:pt x="2959" y="96266"/>
                  </a:lnTo>
                  <a:lnTo>
                    <a:pt x="2921" y="96126"/>
                  </a:lnTo>
                  <a:lnTo>
                    <a:pt x="2882" y="95973"/>
                  </a:lnTo>
                  <a:lnTo>
                    <a:pt x="2819" y="95745"/>
                  </a:lnTo>
                  <a:lnTo>
                    <a:pt x="2768" y="95529"/>
                  </a:lnTo>
                  <a:lnTo>
                    <a:pt x="2717" y="95338"/>
                  </a:lnTo>
                  <a:lnTo>
                    <a:pt x="2692" y="95135"/>
                  </a:lnTo>
                  <a:lnTo>
                    <a:pt x="2667" y="94970"/>
                  </a:lnTo>
                  <a:lnTo>
                    <a:pt x="2679" y="94792"/>
                  </a:lnTo>
                  <a:lnTo>
                    <a:pt x="2705" y="94640"/>
                  </a:lnTo>
                  <a:lnTo>
                    <a:pt x="2781" y="94500"/>
                  </a:lnTo>
                  <a:lnTo>
                    <a:pt x="2921" y="94361"/>
                  </a:lnTo>
                  <a:lnTo>
                    <a:pt x="3086" y="94246"/>
                  </a:lnTo>
                  <a:lnTo>
                    <a:pt x="3251" y="94157"/>
                  </a:lnTo>
                  <a:lnTo>
                    <a:pt x="3479" y="94056"/>
                  </a:lnTo>
                  <a:lnTo>
                    <a:pt x="3670" y="93954"/>
                  </a:lnTo>
                  <a:lnTo>
                    <a:pt x="3835" y="93865"/>
                  </a:lnTo>
                  <a:lnTo>
                    <a:pt x="4013" y="93776"/>
                  </a:lnTo>
                  <a:lnTo>
                    <a:pt x="4152" y="93649"/>
                  </a:lnTo>
                  <a:lnTo>
                    <a:pt x="4279" y="93535"/>
                  </a:lnTo>
                  <a:lnTo>
                    <a:pt x="4394" y="93383"/>
                  </a:lnTo>
                  <a:lnTo>
                    <a:pt x="4445" y="93243"/>
                  </a:lnTo>
                  <a:lnTo>
                    <a:pt x="4419" y="93103"/>
                  </a:lnTo>
                  <a:lnTo>
                    <a:pt x="4330" y="92951"/>
                  </a:lnTo>
                  <a:lnTo>
                    <a:pt x="4178" y="92798"/>
                  </a:lnTo>
                  <a:lnTo>
                    <a:pt x="4038" y="92659"/>
                  </a:lnTo>
                  <a:lnTo>
                    <a:pt x="3911" y="92519"/>
                  </a:lnTo>
                  <a:lnTo>
                    <a:pt x="3810" y="92354"/>
                  </a:lnTo>
                  <a:lnTo>
                    <a:pt x="3746" y="92176"/>
                  </a:lnTo>
                  <a:lnTo>
                    <a:pt x="3721" y="92011"/>
                  </a:lnTo>
                  <a:lnTo>
                    <a:pt x="3733" y="91821"/>
                  </a:lnTo>
                  <a:lnTo>
                    <a:pt x="3759" y="91630"/>
                  </a:lnTo>
                  <a:lnTo>
                    <a:pt x="3797" y="91440"/>
                  </a:lnTo>
                  <a:lnTo>
                    <a:pt x="3835" y="91236"/>
                  </a:lnTo>
                  <a:lnTo>
                    <a:pt x="3873" y="90982"/>
                  </a:lnTo>
                  <a:lnTo>
                    <a:pt x="3898" y="90741"/>
                  </a:lnTo>
                  <a:lnTo>
                    <a:pt x="3911" y="90500"/>
                  </a:lnTo>
                  <a:lnTo>
                    <a:pt x="3911" y="89890"/>
                  </a:lnTo>
                  <a:lnTo>
                    <a:pt x="3924" y="89700"/>
                  </a:lnTo>
                  <a:lnTo>
                    <a:pt x="3937" y="89535"/>
                  </a:lnTo>
                  <a:lnTo>
                    <a:pt x="3949" y="89306"/>
                  </a:lnTo>
                  <a:lnTo>
                    <a:pt x="4013" y="89039"/>
                  </a:lnTo>
                  <a:lnTo>
                    <a:pt x="4051" y="88900"/>
                  </a:lnTo>
                  <a:lnTo>
                    <a:pt x="4165" y="88696"/>
                  </a:lnTo>
                  <a:lnTo>
                    <a:pt x="4279" y="88531"/>
                  </a:lnTo>
                  <a:lnTo>
                    <a:pt x="4432" y="88341"/>
                  </a:lnTo>
                  <a:lnTo>
                    <a:pt x="4610" y="88150"/>
                  </a:lnTo>
                  <a:lnTo>
                    <a:pt x="4724" y="88023"/>
                  </a:lnTo>
                  <a:lnTo>
                    <a:pt x="4851" y="87884"/>
                  </a:lnTo>
                  <a:lnTo>
                    <a:pt x="5435" y="86169"/>
                  </a:lnTo>
                  <a:lnTo>
                    <a:pt x="5448" y="85979"/>
                  </a:lnTo>
                  <a:lnTo>
                    <a:pt x="5461" y="85775"/>
                  </a:lnTo>
                  <a:lnTo>
                    <a:pt x="5461" y="85598"/>
                  </a:lnTo>
                  <a:lnTo>
                    <a:pt x="5473" y="85458"/>
                  </a:lnTo>
                  <a:lnTo>
                    <a:pt x="5473" y="85305"/>
                  </a:lnTo>
                  <a:lnTo>
                    <a:pt x="5473" y="85077"/>
                  </a:lnTo>
                  <a:lnTo>
                    <a:pt x="5473" y="84772"/>
                  </a:lnTo>
                  <a:lnTo>
                    <a:pt x="5486" y="84480"/>
                  </a:lnTo>
                  <a:lnTo>
                    <a:pt x="5499" y="84137"/>
                  </a:lnTo>
                  <a:lnTo>
                    <a:pt x="5537" y="83743"/>
                  </a:lnTo>
                  <a:lnTo>
                    <a:pt x="5575" y="83350"/>
                  </a:lnTo>
                  <a:lnTo>
                    <a:pt x="5626" y="82931"/>
                  </a:lnTo>
                  <a:lnTo>
                    <a:pt x="5676" y="82499"/>
                  </a:lnTo>
                  <a:lnTo>
                    <a:pt x="5740" y="82067"/>
                  </a:lnTo>
                  <a:lnTo>
                    <a:pt x="5803" y="81635"/>
                  </a:lnTo>
                  <a:lnTo>
                    <a:pt x="5880" y="81216"/>
                  </a:lnTo>
                  <a:lnTo>
                    <a:pt x="5956" y="80797"/>
                  </a:lnTo>
                  <a:lnTo>
                    <a:pt x="6032" y="80365"/>
                  </a:lnTo>
                  <a:lnTo>
                    <a:pt x="6108" y="79946"/>
                  </a:lnTo>
                  <a:lnTo>
                    <a:pt x="6184" y="79540"/>
                  </a:lnTo>
                  <a:lnTo>
                    <a:pt x="6261" y="79121"/>
                  </a:lnTo>
                  <a:lnTo>
                    <a:pt x="6337" y="78701"/>
                  </a:lnTo>
                  <a:lnTo>
                    <a:pt x="6413" y="78282"/>
                  </a:lnTo>
                  <a:lnTo>
                    <a:pt x="6477" y="77876"/>
                  </a:lnTo>
                  <a:lnTo>
                    <a:pt x="6540" y="77482"/>
                  </a:lnTo>
                  <a:lnTo>
                    <a:pt x="6604" y="77089"/>
                  </a:lnTo>
                  <a:lnTo>
                    <a:pt x="6654" y="76669"/>
                  </a:lnTo>
                  <a:lnTo>
                    <a:pt x="6692" y="76238"/>
                  </a:lnTo>
                  <a:lnTo>
                    <a:pt x="6743" y="75806"/>
                  </a:lnTo>
                  <a:lnTo>
                    <a:pt x="6769" y="75412"/>
                  </a:lnTo>
                  <a:lnTo>
                    <a:pt x="6794" y="75044"/>
                  </a:lnTo>
                  <a:lnTo>
                    <a:pt x="6819" y="74688"/>
                  </a:lnTo>
                  <a:lnTo>
                    <a:pt x="6832" y="74333"/>
                  </a:lnTo>
                  <a:lnTo>
                    <a:pt x="6845" y="73964"/>
                  </a:lnTo>
                  <a:lnTo>
                    <a:pt x="6858" y="73609"/>
                  </a:lnTo>
                  <a:lnTo>
                    <a:pt x="6870" y="73240"/>
                  </a:lnTo>
                  <a:lnTo>
                    <a:pt x="6883" y="72885"/>
                  </a:lnTo>
                  <a:lnTo>
                    <a:pt x="6896" y="72517"/>
                  </a:lnTo>
                  <a:lnTo>
                    <a:pt x="6921" y="71932"/>
                  </a:lnTo>
                  <a:lnTo>
                    <a:pt x="6959" y="71132"/>
                  </a:lnTo>
                  <a:lnTo>
                    <a:pt x="6985" y="70319"/>
                  </a:lnTo>
                  <a:lnTo>
                    <a:pt x="7073" y="69405"/>
                  </a:lnTo>
                  <a:lnTo>
                    <a:pt x="7200" y="68402"/>
                  </a:lnTo>
                  <a:lnTo>
                    <a:pt x="7327" y="67386"/>
                  </a:lnTo>
                  <a:lnTo>
                    <a:pt x="7467" y="66497"/>
                  </a:lnTo>
                  <a:lnTo>
                    <a:pt x="8610" y="61201"/>
                  </a:lnTo>
                  <a:lnTo>
                    <a:pt x="8801" y="60490"/>
                  </a:lnTo>
                  <a:lnTo>
                    <a:pt x="9017" y="59753"/>
                  </a:lnTo>
                  <a:lnTo>
                    <a:pt x="9245" y="58978"/>
                  </a:lnTo>
                  <a:lnTo>
                    <a:pt x="9461" y="58216"/>
                  </a:lnTo>
                  <a:lnTo>
                    <a:pt x="9690" y="57518"/>
                  </a:lnTo>
                  <a:lnTo>
                    <a:pt x="9893" y="56883"/>
                  </a:lnTo>
                  <a:lnTo>
                    <a:pt x="10109" y="56248"/>
                  </a:lnTo>
                  <a:lnTo>
                    <a:pt x="10337" y="55537"/>
                  </a:lnTo>
                  <a:lnTo>
                    <a:pt x="10604" y="54762"/>
                  </a:lnTo>
                  <a:lnTo>
                    <a:pt x="10858" y="53987"/>
                  </a:lnTo>
                  <a:lnTo>
                    <a:pt x="11125" y="53187"/>
                  </a:lnTo>
                  <a:lnTo>
                    <a:pt x="11404" y="52374"/>
                  </a:lnTo>
                  <a:lnTo>
                    <a:pt x="11684" y="51549"/>
                  </a:lnTo>
                  <a:lnTo>
                    <a:pt x="11912" y="50888"/>
                  </a:lnTo>
                  <a:lnTo>
                    <a:pt x="12103" y="50380"/>
                  </a:lnTo>
                  <a:lnTo>
                    <a:pt x="12293" y="49872"/>
                  </a:lnTo>
                  <a:lnTo>
                    <a:pt x="12484" y="49364"/>
                  </a:lnTo>
                  <a:lnTo>
                    <a:pt x="12687" y="48869"/>
                  </a:lnTo>
                  <a:lnTo>
                    <a:pt x="12903" y="48374"/>
                  </a:lnTo>
                  <a:lnTo>
                    <a:pt x="13119" y="47879"/>
                  </a:lnTo>
                  <a:lnTo>
                    <a:pt x="13360" y="47396"/>
                  </a:lnTo>
                  <a:lnTo>
                    <a:pt x="13601" y="46913"/>
                  </a:lnTo>
                  <a:lnTo>
                    <a:pt x="13855" y="46456"/>
                  </a:lnTo>
                  <a:lnTo>
                    <a:pt x="16764" y="42799"/>
                  </a:lnTo>
                  <a:lnTo>
                    <a:pt x="17081" y="42506"/>
                  </a:lnTo>
                  <a:lnTo>
                    <a:pt x="19900" y="40690"/>
                  </a:lnTo>
                  <a:lnTo>
                    <a:pt x="20218" y="40538"/>
                  </a:lnTo>
                  <a:lnTo>
                    <a:pt x="20485" y="40424"/>
                  </a:lnTo>
                  <a:lnTo>
                    <a:pt x="20713" y="40347"/>
                  </a:lnTo>
                  <a:lnTo>
                    <a:pt x="20942" y="40259"/>
                  </a:lnTo>
                  <a:lnTo>
                    <a:pt x="21170" y="40170"/>
                  </a:lnTo>
                  <a:lnTo>
                    <a:pt x="21412" y="40093"/>
                  </a:lnTo>
                  <a:lnTo>
                    <a:pt x="21640" y="40017"/>
                  </a:lnTo>
                  <a:lnTo>
                    <a:pt x="21932" y="39928"/>
                  </a:lnTo>
                  <a:lnTo>
                    <a:pt x="22288" y="39827"/>
                  </a:lnTo>
                  <a:lnTo>
                    <a:pt x="22644" y="39725"/>
                  </a:lnTo>
                  <a:lnTo>
                    <a:pt x="23012" y="39636"/>
                  </a:lnTo>
                  <a:lnTo>
                    <a:pt x="23368" y="39547"/>
                  </a:lnTo>
                  <a:lnTo>
                    <a:pt x="23723" y="39458"/>
                  </a:lnTo>
                  <a:lnTo>
                    <a:pt x="24091" y="39370"/>
                  </a:lnTo>
                  <a:lnTo>
                    <a:pt x="24460" y="39293"/>
                  </a:lnTo>
                  <a:lnTo>
                    <a:pt x="24815" y="39217"/>
                  </a:lnTo>
                  <a:lnTo>
                    <a:pt x="25184" y="39128"/>
                  </a:lnTo>
                  <a:lnTo>
                    <a:pt x="25552" y="39052"/>
                  </a:lnTo>
                  <a:lnTo>
                    <a:pt x="25908" y="38963"/>
                  </a:lnTo>
                  <a:lnTo>
                    <a:pt x="26301" y="38874"/>
                  </a:lnTo>
                  <a:lnTo>
                    <a:pt x="26708" y="38773"/>
                  </a:lnTo>
                  <a:lnTo>
                    <a:pt x="27114" y="38671"/>
                  </a:lnTo>
                  <a:lnTo>
                    <a:pt x="27520" y="38544"/>
                  </a:lnTo>
                  <a:lnTo>
                    <a:pt x="27940" y="38417"/>
                  </a:lnTo>
                  <a:lnTo>
                    <a:pt x="28359" y="38277"/>
                  </a:lnTo>
                  <a:lnTo>
                    <a:pt x="28714" y="38163"/>
                  </a:lnTo>
                  <a:lnTo>
                    <a:pt x="28981" y="38061"/>
                  </a:lnTo>
                  <a:lnTo>
                    <a:pt x="29260" y="37960"/>
                  </a:lnTo>
                  <a:lnTo>
                    <a:pt x="29603" y="37833"/>
                  </a:lnTo>
                  <a:lnTo>
                    <a:pt x="30010" y="37680"/>
                  </a:lnTo>
                  <a:lnTo>
                    <a:pt x="30416" y="37515"/>
                  </a:lnTo>
                  <a:lnTo>
                    <a:pt x="30772" y="37376"/>
                  </a:lnTo>
                  <a:lnTo>
                    <a:pt x="31076" y="37249"/>
                  </a:lnTo>
                  <a:lnTo>
                    <a:pt x="31381" y="37122"/>
                  </a:lnTo>
                  <a:lnTo>
                    <a:pt x="31559" y="37045"/>
                  </a:lnTo>
                  <a:lnTo>
                    <a:pt x="31597" y="36804"/>
                  </a:lnTo>
                  <a:lnTo>
                    <a:pt x="31572" y="36563"/>
                  </a:lnTo>
                  <a:lnTo>
                    <a:pt x="31534" y="36410"/>
                  </a:lnTo>
                  <a:lnTo>
                    <a:pt x="31508" y="36245"/>
                  </a:lnTo>
                  <a:lnTo>
                    <a:pt x="31483" y="36106"/>
                  </a:lnTo>
                  <a:lnTo>
                    <a:pt x="31432" y="35864"/>
                  </a:lnTo>
                  <a:lnTo>
                    <a:pt x="31394" y="35725"/>
                  </a:lnTo>
                  <a:lnTo>
                    <a:pt x="31356" y="35547"/>
                  </a:lnTo>
                  <a:lnTo>
                    <a:pt x="31305" y="35382"/>
                  </a:lnTo>
                  <a:lnTo>
                    <a:pt x="31254" y="35217"/>
                  </a:lnTo>
                  <a:lnTo>
                    <a:pt x="31178" y="35052"/>
                  </a:lnTo>
                  <a:lnTo>
                    <a:pt x="31102" y="34899"/>
                  </a:lnTo>
                  <a:lnTo>
                    <a:pt x="31026" y="34759"/>
                  </a:lnTo>
                  <a:lnTo>
                    <a:pt x="30886" y="34518"/>
                  </a:lnTo>
                  <a:lnTo>
                    <a:pt x="30797" y="34378"/>
                  </a:lnTo>
                  <a:lnTo>
                    <a:pt x="30683" y="34213"/>
                  </a:lnTo>
                  <a:lnTo>
                    <a:pt x="30568" y="34036"/>
                  </a:lnTo>
                  <a:lnTo>
                    <a:pt x="30441" y="33870"/>
                  </a:lnTo>
                  <a:lnTo>
                    <a:pt x="30302" y="33718"/>
                  </a:lnTo>
                  <a:lnTo>
                    <a:pt x="30175" y="33553"/>
                  </a:lnTo>
                  <a:lnTo>
                    <a:pt x="30048" y="33388"/>
                  </a:lnTo>
                  <a:lnTo>
                    <a:pt x="29908" y="33223"/>
                  </a:lnTo>
                  <a:lnTo>
                    <a:pt x="29768" y="33070"/>
                  </a:lnTo>
                  <a:lnTo>
                    <a:pt x="29641" y="32905"/>
                  </a:lnTo>
                  <a:lnTo>
                    <a:pt x="29502" y="32740"/>
                  </a:lnTo>
                  <a:lnTo>
                    <a:pt x="29375" y="32575"/>
                  </a:lnTo>
                  <a:lnTo>
                    <a:pt x="29248" y="32410"/>
                  </a:lnTo>
                  <a:lnTo>
                    <a:pt x="29121" y="32245"/>
                  </a:lnTo>
                  <a:lnTo>
                    <a:pt x="28994" y="32067"/>
                  </a:lnTo>
                  <a:lnTo>
                    <a:pt x="28867" y="31877"/>
                  </a:lnTo>
                  <a:lnTo>
                    <a:pt x="28740" y="31635"/>
                  </a:lnTo>
                  <a:lnTo>
                    <a:pt x="28613" y="31407"/>
                  </a:lnTo>
                  <a:lnTo>
                    <a:pt x="28524" y="31216"/>
                  </a:lnTo>
                  <a:lnTo>
                    <a:pt x="28473" y="31064"/>
                  </a:lnTo>
                  <a:lnTo>
                    <a:pt x="28422" y="30911"/>
                  </a:lnTo>
                  <a:lnTo>
                    <a:pt x="28384" y="30784"/>
                  </a:lnTo>
                  <a:lnTo>
                    <a:pt x="28321" y="30581"/>
                  </a:lnTo>
                  <a:lnTo>
                    <a:pt x="28244" y="30327"/>
                  </a:lnTo>
                  <a:lnTo>
                    <a:pt x="28206" y="30187"/>
                  </a:lnTo>
                  <a:lnTo>
                    <a:pt x="28143" y="29972"/>
                  </a:lnTo>
                  <a:lnTo>
                    <a:pt x="28079" y="29768"/>
                  </a:lnTo>
                  <a:lnTo>
                    <a:pt x="28003" y="29578"/>
                  </a:lnTo>
                  <a:lnTo>
                    <a:pt x="27889" y="29362"/>
                  </a:lnTo>
                  <a:lnTo>
                    <a:pt x="27749" y="29146"/>
                  </a:lnTo>
                  <a:lnTo>
                    <a:pt x="27609" y="29006"/>
                  </a:lnTo>
                  <a:lnTo>
                    <a:pt x="27457" y="28867"/>
                  </a:lnTo>
                  <a:lnTo>
                    <a:pt x="27317" y="28765"/>
                  </a:lnTo>
                  <a:lnTo>
                    <a:pt x="27139" y="28638"/>
                  </a:lnTo>
                  <a:lnTo>
                    <a:pt x="26911" y="28498"/>
                  </a:lnTo>
                  <a:lnTo>
                    <a:pt x="26733" y="28384"/>
                  </a:lnTo>
                  <a:lnTo>
                    <a:pt x="26568" y="28282"/>
                  </a:lnTo>
                  <a:lnTo>
                    <a:pt x="26403" y="28168"/>
                  </a:lnTo>
                  <a:lnTo>
                    <a:pt x="26250" y="28041"/>
                  </a:lnTo>
                  <a:lnTo>
                    <a:pt x="26098" y="27901"/>
                  </a:lnTo>
                  <a:lnTo>
                    <a:pt x="25933" y="27711"/>
                  </a:lnTo>
                  <a:lnTo>
                    <a:pt x="25806" y="27482"/>
                  </a:lnTo>
                  <a:lnTo>
                    <a:pt x="25704" y="27228"/>
                  </a:lnTo>
                  <a:lnTo>
                    <a:pt x="25628" y="26974"/>
                  </a:lnTo>
                  <a:lnTo>
                    <a:pt x="25615" y="26809"/>
                  </a:lnTo>
                  <a:lnTo>
                    <a:pt x="25590" y="26619"/>
                  </a:lnTo>
                  <a:lnTo>
                    <a:pt x="25577" y="26428"/>
                  </a:lnTo>
                  <a:lnTo>
                    <a:pt x="25577" y="26225"/>
                  </a:lnTo>
                  <a:lnTo>
                    <a:pt x="25603" y="26022"/>
                  </a:lnTo>
                  <a:lnTo>
                    <a:pt x="25615" y="25819"/>
                  </a:lnTo>
                  <a:lnTo>
                    <a:pt x="25793" y="24726"/>
                  </a:lnTo>
                  <a:lnTo>
                    <a:pt x="25844" y="24498"/>
                  </a:lnTo>
                  <a:lnTo>
                    <a:pt x="25882" y="24320"/>
                  </a:lnTo>
                  <a:lnTo>
                    <a:pt x="25908" y="24180"/>
                  </a:lnTo>
                  <a:lnTo>
                    <a:pt x="25946" y="24028"/>
                  </a:lnTo>
                  <a:lnTo>
                    <a:pt x="25984" y="23876"/>
                  </a:lnTo>
                  <a:lnTo>
                    <a:pt x="25996" y="23710"/>
                  </a:lnTo>
                  <a:lnTo>
                    <a:pt x="26009" y="23558"/>
                  </a:lnTo>
                  <a:lnTo>
                    <a:pt x="26022" y="23406"/>
                  </a:lnTo>
                  <a:lnTo>
                    <a:pt x="26035" y="23253"/>
                  </a:lnTo>
                  <a:lnTo>
                    <a:pt x="26022" y="23088"/>
                  </a:lnTo>
                  <a:lnTo>
                    <a:pt x="25984" y="22923"/>
                  </a:lnTo>
                  <a:lnTo>
                    <a:pt x="25857" y="22783"/>
                  </a:lnTo>
                  <a:lnTo>
                    <a:pt x="25717" y="22733"/>
                  </a:lnTo>
                  <a:lnTo>
                    <a:pt x="25565" y="22733"/>
                  </a:lnTo>
                  <a:lnTo>
                    <a:pt x="25412" y="22733"/>
                  </a:lnTo>
                  <a:lnTo>
                    <a:pt x="25209" y="22758"/>
                  </a:lnTo>
                  <a:lnTo>
                    <a:pt x="24993" y="22771"/>
                  </a:lnTo>
                  <a:lnTo>
                    <a:pt x="24599" y="22771"/>
                  </a:lnTo>
                  <a:lnTo>
                    <a:pt x="24409" y="22733"/>
                  </a:lnTo>
                  <a:lnTo>
                    <a:pt x="24206" y="22694"/>
                  </a:lnTo>
                  <a:lnTo>
                    <a:pt x="24015" y="22593"/>
                  </a:lnTo>
                  <a:lnTo>
                    <a:pt x="23876" y="22517"/>
                  </a:lnTo>
                  <a:lnTo>
                    <a:pt x="23723" y="22390"/>
                  </a:lnTo>
                  <a:lnTo>
                    <a:pt x="23634" y="22237"/>
                  </a:lnTo>
                  <a:lnTo>
                    <a:pt x="23622" y="22098"/>
                  </a:lnTo>
                  <a:lnTo>
                    <a:pt x="23698" y="21958"/>
                  </a:lnTo>
                  <a:lnTo>
                    <a:pt x="23863" y="21793"/>
                  </a:lnTo>
                  <a:lnTo>
                    <a:pt x="24015" y="21704"/>
                  </a:lnTo>
                  <a:lnTo>
                    <a:pt x="24168" y="21602"/>
                  </a:lnTo>
                  <a:lnTo>
                    <a:pt x="24333" y="21501"/>
                  </a:lnTo>
                  <a:lnTo>
                    <a:pt x="24498" y="21399"/>
                  </a:lnTo>
                  <a:lnTo>
                    <a:pt x="24498" y="21259"/>
                  </a:lnTo>
                  <a:lnTo>
                    <a:pt x="24015" y="21158"/>
                  </a:lnTo>
                  <a:lnTo>
                    <a:pt x="23812" y="21120"/>
                  </a:lnTo>
                  <a:lnTo>
                    <a:pt x="23583" y="21082"/>
                  </a:lnTo>
                  <a:lnTo>
                    <a:pt x="23406" y="21043"/>
                  </a:lnTo>
                  <a:lnTo>
                    <a:pt x="23253" y="21005"/>
                  </a:lnTo>
                  <a:lnTo>
                    <a:pt x="23101" y="20955"/>
                  </a:lnTo>
                  <a:lnTo>
                    <a:pt x="22961" y="20891"/>
                  </a:lnTo>
                  <a:lnTo>
                    <a:pt x="22809" y="20777"/>
                  </a:lnTo>
                  <a:lnTo>
                    <a:pt x="22694" y="20624"/>
                  </a:lnTo>
                  <a:lnTo>
                    <a:pt x="22606" y="20434"/>
                  </a:lnTo>
                  <a:lnTo>
                    <a:pt x="22606" y="20243"/>
                  </a:lnTo>
                  <a:lnTo>
                    <a:pt x="22618" y="20027"/>
                  </a:lnTo>
                  <a:lnTo>
                    <a:pt x="22669" y="19799"/>
                  </a:lnTo>
                  <a:lnTo>
                    <a:pt x="22758" y="19570"/>
                  </a:lnTo>
                  <a:lnTo>
                    <a:pt x="22885" y="19316"/>
                  </a:lnTo>
                  <a:lnTo>
                    <a:pt x="22961" y="19177"/>
                  </a:lnTo>
                  <a:lnTo>
                    <a:pt x="23050" y="19024"/>
                  </a:lnTo>
                  <a:lnTo>
                    <a:pt x="23583" y="18351"/>
                  </a:lnTo>
                  <a:lnTo>
                    <a:pt x="23761" y="18148"/>
                  </a:lnTo>
                  <a:lnTo>
                    <a:pt x="23939" y="17957"/>
                  </a:lnTo>
                  <a:lnTo>
                    <a:pt x="24091" y="17767"/>
                  </a:lnTo>
                  <a:lnTo>
                    <a:pt x="24244" y="17602"/>
                  </a:lnTo>
                  <a:lnTo>
                    <a:pt x="24371" y="17424"/>
                  </a:lnTo>
                  <a:lnTo>
                    <a:pt x="24472" y="17246"/>
                  </a:lnTo>
                  <a:lnTo>
                    <a:pt x="24561" y="17068"/>
                  </a:lnTo>
                  <a:lnTo>
                    <a:pt x="24599" y="16891"/>
                  </a:lnTo>
                  <a:lnTo>
                    <a:pt x="24599" y="16713"/>
                  </a:lnTo>
                  <a:lnTo>
                    <a:pt x="24561" y="16535"/>
                  </a:lnTo>
                  <a:lnTo>
                    <a:pt x="24460" y="16344"/>
                  </a:lnTo>
                  <a:lnTo>
                    <a:pt x="23952" y="15671"/>
                  </a:lnTo>
                  <a:lnTo>
                    <a:pt x="23710" y="15417"/>
                  </a:lnTo>
                  <a:lnTo>
                    <a:pt x="23520" y="15201"/>
                  </a:lnTo>
                  <a:lnTo>
                    <a:pt x="23342" y="14998"/>
                  </a:lnTo>
                  <a:lnTo>
                    <a:pt x="23177" y="14782"/>
                  </a:lnTo>
                  <a:lnTo>
                    <a:pt x="22631" y="13233"/>
                  </a:lnTo>
                  <a:lnTo>
                    <a:pt x="22631" y="13042"/>
                  </a:lnTo>
                  <a:lnTo>
                    <a:pt x="22644" y="12865"/>
                  </a:lnTo>
                  <a:lnTo>
                    <a:pt x="22669" y="12674"/>
                  </a:lnTo>
                  <a:lnTo>
                    <a:pt x="22694" y="12484"/>
                  </a:lnTo>
                  <a:lnTo>
                    <a:pt x="22745" y="12293"/>
                  </a:lnTo>
                  <a:lnTo>
                    <a:pt x="22796" y="12115"/>
                  </a:lnTo>
                  <a:lnTo>
                    <a:pt x="22860" y="11925"/>
                  </a:lnTo>
                  <a:lnTo>
                    <a:pt x="22948" y="11722"/>
                  </a:lnTo>
                  <a:lnTo>
                    <a:pt x="23025" y="11531"/>
                  </a:lnTo>
                  <a:lnTo>
                    <a:pt x="23114" y="11353"/>
                  </a:lnTo>
                  <a:lnTo>
                    <a:pt x="23215" y="11201"/>
                  </a:lnTo>
                  <a:lnTo>
                    <a:pt x="23317" y="11049"/>
                  </a:lnTo>
                  <a:lnTo>
                    <a:pt x="23418" y="10896"/>
                  </a:lnTo>
                  <a:lnTo>
                    <a:pt x="23520" y="10744"/>
                  </a:lnTo>
                  <a:lnTo>
                    <a:pt x="23634" y="10591"/>
                  </a:lnTo>
                  <a:lnTo>
                    <a:pt x="23774" y="10426"/>
                  </a:lnTo>
                  <a:lnTo>
                    <a:pt x="23939" y="10236"/>
                  </a:lnTo>
                  <a:lnTo>
                    <a:pt x="24091" y="10045"/>
                  </a:lnTo>
                  <a:lnTo>
                    <a:pt x="24244" y="9880"/>
                  </a:lnTo>
                  <a:lnTo>
                    <a:pt x="24371" y="9740"/>
                  </a:lnTo>
                  <a:lnTo>
                    <a:pt x="24485" y="9601"/>
                  </a:lnTo>
                  <a:lnTo>
                    <a:pt x="24676" y="9385"/>
                  </a:lnTo>
                  <a:lnTo>
                    <a:pt x="24828" y="9207"/>
                  </a:lnTo>
                  <a:lnTo>
                    <a:pt x="24980" y="9017"/>
                  </a:lnTo>
                  <a:lnTo>
                    <a:pt x="25958" y="7366"/>
                  </a:lnTo>
                  <a:lnTo>
                    <a:pt x="26060" y="7150"/>
                  </a:lnTo>
                  <a:lnTo>
                    <a:pt x="26174" y="6934"/>
                  </a:lnTo>
                  <a:lnTo>
                    <a:pt x="26276" y="6718"/>
                  </a:lnTo>
                  <a:lnTo>
                    <a:pt x="26377" y="6489"/>
                  </a:lnTo>
                  <a:lnTo>
                    <a:pt x="26492" y="6273"/>
                  </a:lnTo>
                  <a:lnTo>
                    <a:pt x="26606" y="6045"/>
                  </a:lnTo>
                  <a:lnTo>
                    <a:pt x="26720" y="5842"/>
                  </a:lnTo>
                  <a:lnTo>
                    <a:pt x="26847" y="5638"/>
                  </a:lnTo>
                  <a:lnTo>
                    <a:pt x="26962" y="5448"/>
                  </a:lnTo>
                  <a:lnTo>
                    <a:pt x="27089" y="5257"/>
                  </a:lnTo>
                  <a:lnTo>
                    <a:pt x="27203" y="5105"/>
                  </a:lnTo>
                  <a:lnTo>
                    <a:pt x="27317" y="4940"/>
                  </a:lnTo>
                  <a:lnTo>
                    <a:pt x="27533" y="4699"/>
                  </a:lnTo>
                  <a:lnTo>
                    <a:pt x="27724" y="4495"/>
                  </a:lnTo>
                  <a:lnTo>
                    <a:pt x="27940" y="4318"/>
                  </a:lnTo>
                  <a:lnTo>
                    <a:pt x="28155" y="4152"/>
                  </a:lnTo>
                  <a:lnTo>
                    <a:pt x="28371" y="4038"/>
                  </a:lnTo>
                  <a:lnTo>
                    <a:pt x="28536" y="3962"/>
                  </a:lnTo>
                  <a:lnTo>
                    <a:pt x="28752" y="3886"/>
                  </a:lnTo>
                  <a:lnTo>
                    <a:pt x="28994" y="3835"/>
                  </a:lnTo>
                  <a:lnTo>
                    <a:pt x="29248" y="3835"/>
                  </a:lnTo>
                  <a:lnTo>
                    <a:pt x="29451" y="3848"/>
                  </a:lnTo>
                  <a:lnTo>
                    <a:pt x="29641" y="3873"/>
                  </a:lnTo>
                  <a:lnTo>
                    <a:pt x="29832" y="3886"/>
                  </a:lnTo>
                  <a:lnTo>
                    <a:pt x="29984" y="3898"/>
                  </a:lnTo>
                  <a:lnTo>
                    <a:pt x="30111" y="3898"/>
                  </a:lnTo>
                  <a:lnTo>
                    <a:pt x="30251" y="3886"/>
                  </a:lnTo>
                  <a:lnTo>
                    <a:pt x="30378" y="3873"/>
                  </a:lnTo>
                  <a:lnTo>
                    <a:pt x="30518" y="3822"/>
                  </a:lnTo>
                  <a:lnTo>
                    <a:pt x="30657" y="3746"/>
                  </a:lnTo>
                  <a:lnTo>
                    <a:pt x="30835" y="3619"/>
                  </a:lnTo>
                  <a:lnTo>
                    <a:pt x="31000" y="3454"/>
                  </a:lnTo>
                  <a:lnTo>
                    <a:pt x="31153" y="3289"/>
                  </a:lnTo>
                  <a:lnTo>
                    <a:pt x="31318" y="3111"/>
                  </a:lnTo>
                  <a:lnTo>
                    <a:pt x="31546" y="2882"/>
                  </a:lnTo>
                  <a:lnTo>
                    <a:pt x="32715" y="2222"/>
                  </a:lnTo>
                  <a:lnTo>
                    <a:pt x="32905" y="2146"/>
                  </a:lnTo>
                  <a:lnTo>
                    <a:pt x="33108" y="2070"/>
                  </a:lnTo>
                  <a:lnTo>
                    <a:pt x="33312" y="1993"/>
                  </a:lnTo>
                  <a:lnTo>
                    <a:pt x="33502" y="1930"/>
                  </a:lnTo>
                  <a:lnTo>
                    <a:pt x="34429" y="1612"/>
                  </a:lnTo>
                  <a:lnTo>
                    <a:pt x="34594" y="1562"/>
                  </a:lnTo>
                  <a:lnTo>
                    <a:pt x="34759" y="1511"/>
                  </a:lnTo>
                  <a:lnTo>
                    <a:pt x="34912" y="1460"/>
                  </a:lnTo>
                  <a:lnTo>
                    <a:pt x="35077" y="1409"/>
                  </a:lnTo>
                  <a:lnTo>
                    <a:pt x="35242" y="1371"/>
                  </a:lnTo>
                  <a:lnTo>
                    <a:pt x="35394" y="1320"/>
                  </a:lnTo>
                  <a:lnTo>
                    <a:pt x="35560" y="1282"/>
                  </a:lnTo>
                  <a:lnTo>
                    <a:pt x="35725" y="1257"/>
                  </a:lnTo>
                  <a:lnTo>
                    <a:pt x="35877" y="1231"/>
                  </a:lnTo>
                  <a:lnTo>
                    <a:pt x="36042" y="1219"/>
                  </a:lnTo>
                  <a:lnTo>
                    <a:pt x="36207" y="1219"/>
                  </a:lnTo>
                  <a:lnTo>
                    <a:pt x="36360" y="1219"/>
                  </a:lnTo>
                  <a:lnTo>
                    <a:pt x="36512" y="1231"/>
                  </a:lnTo>
                  <a:lnTo>
                    <a:pt x="37147" y="1384"/>
                  </a:lnTo>
                  <a:lnTo>
                    <a:pt x="37274" y="1409"/>
                  </a:lnTo>
                  <a:lnTo>
                    <a:pt x="37503" y="1473"/>
                  </a:lnTo>
                  <a:lnTo>
                    <a:pt x="37693" y="1511"/>
                  </a:lnTo>
                  <a:lnTo>
                    <a:pt x="37858" y="1549"/>
                  </a:lnTo>
                  <a:lnTo>
                    <a:pt x="38023" y="1562"/>
                  </a:lnTo>
                  <a:lnTo>
                    <a:pt x="38201" y="1549"/>
                  </a:lnTo>
                  <a:lnTo>
                    <a:pt x="38354" y="1536"/>
                  </a:lnTo>
                  <a:lnTo>
                    <a:pt x="38531" y="1473"/>
                  </a:lnTo>
                  <a:lnTo>
                    <a:pt x="38658" y="1409"/>
                  </a:lnTo>
                  <a:lnTo>
                    <a:pt x="38836" y="1295"/>
                  </a:lnTo>
                  <a:lnTo>
                    <a:pt x="39420" y="787"/>
                  </a:lnTo>
                  <a:lnTo>
                    <a:pt x="39611" y="622"/>
                  </a:lnTo>
                  <a:lnTo>
                    <a:pt x="39789" y="469"/>
                  </a:lnTo>
                  <a:lnTo>
                    <a:pt x="41008" y="0"/>
                  </a:lnTo>
                  <a:lnTo>
                    <a:pt x="41173" y="0"/>
                  </a:lnTo>
                  <a:lnTo>
                    <a:pt x="41325" y="0"/>
                  </a:lnTo>
                  <a:lnTo>
                    <a:pt x="42075" y="177"/>
                  </a:lnTo>
                  <a:lnTo>
                    <a:pt x="42214" y="228"/>
                  </a:lnTo>
                  <a:lnTo>
                    <a:pt x="42418" y="342"/>
                  </a:lnTo>
                  <a:lnTo>
                    <a:pt x="42570" y="457"/>
                  </a:lnTo>
                  <a:lnTo>
                    <a:pt x="42710" y="571"/>
                  </a:lnTo>
                  <a:lnTo>
                    <a:pt x="42875" y="711"/>
                  </a:lnTo>
                  <a:lnTo>
                    <a:pt x="43040" y="876"/>
                  </a:lnTo>
                  <a:lnTo>
                    <a:pt x="43205" y="1041"/>
                  </a:lnTo>
                  <a:lnTo>
                    <a:pt x="43370" y="1206"/>
                  </a:lnTo>
                  <a:lnTo>
                    <a:pt x="43561" y="1358"/>
                  </a:lnTo>
                  <a:lnTo>
                    <a:pt x="43751" y="1498"/>
                  </a:lnTo>
                  <a:lnTo>
                    <a:pt x="43980" y="1625"/>
                  </a:lnTo>
                  <a:lnTo>
                    <a:pt x="44208" y="1727"/>
                  </a:lnTo>
                  <a:lnTo>
                    <a:pt x="44437" y="1803"/>
                  </a:lnTo>
                  <a:lnTo>
                    <a:pt x="44564" y="1841"/>
                  </a:lnTo>
                  <a:lnTo>
                    <a:pt x="44704" y="1879"/>
                  </a:lnTo>
                  <a:lnTo>
                    <a:pt x="44843" y="1917"/>
                  </a:lnTo>
                  <a:lnTo>
                    <a:pt x="44996" y="1955"/>
                  </a:lnTo>
                  <a:lnTo>
                    <a:pt x="45161" y="1981"/>
                  </a:lnTo>
                  <a:lnTo>
                    <a:pt x="45326" y="2019"/>
                  </a:lnTo>
                  <a:lnTo>
                    <a:pt x="45504" y="2044"/>
                  </a:lnTo>
                  <a:lnTo>
                    <a:pt x="45669" y="2070"/>
                  </a:lnTo>
                  <a:lnTo>
                    <a:pt x="45847" y="2095"/>
                  </a:lnTo>
                  <a:lnTo>
                    <a:pt x="46012" y="2120"/>
                  </a:lnTo>
                  <a:lnTo>
                    <a:pt x="46177" y="2146"/>
                  </a:lnTo>
                  <a:lnTo>
                    <a:pt x="46342" y="2171"/>
                  </a:lnTo>
                  <a:lnTo>
                    <a:pt x="46520" y="2197"/>
                  </a:lnTo>
                  <a:lnTo>
                    <a:pt x="46685" y="2222"/>
                  </a:lnTo>
                  <a:lnTo>
                    <a:pt x="46863" y="2247"/>
                  </a:lnTo>
                  <a:lnTo>
                    <a:pt x="47015" y="2273"/>
                  </a:lnTo>
                  <a:lnTo>
                    <a:pt x="47269" y="2324"/>
                  </a:lnTo>
                  <a:lnTo>
                    <a:pt x="47536" y="2400"/>
                  </a:lnTo>
                  <a:lnTo>
                    <a:pt x="47815" y="2476"/>
                  </a:lnTo>
                  <a:lnTo>
                    <a:pt x="47993" y="2552"/>
                  </a:lnTo>
                  <a:lnTo>
                    <a:pt x="48158" y="2616"/>
                  </a:lnTo>
                  <a:lnTo>
                    <a:pt x="48323" y="2705"/>
                  </a:lnTo>
                  <a:lnTo>
                    <a:pt x="48488" y="2794"/>
                  </a:lnTo>
                  <a:lnTo>
                    <a:pt x="48653" y="2895"/>
                  </a:lnTo>
                  <a:lnTo>
                    <a:pt x="48895" y="3098"/>
                  </a:lnTo>
                  <a:lnTo>
                    <a:pt x="49110" y="3302"/>
                  </a:lnTo>
                  <a:lnTo>
                    <a:pt x="49301" y="3517"/>
                  </a:lnTo>
                  <a:lnTo>
                    <a:pt x="49466" y="3771"/>
                  </a:lnTo>
                  <a:lnTo>
                    <a:pt x="49618" y="4000"/>
                  </a:lnTo>
                  <a:lnTo>
                    <a:pt x="49707" y="4152"/>
                  </a:lnTo>
                  <a:lnTo>
                    <a:pt x="49784" y="4305"/>
                  </a:lnTo>
                  <a:lnTo>
                    <a:pt x="49923" y="4495"/>
                  </a:lnTo>
                  <a:lnTo>
                    <a:pt x="50050" y="4635"/>
                  </a:lnTo>
                  <a:lnTo>
                    <a:pt x="50215" y="4749"/>
                  </a:lnTo>
                  <a:lnTo>
                    <a:pt x="50355" y="4775"/>
                  </a:lnTo>
                  <a:lnTo>
                    <a:pt x="50495" y="4749"/>
                  </a:lnTo>
                  <a:lnTo>
                    <a:pt x="50660" y="4660"/>
                  </a:lnTo>
                  <a:lnTo>
                    <a:pt x="50800" y="4597"/>
                  </a:lnTo>
                  <a:lnTo>
                    <a:pt x="50952" y="4559"/>
                  </a:lnTo>
                  <a:lnTo>
                    <a:pt x="51104" y="4559"/>
                  </a:lnTo>
                  <a:lnTo>
                    <a:pt x="51244" y="4597"/>
                  </a:lnTo>
                  <a:lnTo>
                    <a:pt x="51396" y="4660"/>
                  </a:lnTo>
                  <a:lnTo>
                    <a:pt x="51574" y="4775"/>
                  </a:lnTo>
                  <a:lnTo>
                    <a:pt x="51739" y="4940"/>
                  </a:lnTo>
                  <a:lnTo>
                    <a:pt x="51879" y="5118"/>
                  </a:lnTo>
                  <a:lnTo>
                    <a:pt x="51981" y="5321"/>
                  </a:lnTo>
                  <a:lnTo>
                    <a:pt x="52031" y="5473"/>
                  </a:lnTo>
                  <a:lnTo>
                    <a:pt x="52070" y="5613"/>
                  </a:lnTo>
                  <a:lnTo>
                    <a:pt x="52095" y="5778"/>
                  </a:lnTo>
                  <a:lnTo>
                    <a:pt x="52120" y="5930"/>
                  </a:lnTo>
                  <a:lnTo>
                    <a:pt x="52146" y="6083"/>
                  </a:lnTo>
                  <a:lnTo>
                    <a:pt x="52184" y="6223"/>
                  </a:lnTo>
                  <a:lnTo>
                    <a:pt x="52273" y="6362"/>
                  </a:lnTo>
                  <a:lnTo>
                    <a:pt x="52451" y="6464"/>
                  </a:lnTo>
                  <a:lnTo>
                    <a:pt x="52603" y="6515"/>
                  </a:lnTo>
                  <a:lnTo>
                    <a:pt x="52755" y="6540"/>
                  </a:lnTo>
                  <a:lnTo>
                    <a:pt x="52895" y="6578"/>
                  </a:lnTo>
                  <a:lnTo>
                    <a:pt x="53035" y="6629"/>
                  </a:lnTo>
                  <a:lnTo>
                    <a:pt x="53149" y="6781"/>
                  </a:lnTo>
                  <a:lnTo>
                    <a:pt x="53162" y="6934"/>
                  </a:lnTo>
                  <a:lnTo>
                    <a:pt x="53136" y="7112"/>
                  </a:lnTo>
                  <a:lnTo>
                    <a:pt x="53098" y="7277"/>
                  </a:lnTo>
                  <a:lnTo>
                    <a:pt x="53035" y="7505"/>
                  </a:lnTo>
                  <a:lnTo>
                    <a:pt x="52984" y="7683"/>
                  </a:lnTo>
                  <a:lnTo>
                    <a:pt x="52933" y="7861"/>
                  </a:lnTo>
                  <a:lnTo>
                    <a:pt x="52882" y="8064"/>
                  </a:lnTo>
                  <a:lnTo>
                    <a:pt x="52844" y="8305"/>
                  </a:lnTo>
                  <a:lnTo>
                    <a:pt x="52806" y="8547"/>
                  </a:lnTo>
                  <a:lnTo>
                    <a:pt x="52781" y="8750"/>
                  </a:lnTo>
                  <a:lnTo>
                    <a:pt x="52768" y="8928"/>
                  </a:lnTo>
                  <a:lnTo>
                    <a:pt x="52755" y="9105"/>
                  </a:lnTo>
                  <a:lnTo>
                    <a:pt x="52755" y="9245"/>
                  </a:lnTo>
                  <a:lnTo>
                    <a:pt x="52743" y="9486"/>
                  </a:lnTo>
                  <a:lnTo>
                    <a:pt x="52755" y="9664"/>
                  </a:lnTo>
                  <a:lnTo>
                    <a:pt x="52768" y="9804"/>
                  </a:lnTo>
                  <a:lnTo>
                    <a:pt x="52793" y="9944"/>
                  </a:lnTo>
                  <a:lnTo>
                    <a:pt x="52895" y="10083"/>
                  </a:lnTo>
                  <a:lnTo>
                    <a:pt x="53047" y="9944"/>
                  </a:lnTo>
                  <a:lnTo>
                    <a:pt x="53136" y="9817"/>
                  </a:lnTo>
                  <a:lnTo>
                    <a:pt x="53238" y="9639"/>
                  </a:lnTo>
                  <a:lnTo>
                    <a:pt x="53327" y="9486"/>
                  </a:lnTo>
                  <a:lnTo>
                    <a:pt x="53454" y="9334"/>
                  </a:lnTo>
                  <a:lnTo>
                    <a:pt x="53594" y="9296"/>
                  </a:lnTo>
                  <a:lnTo>
                    <a:pt x="53733" y="9448"/>
                  </a:lnTo>
                  <a:lnTo>
                    <a:pt x="53809" y="9613"/>
                  </a:lnTo>
                  <a:lnTo>
                    <a:pt x="53860" y="9740"/>
                  </a:lnTo>
                  <a:lnTo>
                    <a:pt x="53936" y="9944"/>
                  </a:lnTo>
                  <a:lnTo>
                    <a:pt x="54000" y="10147"/>
                  </a:lnTo>
                  <a:lnTo>
                    <a:pt x="54063" y="10363"/>
                  </a:lnTo>
                  <a:lnTo>
                    <a:pt x="54140" y="10604"/>
                  </a:lnTo>
                  <a:lnTo>
                    <a:pt x="54203" y="10896"/>
                  </a:lnTo>
                  <a:lnTo>
                    <a:pt x="54279" y="11176"/>
                  </a:lnTo>
                  <a:lnTo>
                    <a:pt x="54343" y="11430"/>
                  </a:lnTo>
                  <a:lnTo>
                    <a:pt x="54394" y="11645"/>
                  </a:lnTo>
                  <a:lnTo>
                    <a:pt x="54444" y="11861"/>
                  </a:lnTo>
                  <a:lnTo>
                    <a:pt x="54495" y="12065"/>
                  </a:lnTo>
                  <a:lnTo>
                    <a:pt x="54546" y="12268"/>
                  </a:lnTo>
                  <a:lnTo>
                    <a:pt x="54597" y="12471"/>
                  </a:lnTo>
                  <a:lnTo>
                    <a:pt x="54673" y="12712"/>
                  </a:lnTo>
                  <a:lnTo>
                    <a:pt x="54762" y="12979"/>
                  </a:lnTo>
                  <a:lnTo>
                    <a:pt x="54851" y="13258"/>
                  </a:lnTo>
                  <a:lnTo>
                    <a:pt x="54965" y="13512"/>
                  </a:lnTo>
                  <a:lnTo>
                    <a:pt x="55105" y="13766"/>
                  </a:lnTo>
                  <a:lnTo>
                    <a:pt x="55245" y="14008"/>
                  </a:lnTo>
                  <a:lnTo>
                    <a:pt x="55372" y="14211"/>
                  </a:lnTo>
                  <a:lnTo>
                    <a:pt x="55486" y="14363"/>
                  </a:lnTo>
                  <a:lnTo>
                    <a:pt x="55587" y="14516"/>
                  </a:lnTo>
                  <a:lnTo>
                    <a:pt x="55714" y="14668"/>
                  </a:lnTo>
                  <a:lnTo>
                    <a:pt x="55841" y="14808"/>
                  </a:lnTo>
                  <a:lnTo>
                    <a:pt x="55968" y="14947"/>
                  </a:lnTo>
                  <a:lnTo>
                    <a:pt x="56108" y="15074"/>
                  </a:lnTo>
                  <a:lnTo>
                    <a:pt x="56248" y="15189"/>
                  </a:lnTo>
                  <a:lnTo>
                    <a:pt x="56400" y="15316"/>
                  </a:lnTo>
                  <a:lnTo>
                    <a:pt x="56527" y="15405"/>
                  </a:lnTo>
                  <a:lnTo>
                    <a:pt x="56769" y="15532"/>
                  </a:lnTo>
                  <a:lnTo>
                    <a:pt x="56896" y="15595"/>
                  </a:lnTo>
                  <a:lnTo>
                    <a:pt x="57137" y="15709"/>
                  </a:lnTo>
                  <a:lnTo>
                    <a:pt x="57289" y="15773"/>
                  </a:lnTo>
                  <a:lnTo>
                    <a:pt x="57454" y="15824"/>
                  </a:lnTo>
                  <a:lnTo>
                    <a:pt x="57632" y="15887"/>
                  </a:lnTo>
                  <a:lnTo>
                    <a:pt x="57785" y="15938"/>
                  </a:lnTo>
                  <a:lnTo>
                    <a:pt x="57912" y="15989"/>
                  </a:lnTo>
                  <a:lnTo>
                    <a:pt x="58166" y="16078"/>
                  </a:lnTo>
                  <a:lnTo>
                    <a:pt x="58293" y="16129"/>
                  </a:lnTo>
                  <a:lnTo>
                    <a:pt x="58547" y="16243"/>
                  </a:lnTo>
                  <a:lnTo>
                    <a:pt x="58712" y="16332"/>
                  </a:lnTo>
                  <a:lnTo>
                    <a:pt x="58864" y="16408"/>
                  </a:lnTo>
                  <a:lnTo>
                    <a:pt x="59016" y="16510"/>
                  </a:lnTo>
                  <a:lnTo>
                    <a:pt x="59156" y="16624"/>
                  </a:lnTo>
                  <a:lnTo>
                    <a:pt x="59296" y="16738"/>
                  </a:lnTo>
                  <a:lnTo>
                    <a:pt x="59474" y="16967"/>
                  </a:lnTo>
                  <a:lnTo>
                    <a:pt x="59626" y="17183"/>
                  </a:lnTo>
                  <a:lnTo>
                    <a:pt x="59728" y="17373"/>
                  </a:lnTo>
                  <a:lnTo>
                    <a:pt x="59791" y="17551"/>
                  </a:lnTo>
                  <a:lnTo>
                    <a:pt x="59829" y="17703"/>
                  </a:lnTo>
                  <a:lnTo>
                    <a:pt x="59867" y="17856"/>
                  </a:lnTo>
                  <a:lnTo>
                    <a:pt x="59867" y="18008"/>
                  </a:lnTo>
                  <a:lnTo>
                    <a:pt x="59778" y="18148"/>
                  </a:lnTo>
                  <a:lnTo>
                    <a:pt x="59626" y="18173"/>
                  </a:lnTo>
                  <a:lnTo>
                    <a:pt x="59461" y="18148"/>
                  </a:lnTo>
                  <a:lnTo>
                    <a:pt x="59321" y="18110"/>
                  </a:lnTo>
                  <a:lnTo>
                    <a:pt x="59156" y="18059"/>
                  </a:lnTo>
                  <a:lnTo>
                    <a:pt x="58966" y="17995"/>
                  </a:lnTo>
                  <a:lnTo>
                    <a:pt x="58826" y="17957"/>
                  </a:lnTo>
                  <a:lnTo>
                    <a:pt x="58648" y="17907"/>
                  </a:lnTo>
                  <a:lnTo>
                    <a:pt x="58470" y="17881"/>
                  </a:lnTo>
                  <a:lnTo>
                    <a:pt x="58267" y="17881"/>
                  </a:lnTo>
                  <a:lnTo>
                    <a:pt x="58064" y="17907"/>
                  </a:lnTo>
                  <a:lnTo>
                    <a:pt x="57848" y="17945"/>
                  </a:lnTo>
                  <a:lnTo>
                    <a:pt x="57645" y="18046"/>
                  </a:lnTo>
                  <a:lnTo>
                    <a:pt x="57492" y="18148"/>
                  </a:lnTo>
                  <a:lnTo>
                    <a:pt x="57023" y="18630"/>
                  </a:lnTo>
                  <a:lnTo>
                    <a:pt x="56845" y="18884"/>
                  </a:lnTo>
                  <a:lnTo>
                    <a:pt x="56781" y="19024"/>
                  </a:lnTo>
                  <a:lnTo>
                    <a:pt x="56705" y="19164"/>
                  </a:lnTo>
                  <a:lnTo>
                    <a:pt x="56642" y="19304"/>
                  </a:lnTo>
                  <a:lnTo>
                    <a:pt x="56578" y="19456"/>
                  </a:lnTo>
                  <a:lnTo>
                    <a:pt x="56515" y="19596"/>
                  </a:lnTo>
                  <a:lnTo>
                    <a:pt x="56451" y="19761"/>
                  </a:lnTo>
                  <a:lnTo>
                    <a:pt x="56400" y="19951"/>
                  </a:lnTo>
                  <a:lnTo>
                    <a:pt x="56337" y="20129"/>
                  </a:lnTo>
                  <a:lnTo>
                    <a:pt x="56095" y="21323"/>
                  </a:lnTo>
                  <a:lnTo>
                    <a:pt x="56070" y="21488"/>
                  </a:lnTo>
                  <a:lnTo>
                    <a:pt x="56045" y="21666"/>
                  </a:lnTo>
                  <a:lnTo>
                    <a:pt x="56019" y="21831"/>
                  </a:lnTo>
                  <a:lnTo>
                    <a:pt x="55994" y="22034"/>
                  </a:lnTo>
                  <a:lnTo>
                    <a:pt x="55968" y="22263"/>
                  </a:lnTo>
                  <a:lnTo>
                    <a:pt x="55943" y="22504"/>
                  </a:lnTo>
                  <a:lnTo>
                    <a:pt x="55918" y="22758"/>
                  </a:lnTo>
                  <a:lnTo>
                    <a:pt x="55880" y="23037"/>
                  </a:lnTo>
                  <a:lnTo>
                    <a:pt x="55854" y="23317"/>
                  </a:lnTo>
                  <a:lnTo>
                    <a:pt x="55816" y="23583"/>
                  </a:lnTo>
                  <a:lnTo>
                    <a:pt x="55778" y="23850"/>
                  </a:lnTo>
                  <a:lnTo>
                    <a:pt x="55740" y="24117"/>
                  </a:lnTo>
                  <a:lnTo>
                    <a:pt x="55714" y="24320"/>
                  </a:lnTo>
                  <a:lnTo>
                    <a:pt x="55702" y="24460"/>
                  </a:lnTo>
                  <a:lnTo>
                    <a:pt x="55689" y="24612"/>
                  </a:lnTo>
                  <a:lnTo>
                    <a:pt x="55676" y="24765"/>
                  </a:lnTo>
                  <a:lnTo>
                    <a:pt x="55664" y="24904"/>
                  </a:lnTo>
                  <a:lnTo>
                    <a:pt x="55664" y="25057"/>
                  </a:lnTo>
                  <a:lnTo>
                    <a:pt x="55664" y="25196"/>
                  </a:lnTo>
                  <a:lnTo>
                    <a:pt x="55676" y="25349"/>
                  </a:lnTo>
                  <a:lnTo>
                    <a:pt x="55676" y="25488"/>
                  </a:lnTo>
                  <a:lnTo>
                    <a:pt x="55689" y="25615"/>
                  </a:lnTo>
                  <a:lnTo>
                    <a:pt x="55727" y="25793"/>
                  </a:lnTo>
                  <a:lnTo>
                    <a:pt x="55791" y="26035"/>
                  </a:lnTo>
                  <a:lnTo>
                    <a:pt x="55880" y="26276"/>
                  </a:lnTo>
                  <a:lnTo>
                    <a:pt x="56007" y="26492"/>
                  </a:lnTo>
                  <a:lnTo>
                    <a:pt x="56108" y="26644"/>
                  </a:lnTo>
                  <a:lnTo>
                    <a:pt x="56210" y="26797"/>
                  </a:lnTo>
                  <a:lnTo>
                    <a:pt x="56299" y="26936"/>
                  </a:lnTo>
                  <a:lnTo>
                    <a:pt x="56388" y="27089"/>
                  </a:lnTo>
                  <a:lnTo>
                    <a:pt x="56476" y="27241"/>
                  </a:lnTo>
                  <a:lnTo>
                    <a:pt x="56540" y="27432"/>
                  </a:lnTo>
                  <a:lnTo>
                    <a:pt x="56578" y="27609"/>
                  </a:lnTo>
                  <a:lnTo>
                    <a:pt x="56578" y="27800"/>
                  </a:lnTo>
                  <a:lnTo>
                    <a:pt x="56553" y="28003"/>
                  </a:lnTo>
                  <a:lnTo>
                    <a:pt x="56489" y="28244"/>
                  </a:lnTo>
                  <a:lnTo>
                    <a:pt x="56388" y="28473"/>
                  </a:lnTo>
                  <a:lnTo>
                    <a:pt x="56273" y="28638"/>
                  </a:lnTo>
                  <a:lnTo>
                    <a:pt x="55956" y="28981"/>
                  </a:lnTo>
                  <a:lnTo>
                    <a:pt x="55740" y="29146"/>
                  </a:lnTo>
                  <a:lnTo>
                    <a:pt x="55600" y="29222"/>
                  </a:lnTo>
                  <a:lnTo>
                    <a:pt x="55460" y="29311"/>
                  </a:lnTo>
                  <a:lnTo>
                    <a:pt x="55308" y="29387"/>
                  </a:lnTo>
                  <a:lnTo>
                    <a:pt x="55143" y="29451"/>
                  </a:lnTo>
                  <a:lnTo>
                    <a:pt x="54991" y="29527"/>
                  </a:lnTo>
                  <a:lnTo>
                    <a:pt x="54838" y="29578"/>
                  </a:lnTo>
                  <a:lnTo>
                    <a:pt x="54686" y="29641"/>
                  </a:lnTo>
                  <a:lnTo>
                    <a:pt x="54546" y="29692"/>
                  </a:lnTo>
                  <a:lnTo>
                    <a:pt x="54356" y="29768"/>
                  </a:lnTo>
                  <a:lnTo>
                    <a:pt x="54203" y="29832"/>
                  </a:lnTo>
                  <a:lnTo>
                    <a:pt x="54025" y="29921"/>
                  </a:lnTo>
                  <a:lnTo>
                    <a:pt x="53873" y="30073"/>
                  </a:lnTo>
                  <a:lnTo>
                    <a:pt x="53835" y="30226"/>
                  </a:lnTo>
                  <a:lnTo>
                    <a:pt x="53822" y="30416"/>
                  </a:lnTo>
                  <a:lnTo>
                    <a:pt x="53848" y="30543"/>
                  </a:lnTo>
                  <a:lnTo>
                    <a:pt x="53924" y="30708"/>
                  </a:lnTo>
                  <a:lnTo>
                    <a:pt x="54076" y="30861"/>
                  </a:lnTo>
                  <a:lnTo>
                    <a:pt x="54267" y="30924"/>
                  </a:lnTo>
                  <a:lnTo>
                    <a:pt x="54419" y="30962"/>
                  </a:lnTo>
                  <a:lnTo>
                    <a:pt x="54610" y="30975"/>
                  </a:lnTo>
                  <a:lnTo>
                    <a:pt x="54813" y="30975"/>
                  </a:lnTo>
                  <a:lnTo>
                    <a:pt x="55041" y="30988"/>
                  </a:lnTo>
                  <a:lnTo>
                    <a:pt x="55181" y="30988"/>
                  </a:lnTo>
                  <a:lnTo>
                    <a:pt x="55321" y="30988"/>
                  </a:lnTo>
                  <a:lnTo>
                    <a:pt x="55473" y="31013"/>
                  </a:lnTo>
                  <a:lnTo>
                    <a:pt x="57061" y="31762"/>
                  </a:lnTo>
                  <a:lnTo>
                    <a:pt x="57315" y="32004"/>
                  </a:lnTo>
                  <a:lnTo>
                    <a:pt x="57442" y="32156"/>
                  </a:lnTo>
                  <a:lnTo>
                    <a:pt x="57569" y="32308"/>
                  </a:lnTo>
                  <a:lnTo>
                    <a:pt x="58039" y="33058"/>
                  </a:lnTo>
                  <a:lnTo>
                    <a:pt x="58127" y="33210"/>
                  </a:lnTo>
                  <a:lnTo>
                    <a:pt x="58216" y="33375"/>
                  </a:lnTo>
                  <a:lnTo>
                    <a:pt x="58293" y="33540"/>
                  </a:lnTo>
                  <a:lnTo>
                    <a:pt x="58369" y="33705"/>
                  </a:lnTo>
                  <a:lnTo>
                    <a:pt x="58458" y="33870"/>
                  </a:lnTo>
                  <a:lnTo>
                    <a:pt x="58534" y="34036"/>
                  </a:lnTo>
                  <a:lnTo>
                    <a:pt x="58610" y="34201"/>
                  </a:lnTo>
                  <a:lnTo>
                    <a:pt x="58712" y="34391"/>
                  </a:lnTo>
                  <a:lnTo>
                    <a:pt x="58826" y="34594"/>
                  </a:lnTo>
                  <a:lnTo>
                    <a:pt x="58940" y="34823"/>
                  </a:lnTo>
                  <a:lnTo>
                    <a:pt x="59080" y="35039"/>
                  </a:lnTo>
                  <a:lnTo>
                    <a:pt x="59232" y="35255"/>
                  </a:lnTo>
                  <a:lnTo>
                    <a:pt x="59385" y="35471"/>
                  </a:lnTo>
                  <a:lnTo>
                    <a:pt x="59550" y="35661"/>
                  </a:lnTo>
                  <a:lnTo>
                    <a:pt x="59715" y="35814"/>
                  </a:lnTo>
                  <a:lnTo>
                    <a:pt x="59880" y="35979"/>
                  </a:lnTo>
                  <a:lnTo>
                    <a:pt x="60617" y="36499"/>
                  </a:lnTo>
                  <a:lnTo>
                    <a:pt x="60769" y="36588"/>
                  </a:lnTo>
                  <a:lnTo>
                    <a:pt x="60934" y="36664"/>
                  </a:lnTo>
                  <a:lnTo>
                    <a:pt x="61087" y="36715"/>
                  </a:lnTo>
                  <a:lnTo>
                    <a:pt x="61252" y="36779"/>
                  </a:lnTo>
                  <a:lnTo>
                    <a:pt x="61404" y="36817"/>
                  </a:lnTo>
                  <a:lnTo>
                    <a:pt x="61544" y="36842"/>
                  </a:lnTo>
                  <a:lnTo>
                    <a:pt x="61696" y="36868"/>
                  </a:lnTo>
                  <a:lnTo>
                    <a:pt x="61836" y="36893"/>
                  </a:lnTo>
                  <a:lnTo>
                    <a:pt x="62090" y="36906"/>
                  </a:lnTo>
                  <a:lnTo>
                    <a:pt x="62230" y="36918"/>
                  </a:lnTo>
                  <a:lnTo>
                    <a:pt x="62484" y="36931"/>
                  </a:lnTo>
                  <a:lnTo>
                    <a:pt x="62623" y="36944"/>
                  </a:lnTo>
                  <a:lnTo>
                    <a:pt x="62877" y="36969"/>
                  </a:lnTo>
                  <a:lnTo>
                    <a:pt x="63080" y="37007"/>
                  </a:lnTo>
                  <a:lnTo>
                    <a:pt x="63258" y="37045"/>
                  </a:lnTo>
                  <a:lnTo>
                    <a:pt x="63449" y="37096"/>
                  </a:lnTo>
                  <a:lnTo>
                    <a:pt x="63627" y="37172"/>
                  </a:lnTo>
                  <a:lnTo>
                    <a:pt x="63842" y="37274"/>
                  </a:lnTo>
                  <a:lnTo>
                    <a:pt x="64058" y="37414"/>
                  </a:lnTo>
                  <a:lnTo>
                    <a:pt x="64274" y="37566"/>
                  </a:lnTo>
                  <a:lnTo>
                    <a:pt x="64490" y="37719"/>
                  </a:lnTo>
                  <a:lnTo>
                    <a:pt x="64731" y="37909"/>
                  </a:lnTo>
                  <a:lnTo>
                    <a:pt x="64909" y="38036"/>
                  </a:lnTo>
                  <a:lnTo>
                    <a:pt x="65087" y="38176"/>
                  </a:lnTo>
                  <a:lnTo>
                    <a:pt x="65290" y="38315"/>
                  </a:lnTo>
                  <a:lnTo>
                    <a:pt x="65544" y="38468"/>
                  </a:lnTo>
                  <a:lnTo>
                    <a:pt x="65798" y="38608"/>
                  </a:lnTo>
                  <a:lnTo>
                    <a:pt x="66040" y="38747"/>
                  </a:lnTo>
                  <a:lnTo>
                    <a:pt x="66294" y="38862"/>
                  </a:lnTo>
                  <a:lnTo>
                    <a:pt x="66535" y="38976"/>
                  </a:lnTo>
                  <a:lnTo>
                    <a:pt x="66789" y="39090"/>
                  </a:lnTo>
                  <a:lnTo>
                    <a:pt x="67043" y="39192"/>
                  </a:lnTo>
                  <a:lnTo>
                    <a:pt x="67297" y="39293"/>
                  </a:lnTo>
                  <a:lnTo>
                    <a:pt x="67551" y="39395"/>
                  </a:lnTo>
                  <a:lnTo>
                    <a:pt x="67805" y="39484"/>
                  </a:lnTo>
                  <a:lnTo>
                    <a:pt x="68059" y="39573"/>
                  </a:lnTo>
                  <a:lnTo>
                    <a:pt x="68465" y="39712"/>
                  </a:lnTo>
                  <a:lnTo>
                    <a:pt x="68986" y="39903"/>
                  </a:lnTo>
                  <a:lnTo>
                    <a:pt x="69519" y="40093"/>
                  </a:lnTo>
                  <a:lnTo>
                    <a:pt x="70129" y="40322"/>
                  </a:lnTo>
                  <a:lnTo>
                    <a:pt x="70827" y="40589"/>
                  </a:lnTo>
                  <a:lnTo>
                    <a:pt x="71513" y="40855"/>
                  </a:lnTo>
                  <a:lnTo>
                    <a:pt x="72148" y="41109"/>
                  </a:lnTo>
                  <a:lnTo>
                    <a:pt x="72732" y="41351"/>
                  </a:lnTo>
                  <a:lnTo>
                    <a:pt x="73317" y="41592"/>
                  </a:lnTo>
                  <a:lnTo>
                    <a:pt x="73888" y="41846"/>
                  </a:lnTo>
                  <a:lnTo>
                    <a:pt x="74472" y="42087"/>
                  </a:lnTo>
                  <a:lnTo>
                    <a:pt x="75044" y="42341"/>
                  </a:lnTo>
                  <a:lnTo>
                    <a:pt x="75615" y="42583"/>
                  </a:lnTo>
                  <a:lnTo>
                    <a:pt x="76174" y="42837"/>
                  </a:lnTo>
                  <a:lnTo>
                    <a:pt x="76733" y="43078"/>
                  </a:lnTo>
                  <a:lnTo>
                    <a:pt x="77190" y="43281"/>
                  </a:lnTo>
                  <a:lnTo>
                    <a:pt x="77558" y="43446"/>
                  </a:lnTo>
                  <a:lnTo>
                    <a:pt x="77914" y="43611"/>
                  </a:lnTo>
                  <a:lnTo>
                    <a:pt x="78244" y="43751"/>
                  </a:lnTo>
                  <a:lnTo>
                    <a:pt x="78536" y="43878"/>
                  </a:lnTo>
                  <a:lnTo>
                    <a:pt x="78828" y="44018"/>
                  </a:lnTo>
                  <a:lnTo>
                    <a:pt x="79171" y="44170"/>
                  </a:lnTo>
                  <a:lnTo>
                    <a:pt x="79552" y="44361"/>
                  </a:lnTo>
                  <a:lnTo>
                    <a:pt x="79933" y="44551"/>
                  </a:lnTo>
                  <a:lnTo>
                    <a:pt x="80264" y="44716"/>
                  </a:lnTo>
                  <a:lnTo>
                    <a:pt x="80530" y="44881"/>
                  </a:lnTo>
                  <a:lnTo>
                    <a:pt x="80810" y="45034"/>
                  </a:lnTo>
                  <a:lnTo>
                    <a:pt x="81076" y="45199"/>
                  </a:lnTo>
                  <a:lnTo>
                    <a:pt x="81356" y="45364"/>
                  </a:lnTo>
                  <a:lnTo>
                    <a:pt x="81610" y="45529"/>
                  </a:lnTo>
                  <a:lnTo>
                    <a:pt x="81876" y="45707"/>
                  </a:lnTo>
                  <a:lnTo>
                    <a:pt x="82118" y="45910"/>
                  </a:lnTo>
                  <a:lnTo>
                    <a:pt x="82372" y="46101"/>
                  </a:lnTo>
                  <a:lnTo>
                    <a:pt x="83464" y="47129"/>
                  </a:lnTo>
                  <a:lnTo>
                    <a:pt x="83693" y="47383"/>
                  </a:lnTo>
                  <a:lnTo>
                    <a:pt x="83896" y="47650"/>
                  </a:lnTo>
                  <a:lnTo>
                    <a:pt x="84099" y="47917"/>
                  </a:lnTo>
                  <a:lnTo>
                    <a:pt x="84289" y="48183"/>
                  </a:lnTo>
                  <a:lnTo>
                    <a:pt x="84480" y="48450"/>
                  </a:lnTo>
                  <a:lnTo>
                    <a:pt x="84645" y="48742"/>
                  </a:lnTo>
                  <a:lnTo>
                    <a:pt x="84823" y="49022"/>
                  </a:lnTo>
                  <a:lnTo>
                    <a:pt x="85001" y="49352"/>
                  </a:lnTo>
                  <a:lnTo>
                    <a:pt x="85178" y="49733"/>
                  </a:lnTo>
                  <a:lnTo>
                    <a:pt x="85369" y="50101"/>
                  </a:lnTo>
                  <a:lnTo>
                    <a:pt x="85521" y="50482"/>
                  </a:lnTo>
                  <a:lnTo>
                    <a:pt x="85661" y="50876"/>
                  </a:lnTo>
                  <a:lnTo>
                    <a:pt x="85801" y="51269"/>
                  </a:lnTo>
                  <a:lnTo>
                    <a:pt x="85902" y="51638"/>
                  </a:lnTo>
                  <a:lnTo>
                    <a:pt x="85991" y="51955"/>
                  </a:lnTo>
                  <a:lnTo>
                    <a:pt x="86080" y="52273"/>
                  </a:lnTo>
                  <a:lnTo>
                    <a:pt x="86156" y="52603"/>
                  </a:lnTo>
                  <a:lnTo>
                    <a:pt x="86233" y="52920"/>
                  </a:lnTo>
                  <a:lnTo>
                    <a:pt x="86309" y="53251"/>
                  </a:lnTo>
                  <a:lnTo>
                    <a:pt x="86385" y="53581"/>
                  </a:lnTo>
                  <a:lnTo>
                    <a:pt x="86448" y="53898"/>
                  </a:lnTo>
                  <a:lnTo>
                    <a:pt x="86525" y="54229"/>
                  </a:lnTo>
                  <a:lnTo>
                    <a:pt x="86588" y="54508"/>
                  </a:lnTo>
                  <a:lnTo>
                    <a:pt x="86639" y="54749"/>
                  </a:lnTo>
                  <a:lnTo>
                    <a:pt x="86702" y="54991"/>
                  </a:lnTo>
                  <a:lnTo>
                    <a:pt x="86779" y="55295"/>
                  </a:lnTo>
                  <a:lnTo>
                    <a:pt x="86868" y="55664"/>
                  </a:lnTo>
                  <a:lnTo>
                    <a:pt x="86969" y="56019"/>
                  </a:lnTo>
                  <a:lnTo>
                    <a:pt x="87083" y="56426"/>
                  </a:lnTo>
                  <a:lnTo>
                    <a:pt x="87236" y="56857"/>
                  </a:lnTo>
                  <a:lnTo>
                    <a:pt x="87376" y="57289"/>
                  </a:lnTo>
                  <a:lnTo>
                    <a:pt x="87515" y="57670"/>
                  </a:lnTo>
                  <a:lnTo>
                    <a:pt x="87630" y="57975"/>
                  </a:lnTo>
                  <a:lnTo>
                    <a:pt x="87757" y="58293"/>
                  </a:lnTo>
                  <a:lnTo>
                    <a:pt x="87871" y="58610"/>
                  </a:lnTo>
                  <a:lnTo>
                    <a:pt x="87998" y="58915"/>
                  </a:lnTo>
                  <a:lnTo>
                    <a:pt x="88125" y="59232"/>
                  </a:lnTo>
                  <a:lnTo>
                    <a:pt x="88252" y="59537"/>
                  </a:lnTo>
                  <a:lnTo>
                    <a:pt x="88379" y="59842"/>
                  </a:lnTo>
                  <a:lnTo>
                    <a:pt x="88506" y="60159"/>
                  </a:lnTo>
                  <a:lnTo>
                    <a:pt x="88633" y="60464"/>
                  </a:lnTo>
                  <a:lnTo>
                    <a:pt x="88760" y="60782"/>
                  </a:lnTo>
                  <a:lnTo>
                    <a:pt x="88887" y="61087"/>
                  </a:lnTo>
                  <a:lnTo>
                    <a:pt x="89027" y="61391"/>
                  </a:lnTo>
                  <a:lnTo>
                    <a:pt x="89154" y="61709"/>
                  </a:lnTo>
                  <a:lnTo>
                    <a:pt x="89281" y="62014"/>
                  </a:lnTo>
                  <a:lnTo>
                    <a:pt x="89408" y="62331"/>
                  </a:lnTo>
                  <a:lnTo>
                    <a:pt x="89522" y="62636"/>
                  </a:lnTo>
                  <a:lnTo>
                    <a:pt x="89649" y="62953"/>
                  </a:lnTo>
                  <a:lnTo>
                    <a:pt x="89763" y="63271"/>
                  </a:lnTo>
                  <a:lnTo>
                    <a:pt x="89877" y="63576"/>
                  </a:lnTo>
                  <a:lnTo>
                    <a:pt x="89992" y="63893"/>
                  </a:lnTo>
                  <a:lnTo>
                    <a:pt x="90106" y="64198"/>
                  </a:lnTo>
                  <a:lnTo>
                    <a:pt x="90195" y="64490"/>
                  </a:lnTo>
                  <a:lnTo>
                    <a:pt x="90297" y="64795"/>
                  </a:lnTo>
                  <a:lnTo>
                    <a:pt x="90398" y="65125"/>
                  </a:lnTo>
                  <a:lnTo>
                    <a:pt x="90500" y="65506"/>
                  </a:lnTo>
                  <a:lnTo>
                    <a:pt x="90614" y="65887"/>
                  </a:lnTo>
                  <a:lnTo>
                    <a:pt x="90716" y="66306"/>
                  </a:lnTo>
                  <a:lnTo>
                    <a:pt x="90830" y="66789"/>
                  </a:lnTo>
                  <a:lnTo>
                    <a:pt x="90932" y="67271"/>
                  </a:lnTo>
                  <a:lnTo>
                    <a:pt x="91033" y="67754"/>
                  </a:lnTo>
                  <a:lnTo>
                    <a:pt x="91122" y="68237"/>
                  </a:lnTo>
                  <a:lnTo>
                    <a:pt x="91211" y="68732"/>
                  </a:lnTo>
                  <a:lnTo>
                    <a:pt x="91300" y="69215"/>
                  </a:lnTo>
                  <a:lnTo>
                    <a:pt x="91376" y="69710"/>
                  </a:lnTo>
                  <a:lnTo>
                    <a:pt x="91452" y="70192"/>
                  </a:lnTo>
                  <a:lnTo>
                    <a:pt x="91528" y="70675"/>
                  </a:lnTo>
                  <a:lnTo>
                    <a:pt x="91592" y="71158"/>
                  </a:lnTo>
                  <a:lnTo>
                    <a:pt x="91668" y="71640"/>
                  </a:lnTo>
                  <a:lnTo>
                    <a:pt x="91732" y="72110"/>
                  </a:lnTo>
                  <a:lnTo>
                    <a:pt x="91795" y="72555"/>
                  </a:lnTo>
                  <a:lnTo>
                    <a:pt x="91859" y="72999"/>
                  </a:lnTo>
                  <a:lnTo>
                    <a:pt x="91922" y="73431"/>
                  </a:lnTo>
                  <a:lnTo>
                    <a:pt x="91986" y="73850"/>
                  </a:lnTo>
                  <a:lnTo>
                    <a:pt x="92049" y="74282"/>
                  </a:lnTo>
                  <a:lnTo>
                    <a:pt x="92100" y="74701"/>
                  </a:lnTo>
                  <a:lnTo>
                    <a:pt x="92163" y="75120"/>
                  </a:lnTo>
                  <a:lnTo>
                    <a:pt x="92214" y="75539"/>
                  </a:lnTo>
                  <a:lnTo>
                    <a:pt x="92265" y="75958"/>
                  </a:lnTo>
                  <a:lnTo>
                    <a:pt x="92303" y="76377"/>
                  </a:lnTo>
                  <a:lnTo>
                    <a:pt x="92354" y="76809"/>
                  </a:lnTo>
                  <a:lnTo>
                    <a:pt x="92379" y="77228"/>
                  </a:lnTo>
                  <a:lnTo>
                    <a:pt x="92417" y="77660"/>
                  </a:lnTo>
                  <a:lnTo>
                    <a:pt x="92443" y="78092"/>
                  </a:lnTo>
                  <a:lnTo>
                    <a:pt x="92456" y="78524"/>
                  </a:lnTo>
                  <a:lnTo>
                    <a:pt x="92468" y="78981"/>
                  </a:lnTo>
                  <a:lnTo>
                    <a:pt x="92468" y="79438"/>
                  </a:lnTo>
                  <a:lnTo>
                    <a:pt x="92468" y="79895"/>
                  </a:lnTo>
                  <a:lnTo>
                    <a:pt x="92468" y="80365"/>
                  </a:lnTo>
                  <a:lnTo>
                    <a:pt x="92456" y="80835"/>
                  </a:lnTo>
                  <a:lnTo>
                    <a:pt x="92456" y="81305"/>
                  </a:lnTo>
                  <a:lnTo>
                    <a:pt x="92456" y="81762"/>
                  </a:lnTo>
                  <a:lnTo>
                    <a:pt x="92443" y="82232"/>
                  </a:lnTo>
                  <a:lnTo>
                    <a:pt x="92456" y="82702"/>
                  </a:lnTo>
                  <a:lnTo>
                    <a:pt x="92468" y="83172"/>
                  </a:lnTo>
                  <a:lnTo>
                    <a:pt x="92494" y="83629"/>
                  </a:lnTo>
                  <a:lnTo>
                    <a:pt x="92519" y="84086"/>
                  </a:lnTo>
                  <a:lnTo>
                    <a:pt x="92570" y="84518"/>
                  </a:lnTo>
                  <a:lnTo>
                    <a:pt x="92621" y="84950"/>
                  </a:lnTo>
                  <a:lnTo>
                    <a:pt x="92684" y="85331"/>
                  </a:lnTo>
                  <a:lnTo>
                    <a:pt x="92760" y="85636"/>
                  </a:lnTo>
                  <a:lnTo>
                    <a:pt x="92837" y="85953"/>
                  </a:lnTo>
                  <a:lnTo>
                    <a:pt x="92900" y="86233"/>
                  </a:lnTo>
                  <a:lnTo>
                    <a:pt x="92951" y="86461"/>
                  </a:lnTo>
                  <a:lnTo>
                    <a:pt x="93014" y="86702"/>
                  </a:lnTo>
                  <a:lnTo>
                    <a:pt x="93078" y="86931"/>
                  </a:lnTo>
                  <a:lnTo>
                    <a:pt x="93129" y="87160"/>
                  </a:lnTo>
                  <a:lnTo>
                    <a:pt x="93179" y="87401"/>
                  </a:lnTo>
                  <a:lnTo>
                    <a:pt x="93230" y="87630"/>
                  </a:lnTo>
                  <a:lnTo>
                    <a:pt x="93268" y="87871"/>
                  </a:lnTo>
                  <a:lnTo>
                    <a:pt x="93306" y="88112"/>
                  </a:lnTo>
                  <a:lnTo>
                    <a:pt x="93332" y="88341"/>
                  </a:lnTo>
                  <a:lnTo>
                    <a:pt x="93345" y="88582"/>
                  </a:lnTo>
                  <a:lnTo>
                    <a:pt x="93357" y="88823"/>
                  </a:lnTo>
                  <a:lnTo>
                    <a:pt x="93345" y="89027"/>
                  </a:lnTo>
                  <a:lnTo>
                    <a:pt x="93332" y="89204"/>
                  </a:lnTo>
                  <a:lnTo>
                    <a:pt x="93306" y="89369"/>
                  </a:lnTo>
                  <a:lnTo>
                    <a:pt x="93294" y="89509"/>
                  </a:lnTo>
                  <a:lnTo>
                    <a:pt x="93256" y="89725"/>
                  </a:lnTo>
                  <a:lnTo>
                    <a:pt x="93192" y="90017"/>
                  </a:lnTo>
                  <a:lnTo>
                    <a:pt x="93154" y="90182"/>
                  </a:lnTo>
                  <a:lnTo>
                    <a:pt x="93129" y="90335"/>
                  </a:lnTo>
                  <a:lnTo>
                    <a:pt x="93091" y="90500"/>
                  </a:lnTo>
                  <a:lnTo>
                    <a:pt x="93052" y="90652"/>
                  </a:lnTo>
                  <a:lnTo>
                    <a:pt x="93014" y="90817"/>
                  </a:lnTo>
                  <a:lnTo>
                    <a:pt x="92976" y="90970"/>
                  </a:lnTo>
                  <a:lnTo>
                    <a:pt x="92951" y="91122"/>
                  </a:lnTo>
                  <a:lnTo>
                    <a:pt x="92913" y="91287"/>
                  </a:lnTo>
                  <a:lnTo>
                    <a:pt x="92900" y="91440"/>
                  </a:lnTo>
                  <a:lnTo>
                    <a:pt x="92875" y="91592"/>
                  </a:lnTo>
                  <a:lnTo>
                    <a:pt x="92849" y="91821"/>
                  </a:lnTo>
                  <a:lnTo>
                    <a:pt x="92849" y="92011"/>
                  </a:lnTo>
                  <a:lnTo>
                    <a:pt x="92849" y="92214"/>
                  </a:lnTo>
                  <a:lnTo>
                    <a:pt x="92887" y="92456"/>
                  </a:lnTo>
                  <a:lnTo>
                    <a:pt x="92900" y="92595"/>
                  </a:lnTo>
                  <a:lnTo>
                    <a:pt x="92938" y="92735"/>
                  </a:lnTo>
                  <a:lnTo>
                    <a:pt x="93014" y="92875"/>
                  </a:lnTo>
                  <a:lnTo>
                    <a:pt x="93078" y="93014"/>
                  </a:lnTo>
                  <a:lnTo>
                    <a:pt x="93230" y="93256"/>
                  </a:lnTo>
                  <a:lnTo>
                    <a:pt x="93395" y="93484"/>
                  </a:lnTo>
                  <a:lnTo>
                    <a:pt x="93586" y="93700"/>
                  </a:lnTo>
                  <a:lnTo>
                    <a:pt x="93789" y="93929"/>
                  </a:lnTo>
                  <a:lnTo>
                    <a:pt x="93980" y="94132"/>
                  </a:lnTo>
                  <a:lnTo>
                    <a:pt x="94132" y="94297"/>
                  </a:lnTo>
                  <a:lnTo>
                    <a:pt x="95034" y="95643"/>
                  </a:lnTo>
                  <a:lnTo>
                    <a:pt x="95148" y="95872"/>
                  </a:lnTo>
                  <a:lnTo>
                    <a:pt x="95237" y="96100"/>
                  </a:lnTo>
                  <a:lnTo>
                    <a:pt x="95313" y="96342"/>
                  </a:lnTo>
                  <a:lnTo>
                    <a:pt x="95389" y="96583"/>
                  </a:lnTo>
                  <a:lnTo>
                    <a:pt x="95592" y="97866"/>
                  </a:lnTo>
                  <a:lnTo>
                    <a:pt x="95618" y="98145"/>
                  </a:lnTo>
                  <a:lnTo>
                    <a:pt x="95618" y="98437"/>
                  </a:lnTo>
                  <a:lnTo>
                    <a:pt x="95592" y="98729"/>
                  </a:lnTo>
                  <a:lnTo>
                    <a:pt x="95567" y="99034"/>
                  </a:lnTo>
                  <a:lnTo>
                    <a:pt x="95542" y="99288"/>
                  </a:lnTo>
                  <a:lnTo>
                    <a:pt x="95491" y="99529"/>
                  </a:lnTo>
                  <a:lnTo>
                    <a:pt x="95453" y="99758"/>
                  </a:lnTo>
                  <a:lnTo>
                    <a:pt x="95415" y="99949"/>
                  </a:lnTo>
                  <a:lnTo>
                    <a:pt x="95377" y="100088"/>
                  </a:lnTo>
                  <a:lnTo>
                    <a:pt x="95338" y="100241"/>
                  </a:lnTo>
                  <a:lnTo>
                    <a:pt x="95288" y="100444"/>
                  </a:lnTo>
                  <a:lnTo>
                    <a:pt x="95250" y="100609"/>
                  </a:lnTo>
                  <a:lnTo>
                    <a:pt x="95237" y="100761"/>
                  </a:lnTo>
                  <a:lnTo>
                    <a:pt x="95224" y="100952"/>
                  </a:lnTo>
                  <a:lnTo>
                    <a:pt x="95237" y="101142"/>
                  </a:lnTo>
                  <a:lnTo>
                    <a:pt x="95275" y="101307"/>
                  </a:lnTo>
                  <a:lnTo>
                    <a:pt x="95313" y="101447"/>
                  </a:lnTo>
                  <a:lnTo>
                    <a:pt x="95351" y="101587"/>
                  </a:lnTo>
                  <a:lnTo>
                    <a:pt x="95415" y="101765"/>
                  </a:lnTo>
                  <a:lnTo>
                    <a:pt x="95440" y="101904"/>
                  </a:lnTo>
                  <a:lnTo>
                    <a:pt x="95465" y="102057"/>
                  </a:lnTo>
                  <a:lnTo>
                    <a:pt x="95465" y="102196"/>
                  </a:lnTo>
                  <a:lnTo>
                    <a:pt x="95402" y="102336"/>
                  </a:lnTo>
                  <a:lnTo>
                    <a:pt x="95275" y="102425"/>
                  </a:lnTo>
                  <a:lnTo>
                    <a:pt x="95135" y="102476"/>
                  </a:lnTo>
                  <a:lnTo>
                    <a:pt x="94996" y="102501"/>
                  </a:lnTo>
                  <a:lnTo>
                    <a:pt x="94869" y="102539"/>
                  </a:lnTo>
                  <a:lnTo>
                    <a:pt x="94729" y="102603"/>
                  </a:lnTo>
                  <a:lnTo>
                    <a:pt x="94615" y="102755"/>
                  </a:lnTo>
                  <a:lnTo>
                    <a:pt x="94602" y="102793"/>
                  </a:lnTo>
                  <a:lnTo>
                    <a:pt x="94602" y="103009"/>
                  </a:lnTo>
                  <a:lnTo>
                    <a:pt x="94640" y="103212"/>
                  </a:lnTo>
                  <a:lnTo>
                    <a:pt x="94703" y="103390"/>
                  </a:lnTo>
                  <a:lnTo>
                    <a:pt x="94754" y="103581"/>
                  </a:lnTo>
                  <a:lnTo>
                    <a:pt x="94805" y="103746"/>
                  </a:lnTo>
                  <a:lnTo>
                    <a:pt x="94843" y="103911"/>
                  </a:lnTo>
                  <a:lnTo>
                    <a:pt x="94869" y="104076"/>
                  </a:lnTo>
                  <a:lnTo>
                    <a:pt x="94869" y="104292"/>
                  </a:lnTo>
                  <a:lnTo>
                    <a:pt x="94843" y="104495"/>
                  </a:lnTo>
                  <a:lnTo>
                    <a:pt x="94792" y="104698"/>
                  </a:lnTo>
                  <a:lnTo>
                    <a:pt x="94729" y="104889"/>
                  </a:lnTo>
                  <a:lnTo>
                    <a:pt x="94640" y="105067"/>
                  </a:lnTo>
                  <a:lnTo>
                    <a:pt x="94538" y="105257"/>
                  </a:lnTo>
                  <a:lnTo>
                    <a:pt x="94399" y="105473"/>
                  </a:lnTo>
                  <a:lnTo>
                    <a:pt x="93827" y="106248"/>
                  </a:lnTo>
                  <a:lnTo>
                    <a:pt x="93713" y="106400"/>
                  </a:lnTo>
                  <a:lnTo>
                    <a:pt x="93548" y="106591"/>
                  </a:lnTo>
                  <a:lnTo>
                    <a:pt x="93433" y="106743"/>
                  </a:lnTo>
                  <a:lnTo>
                    <a:pt x="93395" y="107061"/>
                  </a:lnTo>
                  <a:lnTo>
                    <a:pt x="93345" y="107442"/>
                  </a:lnTo>
                  <a:lnTo>
                    <a:pt x="93091" y="109867"/>
                  </a:lnTo>
                  <a:lnTo>
                    <a:pt x="93027" y="110490"/>
                  </a:lnTo>
                  <a:lnTo>
                    <a:pt x="92976" y="111112"/>
                  </a:lnTo>
                  <a:lnTo>
                    <a:pt x="92938" y="111760"/>
                  </a:lnTo>
                  <a:lnTo>
                    <a:pt x="92925" y="112433"/>
                  </a:lnTo>
                  <a:lnTo>
                    <a:pt x="92913" y="113093"/>
                  </a:lnTo>
                  <a:lnTo>
                    <a:pt x="92913" y="113588"/>
                  </a:lnTo>
                  <a:lnTo>
                    <a:pt x="92900" y="113893"/>
                  </a:lnTo>
                  <a:lnTo>
                    <a:pt x="92900" y="114211"/>
                  </a:lnTo>
                  <a:lnTo>
                    <a:pt x="92887" y="114528"/>
                  </a:lnTo>
                  <a:lnTo>
                    <a:pt x="92875" y="114833"/>
                  </a:lnTo>
                  <a:lnTo>
                    <a:pt x="92862" y="115150"/>
                  </a:lnTo>
                  <a:lnTo>
                    <a:pt x="92849" y="115455"/>
                  </a:lnTo>
                  <a:lnTo>
                    <a:pt x="92824" y="115773"/>
                  </a:lnTo>
                  <a:lnTo>
                    <a:pt x="92798" y="116078"/>
                  </a:lnTo>
                  <a:lnTo>
                    <a:pt x="92773" y="116382"/>
                  </a:lnTo>
                  <a:lnTo>
                    <a:pt x="92735" y="116700"/>
                  </a:lnTo>
                  <a:lnTo>
                    <a:pt x="92710" y="117005"/>
                  </a:lnTo>
                  <a:lnTo>
                    <a:pt x="92659" y="117309"/>
                  </a:lnTo>
                  <a:lnTo>
                    <a:pt x="92595" y="117614"/>
                  </a:lnTo>
                  <a:lnTo>
                    <a:pt x="92532" y="117906"/>
                  </a:lnTo>
                  <a:lnTo>
                    <a:pt x="92468" y="118211"/>
                  </a:lnTo>
                  <a:lnTo>
                    <a:pt x="92379" y="118516"/>
                  </a:lnTo>
                  <a:lnTo>
                    <a:pt x="92303" y="118821"/>
                  </a:lnTo>
                  <a:lnTo>
                    <a:pt x="92214" y="119100"/>
                  </a:lnTo>
                  <a:lnTo>
                    <a:pt x="92100" y="119354"/>
                  </a:lnTo>
                  <a:lnTo>
                    <a:pt x="91998" y="119621"/>
                  </a:lnTo>
                  <a:lnTo>
                    <a:pt x="91922" y="119811"/>
                  </a:lnTo>
                  <a:lnTo>
                    <a:pt x="91859" y="119951"/>
                  </a:lnTo>
                  <a:lnTo>
                    <a:pt x="91757" y="120218"/>
                  </a:lnTo>
                  <a:lnTo>
                    <a:pt x="91643" y="120484"/>
                  </a:lnTo>
                  <a:lnTo>
                    <a:pt x="91554" y="120751"/>
                  </a:lnTo>
                  <a:lnTo>
                    <a:pt x="91465" y="121018"/>
                  </a:lnTo>
                  <a:lnTo>
                    <a:pt x="91427" y="121170"/>
                  </a:lnTo>
                  <a:lnTo>
                    <a:pt x="91389" y="121323"/>
                  </a:lnTo>
                  <a:lnTo>
                    <a:pt x="91363" y="121488"/>
                  </a:lnTo>
                  <a:lnTo>
                    <a:pt x="91351" y="121653"/>
                  </a:lnTo>
                  <a:lnTo>
                    <a:pt x="91325" y="121818"/>
                  </a:lnTo>
                  <a:lnTo>
                    <a:pt x="91325" y="121996"/>
                  </a:lnTo>
                  <a:lnTo>
                    <a:pt x="91325" y="122174"/>
                  </a:lnTo>
                  <a:lnTo>
                    <a:pt x="91325" y="122351"/>
                  </a:lnTo>
                  <a:lnTo>
                    <a:pt x="91325" y="122529"/>
                  </a:lnTo>
                  <a:lnTo>
                    <a:pt x="91338" y="122707"/>
                  </a:lnTo>
                  <a:lnTo>
                    <a:pt x="91363" y="122885"/>
                  </a:lnTo>
                  <a:lnTo>
                    <a:pt x="91376" y="123063"/>
                  </a:lnTo>
                  <a:lnTo>
                    <a:pt x="91401" y="123253"/>
                  </a:lnTo>
                  <a:lnTo>
                    <a:pt x="91427" y="123431"/>
                  </a:lnTo>
                  <a:lnTo>
                    <a:pt x="91465" y="123634"/>
                  </a:lnTo>
                  <a:lnTo>
                    <a:pt x="91516" y="123863"/>
                  </a:lnTo>
                  <a:lnTo>
                    <a:pt x="91554" y="124104"/>
                  </a:lnTo>
                  <a:lnTo>
                    <a:pt x="91605" y="124371"/>
                  </a:lnTo>
                  <a:lnTo>
                    <a:pt x="91668" y="124675"/>
                  </a:lnTo>
                  <a:lnTo>
                    <a:pt x="91732" y="124968"/>
                  </a:lnTo>
                  <a:lnTo>
                    <a:pt x="91795" y="125247"/>
                  </a:lnTo>
                  <a:lnTo>
                    <a:pt x="91846" y="125476"/>
                  </a:lnTo>
                  <a:lnTo>
                    <a:pt x="91884" y="125717"/>
                  </a:lnTo>
                  <a:lnTo>
                    <a:pt x="91935" y="125958"/>
                  </a:lnTo>
                  <a:lnTo>
                    <a:pt x="91986" y="126199"/>
                  </a:lnTo>
                  <a:lnTo>
                    <a:pt x="92024" y="126428"/>
                  </a:lnTo>
                  <a:lnTo>
                    <a:pt x="92062" y="126669"/>
                  </a:lnTo>
                  <a:lnTo>
                    <a:pt x="92100" y="126911"/>
                  </a:lnTo>
                  <a:lnTo>
                    <a:pt x="92125" y="127139"/>
                  </a:lnTo>
                  <a:lnTo>
                    <a:pt x="92151" y="127342"/>
                  </a:lnTo>
                  <a:lnTo>
                    <a:pt x="92176" y="127495"/>
                  </a:lnTo>
                  <a:lnTo>
                    <a:pt x="92189" y="127647"/>
                  </a:lnTo>
                  <a:lnTo>
                    <a:pt x="92202" y="127838"/>
                  </a:lnTo>
                  <a:lnTo>
                    <a:pt x="92202" y="128066"/>
                  </a:lnTo>
                  <a:lnTo>
                    <a:pt x="92214" y="128308"/>
                  </a:lnTo>
                  <a:lnTo>
                    <a:pt x="92202" y="128574"/>
                  </a:lnTo>
                  <a:lnTo>
                    <a:pt x="92176" y="128866"/>
                  </a:lnTo>
                  <a:lnTo>
                    <a:pt x="92151" y="129171"/>
                  </a:lnTo>
                  <a:lnTo>
                    <a:pt x="91732" y="130505"/>
                  </a:lnTo>
                  <a:lnTo>
                    <a:pt x="91668" y="130632"/>
                  </a:lnTo>
                  <a:lnTo>
                    <a:pt x="91579" y="130797"/>
                  </a:lnTo>
                  <a:lnTo>
                    <a:pt x="91503" y="130949"/>
                  </a:lnTo>
                  <a:lnTo>
                    <a:pt x="91414" y="131114"/>
                  </a:lnTo>
                  <a:lnTo>
                    <a:pt x="91338" y="131279"/>
                  </a:lnTo>
                  <a:lnTo>
                    <a:pt x="91224" y="131533"/>
                  </a:lnTo>
                  <a:lnTo>
                    <a:pt x="91173" y="131673"/>
                  </a:lnTo>
                  <a:lnTo>
                    <a:pt x="91135" y="131838"/>
                  </a:lnTo>
                  <a:lnTo>
                    <a:pt x="91109" y="132041"/>
                  </a:lnTo>
                  <a:lnTo>
                    <a:pt x="91084" y="132232"/>
                  </a:lnTo>
                  <a:lnTo>
                    <a:pt x="91084" y="132435"/>
                  </a:lnTo>
                  <a:lnTo>
                    <a:pt x="91097" y="132626"/>
                  </a:lnTo>
                  <a:lnTo>
                    <a:pt x="91109" y="132816"/>
                  </a:lnTo>
                  <a:lnTo>
                    <a:pt x="91135" y="133007"/>
                  </a:lnTo>
                  <a:lnTo>
                    <a:pt x="91173" y="133197"/>
                  </a:lnTo>
                  <a:lnTo>
                    <a:pt x="91211" y="133388"/>
                  </a:lnTo>
                  <a:lnTo>
                    <a:pt x="91262" y="133591"/>
                  </a:lnTo>
                  <a:lnTo>
                    <a:pt x="91313" y="133781"/>
                  </a:lnTo>
                  <a:lnTo>
                    <a:pt x="91363" y="133972"/>
                  </a:lnTo>
                  <a:lnTo>
                    <a:pt x="91440" y="134213"/>
                  </a:lnTo>
                  <a:lnTo>
                    <a:pt x="91528" y="134518"/>
                  </a:lnTo>
                  <a:lnTo>
                    <a:pt x="91617" y="134810"/>
                  </a:lnTo>
                  <a:lnTo>
                    <a:pt x="91719" y="135115"/>
                  </a:lnTo>
                  <a:lnTo>
                    <a:pt x="91808" y="135407"/>
                  </a:lnTo>
                  <a:lnTo>
                    <a:pt x="91897" y="135712"/>
                  </a:lnTo>
                  <a:lnTo>
                    <a:pt x="91973" y="136004"/>
                  </a:lnTo>
                  <a:lnTo>
                    <a:pt x="92062" y="136309"/>
                  </a:lnTo>
                  <a:lnTo>
                    <a:pt x="92710" y="139471"/>
                  </a:lnTo>
                  <a:lnTo>
                    <a:pt x="92786" y="140093"/>
                  </a:lnTo>
                  <a:lnTo>
                    <a:pt x="92824" y="140614"/>
                  </a:lnTo>
                  <a:lnTo>
                    <a:pt x="92849" y="141058"/>
                  </a:lnTo>
                  <a:lnTo>
                    <a:pt x="92862" y="141490"/>
                  </a:lnTo>
                  <a:lnTo>
                    <a:pt x="92862" y="141935"/>
                  </a:lnTo>
                  <a:lnTo>
                    <a:pt x="92392" y="145516"/>
                  </a:lnTo>
                  <a:lnTo>
                    <a:pt x="92303" y="145884"/>
                  </a:lnTo>
                  <a:lnTo>
                    <a:pt x="92202" y="146215"/>
                  </a:lnTo>
                  <a:lnTo>
                    <a:pt x="92113" y="146532"/>
                  </a:lnTo>
                  <a:lnTo>
                    <a:pt x="92011" y="146862"/>
                  </a:lnTo>
                  <a:lnTo>
                    <a:pt x="91909" y="147180"/>
                  </a:lnTo>
                  <a:lnTo>
                    <a:pt x="91795" y="147497"/>
                  </a:lnTo>
                  <a:lnTo>
                    <a:pt x="91681" y="147840"/>
                  </a:lnTo>
                  <a:lnTo>
                    <a:pt x="91554" y="148183"/>
                  </a:lnTo>
                  <a:lnTo>
                    <a:pt x="91427" y="148526"/>
                  </a:lnTo>
                  <a:lnTo>
                    <a:pt x="91325" y="148831"/>
                  </a:lnTo>
                  <a:lnTo>
                    <a:pt x="91211" y="149098"/>
                  </a:lnTo>
                  <a:lnTo>
                    <a:pt x="91109" y="149364"/>
                  </a:lnTo>
                  <a:lnTo>
                    <a:pt x="91020" y="149580"/>
                  </a:lnTo>
                  <a:lnTo>
                    <a:pt x="90957" y="149745"/>
                  </a:lnTo>
                  <a:lnTo>
                    <a:pt x="90881" y="149910"/>
                  </a:lnTo>
                  <a:lnTo>
                    <a:pt x="90805" y="150075"/>
                  </a:lnTo>
                  <a:lnTo>
                    <a:pt x="90728" y="150228"/>
                  </a:lnTo>
                  <a:lnTo>
                    <a:pt x="90652" y="150393"/>
                  </a:lnTo>
                  <a:lnTo>
                    <a:pt x="90170" y="151193"/>
                  </a:lnTo>
                  <a:lnTo>
                    <a:pt x="90055" y="151371"/>
                  </a:lnTo>
                  <a:lnTo>
                    <a:pt x="89903" y="151549"/>
                  </a:lnTo>
                  <a:lnTo>
                    <a:pt x="89725" y="151739"/>
                  </a:lnTo>
                  <a:lnTo>
                    <a:pt x="89547" y="151930"/>
                  </a:lnTo>
                  <a:lnTo>
                    <a:pt x="89357" y="152107"/>
                  </a:lnTo>
                  <a:lnTo>
                    <a:pt x="89141" y="152285"/>
                  </a:lnTo>
                  <a:lnTo>
                    <a:pt x="88938" y="152463"/>
                  </a:lnTo>
                  <a:lnTo>
                    <a:pt x="88722" y="152641"/>
                  </a:lnTo>
                  <a:lnTo>
                    <a:pt x="88493" y="152793"/>
                  </a:lnTo>
                  <a:lnTo>
                    <a:pt x="88265" y="152958"/>
                  </a:lnTo>
                  <a:lnTo>
                    <a:pt x="88036" y="153111"/>
                  </a:lnTo>
                  <a:lnTo>
                    <a:pt x="87795" y="153263"/>
                  </a:lnTo>
                  <a:lnTo>
                    <a:pt x="87566" y="153416"/>
                  </a:lnTo>
                  <a:lnTo>
                    <a:pt x="87033" y="153746"/>
                  </a:lnTo>
                  <a:lnTo>
                    <a:pt x="86194" y="154254"/>
                  </a:lnTo>
                  <a:lnTo>
                    <a:pt x="85369" y="154762"/>
                  </a:lnTo>
                  <a:lnTo>
                    <a:pt x="84582" y="155244"/>
                  </a:lnTo>
                  <a:lnTo>
                    <a:pt x="83832" y="155702"/>
                  </a:lnTo>
                  <a:lnTo>
                    <a:pt x="83096" y="156159"/>
                  </a:lnTo>
                  <a:lnTo>
                    <a:pt x="82689" y="156413"/>
                  </a:lnTo>
                  <a:lnTo>
                    <a:pt x="82511" y="156489"/>
                  </a:lnTo>
                  <a:lnTo>
                    <a:pt x="82029" y="156629"/>
                  </a:lnTo>
                  <a:lnTo>
                    <a:pt x="81889" y="156654"/>
                  </a:lnTo>
                  <a:lnTo>
                    <a:pt x="81711" y="156641"/>
                  </a:lnTo>
                  <a:lnTo>
                    <a:pt x="81559" y="156603"/>
                  </a:lnTo>
                  <a:lnTo>
                    <a:pt x="81407" y="156502"/>
                  </a:lnTo>
                  <a:lnTo>
                    <a:pt x="81241" y="156298"/>
                  </a:lnTo>
                  <a:lnTo>
                    <a:pt x="81153" y="156133"/>
                  </a:lnTo>
                  <a:lnTo>
                    <a:pt x="81089" y="155956"/>
                  </a:lnTo>
                  <a:lnTo>
                    <a:pt x="81051" y="155765"/>
                  </a:lnTo>
                  <a:lnTo>
                    <a:pt x="81013" y="155562"/>
                  </a:lnTo>
                  <a:lnTo>
                    <a:pt x="81000" y="155346"/>
                  </a:lnTo>
                  <a:lnTo>
                    <a:pt x="81013" y="155079"/>
                  </a:lnTo>
                  <a:lnTo>
                    <a:pt x="81038" y="154940"/>
                  </a:lnTo>
                  <a:lnTo>
                    <a:pt x="81064" y="154800"/>
                  </a:lnTo>
                  <a:lnTo>
                    <a:pt x="81114" y="154660"/>
                  </a:lnTo>
                  <a:lnTo>
                    <a:pt x="81203" y="154406"/>
                  </a:lnTo>
                  <a:lnTo>
                    <a:pt x="81292" y="154203"/>
                  </a:lnTo>
                  <a:lnTo>
                    <a:pt x="81394" y="154012"/>
                  </a:lnTo>
                  <a:lnTo>
                    <a:pt x="81495" y="153835"/>
                  </a:lnTo>
                  <a:lnTo>
                    <a:pt x="81572" y="153670"/>
                  </a:lnTo>
                  <a:lnTo>
                    <a:pt x="81648" y="153530"/>
                  </a:lnTo>
                  <a:lnTo>
                    <a:pt x="81775" y="153339"/>
                  </a:lnTo>
                  <a:lnTo>
                    <a:pt x="81876" y="153200"/>
                  </a:lnTo>
                  <a:lnTo>
                    <a:pt x="82016" y="153022"/>
                  </a:lnTo>
                  <a:lnTo>
                    <a:pt x="82169" y="152895"/>
                  </a:lnTo>
                  <a:lnTo>
                    <a:pt x="82321" y="152806"/>
                  </a:lnTo>
                  <a:lnTo>
                    <a:pt x="82473" y="152692"/>
                  </a:lnTo>
                  <a:lnTo>
                    <a:pt x="82588" y="152552"/>
                  </a:lnTo>
                  <a:lnTo>
                    <a:pt x="82600" y="152400"/>
                  </a:lnTo>
                  <a:lnTo>
                    <a:pt x="82575" y="152260"/>
                  </a:lnTo>
                  <a:lnTo>
                    <a:pt x="82511" y="152095"/>
                  </a:lnTo>
                  <a:lnTo>
                    <a:pt x="82435" y="151930"/>
                  </a:lnTo>
                  <a:lnTo>
                    <a:pt x="82372" y="151790"/>
                  </a:lnTo>
                  <a:lnTo>
                    <a:pt x="82321" y="151625"/>
                  </a:lnTo>
                  <a:lnTo>
                    <a:pt x="82270" y="151447"/>
                  </a:lnTo>
                  <a:lnTo>
                    <a:pt x="82245" y="151257"/>
                  </a:lnTo>
                  <a:lnTo>
                    <a:pt x="82245" y="151104"/>
                  </a:lnTo>
                  <a:lnTo>
                    <a:pt x="82270" y="150914"/>
                  </a:lnTo>
                  <a:lnTo>
                    <a:pt x="82346" y="150710"/>
                  </a:lnTo>
                  <a:lnTo>
                    <a:pt x="82499" y="150533"/>
                  </a:lnTo>
                  <a:lnTo>
                    <a:pt x="82664" y="150418"/>
                  </a:lnTo>
                  <a:lnTo>
                    <a:pt x="82842" y="150329"/>
                  </a:lnTo>
                  <a:lnTo>
                    <a:pt x="82981" y="150241"/>
                  </a:lnTo>
                  <a:lnTo>
                    <a:pt x="83108" y="150152"/>
                  </a:lnTo>
                  <a:lnTo>
                    <a:pt x="83210" y="149999"/>
                  </a:lnTo>
                  <a:lnTo>
                    <a:pt x="83223" y="149847"/>
                  </a:lnTo>
                  <a:lnTo>
                    <a:pt x="83197" y="149682"/>
                  </a:lnTo>
                  <a:lnTo>
                    <a:pt x="83146" y="149517"/>
                  </a:lnTo>
                  <a:lnTo>
                    <a:pt x="83083" y="149339"/>
                  </a:lnTo>
                  <a:lnTo>
                    <a:pt x="83058" y="149186"/>
                  </a:lnTo>
                  <a:lnTo>
                    <a:pt x="83045" y="149021"/>
                  </a:lnTo>
                  <a:lnTo>
                    <a:pt x="83083" y="148856"/>
                  </a:lnTo>
                  <a:lnTo>
                    <a:pt x="83134" y="148704"/>
                  </a:lnTo>
                  <a:lnTo>
                    <a:pt x="83223" y="148513"/>
                  </a:lnTo>
                  <a:lnTo>
                    <a:pt x="83299" y="148374"/>
                  </a:lnTo>
                  <a:lnTo>
                    <a:pt x="83400" y="148183"/>
                  </a:lnTo>
                  <a:lnTo>
                    <a:pt x="83477" y="148018"/>
                  </a:lnTo>
                  <a:lnTo>
                    <a:pt x="83540" y="147878"/>
                  </a:lnTo>
                  <a:lnTo>
                    <a:pt x="83566" y="147739"/>
                  </a:lnTo>
                  <a:lnTo>
                    <a:pt x="83566" y="147574"/>
                  </a:lnTo>
                  <a:lnTo>
                    <a:pt x="83489" y="147434"/>
                  </a:lnTo>
                  <a:lnTo>
                    <a:pt x="83350" y="147332"/>
                  </a:lnTo>
                  <a:lnTo>
                    <a:pt x="83185" y="147231"/>
                  </a:lnTo>
                  <a:lnTo>
                    <a:pt x="83045" y="147116"/>
                  </a:lnTo>
                  <a:lnTo>
                    <a:pt x="82969" y="146964"/>
                  </a:lnTo>
                  <a:lnTo>
                    <a:pt x="82956" y="146824"/>
                  </a:lnTo>
                  <a:lnTo>
                    <a:pt x="82981" y="146685"/>
                  </a:lnTo>
                  <a:lnTo>
                    <a:pt x="83019" y="146532"/>
                  </a:lnTo>
                  <a:lnTo>
                    <a:pt x="83070" y="146354"/>
                  </a:lnTo>
                  <a:lnTo>
                    <a:pt x="83134" y="146138"/>
                  </a:lnTo>
                  <a:lnTo>
                    <a:pt x="83172" y="145986"/>
                  </a:lnTo>
                  <a:lnTo>
                    <a:pt x="83223" y="145834"/>
                  </a:lnTo>
                  <a:lnTo>
                    <a:pt x="83261" y="145669"/>
                  </a:lnTo>
                  <a:lnTo>
                    <a:pt x="83286" y="145516"/>
                  </a:lnTo>
                  <a:lnTo>
                    <a:pt x="83324" y="145351"/>
                  </a:lnTo>
                  <a:lnTo>
                    <a:pt x="83350" y="145186"/>
                  </a:lnTo>
                  <a:lnTo>
                    <a:pt x="83362" y="145021"/>
                  </a:lnTo>
                  <a:lnTo>
                    <a:pt x="83362" y="144868"/>
                  </a:lnTo>
                  <a:lnTo>
                    <a:pt x="83362" y="144691"/>
                  </a:lnTo>
                  <a:lnTo>
                    <a:pt x="83210" y="143891"/>
                  </a:lnTo>
                  <a:lnTo>
                    <a:pt x="83134" y="143675"/>
                  </a:lnTo>
                  <a:lnTo>
                    <a:pt x="83070" y="143510"/>
                  </a:lnTo>
                  <a:lnTo>
                    <a:pt x="82994" y="143357"/>
                  </a:lnTo>
                  <a:lnTo>
                    <a:pt x="82905" y="143205"/>
                  </a:lnTo>
                  <a:lnTo>
                    <a:pt x="82765" y="143116"/>
                  </a:lnTo>
                  <a:lnTo>
                    <a:pt x="82651" y="143256"/>
                  </a:lnTo>
                  <a:lnTo>
                    <a:pt x="82613" y="143408"/>
                  </a:lnTo>
                  <a:lnTo>
                    <a:pt x="82575" y="143560"/>
                  </a:lnTo>
                  <a:lnTo>
                    <a:pt x="82537" y="143776"/>
                  </a:lnTo>
                  <a:lnTo>
                    <a:pt x="82499" y="144030"/>
                  </a:lnTo>
                  <a:lnTo>
                    <a:pt x="82461" y="144272"/>
                  </a:lnTo>
                  <a:lnTo>
                    <a:pt x="82448" y="144411"/>
                  </a:lnTo>
                  <a:lnTo>
                    <a:pt x="82423" y="144703"/>
                  </a:lnTo>
                  <a:lnTo>
                    <a:pt x="82397" y="144894"/>
                  </a:lnTo>
                  <a:lnTo>
                    <a:pt x="82372" y="145084"/>
                  </a:lnTo>
                  <a:lnTo>
                    <a:pt x="82334" y="145326"/>
                  </a:lnTo>
                  <a:lnTo>
                    <a:pt x="82296" y="145605"/>
                  </a:lnTo>
                  <a:lnTo>
                    <a:pt x="82245" y="145884"/>
                  </a:lnTo>
                  <a:lnTo>
                    <a:pt x="82194" y="146126"/>
                  </a:lnTo>
                  <a:lnTo>
                    <a:pt x="82118" y="146342"/>
                  </a:lnTo>
                  <a:lnTo>
                    <a:pt x="82054" y="146558"/>
                  </a:lnTo>
                  <a:lnTo>
                    <a:pt x="81991" y="146786"/>
                  </a:lnTo>
                  <a:lnTo>
                    <a:pt x="81915" y="147002"/>
                  </a:lnTo>
                  <a:lnTo>
                    <a:pt x="81838" y="147231"/>
                  </a:lnTo>
                  <a:lnTo>
                    <a:pt x="81737" y="147472"/>
                  </a:lnTo>
                  <a:lnTo>
                    <a:pt x="81597" y="147739"/>
                  </a:lnTo>
                  <a:lnTo>
                    <a:pt x="81470" y="148005"/>
                  </a:lnTo>
                  <a:lnTo>
                    <a:pt x="81356" y="148234"/>
                  </a:lnTo>
                  <a:lnTo>
                    <a:pt x="81241" y="148399"/>
                  </a:lnTo>
                  <a:lnTo>
                    <a:pt x="81127" y="148564"/>
                  </a:lnTo>
                  <a:lnTo>
                    <a:pt x="81026" y="148704"/>
                  </a:lnTo>
                  <a:lnTo>
                    <a:pt x="80848" y="148907"/>
                  </a:lnTo>
                  <a:lnTo>
                    <a:pt x="80695" y="149072"/>
                  </a:lnTo>
                  <a:lnTo>
                    <a:pt x="80518" y="149225"/>
                  </a:lnTo>
                  <a:lnTo>
                    <a:pt x="80378" y="149326"/>
                  </a:lnTo>
                  <a:lnTo>
                    <a:pt x="80111" y="149517"/>
                  </a:lnTo>
                  <a:lnTo>
                    <a:pt x="79959" y="149567"/>
                  </a:lnTo>
                  <a:lnTo>
                    <a:pt x="79806" y="149631"/>
                  </a:lnTo>
                  <a:lnTo>
                    <a:pt x="79667" y="149682"/>
                  </a:lnTo>
                  <a:lnTo>
                    <a:pt x="79540" y="149707"/>
                  </a:lnTo>
                  <a:lnTo>
                    <a:pt x="79298" y="149758"/>
                  </a:lnTo>
                  <a:lnTo>
                    <a:pt x="79159" y="149771"/>
                  </a:lnTo>
                  <a:lnTo>
                    <a:pt x="79032" y="149783"/>
                  </a:lnTo>
                  <a:lnTo>
                    <a:pt x="78778" y="149771"/>
                  </a:lnTo>
                  <a:lnTo>
                    <a:pt x="78536" y="149733"/>
                  </a:lnTo>
                  <a:lnTo>
                    <a:pt x="78359" y="149682"/>
                  </a:lnTo>
                  <a:lnTo>
                    <a:pt x="77965" y="149428"/>
                  </a:lnTo>
                  <a:lnTo>
                    <a:pt x="77825" y="149288"/>
                  </a:lnTo>
                  <a:lnTo>
                    <a:pt x="77724" y="149085"/>
                  </a:lnTo>
                  <a:lnTo>
                    <a:pt x="77673" y="148932"/>
                  </a:lnTo>
                  <a:lnTo>
                    <a:pt x="77635" y="148717"/>
                  </a:lnTo>
                  <a:lnTo>
                    <a:pt x="77635" y="148475"/>
                  </a:lnTo>
                  <a:lnTo>
                    <a:pt x="77673" y="148209"/>
                  </a:lnTo>
                  <a:lnTo>
                    <a:pt x="77762" y="147967"/>
                  </a:lnTo>
                  <a:lnTo>
                    <a:pt x="77863" y="147726"/>
                  </a:lnTo>
                  <a:lnTo>
                    <a:pt x="77978" y="147485"/>
                  </a:lnTo>
                  <a:lnTo>
                    <a:pt x="78066" y="147294"/>
                  </a:lnTo>
                  <a:lnTo>
                    <a:pt x="78143" y="147129"/>
                  </a:lnTo>
                  <a:lnTo>
                    <a:pt x="78219" y="146926"/>
                  </a:lnTo>
                  <a:lnTo>
                    <a:pt x="78270" y="146735"/>
                  </a:lnTo>
                  <a:lnTo>
                    <a:pt x="78308" y="146469"/>
                  </a:lnTo>
                  <a:lnTo>
                    <a:pt x="78333" y="146329"/>
                  </a:lnTo>
                  <a:lnTo>
                    <a:pt x="78333" y="146189"/>
                  </a:lnTo>
                  <a:lnTo>
                    <a:pt x="78333" y="146037"/>
                  </a:lnTo>
                  <a:lnTo>
                    <a:pt x="78333" y="145884"/>
                  </a:lnTo>
                  <a:lnTo>
                    <a:pt x="78320" y="145745"/>
                  </a:lnTo>
                  <a:lnTo>
                    <a:pt x="78308" y="145592"/>
                  </a:lnTo>
                  <a:lnTo>
                    <a:pt x="78308" y="145440"/>
                  </a:lnTo>
                  <a:lnTo>
                    <a:pt x="78295" y="145211"/>
                  </a:lnTo>
                  <a:lnTo>
                    <a:pt x="78282" y="144970"/>
                  </a:lnTo>
                  <a:lnTo>
                    <a:pt x="78282" y="144818"/>
                  </a:lnTo>
                  <a:lnTo>
                    <a:pt x="78282" y="144678"/>
                  </a:lnTo>
                  <a:lnTo>
                    <a:pt x="78295" y="144526"/>
                  </a:lnTo>
                  <a:lnTo>
                    <a:pt x="78320" y="144348"/>
                  </a:lnTo>
                  <a:lnTo>
                    <a:pt x="78359" y="144183"/>
                  </a:lnTo>
                  <a:lnTo>
                    <a:pt x="78384" y="144030"/>
                  </a:lnTo>
                  <a:lnTo>
                    <a:pt x="78422" y="143891"/>
                  </a:lnTo>
                  <a:lnTo>
                    <a:pt x="78498" y="143624"/>
                  </a:lnTo>
                  <a:lnTo>
                    <a:pt x="78536" y="143497"/>
                  </a:lnTo>
                  <a:lnTo>
                    <a:pt x="78625" y="143230"/>
                  </a:lnTo>
                  <a:lnTo>
                    <a:pt x="78701" y="142976"/>
                  </a:lnTo>
                  <a:lnTo>
                    <a:pt x="78752" y="142824"/>
                  </a:lnTo>
                  <a:lnTo>
                    <a:pt x="78790" y="142659"/>
                  </a:lnTo>
                  <a:lnTo>
                    <a:pt x="78828" y="142494"/>
                  </a:lnTo>
                  <a:lnTo>
                    <a:pt x="78867" y="142328"/>
                  </a:lnTo>
                  <a:lnTo>
                    <a:pt x="78892" y="142163"/>
                  </a:lnTo>
                  <a:lnTo>
                    <a:pt x="78917" y="142011"/>
                  </a:lnTo>
                  <a:lnTo>
                    <a:pt x="78930" y="141833"/>
                  </a:lnTo>
                  <a:lnTo>
                    <a:pt x="78943" y="141668"/>
                  </a:lnTo>
                  <a:lnTo>
                    <a:pt x="78955" y="141490"/>
                  </a:lnTo>
                  <a:lnTo>
                    <a:pt x="78955" y="141287"/>
                  </a:lnTo>
                  <a:lnTo>
                    <a:pt x="78955" y="141058"/>
                  </a:lnTo>
                  <a:lnTo>
                    <a:pt x="78955" y="140817"/>
                  </a:lnTo>
                  <a:lnTo>
                    <a:pt x="78955" y="140589"/>
                  </a:lnTo>
                  <a:lnTo>
                    <a:pt x="78930" y="140347"/>
                  </a:lnTo>
                  <a:lnTo>
                    <a:pt x="78917" y="140119"/>
                  </a:lnTo>
                  <a:lnTo>
                    <a:pt x="78905" y="139877"/>
                  </a:lnTo>
                  <a:lnTo>
                    <a:pt x="78879" y="139661"/>
                  </a:lnTo>
                  <a:lnTo>
                    <a:pt x="78867" y="139433"/>
                  </a:lnTo>
                  <a:lnTo>
                    <a:pt x="78854" y="139230"/>
                  </a:lnTo>
                  <a:lnTo>
                    <a:pt x="78841" y="139065"/>
                  </a:lnTo>
                  <a:lnTo>
                    <a:pt x="78828" y="138887"/>
                  </a:lnTo>
                  <a:lnTo>
                    <a:pt x="78816" y="138734"/>
                  </a:lnTo>
                  <a:lnTo>
                    <a:pt x="78803" y="138480"/>
                  </a:lnTo>
                  <a:lnTo>
                    <a:pt x="78803" y="138226"/>
                  </a:lnTo>
                  <a:lnTo>
                    <a:pt x="78816" y="137972"/>
                  </a:lnTo>
                  <a:lnTo>
                    <a:pt x="78841" y="137718"/>
                  </a:lnTo>
                  <a:lnTo>
                    <a:pt x="78867" y="137591"/>
                  </a:lnTo>
                  <a:lnTo>
                    <a:pt x="78905" y="137452"/>
                  </a:lnTo>
                  <a:lnTo>
                    <a:pt x="78943" y="137312"/>
                  </a:lnTo>
                  <a:lnTo>
                    <a:pt x="79209" y="136804"/>
                  </a:lnTo>
                  <a:lnTo>
                    <a:pt x="79298" y="136652"/>
                  </a:lnTo>
                  <a:lnTo>
                    <a:pt x="79400" y="136499"/>
                  </a:lnTo>
                  <a:lnTo>
                    <a:pt x="79502" y="136347"/>
                  </a:lnTo>
                  <a:lnTo>
                    <a:pt x="79616" y="136182"/>
                  </a:lnTo>
                  <a:lnTo>
                    <a:pt x="79730" y="135966"/>
                  </a:lnTo>
                  <a:lnTo>
                    <a:pt x="79857" y="135699"/>
                  </a:lnTo>
                  <a:lnTo>
                    <a:pt x="79908" y="135547"/>
                  </a:lnTo>
                  <a:lnTo>
                    <a:pt x="79971" y="135394"/>
                  </a:lnTo>
                  <a:lnTo>
                    <a:pt x="80010" y="135242"/>
                  </a:lnTo>
                  <a:lnTo>
                    <a:pt x="80060" y="135077"/>
                  </a:lnTo>
                  <a:lnTo>
                    <a:pt x="80111" y="134924"/>
                  </a:lnTo>
                  <a:lnTo>
                    <a:pt x="80149" y="134759"/>
                  </a:lnTo>
                  <a:lnTo>
                    <a:pt x="80187" y="134594"/>
                  </a:lnTo>
                  <a:lnTo>
                    <a:pt x="80238" y="134429"/>
                  </a:lnTo>
                  <a:lnTo>
                    <a:pt x="80276" y="134264"/>
                  </a:lnTo>
                  <a:lnTo>
                    <a:pt x="80314" y="134112"/>
                  </a:lnTo>
                  <a:lnTo>
                    <a:pt x="80378" y="133908"/>
                  </a:lnTo>
                  <a:lnTo>
                    <a:pt x="80454" y="133680"/>
                  </a:lnTo>
                  <a:lnTo>
                    <a:pt x="80518" y="133451"/>
                  </a:lnTo>
                  <a:lnTo>
                    <a:pt x="80619" y="133210"/>
                  </a:lnTo>
                  <a:lnTo>
                    <a:pt x="80746" y="132969"/>
                  </a:lnTo>
                  <a:lnTo>
                    <a:pt x="80860" y="132727"/>
                  </a:lnTo>
                  <a:lnTo>
                    <a:pt x="81610" y="131559"/>
                  </a:lnTo>
                  <a:lnTo>
                    <a:pt x="81737" y="131381"/>
                  </a:lnTo>
                  <a:lnTo>
                    <a:pt x="81876" y="131203"/>
                  </a:lnTo>
                  <a:lnTo>
                    <a:pt x="82016" y="131025"/>
                  </a:lnTo>
                  <a:lnTo>
                    <a:pt x="82156" y="130860"/>
                  </a:lnTo>
                  <a:lnTo>
                    <a:pt x="82296" y="130708"/>
                  </a:lnTo>
                  <a:lnTo>
                    <a:pt x="82423" y="130543"/>
                  </a:lnTo>
                  <a:lnTo>
                    <a:pt x="82550" y="130390"/>
                  </a:lnTo>
                  <a:lnTo>
                    <a:pt x="82677" y="130251"/>
                  </a:lnTo>
                  <a:lnTo>
                    <a:pt x="82804" y="130098"/>
                  </a:lnTo>
                  <a:lnTo>
                    <a:pt x="82918" y="129959"/>
                  </a:lnTo>
                  <a:lnTo>
                    <a:pt x="83045" y="129806"/>
                  </a:lnTo>
                  <a:lnTo>
                    <a:pt x="83159" y="129654"/>
                  </a:lnTo>
                  <a:lnTo>
                    <a:pt x="83261" y="129501"/>
                  </a:lnTo>
                  <a:lnTo>
                    <a:pt x="83362" y="129349"/>
                  </a:lnTo>
                  <a:lnTo>
                    <a:pt x="83464" y="129197"/>
                  </a:lnTo>
                  <a:lnTo>
                    <a:pt x="83553" y="129057"/>
                  </a:lnTo>
                  <a:lnTo>
                    <a:pt x="83667" y="128803"/>
                  </a:lnTo>
                  <a:lnTo>
                    <a:pt x="83769" y="128562"/>
                  </a:lnTo>
                  <a:lnTo>
                    <a:pt x="83807" y="128435"/>
                  </a:lnTo>
                  <a:lnTo>
                    <a:pt x="83858" y="128295"/>
                  </a:lnTo>
                  <a:lnTo>
                    <a:pt x="83883" y="128117"/>
                  </a:lnTo>
                  <a:lnTo>
                    <a:pt x="83921" y="127952"/>
                  </a:lnTo>
                  <a:lnTo>
                    <a:pt x="83947" y="127774"/>
                  </a:lnTo>
                  <a:lnTo>
                    <a:pt x="83959" y="127596"/>
                  </a:lnTo>
                  <a:lnTo>
                    <a:pt x="83959" y="127419"/>
                  </a:lnTo>
                  <a:lnTo>
                    <a:pt x="83972" y="127241"/>
                  </a:lnTo>
                  <a:lnTo>
                    <a:pt x="83959" y="127050"/>
                  </a:lnTo>
                  <a:lnTo>
                    <a:pt x="83959" y="126873"/>
                  </a:lnTo>
                  <a:lnTo>
                    <a:pt x="83947" y="126695"/>
                  </a:lnTo>
                  <a:lnTo>
                    <a:pt x="83934" y="126504"/>
                  </a:lnTo>
                  <a:lnTo>
                    <a:pt x="83921" y="126326"/>
                  </a:lnTo>
                  <a:lnTo>
                    <a:pt x="83896" y="126085"/>
                  </a:lnTo>
                  <a:lnTo>
                    <a:pt x="83858" y="125780"/>
                  </a:lnTo>
                  <a:lnTo>
                    <a:pt x="83820" y="125463"/>
                  </a:lnTo>
                  <a:lnTo>
                    <a:pt x="83769" y="125056"/>
                  </a:lnTo>
                  <a:lnTo>
                    <a:pt x="83705" y="124536"/>
                  </a:lnTo>
                  <a:lnTo>
                    <a:pt x="83642" y="124015"/>
                  </a:lnTo>
                  <a:lnTo>
                    <a:pt x="83591" y="123532"/>
                  </a:lnTo>
                  <a:lnTo>
                    <a:pt x="83527" y="123075"/>
                  </a:lnTo>
                  <a:lnTo>
                    <a:pt x="83477" y="122631"/>
                  </a:lnTo>
                  <a:lnTo>
                    <a:pt x="83439" y="122250"/>
                  </a:lnTo>
                  <a:lnTo>
                    <a:pt x="83413" y="121945"/>
                  </a:lnTo>
                  <a:lnTo>
                    <a:pt x="83375" y="121653"/>
                  </a:lnTo>
                  <a:lnTo>
                    <a:pt x="83350" y="121348"/>
                  </a:lnTo>
                  <a:lnTo>
                    <a:pt x="83337" y="121043"/>
                  </a:lnTo>
                  <a:lnTo>
                    <a:pt x="83312" y="120738"/>
                  </a:lnTo>
                  <a:lnTo>
                    <a:pt x="83286" y="120446"/>
                  </a:lnTo>
                  <a:lnTo>
                    <a:pt x="83261" y="120142"/>
                  </a:lnTo>
                  <a:lnTo>
                    <a:pt x="83248" y="119837"/>
                  </a:lnTo>
                  <a:lnTo>
                    <a:pt x="83223" y="119532"/>
                  </a:lnTo>
                  <a:lnTo>
                    <a:pt x="83185" y="119240"/>
                  </a:lnTo>
                  <a:lnTo>
                    <a:pt x="83159" y="118935"/>
                  </a:lnTo>
                  <a:lnTo>
                    <a:pt x="83121" y="118630"/>
                  </a:lnTo>
                  <a:lnTo>
                    <a:pt x="83083" y="118338"/>
                  </a:lnTo>
                  <a:lnTo>
                    <a:pt x="83045" y="118033"/>
                  </a:lnTo>
                  <a:lnTo>
                    <a:pt x="82981" y="117716"/>
                  </a:lnTo>
                  <a:lnTo>
                    <a:pt x="82905" y="117373"/>
                  </a:lnTo>
                  <a:lnTo>
                    <a:pt x="82842" y="117030"/>
                  </a:lnTo>
                  <a:lnTo>
                    <a:pt x="82753" y="116713"/>
                  </a:lnTo>
                  <a:lnTo>
                    <a:pt x="82651" y="116420"/>
                  </a:lnTo>
                  <a:lnTo>
                    <a:pt x="82537" y="116116"/>
                  </a:lnTo>
                  <a:lnTo>
                    <a:pt x="82448" y="115862"/>
                  </a:lnTo>
                  <a:lnTo>
                    <a:pt x="82359" y="115646"/>
                  </a:lnTo>
                  <a:lnTo>
                    <a:pt x="82283" y="115430"/>
                  </a:lnTo>
                  <a:lnTo>
                    <a:pt x="82194" y="115227"/>
                  </a:lnTo>
                  <a:lnTo>
                    <a:pt x="82118" y="115011"/>
                  </a:lnTo>
                  <a:lnTo>
                    <a:pt x="82042" y="114795"/>
                  </a:lnTo>
                  <a:lnTo>
                    <a:pt x="81965" y="114579"/>
                  </a:lnTo>
                  <a:lnTo>
                    <a:pt x="81889" y="114363"/>
                  </a:lnTo>
                  <a:lnTo>
                    <a:pt x="81813" y="114147"/>
                  </a:lnTo>
                  <a:lnTo>
                    <a:pt x="81762" y="113944"/>
                  </a:lnTo>
                  <a:lnTo>
                    <a:pt x="81724" y="113779"/>
                  </a:lnTo>
                  <a:lnTo>
                    <a:pt x="81673" y="113601"/>
                  </a:lnTo>
                  <a:lnTo>
                    <a:pt x="81635" y="113423"/>
                  </a:lnTo>
                  <a:lnTo>
                    <a:pt x="81610" y="113233"/>
                  </a:lnTo>
                  <a:lnTo>
                    <a:pt x="81572" y="113030"/>
                  </a:lnTo>
                  <a:lnTo>
                    <a:pt x="81546" y="112801"/>
                  </a:lnTo>
                  <a:lnTo>
                    <a:pt x="81521" y="112534"/>
                  </a:lnTo>
                  <a:lnTo>
                    <a:pt x="81495" y="112268"/>
                  </a:lnTo>
                  <a:lnTo>
                    <a:pt x="81483" y="112001"/>
                  </a:lnTo>
                  <a:lnTo>
                    <a:pt x="81470" y="111721"/>
                  </a:lnTo>
                  <a:lnTo>
                    <a:pt x="81457" y="111455"/>
                  </a:lnTo>
                  <a:lnTo>
                    <a:pt x="81445" y="111213"/>
                  </a:lnTo>
                  <a:lnTo>
                    <a:pt x="81445" y="111010"/>
                  </a:lnTo>
                  <a:lnTo>
                    <a:pt x="81432" y="110807"/>
                  </a:lnTo>
                  <a:lnTo>
                    <a:pt x="81419" y="110642"/>
                  </a:lnTo>
                  <a:lnTo>
                    <a:pt x="81407" y="110502"/>
                  </a:lnTo>
                  <a:lnTo>
                    <a:pt x="81407" y="110363"/>
                  </a:lnTo>
                  <a:lnTo>
                    <a:pt x="81381" y="110185"/>
                  </a:lnTo>
                  <a:lnTo>
                    <a:pt x="81368" y="109943"/>
                  </a:lnTo>
                  <a:lnTo>
                    <a:pt x="81343" y="109702"/>
                  </a:lnTo>
                  <a:lnTo>
                    <a:pt x="81292" y="109461"/>
                  </a:lnTo>
                  <a:lnTo>
                    <a:pt x="81229" y="109181"/>
                  </a:lnTo>
                  <a:lnTo>
                    <a:pt x="81165" y="108915"/>
                  </a:lnTo>
                  <a:lnTo>
                    <a:pt x="81114" y="108686"/>
                  </a:lnTo>
                  <a:lnTo>
                    <a:pt x="81064" y="108508"/>
                  </a:lnTo>
                  <a:lnTo>
                    <a:pt x="81013" y="108318"/>
                  </a:lnTo>
                  <a:lnTo>
                    <a:pt x="80937" y="108102"/>
                  </a:lnTo>
                  <a:lnTo>
                    <a:pt x="80899" y="107950"/>
                  </a:lnTo>
                  <a:lnTo>
                    <a:pt x="80746" y="107937"/>
                  </a:lnTo>
                  <a:lnTo>
                    <a:pt x="80581" y="107937"/>
                  </a:lnTo>
                  <a:lnTo>
                    <a:pt x="80365" y="107950"/>
                  </a:lnTo>
                  <a:lnTo>
                    <a:pt x="80137" y="107950"/>
                  </a:lnTo>
                  <a:lnTo>
                    <a:pt x="79921" y="107950"/>
                  </a:lnTo>
                  <a:lnTo>
                    <a:pt x="79705" y="107924"/>
                  </a:lnTo>
                  <a:lnTo>
                    <a:pt x="79489" y="107873"/>
                  </a:lnTo>
                  <a:lnTo>
                    <a:pt x="78498" y="107264"/>
                  </a:lnTo>
                  <a:lnTo>
                    <a:pt x="78371" y="107137"/>
                  </a:lnTo>
                  <a:lnTo>
                    <a:pt x="78257" y="106984"/>
                  </a:lnTo>
                  <a:lnTo>
                    <a:pt x="78143" y="106832"/>
                  </a:lnTo>
                  <a:lnTo>
                    <a:pt x="78041" y="106667"/>
                  </a:lnTo>
                  <a:lnTo>
                    <a:pt x="77939" y="106502"/>
                  </a:lnTo>
                  <a:lnTo>
                    <a:pt x="77851" y="106337"/>
                  </a:lnTo>
                  <a:lnTo>
                    <a:pt x="77774" y="106172"/>
                  </a:lnTo>
                  <a:lnTo>
                    <a:pt x="77698" y="106006"/>
                  </a:lnTo>
                  <a:lnTo>
                    <a:pt x="77647" y="105841"/>
                  </a:lnTo>
                  <a:lnTo>
                    <a:pt x="77584" y="105676"/>
                  </a:lnTo>
                  <a:lnTo>
                    <a:pt x="77546" y="105537"/>
                  </a:lnTo>
                  <a:lnTo>
                    <a:pt x="77508" y="105397"/>
                  </a:lnTo>
                  <a:lnTo>
                    <a:pt x="77482" y="105244"/>
                  </a:lnTo>
                  <a:lnTo>
                    <a:pt x="77457" y="105092"/>
                  </a:lnTo>
                  <a:lnTo>
                    <a:pt x="77444" y="104914"/>
                  </a:lnTo>
                  <a:lnTo>
                    <a:pt x="77419" y="104736"/>
                  </a:lnTo>
                  <a:lnTo>
                    <a:pt x="77419" y="104559"/>
                  </a:lnTo>
                  <a:lnTo>
                    <a:pt x="77431" y="104381"/>
                  </a:lnTo>
                  <a:lnTo>
                    <a:pt x="77444" y="104190"/>
                  </a:lnTo>
                  <a:lnTo>
                    <a:pt x="77470" y="104013"/>
                  </a:lnTo>
                  <a:lnTo>
                    <a:pt x="77482" y="103860"/>
                  </a:lnTo>
                  <a:lnTo>
                    <a:pt x="77508" y="103695"/>
                  </a:lnTo>
                  <a:lnTo>
                    <a:pt x="77533" y="103543"/>
                  </a:lnTo>
                  <a:lnTo>
                    <a:pt x="77571" y="103403"/>
                  </a:lnTo>
                  <a:lnTo>
                    <a:pt x="77597" y="103251"/>
                  </a:lnTo>
                  <a:lnTo>
                    <a:pt x="77622" y="103111"/>
                  </a:lnTo>
                  <a:lnTo>
                    <a:pt x="77647" y="102971"/>
                  </a:lnTo>
                  <a:lnTo>
                    <a:pt x="77711" y="102704"/>
                  </a:lnTo>
                  <a:lnTo>
                    <a:pt x="77749" y="102450"/>
                  </a:lnTo>
                  <a:lnTo>
                    <a:pt x="77774" y="102260"/>
                  </a:lnTo>
                  <a:lnTo>
                    <a:pt x="77787" y="102095"/>
                  </a:lnTo>
                  <a:lnTo>
                    <a:pt x="77774" y="101942"/>
                  </a:lnTo>
                  <a:lnTo>
                    <a:pt x="77762" y="101803"/>
                  </a:lnTo>
                  <a:lnTo>
                    <a:pt x="77698" y="101663"/>
                  </a:lnTo>
                  <a:lnTo>
                    <a:pt x="77546" y="101561"/>
                  </a:lnTo>
                  <a:lnTo>
                    <a:pt x="77393" y="101561"/>
                  </a:lnTo>
                  <a:lnTo>
                    <a:pt x="77216" y="101600"/>
                  </a:lnTo>
                  <a:lnTo>
                    <a:pt x="77050" y="101638"/>
                  </a:lnTo>
                  <a:lnTo>
                    <a:pt x="76885" y="101701"/>
                  </a:lnTo>
                  <a:lnTo>
                    <a:pt x="76708" y="101752"/>
                  </a:lnTo>
                  <a:lnTo>
                    <a:pt x="76517" y="101803"/>
                  </a:lnTo>
                  <a:lnTo>
                    <a:pt x="76314" y="101854"/>
                  </a:lnTo>
                  <a:lnTo>
                    <a:pt x="76111" y="101879"/>
                  </a:lnTo>
                  <a:lnTo>
                    <a:pt x="75895" y="101879"/>
                  </a:lnTo>
                  <a:lnTo>
                    <a:pt x="75679" y="101866"/>
                  </a:lnTo>
                  <a:lnTo>
                    <a:pt x="75450" y="101841"/>
                  </a:lnTo>
                  <a:lnTo>
                    <a:pt x="75196" y="101777"/>
                  </a:lnTo>
                  <a:lnTo>
                    <a:pt x="75006" y="101727"/>
                  </a:lnTo>
                  <a:lnTo>
                    <a:pt x="74866" y="101688"/>
                  </a:lnTo>
                  <a:lnTo>
                    <a:pt x="74866" y="101879"/>
                  </a:lnTo>
                  <a:lnTo>
                    <a:pt x="74891" y="102108"/>
                  </a:lnTo>
                  <a:lnTo>
                    <a:pt x="74917" y="102336"/>
                  </a:lnTo>
                  <a:lnTo>
                    <a:pt x="74930" y="102603"/>
                  </a:lnTo>
                  <a:lnTo>
                    <a:pt x="74955" y="102908"/>
                  </a:lnTo>
                  <a:lnTo>
                    <a:pt x="74968" y="103212"/>
                  </a:lnTo>
                  <a:lnTo>
                    <a:pt x="74993" y="103466"/>
                  </a:lnTo>
                  <a:lnTo>
                    <a:pt x="74993" y="103670"/>
                  </a:lnTo>
                  <a:lnTo>
                    <a:pt x="74993" y="103873"/>
                  </a:lnTo>
                  <a:lnTo>
                    <a:pt x="74993" y="104063"/>
                  </a:lnTo>
                  <a:lnTo>
                    <a:pt x="74980" y="104267"/>
                  </a:lnTo>
                  <a:lnTo>
                    <a:pt x="74980" y="104470"/>
                  </a:lnTo>
                  <a:lnTo>
                    <a:pt x="74955" y="104660"/>
                  </a:lnTo>
                  <a:lnTo>
                    <a:pt x="74942" y="104851"/>
                  </a:lnTo>
                  <a:lnTo>
                    <a:pt x="74917" y="105041"/>
                  </a:lnTo>
                  <a:lnTo>
                    <a:pt x="74891" y="105232"/>
                  </a:lnTo>
                  <a:lnTo>
                    <a:pt x="74853" y="105410"/>
                  </a:lnTo>
                  <a:lnTo>
                    <a:pt x="74815" y="105600"/>
                  </a:lnTo>
                  <a:lnTo>
                    <a:pt x="74777" y="105778"/>
                  </a:lnTo>
                  <a:lnTo>
                    <a:pt x="74739" y="105956"/>
                  </a:lnTo>
                  <a:lnTo>
                    <a:pt x="74701" y="106146"/>
                  </a:lnTo>
                  <a:lnTo>
                    <a:pt x="74663" y="106324"/>
                  </a:lnTo>
                  <a:lnTo>
                    <a:pt x="74612" y="106502"/>
                  </a:lnTo>
                  <a:lnTo>
                    <a:pt x="74574" y="106692"/>
                  </a:lnTo>
                  <a:lnTo>
                    <a:pt x="74523" y="106908"/>
                  </a:lnTo>
                  <a:lnTo>
                    <a:pt x="74460" y="107162"/>
                  </a:lnTo>
                  <a:lnTo>
                    <a:pt x="74409" y="107416"/>
                  </a:lnTo>
                  <a:lnTo>
                    <a:pt x="74345" y="107759"/>
                  </a:lnTo>
                  <a:lnTo>
                    <a:pt x="74269" y="108165"/>
                  </a:lnTo>
                  <a:lnTo>
                    <a:pt x="74206" y="108597"/>
                  </a:lnTo>
                  <a:lnTo>
                    <a:pt x="74142" y="109054"/>
                  </a:lnTo>
                  <a:lnTo>
                    <a:pt x="74104" y="109575"/>
                  </a:lnTo>
                  <a:lnTo>
                    <a:pt x="74066" y="110083"/>
                  </a:lnTo>
                  <a:lnTo>
                    <a:pt x="74041" y="110591"/>
                  </a:lnTo>
                  <a:lnTo>
                    <a:pt x="74041" y="111074"/>
                  </a:lnTo>
                  <a:lnTo>
                    <a:pt x="74028" y="111569"/>
                  </a:lnTo>
                  <a:lnTo>
                    <a:pt x="74041" y="112001"/>
                  </a:lnTo>
                  <a:lnTo>
                    <a:pt x="74053" y="112395"/>
                  </a:lnTo>
                  <a:lnTo>
                    <a:pt x="74079" y="112788"/>
                  </a:lnTo>
                  <a:lnTo>
                    <a:pt x="74091" y="113144"/>
                  </a:lnTo>
                  <a:lnTo>
                    <a:pt x="74117" y="113461"/>
                  </a:lnTo>
                  <a:lnTo>
                    <a:pt x="74142" y="113779"/>
                  </a:lnTo>
                  <a:lnTo>
                    <a:pt x="74168" y="114096"/>
                  </a:lnTo>
                  <a:lnTo>
                    <a:pt x="74193" y="114414"/>
                  </a:lnTo>
                  <a:lnTo>
                    <a:pt x="74218" y="114731"/>
                  </a:lnTo>
                  <a:lnTo>
                    <a:pt x="74244" y="115062"/>
                  </a:lnTo>
                  <a:lnTo>
                    <a:pt x="74269" y="115379"/>
                  </a:lnTo>
                  <a:lnTo>
                    <a:pt x="74295" y="115697"/>
                  </a:lnTo>
                  <a:lnTo>
                    <a:pt x="74320" y="116027"/>
                  </a:lnTo>
                  <a:lnTo>
                    <a:pt x="74345" y="116357"/>
                  </a:lnTo>
                  <a:lnTo>
                    <a:pt x="74371" y="116700"/>
                  </a:lnTo>
                  <a:lnTo>
                    <a:pt x="74396" y="117030"/>
                  </a:lnTo>
                  <a:lnTo>
                    <a:pt x="74422" y="117373"/>
                  </a:lnTo>
                  <a:lnTo>
                    <a:pt x="74434" y="117716"/>
                  </a:lnTo>
                  <a:lnTo>
                    <a:pt x="74460" y="118059"/>
                  </a:lnTo>
                  <a:lnTo>
                    <a:pt x="74472" y="118414"/>
                  </a:lnTo>
                  <a:lnTo>
                    <a:pt x="74485" y="118757"/>
                  </a:lnTo>
                  <a:lnTo>
                    <a:pt x="74485" y="119100"/>
                  </a:lnTo>
                  <a:lnTo>
                    <a:pt x="74485" y="119443"/>
                  </a:lnTo>
                  <a:lnTo>
                    <a:pt x="74498" y="119786"/>
                  </a:lnTo>
                  <a:lnTo>
                    <a:pt x="74485" y="120192"/>
                  </a:lnTo>
                  <a:lnTo>
                    <a:pt x="74472" y="120662"/>
                  </a:lnTo>
                  <a:lnTo>
                    <a:pt x="74447" y="121119"/>
                  </a:lnTo>
                  <a:lnTo>
                    <a:pt x="74422" y="121615"/>
                  </a:lnTo>
                  <a:lnTo>
                    <a:pt x="74358" y="122123"/>
                  </a:lnTo>
                  <a:lnTo>
                    <a:pt x="74307" y="122643"/>
                  </a:lnTo>
                  <a:lnTo>
                    <a:pt x="74256" y="123113"/>
                  </a:lnTo>
                  <a:lnTo>
                    <a:pt x="74206" y="123545"/>
                  </a:lnTo>
                  <a:lnTo>
                    <a:pt x="74155" y="123990"/>
                  </a:lnTo>
                  <a:lnTo>
                    <a:pt x="74104" y="124421"/>
                  </a:lnTo>
                  <a:lnTo>
                    <a:pt x="74053" y="124866"/>
                  </a:lnTo>
                  <a:lnTo>
                    <a:pt x="74015" y="125298"/>
                  </a:lnTo>
                  <a:lnTo>
                    <a:pt x="73977" y="125742"/>
                  </a:lnTo>
                  <a:lnTo>
                    <a:pt x="73952" y="126174"/>
                  </a:lnTo>
                  <a:lnTo>
                    <a:pt x="73926" y="126606"/>
                  </a:lnTo>
                  <a:lnTo>
                    <a:pt x="73926" y="127038"/>
                  </a:lnTo>
                  <a:lnTo>
                    <a:pt x="73952" y="127444"/>
                  </a:lnTo>
                  <a:lnTo>
                    <a:pt x="73964" y="127863"/>
                  </a:lnTo>
                  <a:lnTo>
                    <a:pt x="73990" y="128231"/>
                  </a:lnTo>
                  <a:lnTo>
                    <a:pt x="74041" y="128549"/>
                  </a:lnTo>
                  <a:lnTo>
                    <a:pt x="74091" y="128879"/>
                  </a:lnTo>
                  <a:lnTo>
                    <a:pt x="74142" y="129171"/>
                  </a:lnTo>
                  <a:lnTo>
                    <a:pt x="74193" y="129425"/>
                  </a:lnTo>
                  <a:lnTo>
                    <a:pt x="74244" y="129679"/>
                  </a:lnTo>
                  <a:lnTo>
                    <a:pt x="74295" y="129933"/>
                  </a:lnTo>
                  <a:lnTo>
                    <a:pt x="74345" y="130187"/>
                  </a:lnTo>
                  <a:lnTo>
                    <a:pt x="74409" y="130441"/>
                  </a:lnTo>
                  <a:lnTo>
                    <a:pt x="74460" y="130695"/>
                  </a:lnTo>
                  <a:lnTo>
                    <a:pt x="74498" y="130949"/>
                  </a:lnTo>
                  <a:lnTo>
                    <a:pt x="74549" y="131203"/>
                  </a:lnTo>
                  <a:lnTo>
                    <a:pt x="74587" y="131457"/>
                  </a:lnTo>
                  <a:lnTo>
                    <a:pt x="74612" y="131724"/>
                  </a:lnTo>
                  <a:lnTo>
                    <a:pt x="74637" y="131978"/>
                  </a:lnTo>
                  <a:lnTo>
                    <a:pt x="74650" y="132194"/>
                  </a:lnTo>
                  <a:lnTo>
                    <a:pt x="74650" y="132384"/>
                  </a:lnTo>
                  <a:lnTo>
                    <a:pt x="74650" y="132575"/>
                  </a:lnTo>
                  <a:lnTo>
                    <a:pt x="74650" y="132740"/>
                  </a:lnTo>
                  <a:lnTo>
                    <a:pt x="74637" y="132981"/>
                  </a:lnTo>
                  <a:lnTo>
                    <a:pt x="74625" y="133134"/>
                  </a:lnTo>
                  <a:lnTo>
                    <a:pt x="74612" y="133324"/>
                  </a:lnTo>
                  <a:lnTo>
                    <a:pt x="74599" y="133515"/>
                  </a:lnTo>
                  <a:lnTo>
                    <a:pt x="74574" y="133731"/>
                  </a:lnTo>
                  <a:lnTo>
                    <a:pt x="74536" y="133972"/>
                  </a:lnTo>
                  <a:lnTo>
                    <a:pt x="74510" y="134226"/>
                  </a:lnTo>
                  <a:lnTo>
                    <a:pt x="74485" y="134442"/>
                  </a:lnTo>
                  <a:lnTo>
                    <a:pt x="74460" y="134632"/>
                  </a:lnTo>
                  <a:lnTo>
                    <a:pt x="74434" y="134823"/>
                  </a:lnTo>
                  <a:lnTo>
                    <a:pt x="74422" y="135001"/>
                  </a:lnTo>
                  <a:lnTo>
                    <a:pt x="74396" y="135191"/>
                  </a:lnTo>
                  <a:lnTo>
                    <a:pt x="74383" y="135382"/>
                  </a:lnTo>
                  <a:lnTo>
                    <a:pt x="74371" y="135572"/>
                  </a:lnTo>
                  <a:lnTo>
                    <a:pt x="74358" y="135801"/>
                  </a:lnTo>
                  <a:lnTo>
                    <a:pt x="74358" y="136004"/>
                  </a:lnTo>
                  <a:lnTo>
                    <a:pt x="74358" y="136207"/>
                  </a:lnTo>
                  <a:lnTo>
                    <a:pt x="74371" y="136372"/>
                  </a:lnTo>
                  <a:lnTo>
                    <a:pt x="74371" y="136537"/>
                  </a:lnTo>
                  <a:lnTo>
                    <a:pt x="74383" y="136740"/>
                  </a:lnTo>
                  <a:lnTo>
                    <a:pt x="74574" y="138137"/>
                  </a:lnTo>
                  <a:lnTo>
                    <a:pt x="74625" y="138468"/>
                  </a:lnTo>
                  <a:lnTo>
                    <a:pt x="74688" y="138811"/>
                  </a:lnTo>
                  <a:lnTo>
                    <a:pt x="74739" y="139153"/>
                  </a:lnTo>
                  <a:lnTo>
                    <a:pt x="74803" y="139496"/>
                  </a:lnTo>
                  <a:lnTo>
                    <a:pt x="74853" y="139852"/>
                  </a:lnTo>
                  <a:lnTo>
                    <a:pt x="74917" y="140208"/>
                  </a:lnTo>
                  <a:lnTo>
                    <a:pt x="74955" y="140525"/>
                  </a:lnTo>
                  <a:lnTo>
                    <a:pt x="74993" y="140804"/>
                  </a:lnTo>
                  <a:lnTo>
                    <a:pt x="75018" y="141084"/>
                  </a:lnTo>
                  <a:lnTo>
                    <a:pt x="75044" y="141338"/>
                  </a:lnTo>
                  <a:lnTo>
                    <a:pt x="75069" y="141541"/>
                  </a:lnTo>
                  <a:lnTo>
                    <a:pt x="75082" y="141757"/>
                  </a:lnTo>
                  <a:lnTo>
                    <a:pt x="75095" y="141960"/>
                  </a:lnTo>
                  <a:lnTo>
                    <a:pt x="75095" y="142176"/>
                  </a:lnTo>
                  <a:lnTo>
                    <a:pt x="75107" y="142392"/>
                  </a:lnTo>
                  <a:lnTo>
                    <a:pt x="75107" y="142621"/>
                  </a:lnTo>
                  <a:lnTo>
                    <a:pt x="74841" y="144297"/>
                  </a:lnTo>
                  <a:lnTo>
                    <a:pt x="74790" y="144449"/>
                  </a:lnTo>
                  <a:lnTo>
                    <a:pt x="74739" y="144602"/>
                  </a:lnTo>
                  <a:lnTo>
                    <a:pt x="74676" y="144767"/>
                  </a:lnTo>
                  <a:lnTo>
                    <a:pt x="74612" y="144919"/>
                  </a:lnTo>
                  <a:lnTo>
                    <a:pt x="74536" y="145110"/>
                  </a:lnTo>
                  <a:lnTo>
                    <a:pt x="74434" y="145313"/>
                  </a:lnTo>
                  <a:lnTo>
                    <a:pt x="74333" y="145516"/>
                  </a:lnTo>
                  <a:lnTo>
                    <a:pt x="74256" y="145694"/>
                  </a:lnTo>
                  <a:lnTo>
                    <a:pt x="74180" y="145846"/>
                  </a:lnTo>
                  <a:lnTo>
                    <a:pt x="74104" y="146011"/>
                  </a:lnTo>
                  <a:lnTo>
                    <a:pt x="74041" y="146164"/>
                  </a:lnTo>
                  <a:lnTo>
                    <a:pt x="73964" y="146316"/>
                  </a:lnTo>
                  <a:lnTo>
                    <a:pt x="73901" y="146469"/>
                  </a:lnTo>
                  <a:lnTo>
                    <a:pt x="73837" y="146621"/>
                  </a:lnTo>
                  <a:lnTo>
                    <a:pt x="73787" y="146786"/>
                  </a:lnTo>
                  <a:lnTo>
                    <a:pt x="73736" y="146939"/>
                  </a:lnTo>
                  <a:lnTo>
                    <a:pt x="73660" y="147180"/>
                  </a:lnTo>
                  <a:lnTo>
                    <a:pt x="73609" y="147408"/>
                  </a:lnTo>
                  <a:lnTo>
                    <a:pt x="73583" y="147561"/>
                  </a:lnTo>
                  <a:lnTo>
                    <a:pt x="73558" y="147713"/>
                  </a:lnTo>
                  <a:lnTo>
                    <a:pt x="73545" y="147904"/>
                  </a:lnTo>
                  <a:lnTo>
                    <a:pt x="73533" y="148107"/>
                  </a:lnTo>
                  <a:lnTo>
                    <a:pt x="73520" y="148310"/>
                  </a:lnTo>
                  <a:lnTo>
                    <a:pt x="73520" y="148526"/>
                  </a:lnTo>
                  <a:lnTo>
                    <a:pt x="73533" y="148729"/>
                  </a:lnTo>
                  <a:lnTo>
                    <a:pt x="73545" y="148945"/>
                  </a:lnTo>
                  <a:lnTo>
                    <a:pt x="73558" y="149161"/>
                  </a:lnTo>
                  <a:lnTo>
                    <a:pt x="73571" y="149364"/>
                  </a:lnTo>
                  <a:lnTo>
                    <a:pt x="73596" y="149580"/>
                  </a:lnTo>
                  <a:lnTo>
                    <a:pt x="73609" y="149821"/>
                  </a:lnTo>
                  <a:lnTo>
                    <a:pt x="73634" y="150088"/>
                  </a:lnTo>
                  <a:lnTo>
                    <a:pt x="73660" y="150355"/>
                  </a:lnTo>
                  <a:lnTo>
                    <a:pt x="73672" y="150609"/>
                  </a:lnTo>
                  <a:lnTo>
                    <a:pt x="73672" y="150876"/>
                  </a:lnTo>
                  <a:lnTo>
                    <a:pt x="73685" y="151142"/>
                  </a:lnTo>
                  <a:lnTo>
                    <a:pt x="73672" y="151422"/>
                  </a:lnTo>
                  <a:lnTo>
                    <a:pt x="73672" y="151739"/>
                  </a:lnTo>
                  <a:lnTo>
                    <a:pt x="73660" y="152044"/>
                  </a:lnTo>
                  <a:lnTo>
                    <a:pt x="73647" y="152361"/>
                  </a:lnTo>
                  <a:lnTo>
                    <a:pt x="73621" y="152666"/>
                  </a:lnTo>
                  <a:lnTo>
                    <a:pt x="73596" y="152984"/>
                  </a:lnTo>
                  <a:lnTo>
                    <a:pt x="73583" y="153200"/>
                  </a:lnTo>
                  <a:lnTo>
                    <a:pt x="73558" y="153454"/>
                  </a:lnTo>
                  <a:lnTo>
                    <a:pt x="73545" y="153593"/>
                  </a:lnTo>
                  <a:lnTo>
                    <a:pt x="73367" y="153644"/>
                  </a:lnTo>
                  <a:lnTo>
                    <a:pt x="73215" y="153695"/>
                  </a:lnTo>
                  <a:lnTo>
                    <a:pt x="73088" y="153771"/>
                  </a:lnTo>
                  <a:lnTo>
                    <a:pt x="72974" y="153924"/>
                  </a:lnTo>
                  <a:lnTo>
                    <a:pt x="72936" y="154089"/>
                  </a:lnTo>
                  <a:lnTo>
                    <a:pt x="72948" y="154254"/>
                  </a:lnTo>
                  <a:lnTo>
                    <a:pt x="72974" y="154432"/>
                  </a:lnTo>
                  <a:lnTo>
                    <a:pt x="72999" y="154597"/>
                  </a:lnTo>
                  <a:lnTo>
                    <a:pt x="73050" y="154813"/>
                  </a:lnTo>
                  <a:lnTo>
                    <a:pt x="73088" y="154952"/>
                  </a:lnTo>
                  <a:lnTo>
                    <a:pt x="73126" y="155105"/>
                  </a:lnTo>
                  <a:lnTo>
                    <a:pt x="73190" y="155333"/>
                  </a:lnTo>
                  <a:lnTo>
                    <a:pt x="73240" y="155562"/>
                  </a:lnTo>
                  <a:lnTo>
                    <a:pt x="73291" y="155765"/>
                  </a:lnTo>
                  <a:lnTo>
                    <a:pt x="73329" y="156032"/>
                  </a:lnTo>
                  <a:lnTo>
                    <a:pt x="73355" y="156171"/>
                  </a:lnTo>
                  <a:lnTo>
                    <a:pt x="73342" y="156425"/>
                  </a:lnTo>
                  <a:lnTo>
                    <a:pt x="73317" y="156667"/>
                  </a:lnTo>
                  <a:lnTo>
                    <a:pt x="73266" y="156845"/>
                  </a:lnTo>
                  <a:lnTo>
                    <a:pt x="73190" y="157035"/>
                  </a:lnTo>
                  <a:lnTo>
                    <a:pt x="73113" y="157226"/>
                  </a:lnTo>
                  <a:lnTo>
                    <a:pt x="73025" y="157416"/>
                  </a:lnTo>
                  <a:lnTo>
                    <a:pt x="72948" y="157607"/>
                  </a:lnTo>
                  <a:lnTo>
                    <a:pt x="72872" y="157848"/>
                  </a:lnTo>
                  <a:lnTo>
                    <a:pt x="72859" y="158000"/>
                  </a:lnTo>
                  <a:lnTo>
                    <a:pt x="72834" y="158140"/>
                  </a:lnTo>
                  <a:lnTo>
                    <a:pt x="72809" y="158369"/>
                  </a:lnTo>
                  <a:lnTo>
                    <a:pt x="72783" y="158623"/>
                  </a:lnTo>
                  <a:lnTo>
                    <a:pt x="72771" y="158826"/>
                  </a:lnTo>
                  <a:lnTo>
                    <a:pt x="72758" y="159029"/>
                  </a:lnTo>
                  <a:lnTo>
                    <a:pt x="72732" y="159283"/>
                  </a:lnTo>
                  <a:lnTo>
                    <a:pt x="72707" y="159575"/>
                  </a:lnTo>
                  <a:lnTo>
                    <a:pt x="72682" y="159880"/>
                  </a:lnTo>
                  <a:lnTo>
                    <a:pt x="72656" y="160159"/>
                  </a:lnTo>
                  <a:lnTo>
                    <a:pt x="72644" y="160413"/>
                  </a:lnTo>
                  <a:lnTo>
                    <a:pt x="72631" y="160680"/>
                  </a:lnTo>
                  <a:lnTo>
                    <a:pt x="72618" y="160934"/>
                  </a:lnTo>
                  <a:lnTo>
                    <a:pt x="72618" y="161201"/>
                  </a:lnTo>
                  <a:lnTo>
                    <a:pt x="72618" y="161467"/>
                  </a:lnTo>
                  <a:lnTo>
                    <a:pt x="72631" y="161721"/>
                  </a:lnTo>
                  <a:lnTo>
                    <a:pt x="72656" y="161988"/>
                  </a:lnTo>
                  <a:lnTo>
                    <a:pt x="72682" y="162242"/>
                  </a:lnTo>
                  <a:lnTo>
                    <a:pt x="72720" y="162471"/>
                  </a:lnTo>
                  <a:lnTo>
                    <a:pt x="72758" y="162661"/>
                  </a:lnTo>
                  <a:lnTo>
                    <a:pt x="72796" y="162852"/>
                  </a:lnTo>
                  <a:lnTo>
                    <a:pt x="72821" y="163004"/>
                  </a:lnTo>
                  <a:lnTo>
                    <a:pt x="72859" y="163220"/>
                  </a:lnTo>
                  <a:lnTo>
                    <a:pt x="72898" y="163449"/>
                  </a:lnTo>
                  <a:lnTo>
                    <a:pt x="72936" y="163652"/>
                  </a:lnTo>
                  <a:lnTo>
                    <a:pt x="72936" y="163868"/>
                  </a:lnTo>
                  <a:lnTo>
                    <a:pt x="72936" y="164071"/>
                  </a:lnTo>
                  <a:lnTo>
                    <a:pt x="72898" y="164287"/>
                  </a:lnTo>
                  <a:lnTo>
                    <a:pt x="72809" y="164515"/>
                  </a:lnTo>
                  <a:lnTo>
                    <a:pt x="72720" y="164668"/>
                  </a:lnTo>
                  <a:lnTo>
                    <a:pt x="72580" y="164820"/>
                  </a:lnTo>
                  <a:lnTo>
                    <a:pt x="72440" y="164960"/>
                  </a:lnTo>
                  <a:lnTo>
                    <a:pt x="72301" y="165125"/>
                  </a:lnTo>
                  <a:lnTo>
                    <a:pt x="72224" y="165290"/>
                  </a:lnTo>
                  <a:lnTo>
                    <a:pt x="72199" y="165442"/>
                  </a:lnTo>
                  <a:lnTo>
                    <a:pt x="72199" y="165595"/>
                  </a:lnTo>
                  <a:lnTo>
                    <a:pt x="72224" y="165735"/>
                  </a:lnTo>
                  <a:lnTo>
                    <a:pt x="72250" y="165887"/>
                  </a:lnTo>
                  <a:lnTo>
                    <a:pt x="72288" y="166039"/>
                  </a:lnTo>
                  <a:lnTo>
                    <a:pt x="72301" y="166230"/>
                  </a:lnTo>
                  <a:lnTo>
                    <a:pt x="72301" y="166433"/>
                  </a:lnTo>
                  <a:lnTo>
                    <a:pt x="72250" y="166585"/>
                  </a:lnTo>
                  <a:lnTo>
                    <a:pt x="72186" y="166738"/>
                  </a:lnTo>
                  <a:lnTo>
                    <a:pt x="72110" y="166865"/>
                  </a:lnTo>
                  <a:lnTo>
                    <a:pt x="71983" y="167043"/>
                  </a:lnTo>
                  <a:lnTo>
                    <a:pt x="71869" y="167195"/>
                  </a:lnTo>
                  <a:lnTo>
                    <a:pt x="71729" y="167373"/>
                  </a:lnTo>
                  <a:lnTo>
                    <a:pt x="71564" y="167589"/>
                  </a:lnTo>
                  <a:lnTo>
                    <a:pt x="71462" y="167728"/>
                  </a:lnTo>
                  <a:lnTo>
                    <a:pt x="71374" y="167894"/>
                  </a:lnTo>
                  <a:lnTo>
                    <a:pt x="71323" y="168173"/>
                  </a:lnTo>
                  <a:lnTo>
                    <a:pt x="71297" y="168325"/>
                  </a:lnTo>
                  <a:lnTo>
                    <a:pt x="71247" y="168605"/>
                  </a:lnTo>
                  <a:lnTo>
                    <a:pt x="71170" y="168986"/>
                  </a:lnTo>
                  <a:lnTo>
                    <a:pt x="71107" y="169367"/>
                  </a:lnTo>
                  <a:lnTo>
                    <a:pt x="71005" y="169824"/>
                  </a:lnTo>
                  <a:lnTo>
                    <a:pt x="70891" y="170332"/>
                  </a:lnTo>
                  <a:lnTo>
                    <a:pt x="70789" y="170853"/>
                  </a:lnTo>
                  <a:lnTo>
                    <a:pt x="70688" y="171272"/>
                  </a:lnTo>
                  <a:lnTo>
                    <a:pt x="70599" y="171577"/>
                  </a:lnTo>
                  <a:lnTo>
                    <a:pt x="70510" y="171894"/>
                  </a:lnTo>
                  <a:lnTo>
                    <a:pt x="70446" y="172135"/>
                  </a:lnTo>
                  <a:lnTo>
                    <a:pt x="70396" y="172288"/>
                  </a:lnTo>
                  <a:lnTo>
                    <a:pt x="70358" y="172453"/>
                  </a:lnTo>
                  <a:lnTo>
                    <a:pt x="70294" y="172656"/>
                  </a:lnTo>
                  <a:lnTo>
                    <a:pt x="70231" y="172935"/>
                  </a:lnTo>
                  <a:lnTo>
                    <a:pt x="70167" y="173202"/>
                  </a:lnTo>
                  <a:lnTo>
                    <a:pt x="70129" y="173456"/>
                  </a:lnTo>
                  <a:lnTo>
                    <a:pt x="70104" y="173697"/>
                  </a:lnTo>
                  <a:lnTo>
                    <a:pt x="70078" y="173939"/>
                  </a:lnTo>
                  <a:lnTo>
                    <a:pt x="70053" y="174155"/>
                  </a:lnTo>
                  <a:lnTo>
                    <a:pt x="70040" y="174358"/>
                  </a:lnTo>
                  <a:lnTo>
                    <a:pt x="70027" y="174561"/>
                  </a:lnTo>
                  <a:lnTo>
                    <a:pt x="70015" y="174802"/>
                  </a:lnTo>
                  <a:lnTo>
                    <a:pt x="70015" y="175082"/>
                  </a:lnTo>
                  <a:lnTo>
                    <a:pt x="70002" y="175348"/>
                  </a:lnTo>
                  <a:lnTo>
                    <a:pt x="70002" y="177076"/>
                  </a:lnTo>
                  <a:lnTo>
                    <a:pt x="69989" y="177368"/>
                  </a:lnTo>
                  <a:lnTo>
                    <a:pt x="69977" y="177660"/>
                  </a:lnTo>
                  <a:lnTo>
                    <a:pt x="69951" y="177952"/>
                  </a:lnTo>
                  <a:lnTo>
                    <a:pt x="69938" y="178219"/>
                  </a:lnTo>
                  <a:lnTo>
                    <a:pt x="69913" y="178473"/>
                  </a:lnTo>
                  <a:lnTo>
                    <a:pt x="69888" y="178727"/>
                  </a:lnTo>
                  <a:lnTo>
                    <a:pt x="69850" y="178981"/>
                  </a:lnTo>
                  <a:lnTo>
                    <a:pt x="69824" y="179222"/>
                  </a:lnTo>
                  <a:lnTo>
                    <a:pt x="69786" y="179476"/>
                  </a:lnTo>
                  <a:lnTo>
                    <a:pt x="69748" y="179793"/>
                  </a:lnTo>
                  <a:lnTo>
                    <a:pt x="69684" y="180162"/>
                  </a:lnTo>
                  <a:lnTo>
                    <a:pt x="69634" y="180543"/>
                  </a:lnTo>
                  <a:lnTo>
                    <a:pt x="69583" y="180911"/>
                  </a:lnTo>
                  <a:lnTo>
                    <a:pt x="69519" y="181279"/>
                  </a:lnTo>
                  <a:lnTo>
                    <a:pt x="69469" y="181660"/>
                  </a:lnTo>
                  <a:lnTo>
                    <a:pt x="69418" y="181965"/>
                  </a:lnTo>
                  <a:lnTo>
                    <a:pt x="69380" y="182219"/>
                  </a:lnTo>
                  <a:lnTo>
                    <a:pt x="69342" y="182460"/>
                  </a:lnTo>
                  <a:lnTo>
                    <a:pt x="69316" y="182714"/>
                  </a:lnTo>
                  <a:lnTo>
                    <a:pt x="69278" y="182968"/>
                  </a:lnTo>
                  <a:lnTo>
                    <a:pt x="69253" y="183210"/>
                  </a:lnTo>
                  <a:lnTo>
                    <a:pt x="69227" y="183553"/>
                  </a:lnTo>
                  <a:lnTo>
                    <a:pt x="69176" y="183972"/>
                  </a:lnTo>
                  <a:lnTo>
                    <a:pt x="69151" y="184404"/>
                  </a:lnTo>
                  <a:lnTo>
                    <a:pt x="69126" y="184823"/>
                  </a:lnTo>
                  <a:lnTo>
                    <a:pt x="69138" y="185216"/>
                  </a:lnTo>
                  <a:lnTo>
                    <a:pt x="69151" y="185610"/>
                  </a:lnTo>
                  <a:lnTo>
                    <a:pt x="69164" y="185915"/>
                  </a:lnTo>
                  <a:lnTo>
                    <a:pt x="69164" y="186093"/>
                  </a:lnTo>
                  <a:lnTo>
                    <a:pt x="69176" y="186283"/>
                  </a:lnTo>
                  <a:lnTo>
                    <a:pt x="69189" y="186550"/>
                  </a:lnTo>
                  <a:lnTo>
                    <a:pt x="69215" y="186893"/>
                  </a:lnTo>
                  <a:lnTo>
                    <a:pt x="69227" y="187236"/>
                  </a:lnTo>
                  <a:lnTo>
                    <a:pt x="69253" y="187591"/>
                  </a:lnTo>
                  <a:lnTo>
                    <a:pt x="69265" y="187947"/>
                  </a:lnTo>
                  <a:lnTo>
                    <a:pt x="69291" y="188302"/>
                  </a:lnTo>
                  <a:lnTo>
                    <a:pt x="69303" y="188582"/>
                  </a:lnTo>
                  <a:lnTo>
                    <a:pt x="69329" y="188798"/>
                  </a:lnTo>
                  <a:lnTo>
                    <a:pt x="69354" y="189014"/>
                  </a:lnTo>
                  <a:lnTo>
                    <a:pt x="69380" y="189217"/>
                  </a:lnTo>
                  <a:lnTo>
                    <a:pt x="69405" y="189433"/>
                  </a:lnTo>
                  <a:lnTo>
                    <a:pt x="69443" y="189636"/>
                  </a:lnTo>
                  <a:lnTo>
                    <a:pt x="69481" y="189814"/>
                  </a:lnTo>
                  <a:lnTo>
                    <a:pt x="69532" y="189966"/>
                  </a:lnTo>
                  <a:lnTo>
                    <a:pt x="69570" y="190106"/>
                  </a:lnTo>
                  <a:lnTo>
                    <a:pt x="69646" y="190334"/>
                  </a:lnTo>
                  <a:lnTo>
                    <a:pt x="69735" y="190550"/>
                  </a:lnTo>
                  <a:lnTo>
                    <a:pt x="69875" y="190817"/>
                  </a:lnTo>
                  <a:lnTo>
                    <a:pt x="69964" y="190969"/>
                  </a:lnTo>
                  <a:lnTo>
                    <a:pt x="70078" y="191122"/>
                  </a:lnTo>
                  <a:lnTo>
                    <a:pt x="70180" y="191274"/>
                  </a:lnTo>
                  <a:lnTo>
                    <a:pt x="70294" y="191427"/>
                  </a:lnTo>
                  <a:lnTo>
                    <a:pt x="70421" y="191554"/>
                  </a:lnTo>
                  <a:lnTo>
                    <a:pt x="71831" y="192798"/>
                  </a:lnTo>
                  <a:lnTo>
                    <a:pt x="72047" y="192963"/>
                  </a:lnTo>
                  <a:lnTo>
                    <a:pt x="72275" y="193116"/>
                  </a:lnTo>
                  <a:lnTo>
                    <a:pt x="72491" y="193268"/>
                  </a:lnTo>
                  <a:lnTo>
                    <a:pt x="72720" y="193421"/>
                  </a:lnTo>
                  <a:lnTo>
                    <a:pt x="72936" y="193573"/>
                  </a:lnTo>
                  <a:lnTo>
                    <a:pt x="73139" y="193713"/>
                  </a:lnTo>
                  <a:lnTo>
                    <a:pt x="73291" y="193827"/>
                  </a:lnTo>
                  <a:lnTo>
                    <a:pt x="73469" y="193941"/>
                  </a:lnTo>
                  <a:lnTo>
                    <a:pt x="73647" y="194081"/>
                  </a:lnTo>
                  <a:lnTo>
                    <a:pt x="73850" y="194221"/>
                  </a:lnTo>
                  <a:lnTo>
                    <a:pt x="74053" y="194373"/>
                  </a:lnTo>
                  <a:lnTo>
                    <a:pt x="74307" y="194589"/>
                  </a:lnTo>
                  <a:lnTo>
                    <a:pt x="74625" y="194856"/>
                  </a:lnTo>
                  <a:lnTo>
                    <a:pt x="74942" y="195135"/>
                  </a:lnTo>
                  <a:lnTo>
                    <a:pt x="75234" y="195402"/>
                  </a:lnTo>
                  <a:lnTo>
                    <a:pt x="75476" y="195656"/>
                  </a:lnTo>
                  <a:lnTo>
                    <a:pt x="75717" y="195910"/>
                  </a:lnTo>
                  <a:lnTo>
                    <a:pt x="75933" y="196151"/>
                  </a:lnTo>
                  <a:lnTo>
                    <a:pt x="76111" y="196367"/>
                  </a:lnTo>
                  <a:lnTo>
                    <a:pt x="76301" y="196596"/>
                  </a:lnTo>
                  <a:lnTo>
                    <a:pt x="76504" y="196850"/>
                  </a:lnTo>
                  <a:lnTo>
                    <a:pt x="76708" y="197167"/>
                  </a:lnTo>
                  <a:lnTo>
                    <a:pt x="76923" y="197472"/>
                  </a:lnTo>
                  <a:lnTo>
                    <a:pt x="77139" y="197802"/>
                  </a:lnTo>
                  <a:lnTo>
                    <a:pt x="77343" y="198170"/>
                  </a:lnTo>
                  <a:lnTo>
                    <a:pt x="77546" y="198526"/>
                  </a:lnTo>
                  <a:lnTo>
                    <a:pt x="78308" y="200190"/>
                  </a:lnTo>
                  <a:lnTo>
                    <a:pt x="78435" y="200494"/>
                  </a:lnTo>
                  <a:lnTo>
                    <a:pt x="78549" y="200825"/>
                  </a:lnTo>
                  <a:lnTo>
                    <a:pt x="78676" y="201168"/>
                  </a:lnTo>
                  <a:lnTo>
                    <a:pt x="78790" y="201498"/>
                  </a:lnTo>
                  <a:lnTo>
                    <a:pt x="78892" y="201841"/>
                  </a:lnTo>
                  <a:lnTo>
                    <a:pt x="79006" y="202184"/>
                  </a:lnTo>
                  <a:lnTo>
                    <a:pt x="79108" y="202526"/>
                  </a:lnTo>
                  <a:lnTo>
                    <a:pt x="79197" y="202869"/>
                  </a:lnTo>
                  <a:lnTo>
                    <a:pt x="79298" y="203212"/>
                  </a:lnTo>
                  <a:lnTo>
                    <a:pt x="79387" y="203555"/>
                  </a:lnTo>
                  <a:lnTo>
                    <a:pt x="79552" y="204216"/>
                  </a:lnTo>
                  <a:lnTo>
                    <a:pt x="79794" y="205181"/>
                  </a:lnTo>
                  <a:lnTo>
                    <a:pt x="80035" y="206159"/>
                  </a:lnTo>
                  <a:lnTo>
                    <a:pt x="80276" y="207276"/>
                  </a:lnTo>
                  <a:lnTo>
                    <a:pt x="80492" y="208534"/>
                  </a:lnTo>
                  <a:lnTo>
                    <a:pt x="80721" y="209804"/>
                  </a:lnTo>
                  <a:lnTo>
                    <a:pt x="80873" y="210705"/>
                  </a:lnTo>
                  <a:lnTo>
                    <a:pt x="80949" y="211251"/>
                  </a:lnTo>
                  <a:lnTo>
                    <a:pt x="81013" y="211785"/>
                  </a:lnTo>
                  <a:lnTo>
                    <a:pt x="81076" y="212191"/>
                  </a:lnTo>
                  <a:lnTo>
                    <a:pt x="81102" y="212445"/>
                  </a:lnTo>
                  <a:lnTo>
                    <a:pt x="81140" y="212686"/>
                  </a:lnTo>
                  <a:lnTo>
                    <a:pt x="81178" y="212991"/>
                  </a:lnTo>
                  <a:lnTo>
                    <a:pt x="81216" y="213321"/>
                  </a:lnTo>
                  <a:lnTo>
                    <a:pt x="81267" y="213664"/>
                  </a:lnTo>
                  <a:lnTo>
                    <a:pt x="81305" y="213995"/>
                  </a:lnTo>
                  <a:lnTo>
                    <a:pt x="81356" y="214337"/>
                  </a:lnTo>
                  <a:lnTo>
                    <a:pt x="81407" y="214668"/>
                  </a:lnTo>
                  <a:lnTo>
                    <a:pt x="81457" y="214998"/>
                  </a:lnTo>
                  <a:lnTo>
                    <a:pt x="81508" y="215328"/>
                  </a:lnTo>
                  <a:lnTo>
                    <a:pt x="81572" y="215671"/>
                  </a:lnTo>
                  <a:lnTo>
                    <a:pt x="81635" y="216014"/>
                  </a:lnTo>
                  <a:lnTo>
                    <a:pt x="81711" y="216395"/>
                  </a:lnTo>
                  <a:lnTo>
                    <a:pt x="81800" y="216776"/>
                  </a:lnTo>
                  <a:lnTo>
                    <a:pt x="81876" y="217119"/>
                  </a:lnTo>
                  <a:lnTo>
                    <a:pt x="81965" y="217449"/>
                  </a:lnTo>
                  <a:lnTo>
                    <a:pt x="82054" y="217766"/>
                  </a:lnTo>
                  <a:lnTo>
                    <a:pt x="82130" y="218046"/>
                  </a:lnTo>
                  <a:lnTo>
                    <a:pt x="82194" y="218274"/>
                  </a:lnTo>
                  <a:lnTo>
                    <a:pt x="82257" y="218490"/>
                  </a:lnTo>
                  <a:lnTo>
                    <a:pt x="82346" y="218782"/>
                  </a:lnTo>
                  <a:lnTo>
                    <a:pt x="82448" y="219113"/>
                  </a:lnTo>
                  <a:lnTo>
                    <a:pt x="82537" y="219456"/>
                  </a:lnTo>
                  <a:lnTo>
                    <a:pt x="82664" y="219849"/>
                  </a:lnTo>
                  <a:lnTo>
                    <a:pt x="82791" y="220306"/>
                  </a:lnTo>
                  <a:lnTo>
                    <a:pt x="82918" y="220764"/>
                  </a:lnTo>
                  <a:lnTo>
                    <a:pt x="83032" y="221221"/>
                  </a:lnTo>
                  <a:lnTo>
                    <a:pt x="83146" y="221678"/>
                  </a:lnTo>
                  <a:lnTo>
                    <a:pt x="83261" y="222148"/>
                  </a:lnTo>
                  <a:lnTo>
                    <a:pt x="83350" y="222605"/>
                  </a:lnTo>
                  <a:lnTo>
                    <a:pt x="83413" y="223037"/>
                  </a:lnTo>
                  <a:lnTo>
                    <a:pt x="83477" y="223469"/>
                  </a:lnTo>
                  <a:lnTo>
                    <a:pt x="83527" y="223812"/>
                  </a:lnTo>
                  <a:lnTo>
                    <a:pt x="83540" y="224053"/>
                  </a:lnTo>
                  <a:lnTo>
                    <a:pt x="83566" y="224307"/>
                  </a:lnTo>
                  <a:lnTo>
                    <a:pt x="83566" y="224472"/>
                  </a:lnTo>
                  <a:lnTo>
                    <a:pt x="83591" y="224663"/>
                  </a:lnTo>
                  <a:lnTo>
                    <a:pt x="83616" y="224853"/>
                  </a:lnTo>
                  <a:lnTo>
                    <a:pt x="83642" y="225044"/>
                  </a:lnTo>
                  <a:lnTo>
                    <a:pt x="83680" y="225221"/>
                  </a:lnTo>
                  <a:lnTo>
                    <a:pt x="83743" y="225386"/>
                  </a:lnTo>
                  <a:lnTo>
                    <a:pt x="83820" y="225526"/>
                  </a:lnTo>
                  <a:lnTo>
                    <a:pt x="83908" y="225653"/>
                  </a:lnTo>
                  <a:lnTo>
                    <a:pt x="84061" y="225806"/>
                  </a:lnTo>
                  <a:lnTo>
                    <a:pt x="84213" y="225958"/>
                  </a:lnTo>
                  <a:lnTo>
                    <a:pt x="84378" y="226098"/>
                  </a:lnTo>
                  <a:lnTo>
                    <a:pt x="84531" y="226275"/>
                  </a:lnTo>
                  <a:lnTo>
                    <a:pt x="84658" y="226441"/>
                  </a:lnTo>
                  <a:lnTo>
                    <a:pt x="84912" y="227152"/>
                  </a:lnTo>
                  <a:lnTo>
                    <a:pt x="84937" y="227291"/>
                  </a:lnTo>
                  <a:lnTo>
                    <a:pt x="84924" y="227558"/>
                  </a:lnTo>
                  <a:lnTo>
                    <a:pt x="84924" y="227698"/>
                  </a:lnTo>
                  <a:lnTo>
                    <a:pt x="84747" y="228307"/>
                  </a:lnTo>
                  <a:lnTo>
                    <a:pt x="84670" y="228460"/>
                  </a:lnTo>
                  <a:lnTo>
                    <a:pt x="84594" y="228625"/>
                  </a:lnTo>
                  <a:lnTo>
                    <a:pt x="84543" y="228752"/>
                  </a:lnTo>
                  <a:lnTo>
                    <a:pt x="84505" y="228904"/>
                  </a:lnTo>
                  <a:lnTo>
                    <a:pt x="84518" y="229082"/>
                  </a:lnTo>
                  <a:lnTo>
                    <a:pt x="84569" y="229222"/>
                  </a:lnTo>
                  <a:lnTo>
                    <a:pt x="84658" y="229374"/>
                  </a:lnTo>
                  <a:lnTo>
                    <a:pt x="84747" y="229501"/>
                  </a:lnTo>
                  <a:lnTo>
                    <a:pt x="84899" y="229641"/>
                  </a:lnTo>
                  <a:lnTo>
                    <a:pt x="85064" y="229781"/>
                  </a:lnTo>
                  <a:lnTo>
                    <a:pt x="85293" y="229984"/>
                  </a:lnTo>
                  <a:lnTo>
                    <a:pt x="85509" y="230149"/>
                  </a:lnTo>
                  <a:lnTo>
                    <a:pt x="85737" y="230314"/>
                  </a:lnTo>
                  <a:lnTo>
                    <a:pt x="85991" y="230517"/>
                  </a:lnTo>
                  <a:lnTo>
                    <a:pt x="86283" y="230746"/>
                  </a:lnTo>
                  <a:lnTo>
                    <a:pt x="86563" y="230974"/>
                  </a:lnTo>
                  <a:lnTo>
                    <a:pt x="86829" y="231178"/>
                  </a:lnTo>
                  <a:lnTo>
                    <a:pt x="87058" y="231368"/>
                  </a:lnTo>
                  <a:lnTo>
                    <a:pt x="87287" y="231546"/>
                  </a:lnTo>
                  <a:lnTo>
                    <a:pt x="87617" y="231825"/>
                  </a:lnTo>
                  <a:lnTo>
                    <a:pt x="88061" y="232194"/>
                  </a:lnTo>
                  <a:lnTo>
                    <a:pt x="88493" y="232575"/>
                  </a:lnTo>
                  <a:lnTo>
                    <a:pt x="88976" y="233019"/>
                  </a:lnTo>
                  <a:lnTo>
                    <a:pt x="89484" y="233540"/>
                  </a:lnTo>
                  <a:lnTo>
                    <a:pt x="90004" y="234073"/>
                  </a:lnTo>
                  <a:lnTo>
                    <a:pt x="91808" y="236143"/>
                  </a:lnTo>
                  <a:lnTo>
                    <a:pt x="92049" y="236435"/>
                  </a:lnTo>
                  <a:lnTo>
                    <a:pt x="92227" y="236664"/>
                  </a:lnTo>
                  <a:lnTo>
                    <a:pt x="92354" y="236816"/>
                  </a:lnTo>
                  <a:lnTo>
                    <a:pt x="92468" y="236969"/>
                  </a:lnTo>
                  <a:lnTo>
                    <a:pt x="93167" y="238061"/>
                  </a:lnTo>
                  <a:lnTo>
                    <a:pt x="93294" y="238290"/>
                  </a:lnTo>
                  <a:lnTo>
                    <a:pt x="93395" y="238544"/>
                  </a:lnTo>
                  <a:lnTo>
                    <a:pt x="93484" y="238798"/>
                  </a:lnTo>
                  <a:lnTo>
                    <a:pt x="93573" y="239052"/>
                  </a:lnTo>
                  <a:lnTo>
                    <a:pt x="93624" y="239280"/>
                  </a:lnTo>
                  <a:lnTo>
                    <a:pt x="93649" y="239496"/>
                  </a:lnTo>
                  <a:lnTo>
                    <a:pt x="93687" y="239699"/>
                  </a:lnTo>
                  <a:lnTo>
                    <a:pt x="93700" y="239890"/>
                  </a:lnTo>
                  <a:lnTo>
                    <a:pt x="93713" y="240068"/>
                  </a:lnTo>
                  <a:lnTo>
                    <a:pt x="93713" y="240245"/>
                  </a:lnTo>
                  <a:lnTo>
                    <a:pt x="93713" y="240423"/>
                  </a:lnTo>
                  <a:lnTo>
                    <a:pt x="93687" y="240614"/>
                  </a:lnTo>
                  <a:lnTo>
                    <a:pt x="93675" y="240817"/>
                  </a:lnTo>
                  <a:lnTo>
                    <a:pt x="93649" y="240995"/>
                  </a:lnTo>
                  <a:lnTo>
                    <a:pt x="93637" y="241185"/>
                  </a:lnTo>
                  <a:lnTo>
                    <a:pt x="93611" y="241363"/>
                  </a:lnTo>
                  <a:lnTo>
                    <a:pt x="93586" y="241541"/>
                  </a:lnTo>
                  <a:lnTo>
                    <a:pt x="93560" y="241719"/>
                  </a:lnTo>
                  <a:lnTo>
                    <a:pt x="93548" y="241896"/>
                  </a:lnTo>
                  <a:lnTo>
                    <a:pt x="93522" y="242049"/>
                  </a:lnTo>
                  <a:lnTo>
                    <a:pt x="93510" y="242189"/>
                  </a:lnTo>
                  <a:lnTo>
                    <a:pt x="93510" y="242316"/>
                  </a:lnTo>
                  <a:lnTo>
                    <a:pt x="93497" y="242557"/>
                  </a:lnTo>
                  <a:lnTo>
                    <a:pt x="93497" y="242798"/>
                  </a:lnTo>
                  <a:lnTo>
                    <a:pt x="93522" y="243014"/>
                  </a:lnTo>
                  <a:lnTo>
                    <a:pt x="93560" y="243179"/>
                  </a:lnTo>
                  <a:lnTo>
                    <a:pt x="93586" y="243306"/>
                  </a:lnTo>
                  <a:lnTo>
                    <a:pt x="93675" y="243484"/>
                  </a:lnTo>
                  <a:lnTo>
                    <a:pt x="93789" y="243649"/>
                  </a:lnTo>
                  <a:lnTo>
                    <a:pt x="93916" y="243776"/>
                  </a:lnTo>
                  <a:lnTo>
                    <a:pt x="94056" y="243852"/>
                  </a:lnTo>
                  <a:lnTo>
                    <a:pt x="94234" y="243928"/>
                  </a:lnTo>
                  <a:lnTo>
                    <a:pt x="94361" y="243979"/>
                  </a:lnTo>
                  <a:lnTo>
                    <a:pt x="94564" y="244055"/>
                  </a:lnTo>
                  <a:lnTo>
                    <a:pt x="94780" y="244182"/>
                  </a:lnTo>
                  <a:lnTo>
                    <a:pt x="94996" y="244335"/>
                  </a:lnTo>
                  <a:lnTo>
                    <a:pt x="95161" y="244487"/>
                  </a:lnTo>
                  <a:lnTo>
                    <a:pt x="95313" y="244652"/>
                  </a:lnTo>
                  <a:lnTo>
                    <a:pt x="95453" y="244843"/>
                  </a:lnTo>
                  <a:lnTo>
                    <a:pt x="95529" y="244970"/>
                  </a:lnTo>
                  <a:lnTo>
                    <a:pt x="95656" y="245237"/>
                  </a:lnTo>
                  <a:lnTo>
                    <a:pt x="95707" y="245376"/>
                  </a:lnTo>
                  <a:lnTo>
                    <a:pt x="95745" y="245529"/>
                  </a:lnTo>
                  <a:lnTo>
                    <a:pt x="95783" y="245668"/>
                  </a:lnTo>
                  <a:lnTo>
                    <a:pt x="95821" y="245922"/>
                  </a:lnTo>
                  <a:lnTo>
                    <a:pt x="95846" y="246062"/>
                  </a:lnTo>
                  <a:lnTo>
                    <a:pt x="95859" y="246189"/>
                  </a:lnTo>
                  <a:lnTo>
                    <a:pt x="95872" y="246329"/>
                  </a:lnTo>
                  <a:lnTo>
                    <a:pt x="95885" y="246456"/>
                  </a:lnTo>
                  <a:lnTo>
                    <a:pt x="95897" y="246595"/>
                  </a:lnTo>
                  <a:lnTo>
                    <a:pt x="95935" y="246862"/>
                  </a:lnTo>
                  <a:lnTo>
                    <a:pt x="95961" y="247015"/>
                  </a:lnTo>
                  <a:lnTo>
                    <a:pt x="95999" y="247167"/>
                  </a:lnTo>
                  <a:lnTo>
                    <a:pt x="96037" y="247319"/>
                  </a:lnTo>
                  <a:lnTo>
                    <a:pt x="96088" y="247472"/>
                  </a:lnTo>
                  <a:lnTo>
                    <a:pt x="96139" y="247637"/>
                  </a:lnTo>
                  <a:lnTo>
                    <a:pt x="96202" y="247789"/>
                  </a:lnTo>
                  <a:lnTo>
                    <a:pt x="96266" y="247942"/>
                  </a:lnTo>
                  <a:lnTo>
                    <a:pt x="96342" y="248107"/>
                  </a:lnTo>
                  <a:lnTo>
                    <a:pt x="96418" y="248259"/>
                  </a:lnTo>
                  <a:lnTo>
                    <a:pt x="96507" y="248412"/>
                  </a:lnTo>
                  <a:lnTo>
                    <a:pt x="96583" y="248564"/>
                  </a:lnTo>
                  <a:lnTo>
                    <a:pt x="96697" y="248742"/>
                  </a:lnTo>
                  <a:lnTo>
                    <a:pt x="96837" y="248945"/>
                  </a:lnTo>
                  <a:lnTo>
                    <a:pt x="96977" y="249148"/>
                  </a:lnTo>
                  <a:lnTo>
                    <a:pt x="97129" y="249351"/>
                  </a:lnTo>
                  <a:lnTo>
                    <a:pt x="97282" y="249542"/>
                  </a:lnTo>
                  <a:lnTo>
                    <a:pt x="97447" y="249745"/>
                  </a:lnTo>
                  <a:lnTo>
                    <a:pt x="97612" y="249936"/>
                  </a:lnTo>
                  <a:lnTo>
                    <a:pt x="97777" y="250126"/>
                  </a:lnTo>
                  <a:lnTo>
                    <a:pt x="97929" y="250317"/>
                  </a:lnTo>
                  <a:lnTo>
                    <a:pt x="98094" y="250507"/>
                  </a:lnTo>
                  <a:lnTo>
                    <a:pt x="98259" y="250710"/>
                  </a:lnTo>
                  <a:lnTo>
                    <a:pt x="98412" y="250901"/>
                  </a:lnTo>
                  <a:lnTo>
                    <a:pt x="98552" y="251066"/>
                  </a:lnTo>
                  <a:lnTo>
                    <a:pt x="98755" y="251320"/>
                  </a:lnTo>
                  <a:lnTo>
                    <a:pt x="98856" y="251460"/>
                  </a:lnTo>
                  <a:lnTo>
                    <a:pt x="98958" y="251599"/>
                  </a:lnTo>
                  <a:lnTo>
                    <a:pt x="99047" y="251726"/>
                  </a:lnTo>
                  <a:lnTo>
                    <a:pt x="99161" y="251904"/>
                  </a:lnTo>
                  <a:lnTo>
                    <a:pt x="99288" y="252107"/>
                  </a:lnTo>
                  <a:lnTo>
                    <a:pt x="99415" y="252310"/>
                  </a:lnTo>
                  <a:lnTo>
                    <a:pt x="100418" y="255524"/>
                  </a:lnTo>
                  <a:lnTo>
                    <a:pt x="100495" y="255930"/>
                  </a:lnTo>
                  <a:lnTo>
                    <a:pt x="100545" y="256336"/>
                  </a:lnTo>
                  <a:lnTo>
                    <a:pt x="100571" y="256743"/>
                  </a:lnTo>
                  <a:lnTo>
                    <a:pt x="100609" y="257162"/>
                  </a:lnTo>
                  <a:lnTo>
                    <a:pt x="100634" y="257568"/>
                  </a:lnTo>
                  <a:lnTo>
                    <a:pt x="100647" y="257987"/>
                  </a:lnTo>
                  <a:lnTo>
                    <a:pt x="100660" y="258394"/>
                  </a:lnTo>
                  <a:lnTo>
                    <a:pt x="100660" y="258838"/>
                  </a:lnTo>
                  <a:lnTo>
                    <a:pt x="100647" y="259308"/>
                  </a:lnTo>
                  <a:lnTo>
                    <a:pt x="100647" y="259778"/>
                  </a:lnTo>
                  <a:lnTo>
                    <a:pt x="100634" y="260210"/>
                  </a:lnTo>
                  <a:lnTo>
                    <a:pt x="100622" y="260604"/>
                  </a:lnTo>
                  <a:lnTo>
                    <a:pt x="100596" y="260997"/>
                  </a:lnTo>
                  <a:lnTo>
                    <a:pt x="100584" y="261340"/>
                  </a:lnTo>
                  <a:lnTo>
                    <a:pt x="100558" y="261607"/>
                  </a:lnTo>
                  <a:lnTo>
                    <a:pt x="100533" y="261886"/>
                  </a:lnTo>
                  <a:lnTo>
                    <a:pt x="100507" y="262153"/>
                  </a:lnTo>
                  <a:lnTo>
                    <a:pt x="100469" y="262420"/>
                  </a:lnTo>
                  <a:lnTo>
                    <a:pt x="100418" y="262686"/>
                  </a:lnTo>
                  <a:lnTo>
                    <a:pt x="100380" y="262953"/>
                  </a:lnTo>
                  <a:lnTo>
                    <a:pt x="100304" y="263207"/>
                  </a:lnTo>
                  <a:lnTo>
                    <a:pt x="100253" y="263474"/>
                  </a:lnTo>
                  <a:lnTo>
                    <a:pt x="100164" y="263728"/>
                  </a:lnTo>
                  <a:lnTo>
                    <a:pt x="100076" y="263969"/>
                  </a:lnTo>
                  <a:lnTo>
                    <a:pt x="99987" y="264223"/>
                  </a:lnTo>
                  <a:lnTo>
                    <a:pt x="99872" y="264464"/>
                  </a:lnTo>
                  <a:lnTo>
                    <a:pt x="99745" y="264693"/>
                  </a:lnTo>
                  <a:lnTo>
                    <a:pt x="99631" y="264934"/>
                  </a:lnTo>
                  <a:lnTo>
                    <a:pt x="99491" y="265150"/>
                  </a:lnTo>
                  <a:lnTo>
                    <a:pt x="99339" y="265379"/>
                  </a:lnTo>
                  <a:lnTo>
                    <a:pt x="99187" y="265595"/>
                  </a:lnTo>
                  <a:lnTo>
                    <a:pt x="99034" y="265811"/>
                  </a:lnTo>
                  <a:lnTo>
                    <a:pt x="98856" y="266014"/>
                  </a:lnTo>
                  <a:lnTo>
                    <a:pt x="98691" y="266230"/>
                  </a:lnTo>
                  <a:lnTo>
                    <a:pt x="98513" y="266433"/>
                  </a:lnTo>
                  <a:lnTo>
                    <a:pt x="98323" y="266623"/>
                  </a:lnTo>
                  <a:lnTo>
                    <a:pt x="98132" y="266827"/>
                  </a:lnTo>
                  <a:lnTo>
                    <a:pt x="96723" y="268084"/>
                  </a:lnTo>
                  <a:lnTo>
                    <a:pt x="96443" y="268312"/>
                  </a:lnTo>
                  <a:lnTo>
                    <a:pt x="96139" y="268541"/>
                  </a:lnTo>
                  <a:lnTo>
                    <a:pt x="95846" y="268757"/>
                  </a:lnTo>
                  <a:lnTo>
                    <a:pt x="95580" y="268947"/>
                  </a:lnTo>
                  <a:lnTo>
                    <a:pt x="95338" y="269113"/>
                  </a:lnTo>
                  <a:lnTo>
                    <a:pt x="95097" y="269290"/>
                  </a:lnTo>
                  <a:lnTo>
                    <a:pt x="94843" y="269455"/>
                  </a:lnTo>
                  <a:lnTo>
                    <a:pt x="94589" y="269621"/>
                  </a:lnTo>
                  <a:lnTo>
                    <a:pt x="94335" y="269786"/>
                  </a:lnTo>
                  <a:lnTo>
                    <a:pt x="94081" y="269951"/>
                  </a:lnTo>
                  <a:lnTo>
                    <a:pt x="93802" y="270129"/>
                  </a:lnTo>
                  <a:lnTo>
                    <a:pt x="93535" y="270294"/>
                  </a:lnTo>
                  <a:lnTo>
                    <a:pt x="93243" y="270471"/>
                  </a:lnTo>
                  <a:lnTo>
                    <a:pt x="92951" y="270637"/>
                  </a:lnTo>
                  <a:lnTo>
                    <a:pt x="92659" y="270814"/>
                  </a:lnTo>
                  <a:lnTo>
                    <a:pt x="92354" y="270967"/>
                  </a:lnTo>
                  <a:lnTo>
                    <a:pt x="92049" y="271119"/>
                  </a:lnTo>
                  <a:lnTo>
                    <a:pt x="91744" y="271272"/>
                  </a:lnTo>
                  <a:lnTo>
                    <a:pt x="91440" y="271411"/>
                  </a:lnTo>
                  <a:lnTo>
                    <a:pt x="91122" y="271526"/>
                  </a:lnTo>
                  <a:lnTo>
                    <a:pt x="90792" y="271640"/>
                  </a:lnTo>
                  <a:lnTo>
                    <a:pt x="90474" y="271741"/>
                  </a:lnTo>
                  <a:lnTo>
                    <a:pt x="90157" y="271805"/>
                  </a:lnTo>
                  <a:lnTo>
                    <a:pt x="89839" y="271881"/>
                  </a:lnTo>
                  <a:lnTo>
                    <a:pt x="89560" y="271932"/>
                  </a:lnTo>
                  <a:lnTo>
                    <a:pt x="89293" y="271957"/>
                  </a:lnTo>
                  <a:lnTo>
                    <a:pt x="89027" y="271970"/>
                  </a:lnTo>
                  <a:lnTo>
                    <a:pt x="88785" y="271983"/>
                  </a:lnTo>
                  <a:lnTo>
                    <a:pt x="88569" y="271983"/>
                  </a:lnTo>
                  <a:lnTo>
                    <a:pt x="88353" y="271970"/>
                  </a:lnTo>
                  <a:lnTo>
                    <a:pt x="87287" y="271805"/>
                  </a:lnTo>
                  <a:lnTo>
                    <a:pt x="87083" y="271754"/>
                  </a:lnTo>
                  <a:lnTo>
                    <a:pt x="86880" y="271691"/>
                  </a:lnTo>
                  <a:lnTo>
                    <a:pt x="86677" y="271602"/>
                  </a:lnTo>
                  <a:lnTo>
                    <a:pt x="86487" y="271526"/>
                  </a:lnTo>
                  <a:lnTo>
                    <a:pt x="86309" y="271437"/>
                  </a:lnTo>
                  <a:lnTo>
                    <a:pt x="86156" y="271335"/>
                  </a:lnTo>
                  <a:lnTo>
                    <a:pt x="86004" y="271233"/>
                  </a:lnTo>
                  <a:lnTo>
                    <a:pt x="85407" y="270700"/>
                  </a:lnTo>
                  <a:lnTo>
                    <a:pt x="85267" y="270560"/>
                  </a:lnTo>
                  <a:lnTo>
                    <a:pt x="85115" y="270370"/>
                  </a:lnTo>
                  <a:lnTo>
                    <a:pt x="84950" y="270129"/>
                  </a:lnTo>
                  <a:lnTo>
                    <a:pt x="84797" y="269900"/>
                  </a:lnTo>
                  <a:lnTo>
                    <a:pt x="84658" y="269646"/>
                  </a:lnTo>
                  <a:lnTo>
                    <a:pt x="84518" y="269392"/>
                  </a:lnTo>
                  <a:lnTo>
                    <a:pt x="82981" y="264452"/>
                  </a:lnTo>
                  <a:lnTo>
                    <a:pt x="82804" y="263753"/>
                  </a:lnTo>
                  <a:lnTo>
                    <a:pt x="82677" y="263144"/>
                  </a:lnTo>
                  <a:lnTo>
                    <a:pt x="82562" y="262636"/>
                  </a:lnTo>
                  <a:lnTo>
                    <a:pt x="82461" y="262115"/>
                  </a:lnTo>
                  <a:lnTo>
                    <a:pt x="81953" y="257860"/>
                  </a:lnTo>
                  <a:lnTo>
                    <a:pt x="81940" y="257568"/>
                  </a:lnTo>
                  <a:lnTo>
                    <a:pt x="81927" y="257378"/>
                  </a:lnTo>
                  <a:lnTo>
                    <a:pt x="81927" y="257175"/>
                  </a:lnTo>
                  <a:lnTo>
                    <a:pt x="81915" y="256971"/>
                  </a:lnTo>
                  <a:lnTo>
                    <a:pt x="81902" y="256781"/>
                  </a:lnTo>
                  <a:lnTo>
                    <a:pt x="81889" y="256578"/>
                  </a:lnTo>
                  <a:lnTo>
                    <a:pt x="81876" y="256374"/>
                  </a:lnTo>
                  <a:lnTo>
                    <a:pt x="81864" y="256184"/>
                  </a:lnTo>
                  <a:lnTo>
                    <a:pt x="81851" y="255981"/>
                  </a:lnTo>
                  <a:lnTo>
                    <a:pt x="81826" y="255714"/>
                  </a:lnTo>
                  <a:lnTo>
                    <a:pt x="80835" y="251421"/>
                  </a:lnTo>
                  <a:lnTo>
                    <a:pt x="80632" y="250850"/>
                  </a:lnTo>
                  <a:lnTo>
                    <a:pt x="78803" y="247281"/>
                  </a:lnTo>
                  <a:lnTo>
                    <a:pt x="78613" y="246989"/>
                  </a:lnTo>
                  <a:lnTo>
                    <a:pt x="78447" y="246773"/>
                  </a:lnTo>
                  <a:lnTo>
                    <a:pt x="78346" y="246621"/>
                  </a:lnTo>
                  <a:lnTo>
                    <a:pt x="78244" y="246481"/>
                  </a:lnTo>
                  <a:lnTo>
                    <a:pt x="78105" y="246291"/>
                  </a:lnTo>
                  <a:lnTo>
                    <a:pt x="77939" y="246075"/>
                  </a:lnTo>
                  <a:lnTo>
                    <a:pt x="77774" y="245859"/>
                  </a:lnTo>
                  <a:lnTo>
                    <a:pt x="77622" y="245643"/>
                  </a:lnTo>
                  <a:lnTo>
                    <a:pt x="77457" y="245427"/>
                  </a:lnTo>
                  <a:lnTo>
                    <a:pt x="77292" y="245211"/>
                  </a:lnTo>
                  <a:lnTo>
                    <a:pt x="77127" y="244995"/>
                  </a:lnTo>
                  <a:lnTo>
                    <a:pt x="76962" y="244779"/>
                  </a:lnTo>
                  <a:lnTo>
                    <a:pt x="76796" y="244563"/>
                  </a:lnTo>
                  <a:lnTo>
                    <a:pt x="76644" y="244348"/>
                  </a:lnTo>
                  <a:lnTo>
                    <a:pt x="76492" y="244132"/>
                  </a:lnTo>
                  <a:lnTo>
                    <a:pt x="76339" y="243903"/>
                  </a:lnTo>
                  <a:lnTo>
                    <a:pt x="76212" y="243725"/>
                  </a:lnTo>
                  <a:lnTo>
                    <a:pt x="76111" y="243573"/>
                  </a:lnTo>
                  <a:lnTo>
                    <a:pt x="76022" y="243420"/>
                  </a:lnTo>
                  <a:lnTo>
                    <a:pt x="75895" y="243217"/>
                  </a:lnTo>
                  <a:lnTo>
                    <a:pt x="75742" y="242951"/>
                  </a:lnTo>
                  <a:lnTo>
                    <a:pt x="75590" y="242684"/>
                  </a:lnTo>
                  <a:lnTo>
                    <a:pt x="75450" y="242404"/>
                  </a:lnTo>
                  <a:lnTo>
                    <a:pt x="75323" y="242100"/>
                  </a:lnTo>
                  <a:lnTo>
                    <a:pt x="75196" y="241808"/>
                  </a:lnTo>
                  <a:lnTo>
                    <a:pt x="75069" y="241490"/>
                  </a:lnTo>
                  <a:lnTo>
                    <a:pt x="74383" y="238645"/>
                  </a:lnTo>
                  <a:lnTo>
                    <a:pt x="74320" y="238188"/>
                  </a:lnTo>
                  <a:lnTo>
                    <a:pt x="74269" y="237718"/>
                  </a:lnTo>
                  <a:lnTo>
                    <a:pt x="74244" y="237248"/>
                  </a:lnTo>
                  <a:lnTo>
                    <a:pt x="74218" y="236778"/>
                  </a:lnTo>
                  <a:lnTo>
                    <a:pt x="74218" y="236258"/>
                  </a:lnTo>
                  <a:lnTo>
                    <a:pt x="74231" y="235673"/>
                  </a:lnTo>
                  <a:lnTo>
                    <a:pt x="74244" y="235089"/>
                  </a:lnTo>
                  <a:lnTo>
                    <a:pt x="74269" y="234543"/>
                  </a:lnTo>
                  <a:lnTo>
                    <a:pt x="74333" y="234035"/>
                  </a:lnTo>
                  <a:lnTo>
                    <a:pt x="74383" y="233527"/>
                  </a:lnTo>
                  <a:lnTo>
                    <a:pt x="74434" y="233146"/>
                  </a:lnTo>
                  <a:lnTo>
                    <a:pt x="74460" y="232892"/>
                  </a:lnTo>
                  <a:lnTo>
                    <a:pt x="74498" y="232638"/>
                  </a:lnTo>
                  <a:lnTo>
                    <a:pt x="74523" y="232384"/>
                  </a:lnTo>
                  <a:lnTo>
                    <a:pt x="74549" y="232130"/>
                  </a:lnTo>
                  <a:lnTo>
                    <a:pt x="74574" y="231876"/>
                  </a:lnTo>
                  <a:lnTo>
                    <a:pt x="74599" y="231622"/>
                  </a:lnTo>
                  <a:lnTo>
                    <a:pt x="74612" y="231368"/>
                  </a:lnTo>
                  <a:lnTo>
                    <a:pt x="74637" y="231127"/>
                  </a:lnTo>
                  <a:lnTo>
                    <a:pt x="74637" y="230873"/>
                  </a:lnTo>
                  <a:lnTo>
                    <a:pt x="74650" y="230632"/>
                  </a:lnTo>
                  <a:lnTo>
                    <a:pt x="74663" y="230390"/>
                  </a:lnTo>
                  <a:lnTo>
                    <a:pt x="74650" y="230149"/>
                  </a:lnTo>
                  <a:lnTo>
                    <a:pt x="74625" y="229908"/>
                  </a:lnTo>
                  <a:lnTo>
                    <a:pt x="74599" y="229666"/>
                  </a:lnTo>
                  <a:lnTo>
                    <a:pt x="74587" y="229463"/>
                  </a:lnTo>
                  <a:lnTo>
                    <a:pt x="74561" y="229311"/>
                  </a:lnTo>
                  <a:lnTo>
                    <a:pt x="74523" y="229146"/>
                  </a:lnTo>
                  <a:lnTo>
                    <a:pt x="74498" y="228981"/>
                  </a:lnTo>
                  <a:lnTo>
                    <a:pt x="74434" y="228777"/>
                  </a:lnTo>
                  <a:lnTo>
                    <a:pt x="74396" y="228587"/>
                  </a:lnTo>
                  <a:lnTo>
                    <a:pt x="74320" y="228384"/>
                  </a:lnTo>
                  <a:lnTo>
                    <a:pt x="74231" y="228168"/>
                  </a:lnTo>
                  <a:lnTo>
                    <a:pt x="74142" y="227952"/>
                  </a:lnTo>
                  <a:lnTo>
                    <a:pt x="74041" y="227736"/>
                  </a:lnTo>
                  <a:lnTo>
                    <a:pt x="73926" y="227545"/>
                  </a:lnTo>
                  <a:lnTo>
                    <a:pt x="73825" y="227342"/>
                  </a:lnTo>
                  <a:lnTo>
                    <a:pt x="73710" y="227152"/>
                  </a:lnTo>
                  <a:lnTo>
                    <a:pt x="73583" y="226949"/>
                  </a:lnTo>
                  <a:lnTo>
                    <a:pt x="73456" y="226758"/>
                  </a:lnTo>
                  <a:lnTo>
                    <a:pt x="73329" y="226568"/>
                  </a:lnTo>
                  <a:lnTo>
                    <a:pt x="73190" y="226390"/>
                  </a:lnTo>
                  <a:lnTo>
                    <a:pt x="73050" y="226199"/>
                  </a:lnTo>
                  <a:lnTo>
                    <a:pt x="72885" y="225971"/>
                  </a:lnTo>
                  <a:lnTo>
                    <a:pt x="72669" y="225704"/>
                  </a:lnTo>
                  <a:lnTo>
                    <a:pt x="72466" y="225437"/>
                  </a:lnTo>
                  <a:lnTo>
                    <a:pt x="72199" y="225132"/>
                  </a:lnTo>
                  <a:lnTo>
                    <a:pt x="71894" y="224777"/>
                  </a:lnTo>
                  <a:lnTo>
                    <a:pt x="71577" y="224421"/>
                  </a:lnTo>
                  <a:lnTo>
                    <a:pt x="71297" y="224091"/>
                  </a:lnTo>
                  <a:lnTo>
                    <a:pt x="71043" y="223812"/>
                  </a:lnTo>
                  <a:lnTo>
                    <a:pt x="70789" y="223532"/>
                  </a:lnTo>
                  <a:lnTo>
                    <a:pt x="70535" y="223253"/>
                  </a:lnTo>
                  <a:lnTo>
                    <a:pt x="70281" y="222986"/>
                  </a:lnTo>
                  <a:lnTo>
                    <a:pt x="70027" y="222707"/>
                  </a:lnTo>
                  <a:lnTo>
                    <a:pt x="69773" y="222427"/>
                  </a:lnTo>
                  <a:lnTo>
                    <a:pt x="69519" y="222148"/>
                  </a:lnTo>
                  <a:lnTo>
                    <a:pt x="69278" y="221869"/>
                  </a:lnTo>
                  <a:lnTo>
                    <a:pt x="69075" y="221640"/>
                  </a:lnTo>
                  <a:lnTo>
                    <a:pt x="68910" y="221449"/>
                  </a:lnTo>
                  <a:lnTo>
                    <a:pt x="68757" y="221259"/>
                  </a:lnTo>
                  <a:lnTo>
                    <a:pt x="68503" y="220954"/>
                  </a:lnTo>
                  <a:lnTo>
                    <a:pt x="68160" y="220535"/>
                  </a:lnTo>
                  <a:lnTo>
                    <a:pt x="67818" y="220116"/>
                  </a:lnTo>
                  <a:lnTo>
                    <a:pt x="67500" y="219671"/>
                  </a:lnTo>
                  <a:lnTo>
                    <a:pt x="67195" y="219189"/>
                  </a:lnTo>
                  <a:lnTo>
                    <a:pt x="66890" y="218706"/>
                  </a:lnTo>
                  <a:lnTo>
                    <a:pt x="66624" y="218262"/>
                  </a:lnTo>
                  <a:lnTo>
                    <a:pt x="66395" y="217855"/>
                  </a:lnTo>
                  <a:lnTo>
                    <a:pt x="66167" y="217462"/>
                  </a:lnTo>
                  <a:lnTo>
                    <a:pt x="65900" y="216979"/>
                  </a:lnTo>
                  <a:lnTo>
                    <a:pt x="65620" y="216420"/>
                  </a:lnTo>
                  <a:lnTo>
                    <a:pt x="65341" y="215861"/>
                  </a:lnTo>
                  <a:lnTo>
                    <a:pt x="65062" y="215303"/>
                  </a:lnTo>
                  <a:lnTo>
                    <a:pt x="64795" y="214744"/>
                  </a:lnTo>
                  <a:lnTo>
                    <a:pt x="64528" y="214172"/>
                  </a:lnTo>
                  <a:lnTo>
                    <a:pt x="64287" y="213677"/>
                  </a:lnTo>
                  <a:lnTo>
                    <a:pt x="64084" y="213258"/>
                  </a:lnTo>
                  <a:lnTo>
                    <a:pt x="63881" y="212826"/>
                  </a:lnTo>
                  <a:lnTo>
                    <a:pt x="63715" y="212471"/>
                  </a:lnTo>
                  <a:lnTo>
                    <a:pt x="63576" y="212191"/>
                  </a:lnTo>
                  <a:lnTo>
                    <a:pt x="63436" y="211912"/>
                  </a:lnTo>
                  <a:lnTo>
                    <a:pt x="63220" y="211467"/>
                  </a:lnTo>
                  <a:lnTo>
                    <a:pt x="62915" y="210858"/>
                  </a:lnTo>
                  <a:lnTo>
                    <a:pt x="62611" y="210261"/>
                  </a:lnTo>
                  <a:lnTo>
                    <a:pt x="62280" y="209651"/>
                  </a:lnTo>
                  <a:lnTo>
                    <a:pt x="61912" y="209042"/>
                  </a:lnTo>
                  <a:lnTo>
                    <a:pt x="61544" y="208432"/>
                  </a:lnTo>
                  <a:lnTo>
                    <a:pt x="59791" y="205740"/>
                  </a:lnTo>
                  <a:lnTo>
                    <a:pt x="59359" y="205105"/>
                  </a:lnTo>
                  <a:lnTo>
                    <a:pt x="58940" y="204482"/>
                  </a:lnTo>
                  <a:lnTo>
                    <a:pt x="58508" y="203860"/>
                  </a:lnTo>
                  <a:lnTo>
                    <a:pt x="58077" y="203225"/>
                  </a:lnTo>
                  <a:lnTo>
                    <a:pt x="57696" y="202679"/>
                  </a:lnTo>
                  <a:lnTo>
                    <a:pt x="57378" y="202209"/>
                  </a:lnTo>
                  <a:lnTo>
                    <a:pt x="57061" y="201726"/>
                  </a:lnTo>
                  <a:lnTo>
                    <a:pt x="56781" y="201295"/>
                  </a:lnTo>
                  <a:lnTo>
                    <a:pt x="56527" y="200914"/>
                  </a:lnTo>
                  <a:lnTo>
                    <a:pt x="56273" y="200520"/>
                  </a:lnTo>
                  <a:lnTo>
                    <a:pt x="56007" y="200075"/>
                  </a:lnTo>
                  <a:lnTo>
                    <a:pt x="55714" y="199593"/>
                  </a:lnTo>
                  <a:lnTo>
                    <a:pt x="55422" y="199110"/>
                  </a:lnTo>
                  <a:lnTo>
                    <a:pt x="55130" y="198602"/>
                  </a:lnTo>
                  <a:lnTo>
                    <a:pt x="54825" y="198081"/>
                  </a:lnTo>
                  <a:lnTo>
                    <a:pt x="54521" y="197561"/>
                  </a:lnTo>
                  <a:lnTo>
                    <a:pt x="54254" y="197078"/>
                  </a:lnTo>
                  <a:lnTo>
                    <a:pt x="54000" y="196621"/>
                  </a:lnTo>
                  <a:lnTo>
                    <a:pt x="52908" y="194589"/>
                  </a:lnTo>
                  <a:lnTo>
                    <a:pt x="52717" y="194208"/>
                  </a:lnTo>
                  <a:lnTo>
                    <a:pt x="52514" y="193814"/>
                  </a:lnTo>
                  <a:lnTo>
                    <a:pt x="52336" y="193433"/>
                  </a:lnTo>
                  <a:lnTo>
                    <a:pt x="52171" y="193027"/>
                  </a:lnTo>
                  <a:lnTo>
                    <a:pt x="51993" y="192633"/>
                  </a:lnTo>
                  <a:lnTo>
                    <a:pt x="51816" y="192176"/>
                  </a:lnTo>
                  <a:lnTo>
                    <a:pt x="51638" y="191668"/>
                  </a:lnTo>
                  <a:lnTo>
                    <a:pt x="51447" y="191147"/>
                  </a:lnTo>
                  <a:lnTo>
                    <a:pt x="51295" y="190627"/>
                  </a:lnTo>
                  <a:lnTo>
                    <a:pt x="51181" y="190080"/>
                  </a:lnTo>
                  <a:lnTo>
                    <a:pt x="51054" y="189534"/>
                  </a:lnTo>
                  <a:lnTo>
                    <a:pt x="50647" y="186817"/>
                  </a:lnTo>
                  <a:lnTo>
                    <a:pt x="50596" y="186372"/>
                  </a:lnTo>
                  <a:lnTo>
                    <a:pt x="50546" y="185928"/>
                  </a:lnTo>
                  <a:lnTo>
                    <a:pt x="50507" y="185483"/>
                  </a:lnTo>
                  <a:lnTo>
                    <a:pt x="50457" y="185102"/>
                  </a:lnTo>
                  <a:lnTo>
                    <a:pt x="50431" y="184785"/>
                  </a:lnTo>
                  <a:lnTo>
                    <a:pt x="50393" y="184467"/>
                  </a:lnTo>
                  <a:lnTo>
                    <a:pt x="50368" y="184150"/>
                  </a:lnTo>
                  <a:lnTo>
                    <a:pt x="50330" y="183845"/>
                  </a:lnTo>
                  <a:lnTo>
                    <a:pt x="50292" y="183540"/>
                  </a:lnTo>
                  <a:lnTo>
                    <a:pt x="50253" y="183197"/>
                  </a:lnTo>
                  <a:lnTo>
                    <a:pt x="50215" y="182791"/>
                  </a:lnTo>
                  <a:lnTo>
                    <a:pt x="50177" y="182397"/>
                  </a:lnTo>
                  <a:lnTo>
                    <a:pt x="50139" y="182003"/>
                  </a:lnTo>
                  <a:lnTo>
                    <a:pt x="50101" y="181597"/>
                  </a:lnTo>
                  <a:lnTo>
                    <a:pt x="50063" y="181190"/>
                  </a:lnTo>
                  <a:lnTo>
                    <a:pt x="50050" y="180784"/>
                  </a:lnTo>
                  <a:lnTo>
                    <a:pt x="50025" y="180378"/>
                  </a:lnTo>
                  <a:lnTo>
                    <a:pt x="50012" y="179959"/>
                  </a:lnTo>
                  <a:lnTo>
                    <a:pt x="50012" y="179527"/>
                  </a:lnTo>
                  <a:lnTo>
                    <a:pt x="50025" y="179095"/>
                  </a:lnTo>
                  <a:lnTo>
                    <a:pt x="50038" y="178650"/>
                  </a:lnTo>
                  <a:lnTo>
                    <a:pt x="50063" y="178219"/>
                  </a:lnTo>
                  <a:lnTo>
                    <a:pt x="50101" y="177774"/>
                  </a:lnTo>
                  <a:lnTo>
                    <a:pt x="50152" y="177342"/>
                  </a:lnTo>
                  <a:lnTo>
                    <a:pt x="50190" y="176987"/>
                  </a:lnTo>
                  <a:lnTo>
                    <a:pt x="50241" y="176682"/>
                  </a:lnTo>
                  <a:lnTo>
                    <a:pt x="50292" y="176377"/>
                  </a:lnTo>
                  <a:lnTo>
                    <a:pt x="50330" y="176123"/>
                  </a:lnTo>
                  <a:lnTo>
                    <a:pt x="50368" y="175933"/>
                  </a:lnTo>
                  <a:lnTo>
                    <a:pt x="50393" y="175742"/>
                  </a:lnTo>
                  <a:lnTo>
                    <a:pt x="50419" y="175552"/>
                  </a:lnTo>
                  <a:lnTo>
                    <a:pt x="50444" y="175374"/>
                  </a:lnTo>
                  <a:lnTo>
                    <a:pt x="50469" y="175183"/>
                  </a:lnTo>
                  <a:lnTo>
                    <a:pt x="50482" y="175018"/>
                  </a:lnTo>
                  <a:lnTo>
                    <a:pt x="50495" y="174752"/>
                  </a:lnTo>
                  <a:lnTo>
                    <a:pt x="50507" y="174510"/>
                  </a:lnTo>
                  <a:lnTo>
                    <a:pt x="50495" y="174282"/>
                  </a:lnTo>
                  <a:lnTo>
                    <a:pt x="50444" y="174053"/>
                  </a:lnTo>
                  <a:lnTo>
                    <a:pt x="50393" y="173913"/>
                  </a:lnTo>
                  <a:lnTo>
                    <a:pt x="50317" y="173736"/>
                  </a:lnTo>
                  <a:lnTo>
                    <a:pt x="50203" y="173583"/>
                  </a:lnTo>
                  <a:lnTo>
                    <a:pt x="50063" y="173469"/>
                  </a:lnTo>
                  <a:lnTo>
                    <a:pt x="49898" y="173393"/>
                  </a:lnTo>
                  <a:lnTo>
                    <a:pt x="49707" y="173329"/>
                  </a:lnTo>
                  <a:lnTo>
                    <a:pt x="49555" y="173291"/>
                  </a:lnTo>
                  <a:lnTo>
                    <a:pt x="49339" y="173266"/>
                  </a:lnTo>
                  <a:lnTo>
                    <a:pt x="49199" y="173253"/>
                  </a:lnTo>
                  <a:lnTo>
                    <a:pt x="49047" y="173253"/>
                  </a:lnTo>
                  <a:lnTo>
                    <a:pt x="48882" y="173240"/>
                  </a:lnTo>
                  <a:lnTo>
                    <a:pt x="48729" y="173240"/>
                  </a:lnTo>
                  <a:lnTo>
                    <a:pt x="48564" y="173253"/>
                  </a:lnTo>
                  <a:lnTo>
                    <a:pt x="48399" y="173253"/>
                  </a:lnTo>
                  <a:lnTo>
                    <a:pt x="48196" y="173253"/>
                  </a:lnTo>
                  <a:lnTo>
                    <a:pt x="47967" y="173266"/>
                  </a:lnTo>
                  <a:lnTo>
                    <a:pt x="47739" y="173278"/>
                  </a:lnTo>
                  <a:lnTo>
                    <a:pt x="47447" y="173278"/>
                  </a:lnTo>
                  <a:lnTo>
                    <a:pt x="47117" y="173266"/>
                  </a:lnTo>
                  <a:lnTo>
                    <a:pt x="46774" y="173266"/>
                  </a:lnTo>
                  <a:lnTo>
                    <a:pt x="46443" y="173240"/>
                  </a:lnTo>
                  <a:lnTo>
                    <a:pt x="46126" y="173228"/>
                  </a:lnTo>
                  <a:lnTo>
                    <a:pt x="45808" y="173202"/>
                  </a:lnTo>
                  <a:lnTo>
                    <a:pt x="45567" y="173177"/>
                  </a:lnTo>
                  <a:lnTo>
                    <a:pt x="45415" y="173164"/>
                  </a:lnTo>
                  <a:lnTo>
                    <a:pt x="45250" y="173151"/>
                  </a:lnTo>
                  <a:lnTo>
                    <a:pt x="45110" y="173151"/>
                  </a:lnTo>
                  <a:lnTo>
                    <a:pt x="45097" y="173291"/>
                  </a:lnTo>
                  <a:lnTo>
                    <a:pt x="45072" y="173558"/>
                  </a:lnTo>
                  <a:lnTo>
                    <a:pt x="45046" y="173939"/>
                  </a:lnTo>
                  <a:lnTo>
                    <a:pt x="45021" y="174320"/>
                  </a:lnTo>
                  <a:lnTo>
                    <a:pt x="44996" y="174815"/>
                  </a:lnTo>
                  <a:lnTo>
                    <a:pt x="44945" y="175425"/>
                  </a:lnTo>
                  <a:lnTo>
                    <a:pt x="44907" y="176034"/>
                  </a:lnTo>
                  <a:lnTo>
                    <a:pt x="44881" y="176644"/>
                  </a:lnTo>
                  <a:lnTo>
                    <a:pt x="44843" y="177241"/>
                  </a:lnTo>
                  <a:lnTo>
                    <a:pt x="44818" y="177850"/>
                  </a:lnTo>
                  <a:lnTo>
                    <a:pt x="44792" y="178460"/>
                  </a:lnTo>
                  <a:lnTo>
                    <a:pt x="44780" y="179070"/>
                  </a:lnTo>
                  <a:lnTo>
                    <a:pt x="44767" y="179679"/>
                  </a:lnTo>
                  <a:lnTo>
                    <a:pt x="44767" y="180289"/>
                  </a:lnTo>
                  <a:lnTo>
                    <a:pt x="44767" y="180898"/>
                  </a:lnTo>
                  <a:lnTo>
                    <a:pt x="44780" y="181508"/>
                  </a:lnTo>
                  <a:lnTo>
                    <a:pt x="44792" y="182118"/>
                  </a:lnTo>
                  <a:lnTo>
                    <a:pt x="44831" y="182740"/>
                  </a:lnTo>
                  <a:lnTo>
                    <a:pt x="44869" y="183362"/>
                  </a:lnTo>
                  <a:lnTo>
                    <a:pt x="44907" y="183984"/>
                  </a:lnTo>
                  <a:lnTo>
                    <a:pt x="44958" y="184619"/>
                  </a:lnTo>
                  <a:lnTo>
                    <a:pt x="45021" y="185254"/>
                  </a:lnTo>
                  <a:lnTo>
                    <a:pt x="45072" y="185877"/>
                  </a:lnTo>
                  <a:lnTo>
                    <a:pt x="45135" y="186512"/>
                  </a:lnTo>
                  <a:lnTo>
                    <a:pt x="45199" y="187147"/>
                  </a:lnTo>
                  <a:lnTo>
                    <a:pt x="45250" y="187769"/>
                  </a:lnTo>
                  <a:lnTo>
                    <a:pt x="45300" y="188404"/>
                  </a:lnTo>
                  <a:lnTo>
                    <a:pt x="45351" y="189039"/>
                  </a:lnTo>
                  <a:lnTo>
                    <a:pt x="45389" y="189674"/>
                  </a:lnTo>
                  <a:lnTo>
                    <a:pt x="45415" y="190309"/>
                  </a:lnTo>
                  <a:lnTo>
                    <a:pt x="45427" y="190931"/>
                  </a:lnTo>
                  <a:lnTo>
                    <a:pt x="45440" y="191566"/>
                  </a:lnTo>
                  <a:lnTo>
                    <a:pt x="45427" y="192176"/>
                  </a:lnTo>
                  <a:lnTo>
                    <a:pt x="45402" y="192786"/>
                  </a:lnTo>
                  <a:lnTo>
                    <a:pt x="45377" y="193294"/>
                  </a:lnTo>
                  <a:lnTo>
                    <a:pt x="45339" y="193700"/>
                  </a:lnTo>
                  <a:lnTo>
                    <a:pt x="45300" y="194106"/>
                  </a:lnTo>
                  <a:lnTo>
                    <a:pt x="45262" y="194424"/>
                  </a:lnTo>
                  <a:lnTo>
                    <a:pt x="45237" y="194652"/>
                  </a:lnTo>
                  <a:lnTo>
                    <a:pt x="45212" y="194881"/>
                  </a:lnTo>
                  <a:lnTo>
                    <a:pt x="45161" y="195160"/>
                  </a:lnTo>
                  <a:lnTo>
                    <a:pt x="45123" y="195491"/>
                  </a:lnTo>
                  <a:lnTo>
                    <a:pt x="45072" y="195834"/>
                  </a:lnTo>
                  <a:lnTo>
                    <a:pt x="45021" y="196164"/>
                  </a:lnTo>
                  <a:lnTo>
                    <a:pt x="44970" y="196507"/>
                  </a:lnTo>
                  <a:lnTo>
                    <a:pt x="44919" y="196850"/>
                  </a:lnTo>
                  <a:lnTo>
                    <a:pt x="44869" y="197180"/>
                  </a:lnTo>
                  <a:lnTo>
                    <a:pt x="44831" y="197510"/>
                  </a:lnTo>
                  <a:lnTo>
                    <a:pt x="44780" y="197853"/>
                  </a:lnTo>
                  <a:lnTo>
                    <a:pt x="44742" y="198183"/>
                  </a:lnTo>
                  <a:lnTo>
                    <a:pt x="44716" y="198526"/>
                  </a:lnTo>
                  <a:lnTo>
                    <a:pt x="44691" y="198856"/>
                  </a:lnTo>
                  <a:lnTo>
                    <a:pt x="44665" y="199186"/>
                  </a:lnTo>
                  <a:lnTo>
                    <a:pt x="44640" y="199517"/>
                  </a:lnTo>
                  <a:lnTo>
                    <a:pt x="44627" y="199847"/>
                  </a:lnTo>
                  <a:lnTo>
                    <a:pt x="44627" y="200228"/>
                  </a:lnTo>
                  <a:lnTo>
                    <a:pt x="44640" y="200660"/>
                  </a:lnTo>
                  <a:lnTo>
                    <a:pt x="44665" y="201091"/>
                  </a:lnTo>
                  <a:lnTo>
                    <a:pt x="44704" y="201485"/>
                  </a:lnTo>
                  <a:lnTo>
                    <a:pt x="44767" y="201853"/>
                  </a:lnTo>
                  <a:lnTo>
                    <a:pt x="44831" y="202222"/>
                  </a:lnTo>
                  <a:lnTo>
                    <a:pt x="45758" y="205155"/>
                  </a:lnTo>
                  <a:lnTo>
                    <a:pt x="45859" y="205435"/>
                  </a:lnTo>
                  <a:lnTo>
                    <a:pt x="45948" y="205676"/>
                  </a:lnTo>
                  <a:lnTo>
                    <a:pt x="46037" y="205917"/>
                  </a:lnTo>
                  <a:lnTo>
                    <a:pt x="46139" y="206209"/>
                  </a:lnTo>
                  <a:lnTo>
                    <a:pt x="46266" y="206565"/>
                  </a:lnTo>
                  <a:lnTo>
                    <a:pt x="47663" y="211696"/>
                  </a:lnTo>
                  <a:lnTo>
                    <a:pt x="47802" y="212331"/>
                  </a:lnTo>
                  <a:lnTo>
                    <a:pt x="47917" y="212966"/>
                  </a:lnTo>
                  <a:lnTo>
                    <a:pt x="48031" y="213601"/>
                  </a:lnTo>
                  <a:lnTo>
                    <a:pt x="48145" y="214236"/>
                  </a:lnTo>
                  <a:lnTo>
                    <a:pt x="49720" y="229489"/>
                  </a:lnTo>
                  <a:lnTo>
                    <a:pt x="49745" y="230200"/>
                  </a:lnTo>
                  <a:lnTo>
                    <a:pt x="49771" y="230746"/>
                  </a:lnTo>
                  <a:lnTo>
                    <a:pt x="49784" y="231292"/>
                  </a:lnTo>
                  <a:lnTo>
                    <a:pt x="49796" y="231825"/>
                  </a:lnTo>
                  <a:lnTo>
                    <a:pt x="49822" y="232371"/>
                  </a:lnTo>
                  <a:lnTo>
                    <a:pt x="49834" y="232918"/>
                  </a:lnTo>
                  <a:lnTo>
                    <a:pt x="49860" y="233464"/>
                  </a:lnTo>
                  <a:lnTo>
                    <a:pt x="49885" y="234010"/>
                  </a:lnTo>
                  <a:lnTo>
                    <a:pt x="49923" y="234543"/>
                  </a:lnTo>
                  <a:lnTo>
                    <a:pt x="49949" y="235102"/>
                  </a:lnTo>
                  <a:lnTo>
                    <a:pt x="49999" y="235648"/>
                  </a:lnTo>
                  <a:lnTo>
                    <a:pt x="50050" y="236207"/>
                  </a:lnTo>
                  <a:lnTo>
                    <a:pt x="50114" y="236778"/>
                  </a:lnTo>
                  <a:lnTo>
                    <a:pt x="50571" y="239877"/>
                  </a:lnTo>
                  <a:lnTo>
                    <a:pt x="50685" y="240525"/>
                  </a:lnTo>
                  <a:lnTo>
                    <a:pt x="50800" y="241160"/>
                  </a:lnTo>
                  <a:lnTo>
                    <a:pt x="50914" y="241795"/>
                  </a:lnTo>
                  <a:lnTo>
                    <a:pt x="51015" y="242430"/>
                  </a:lnTo>
                  <a:lnTo>
                    <a:pt x="51130" y="243078"/>
                  </a:lnTo>
                  <a:lnTo>
                    <a:pt x="51231" y="243713"/>
                  </a:lnTo>
                  <a:lnTo>
                    <a:pt x="51333" y="244348"/>
                  </a:lnTo>
                  <a:lnTo>
                    <a:pt x="51409" y="244970"/>
                  </a:lnTo>
                  <a:lnTo>
                    <a:pt x="51485" y="245592"/>
                  </a:lnTo>
                  <a:lnTo>
                    <a:pt x="51549" y="246100"/>
                  </a:lnTo>
                  <a:lnTo>
                    <a:pt x="51574" y="246519"/>
                  </a:lnTo>
                  <a:lnTo>
                    <a:pt x="51600" y="246926"/>
                  </a:lnTo>
                  <a:lnTo>
                    <a:pt x="51625" y="247294"/>
                  </a:lnTo>
                  <a:lnTo>
                    <a:pt x="51650" y="247624"/>
                  </a:lnTo>
                  <a:lnTo>
                    <a:pt x="51663" y="247967"/>
                  </a:lnTo>
                  <a:lnTo>
                    <a:pt x="51689" y="248297"/>
                  </a:lnTo>
                  <a:lnTo>
                    <a:pt x="51701" y="248627"/>
                  </a:lnTo>
                  <a:lnTo>
                    <a:pt x="51714" y="248958"/>
                  </a:lnTo>
                  <a:lnTo>
                    <a:pt x="51739" y="249288"/>
                  </a:lnTo>
                  <a:lnTo>
                    <a:pt x="51752" y="249618"/>
                  </a:lnTo>
                  <a:lnTo>
                    <a:pt x="51777" y="249948"/>
                  </a:lnTo>
                  <a:lnTo>
                    <a:pt x="51803" y="250278"/>
                  </a:lnTo>
                  <a:lnTo>
                    <a:pt x="51828" y="250609"/>
                  </a:lnTo>
                  <a:lnTo>
                    <a:pt x="51866" y="250926"/>
                  </a:lnTo>
                  <a:lnTo>
                    <a:pt x="51892" y="251206"/>
                  </a:lnTo>
                  <a:lnTo>
                    <a:pt x="51917" y="251421"/>
                  </a:lnTo>
                  <a:lnTo>
                    <a:pt x="51943" y="251637"/>
                  </a:lnTo>
                  <a:lnTo>
                    <a:pt x="51993" y="251904"/>
                  </a:lnTo>
                  <a:lnTo>
                    <a:pt x="52044" y="252222"/>
                  </a:lnTo>
                  <a:lnTo>
                    <a:pt x="52095" y="252539"/>
                  </a:lnTo>
                  <a:lnTo>
                    <a:pt x="52184" y="252920"/>
                  </a:lnTo>
                  <a:lnTo>
                    <a:pt x="52298" y="253339"/>
                  </a:lnTo>
                  <a:lnTo>
                    <a:pt x="52412" y="253758"/>
                  </a:lnTo>
                  <a:lnTo>
                    <a:pt x="52527" y="254114"/>
                  </a:lnTo>
                  <a:lnTo>
                    <a:pt x="52654" y="254406"/>
                  </a:lnTo>
                  <a:lnTo>
                    <a:pt x="52781" y="254685"/>
                  </a:lnTo>
                  <a:lnTo>
                    <a:pt x="52870" y="254901"/>
                  </a:lnTo>
                  <a:lnTo>
                    <a:pt x="52946" y="255054"/>
                  </a:lnTo>
                  <a:lnTo>
                    <a:pt x="53009" y="255206"/>
                  </a:lnTo>
                  <a:lnTo>
                    <a:pt x="53098" y="255384"/>
                  </a:lnTo>
                  <a:lnTo>
                    <a:pt x="53149" y="255511"/>
                  </a:lnTo>
                  <a:lnTo>
                    <a:pt x="53314" y="255435"/>
                  </a:lnTo>
                  <a:lnTo>
                    <a:pt x="53467" y="255333"/>
                  </a:lnTo>
                  <a:lnTo>
                    <a:pt x="53695" y="255206"/>
                  </a:lnTo>
                  <a:lnTo>
                    <a:pt x="53924" y="255092"/>
                  </a:lnTo>
                  <a:lnTo>
                    <a:pt x="54152" y="254977"/>
                  </a:lnTo>
                  <a:lnTo>
                    <a:pt x="54381" y="254901"/>
                  </a:lnTo>
                  <a:lnTo>
                    <a:pt x="54622" y="254850"/>
                  </a:lnTo>
                  <a:lnTo>
                    <a:pt x="54749" y="254838"/>
                  </a:lnTo>
                  <a:lnTo>
                    <a:pt x="54965" y="254850"/>
                  </a:lnTo>
                  <a:lnTo>
                    <a:pt x="55727" y="255130"/>
                  </a:lnTo>
                  <a:lnTo>
                    <a:pt x="55880" y="255219"/>
                  </a:lnTo>
                  <a:lnTo>
                    <a:pt x="56032" y="255333"/>
                  </a:lnTo>
                  <a:lnTo>
                    <a:pt x="56299" y="255587"/>
                  </a:lnTo>
                  <a:lnTo>
                    <a:pt x="56489" y="255816"/>
                  </a:lnTo>
                  <a:lnTo>
                    <a:pt x="56629" y="256032"/>
                  </a:lnTo>
                  <a:lnTo>
                    <a:pt x="56718" y="256184"/>
                  </a:lnTo>
                  <a:lnTo>
                    <a:pt x="56819" y="256425"/>
                  </a:lnTo>
                  <a:lnTo>
                    <a:pt x="56883" y="256552"/>
                  </a:lnTo>
                  <a:lnTo>
                    <a:pt x="56908" y="256692"/>
                  </a:lnTo>
                  <a:lnTo>
                    <a:pt x="56934" y="256832"/>
                  </a:lnTo>
                  <a:lnTo>
                    <a:pt x="56946" y="256971"/>
                  </a:lnTo>
                  <a:lnTo>
                    <a:pt x="56959" y="257098"/>
                  </a:lnTo>
                  <a:lnTo>
                    <a:pt x="56946" y="257289"/>
                  </a:lnTo>
                  <a:lnTo>
                    <a:pt x="56934" y="257492"/>
                  </a:lnTo>
                  <a:lnTo>
                    <a:pt x="56908" y="257721"/>
                  </a:lnTo>
                  <a:lnTo>
                    <a:pt x="56883" y="257860"/>
                  </a:lnTo>
                  <a:lnTo>
                    <a:pt x="56857" y="258013"/>
                  </a:lnTo>
                  <a:lnTo>
                    <a:pt x="56819" y="258191"/>
                  </a:lnTo>
                  <a:lnTo>
                    <a:pt x="56769" y="258381"/>
                  </a:lnTo>
                  <a:lnTo>
                    <a:pt x="56718" y="258584"/>
                  </a:lnTo>
                  <a:lnTo>
                    <a:pt x="56667" y="258762"/>
                  </a:lnTo>
                  <a:lnTo>
                    <a:pt x="56629" y="258902"/>
                  </a:lnTo>
                  <a:lnTo>
                    <a:pt x="56603" y="259054"/>
                  </a:lnTo>
                  <a:lnTo>
                    <a:pt x="56565" y="259207"/>
                  </a:lnTo>
                  <a:lnTo>
                    <a:pt x="56540" y="259359"/>
                  </a:lnTo>
                  <a:lnTo>
                    <a:pt x="56502" y="259499"/>
                  </a:lnTo>
                  <a:lnTo>
                    <a:pt x="56489" y="259664"/>
                  </a:lnTo>
                  <a:lnTo>
                    <a:pt x="56476" y="259842"/>
                  </a:lnTo>
                  <a:lnTo>
                    <a:pt x="56464" y="260019"/>
                  </a:lnTo>
                  <a:lnTo>
                    <a:pt x="56464" y="260172"/>
                  </a:lnTo>
                  <a:lnTo>
                    <a:pt x="56489" y="260311"/>
                  </a:lnTo>
                  <a:lnTo>
                    <a:pt x="56502" y="260464"/>
                  </a:lnTo>
                  <a:lnTo>
                    <a:pt x="56527" y="260591"/>
                  </a:lnTo>
                  <a:lnTo>
                    <a:pt x="56553" y="260731"/>
                  </a:lnTo>
                  <a:lnTo>
                    <a:pt x="56578" y="260870"/>
                  </a:lnTo>
                  <a:lnTo>
                    <a:pt x="56667" y="261124"/>
                  </a:lnTo>
                  <a:lnTo>
                    <a:pt x="56705" y="261264"/>
                  </a:lnTo>
                  <a:lnTo>
                    <a:pt x="56743" y="261391"/>
                  </a:lnTo>
                  <a:lnTo>
                    <a:pt x="56794" y="261531"/>
                  </a:lnTo>
                  <a:lnTo>
                    <a:pt x="56845" y="261658"/>
                  </a:lnTo>
                  <a:lnTo>
                    <a:pt x="56946" y="261937"/>
                  </a:lnTo>
                  <a:lnTo>
                    <a:pt x="57111" y="262356"/>
                  </a:lnTo>
                  <a:lnTo>
                    <a:pt x="57264" y="262788"/>
                  </a:lnTo>
                  <a:lnTo>
                    <a:pt x="57454" y="263283"/>
                  </a:lnTo>
                  <a:lnTo>
                    <a:pt x="57645" y="263867"/>
                  </a:lnTo>
                  <a:lnTo>
                    <a:pt x="57848" y="264464"/>
                  </a:lnTo>
                  <a:lnTo>
                    <a:pt x="58026" y="264998"/>
                  </a:lnTo>
                  <a:lnTo>
                    <a:pt x="58191" y="265480"/>
                  </a:lnTo>
                  <a:lnTo>
                    <a:pt x="58343" y="265963"/>
                  </a:lnTo>
                  <a:lnTo>
                    <a:pt x="58496" y="266496"/>
                  </a:lnTo>
                  <a:lnTo>
                    <a:pt x="58648" y="267068"/>
                  </a:lnTo>
                  <a:lnTo>
                    <a:pt x="58801" y="267639"/>
                  </a:lnTo>
                  <a:lnTo>
                    <a:pt x="58928" y="268160"/>
                  </a:lnTo>
                  <a:lnTo>
                    <a:pt x="59029" y="268630"/>
                  </a:lnTo>
                  <a:lnTo>
                    <a:pt x="59131" y="269113"/>
                  </a:lnTo>
                  <a:lnTo>
                    <a:pt x="59207" y="269468"/>
                  </a:lnTo>
                  <a:lnTo>
                    <a:pt x="59245" y="269697"/>
                  </a:lnTo>
                  <a:lnTo>
                    <a:pt x="59283" y="269938"/>
                  </a:lnTo>
                  <a:lnTo>
                    <a:pt x="59321" y="270116"/>
                  </a:lnTo>
                  <a:lnTo>
                    <a:pt x="59347" y="270344"/>
                  </a:lnTo>
                  <a:lnTo>
                    <a:pt x="59372" y="270560"/>
                  </a:lnTo>
                  <a:lnTo>
                    <a:pt x="59385" y="270776"/>
                  </a:lnTo>
                  <a:lnTo>
                    <a:pt x="59372" y="270979"/>
                  </a:lnTo>
                  <a:lnTo>
                    <a:pt x="59347" y="271132"/>
                  </a:lnTo>
                  <a:lnTo>
                    <a:pt x="59309" y="271322"/>
                  </a:lnTo>
                  <a:lnTo>
                    <a:pt x="59232" y="271487"/>
                  </a:lnTo>
                  <a:lnTo>
                    <a:pt x="59131" y="271627"/>
                  </a:lnTo>
                  <a:lnTo>
                    <a:pt x="58991" y="271741"/>
                  </a:lnTo>
                  <a:lnTo>
                    <a:pt x="58788" y="271856"/>
                  </a:lnTo>
                  <a:lnTo>
                    <a:pt x="58585" y="271932"/>
                  </a:lnTo>
                  <a:lnTo>
                    <a:pt x="58445" y="271970"/>
                  </a:lnTo>
                  <a:lnTo>
                    <a:pt x="58305" y="271995"/>
                  </a:lnTo>
                  <a:lnTo>
                    <a:pt x="58153" y="272021"/>
                  </a:lnTo>
                  <a:lnTo>
                    <a:pt x="58000" y="272034"/>
                  </a:lnTo>
                  <a:lnTo>
                    <a:pt x="57835" y="272046"/>
                  </a:lnTo>
                  <a:lnTo>
                    <a:pt x="57670" y="272059"/>
                  </a:lnTo>
                  <a:lnTo>
                    <a:pt x="57505" y="272059"/>
                  </a:lnTo>
                  <a:lnTo>
                    <a:pt x="57327" y="272059"/>
                  </a:lnTo>
                  <a:lnTo>
                    <a:pt x="56857" y="272059"/>
                  </a:lnTo>
                  <a:lnTo>
                    <a:pt x="56057" y="272059"/>
                  </a:lnTo>
                  <a:lnTo>
                    <a:pt x="55270" y="272059"/>
                  </a:lnTo>
                  <a:lnTo>
                    <a:pt x="53784" y="272059"/>
                  </a:lnTo>
                  <a:lnTo>
                    <a:pt x="51600" y="272072"/>
                  </a:lnTo>
                  <a:lnTo>
                    <a:pt x="49428" y="272072"/>
                  </a:lnTo>
                  <a:lnTo>
                    <a:pt x="46964" y="272072"/>
                  </a:lnTo>
                  <a:lnTo>
                    <a:pt x="44221" y="272072"/>
                  </a:lnTo>
                  <a:lnTo>
                    <a:pt x="41465" y="272084"/>
                  </a:lnTo>
                  <a:lnTo>
                    <a:pt x="39357" y="272084"/>
                  </a:lnTo>
                  <a:lnTo>
                    <a:pt x="37884" y="272097"/>
                  </a:lnTo>
                  <a:lnTo>
                    <a:pt x="36410" y="272097"/>
                  </a:lnTo>
                  <a:lnTo>
                    <a:pt x="35331" y="272097"/>
                  </a:lnTo>
                  <a:lnTo>
                    <a:pt x="34632" y="272097"/>
                  </a:lnTo>
                  <a:lnTo>
                    <a:pt x="33947" y="272097"/>
                  </a:lnTo>
                  <a:lnTo>
                    <a:pt x="33286" y="272072"/>
                  </a:lnTo>
                  <a:lnTo>
                    <a:pt x="32677" y="272046"/>
                  </a:lnTo>
                  <a:lnTo>
                    <a:pt x="32054" y="272021"/>
                  </a:lnTo>
                  <a:lnTo>
                    <a:pt x="31623" y="271995"/>
                  </a:lnTo>
                  <a:lnTo>
                    <a:pt x="30391" y="271868"/>
                  </a:lnTo>
                  <a:lnTo>
                    <a:pt x="30187" y="271843"/>
                  </a:lnTo>
                  <a:lnTo>
                    <a:pt x="30010" y="271805"/>
                  </a:lnTo>
                  <a:lnTo>
                    <a:pt x="29832" y="271767"/>
                  </a:lnTo>
                  <a:lnTo>
                    <a:pt x="29667" y="271716"/>
                  </a:lnTo>
                  <a:lnTo>
                    <a:pt x="29502" y="271678"/>
                  </a:lnTo>
                  <a:lnTo>
                    <a:pt x="29337" y="271640"/>
                  </a:lnTo>
                  <a:lnTo>
                    <a:pt x="29184" y="271576"/>
                  </a:lnTo>
                  <a:lnTo>
                    <a:pt x="29032" y="271513"/>
                  </a:lnTo>
                  <a:lnTo>
                    <a:pt x="28879" y="271449"/>
                  </a:lnTo>
                  <a:lnTo>
                    <a:pt x="28676" y="271335"/>
                  </a:lnTo>
                  <a:lnTo>
                    <a:pt x="28498" y="271233"/>
                  </a:lnTo>
                  <a:lnTo>
                    <a:pt x="28333" y="271119"/>
                  </a:lnTo>
                  <a:lnTo>
                    <a:pt x="28194" y="270979"/>
                  </a:lnTo>
                  <a:lnTo>
                    <a:pt x="28054" y="270840"/>
                  </a:lnTo>
                  <a:lnTo>
                    <a:pt x="27952" y="270700"/>
                  </a:lnTo>
                  <a:lnTo>
                    <a:pt x="27533" y="269201"/>
                  </a:lnTo>
                  <a:lnTo>
                    <a:pt x="27533" y="269011"/>
                  </a:lnTo>
                  <a:lnTo>
                    <a:pt x="27520" y="268820"/>
                  </a:lnTo>
                  <a:lnTo>
                    <a:pt x="27520" y="268605"/>
                  </a:lnTo>
                  <a:lnTo>
                    <a:pt x="27533" y="268338"/>
                  </a:lnTo>
                  <a:lnTo>
                    <a:pt x="27533" y="268084"/>
                  </a:lnTo>
                  <a:lnTo>
                    <a:pt x="27546" y="267830"/>
                  </a:lnTo>
                  <a:lnTo>
                    <a:pt x="27559" y="267614"/>
                  </a:lnTo>
                  <a:lnTo>
                    <a:pt x="27584" y="267385"/>
                  </a:lnTo>
                  <a:lnTo>
                    <a:pt x="27597" y="267182"/>
                  </a:lnTo>
                  <a:lnTo>
                    <a:pt x="27609" y="267004"/>
                  </a:lnTo>
                  <a:lnTo>
                    <a:pt x="27635" y="266827"/>
                  </a:lnTo>
                  <a:lnTo>
                    <a:pt x="27660" y="266623"/>
                  </a:lnTo>
                  <a:lnTo>
                    <a:pt x="27698" y="266407"/>
                  </a:lnTo>
                  <a:lnTo>
                    <a:pt x="27749" y="266179"/>
                  </a:lnTo>
                  <a:lnTo>
                    <a:pt x="27787" y="265976"/>
                  </a:lnTo>
                  <a:lnTo>
                    <a:pt x="27838" y="265823"/>
                  </a:lnTo>
                  <a:lnTo>
                    <a:pt x="27889" y="265658"/>
                  </a:lnTo>
                  <a:lnTo>
                    <a:pt x="27952" y="265506"/>
                  </a:lnTo>
                  <a:lnTo>
                    <a:pt x="28016" y="265353"/>
                  </a:lnTo>
                  <a:lnTo>
                    <a:pt x="28079" y="265201"/>
                  </a:lnTo>
                  <a:lnTo>
                    <a:pt x="28155" y="265049"/>
                  </a:lnTo>
                  <a:lnTo>
                    <a:pt x="28270" y="264896"/>
                  </a:lnTo>
                  <a:lnTo>
                    <a:pt x="28371" y="264744"/>
                  </a:lnTo>
                  <a:lnTo>
                    <a:pt x="28562" y="264528"/>
                  </a:lnTo>
                  <a:lnTo>
                    <a:pt x="28765" y="264312"/>
                  </a:lnTo>
                  <a:lnTo>
                    <a:pt x="28917" y="264185"/>
                  </a:lnTo>
                  <a:lnTo>
                    <a:pt x="29057" y="264058"/>
                  </a:lnTo>
                  <a:lnTo>
                    <a:pt x="29235" y="263944"/>
                  </a:lnTo>
                  <a:lnTo>
                    <a:pt x="29451" y="263829"/>
                  </a:lnTo>
                  <a:lnTo>
                    <a:pt x="29654" y="263715"/>
                  </a:lnTo>
                  <a:lnTo>
                    <a:pt x="29832" y="263626"/>
                  </a:lnTo>
                  <a:lnTo>
                    <a:pt x="29997" y="263575"/>
                  </a:lnTo>
                  <a:lnTo>
                    <a:pt x="30149" y="263512"/>
                  </a:lnTo>
                  <a:lnTo>
                    <a:pt x="30302" y="263461"/>
                  </a:lnTo>
                  <a:lnTo>
                    <a:pt x="30467" y="263423"/>
                  </a:lnTo>
                  <a:lnTo>
                    <a:pt x="30619" y="263372"/>
                  </a:lnTo>
                  <a:lnTo>
                    <a:pt x="30810" y="263321"/>
                  </a:lnTo>
                  <a:lnTo>
                    <a:pt x="31026" y="263283"/>
                  </a:lnTo>
                  <a:lnTo>
                    <a:pt x="31242" y="263232"/>
                  </a:lnTo>
                  <a:lnTo>
                    <a:pt x="31432" y="263194"/>
                  </a:lnTo>
                  <a:lnTo>
                    <a:pt x="31597" y="263169"/>
                  </a:lnTo>
                  <a:lnTo>
                    <a:pt x="31762" y="263131"/>
                  </a:lnTo>
                  <a:lnTo>
                    <a:pt x="31927" y="263105"/>
                  </a:lnTo>
                  <a:lnTo>
                    <a:pt x="32080" y="263067"/>
                  </a:lnTo>
                  <a:lnTo>
                    <a:pt x="32232" y="263029"/>
                  </a:lnTo>
                  <a:lnTo>
                    <a:pt x="32397" y="262991"/>
                  </a:lnTo>
                  <a:lnTo>
                    <a:pt x="32537" y="262953"/>
                  </a:lnTo>
                  <a:lnTo>
                    <a:pt x="32689" y="262902"/>
                  </a:lnTo>
                  <a:lnTo>
                    <a:pt x="32842" y="262864"/>
                  </a:lnTo>
                  <a:lnTo>
                    <a:pt x="32981" y="262813"/>
                  </a:lnTo>
                  <a:lnTo>
                    <a:pt x="33121" y="262763"/>
                  </a:lnTo>
                  <a:lnTo>
                    <a:pt x="33261" y="262699"/>
                  </a:lnTo>
                  <a:lnTo>
                    <a:pt x="33388" y="262623"/>
                  </a:lnTo>
                  <a:lnTo>
                    <a:pt x="33604" y="262483"/>
                  </a:lnTo>
                  <a:lnTo>
                    <a:pt x="33756" y="262369"/>
                  </a:lnTo>
                  <a:lnTo>
                    <a:pt x="33896" y="262229"/>
                  </a:lnTo>
                  <a:lnTo>
                    <a:pt x="34036" y="262064"/>
                  </a:lnTo>
                  <a:lnTo>
                    <a:pt x="34150" y="261899"/>
                  </a:lnTo>
                  <a:lnTo>
                    <a:pt x="34239" y="261721"/>
                  </a:lnTo>
                  <a:lnTo>
                    <a:pt x="34328" y="261556"/>
                  </a:lnTo>
                  <a:lnTo>
                    <a:pt x="34404" y="261391"/>
                  </a:lnTo>
                  <a:lnTo>
                    <a:pt x="34480" y="261213"/>
                  </a:lnTo>
                  <a:lnTo>
                    <a:pt x="34594" y="260934"/>
                  </a:lnTo>
                  <a:lnTo>
                    <a:pt x="34721" y="260667"/>
                  </a:lnTo>
                  <a:lnTo>
                    <a:pt x="34836" y="260388"/>
                  </a:lnTo>
                  <a:lnTo>
                    <a:pt x="35026" y="260070"/>
                  </a:lnTo>
                  <a:lnTo>
                    <a:pt x="35267" y="259702"/>
                  </a:lnTo>
                  <a:lnTo>
                    <a:pt x="35496" y="259346"/>
                  </a:lnTo>
                  <a:lnTo>
                    <a:pt x="35750" y="259016"/>
                  </a:lnTo>
                  <a:lnTo>
                    <a:pt x="35991" y="258737"/>
                  </a:lnTo>
                  <a:lnTo>
                    <a:pt x="36233" y="258445"/>
                  </a:lnTo>
                  <a:lnTo>
                    <a:pt x="36499" y="258178"/>
                  </a:lnTo>
                  <a:lnTo>
                    <a:pt x="36791" y="257937"/>
                  </a:lnTo>
                  <a:lnTo>
                    <a:pt x="37071" y="257683"/>
                  </a:lnTo>
                  <a:lnTo>
                    <a:pt x="37350" y="257454"/>
                  </a:lnTo>
                  <a:lnTo>
                    <a:pt x="37642" y="257263"/>
                  </a:lnTo>
                  <a:lnTo>
                    <a:pt x="37934" y="257060"/>
                  </a:lnTo>
                  <a:lnTo>
                    <a:pt x="38176" y="256921"/>
                  </a:lnTo>
                  <a:lnTo>
                    <a:pt x="38366" y="256806"/>
                  </a:lnTo>
                  <a:lnTo>
                    <a:pt x="38557" y="256705"/>
                  </a:lnTo>
                  <a:lnTo>
                    <a:pt x="38709" y="256628"/>
                  </a:lnTo>
                  <a:lnTo>
                    <a:pt x="38900" y="256514"/>
                  </a:lnTo>
                  <a:lnTo>
                    <a:pt x="39103" y="256400"/>
                  </a:lnTo>
                  <a:lnTo>
                    <a:pt x="39281" y="256286"/>
                  </a:lnTo>
                  <a:lnTo>
                    <a:pt x="39458" y="256146"/>
                  </a:lnTo>
                  <a:lnTo>
                    <a:pt x="39611" y="255993"/>
                  </a:lnTo>
                  <a:lnTo>
                    <a:pt x="39738" y="255828"/>
                  </a:lnTo>
                  <a:lnTo>
                    <a:pt x="39801" y="255689"/>
                  </a:lnTo>
                  <a:lnTo>
                    <a:pt x="39878" y="255524"/>
                  </a:lnTo>
                  <a:lnTo>
                    <a:pt x="39928" y="255333"/>
                  </a:lnTo>
                  <a:lnTo>
                    <a:pt x="39992" y="255092"/>
                  </a:lnTo>
                  <a:lnTo>
                    <a:pt x="40043" y="254901"/>
                  </a:lnTo>
                  <a:lnTo>
                    <a:pt x="40208" y="254393"/>
                  </a:lnTo>
                  <a:lnTo>
                    <a:pt x="40284" y="254254"/>
                  </a:lnTo>
                  <a:lnTo>
                    <a:pt x="40398" y="254088"/>
                  </a:lnTo>
                  <a:lnTo>
                    <a:pt x="40563" y="253936"/>
                  </a:lnTo>
                  <a:lnTo>
                    <a:pt x="40741" y="253822"/>
                  </a:lnTo>
                  <a:lnTo>
                    <a:pt x="40932" y="253707"/>
                  </a:lnTo>
                  <a:lnTo>
                    <a:pt x="41148" y="253580"/>
                  </a:lnTo>
                  <a:lnTo>
                    <a:pt x="41351" y="253441"/>
                  </a:lnTo>
                  <a:lnTo>
                    <a:pt x="41529" y="253276"/>
                  </a:lnTo>
                  <a:lnTo>
                    <a:pt x="41681" y="253111"/>
                  </a:lnTo>
                  <a:lnTo>
                    <a:pt x="41770" y="252984"/>
                  </a:lnTo>
                  <a:lnTo>
                    <a:pt x="41871" y="252793"/>
                  </a:lnTo>
                  <a:lnTo>
                    <a:pt x="41910" y="252641"/>
                  </a:lnTo>
                  <a:lnTo>
                    <a:pt x="41922" y="252488"/>
                  </a:lnTo>
                  <a:lnTo>
                    <a:pt x="41910" y="252336"/>
                  </a:lnTo>
                  <a:lnTo>
                    <a:pt x="41871" y="252171"/>
                  </a:lnTo>
                  <a:lnTo>
                    <a:pt x="41821" y="252006"/>
                  </a:lnTo>
                  <a:lnTo>
                    <a:pt x="41757" y="251841"/>
                  </a:lnTo>
                  <a:lnTo>
                    <a:pt x="41681" y="251663"/>
                  </a:lnTo>
                  <a:lnTo>
                    <a:pt x="41541" y="251117"/>
                  </a:lnTo>
                  <a:lnTo>
                    <a:pt x="41516" y="250913"/>
                  </a:lnTo>
                  <a:lnTo>
                    <a:pt x="41516" y="250698"/>
                  </a:lnTo>
                  <a:lnTo>
                    <a:pt x="41516" y="250190"/>
                  </a:lnTo>
                  <a:lnTo>
                    <a:pt x="41503" y="249986"/>
                  </a:lnTo>
                  <a:lnTo>
                    <a:pt x="41465" y="249758"/>
                  </a:lnTo>
                  <a:lnTo>
                    <a:pt x="41414" y="249542"/>
                  </a:lnTo>
                  <a:lnTo>
                    <a:pt x="41351" y="249364"/>
                  </a:lnTo>
                  <a:lnTo>
                    <a:pt x="41287" y="249224"/>
                  </a:lnTo>
                  <a:lnTo>
                    <a:pt x="41198" y="249034"/>
                  </a:lnTo>
                  <a:lnTo>
                    <a:pt x="41084" y="248818"/>
                  </a:lnTo>
                  <a:lnTo>
                    <a:pt x="41008" y="248678"/>
                  </a:lnTo>
                  <a:lnTo>
                    <a:pt x="40868" y="248424"/>
                  </a:lnTo>
                  <a:lnTo>
                    <a:pt x="40754" y="248221"/>
                  </a:lnTo>
                  <a:lnTo>
                    <a:pt x="40627" y="247967"/>
                  </a:lnTo>
                  <a:lnTo>
                    <a:pt x="40551" y="247840"/>
                  </a:lnTo>
                  <a:lnTo>
                    <a:pt x="40487" y="247675"/>
                  </a:lnTo>
                  <a:lnTo>
                    <a:pt x="40436" y="247497"/>
                  </a:lnTo>
                  <a:lnTo>
                    <a:pt x="40386" y="247319"/>
                  </a:lnTo>
                  <a:lnTo>
                    <a:pt x="40335" y="247154"/>
                  </a:lnTo>
                  <a:lnTo>
                    <a:pt x="40309" y="247015"/>
                  </a:lnTo>
                  <a:lnTo>
                    <a:pt x="40284" y="246875"/>
                  </a:lnTo>
                  <a:lnTo>
                    <a:pt x="40259" y="246722"/>
                  </a:lnTo>
                  <a:lnTo>
                    <a:pt x="40233" y="246570"/>
                  </a:lnTo>
                  <a:lnTo>
                    <a:pt x="40220" y="246430"/>
                  </a:lnTo>
                  <a:lnTo>
                    <a:pt x="40195" y="246278"/>
                  </a:lnTo>
                  <a:lnTo>
                    <a:pt x="40182" y="246138"/>
                  </a:lnTo>
                  <a:lnTo>
                    <a:pt x="40170" y="245986"/>
                  </a:lnTo>
                  <a:lnTo>
                    <a:pt x="40144" y="245745"/>
                  </a:lnTo>
                  <a:lnTo>
                    <a:pt x="40106" y="245414"/>
                  </a:lnTo>
                  <a:lnTo>
                    <a:pt x="40068" y="245097"/>
                  </a:lnTo>
                  <a:lnTo>
                    <a:pt x="39992" y="244678"/>
                  </a:lnTo>
                  <a:lnTo>
                    <a:pt x="39890" y="244170"/>
                  </a:lnTo>
                  <a:lnTo>
                    <a:pt x="39789" y="243662"/>
                  </a:lnTo>
                  <a:lnTo>
                    <a:pt x="39674" y="243179"/>
                  </a:lnTo>
                  <a:lnTo>
                    <a:pt x="39535" y="242722"/>
                  </a:lnTo>
                  <a:lnTo>
                    <a:pt x="39408" y="242265"/>
                  </a:lnTo>
                  <a:lnTo>
                    <a:pt x="39281" y="241871"/>
                  </a:lnTo>
                  <a:lnTo>
                    <a:pt x="39154" y="241541"/>
                  </a:lnTo>
                  <a:lnTo>
                    <a:pt x="39027" y="241198"/>
                  </a:lnTo>
                  <a:lnTo>
                    <a:pt x="38912" y="240880"/>
                  </a:lnTo>
                  <a:lnTo>
                    <a:pt x="38798" y="240601"/>
                  </a:lnTo>
                  <a:lnTo>
                    <a:pt x="38684" y="240309"/>
                  </a:lnTo>
                  <a:lnTo>
                    <a:pt x="38557" y="240030"/>
                  </a:lnTo>
                  <a:lnTo>
                    <a:pt x="38442" y="239750"/>
                  </a:lnTo>
                  <a:lnTo>
                    <a:pt x="38315" y="239458"/>
                  </a:lnTo>
                  <a:lnTo>
                    <a:pt x="38176" y="239141"/>
                  </a:lnTo>
                  <a:lnTo>
                    <a:pt x="38011" y="238785"/>
                  </a:lnTo>
                  <a:lnTo>
                    <a:pt x="37846" y="238442"/>
                  </a:lnTo>
                  <a:lnTo>
                    <a:pt x="37642" y="237998"/>
                  </a:lnTo>
                  <a:lnTo>
                    <a:pt x="37414" y="237490"/>
                  </a:lnTo>
                  <a:lnTo>
                    <a:pt x="37172" y="236969"/>
                  </a:lnTo>
                  <a:lnTo>
                    <a:pt x="36893" y="236385"/>
                  </a:lnTo>
                  <a:lnTo>
                    <a:pt x="36601" y="235712"/>
                  </a:lnTo>
                  <a:lnTo>
                    <a:pt x="36296" y="235038"/>
                  </a:lnTo>
                  <a:lnTo>
                    <a:pt x="35991" y="234340"/>
                  </a:lnTo>
                  <a:lnTo>
                    <a:pt x="35687" y="233616"/>
                  </a:lnTo>
                  <a:lnTo>
                    <a:pt x="35382" y="232879"/>
                  </a:lnTo>
                  <a:lnTo>
                    <a:pt x="35077" y="232156"/>
                  </a:lnTo>
                  <a:lnTo>
                    <a:pt x="34798" y="231406"/>
                  </a:lnTo>
                  <a:lnTo>
                    <a:pt x="34505" y="230670"/>
                  </a:lnTo>
                  <a:lnTo>
                    <a:pt x="34239" y="229933"/>
                  </a:lnTo>
                  <a:lnTo>
                    <a:pt x="33972" y="229184"/>
                  </a:lnTo>
                  <a:lnTo>
                    <a:pt x="33705" y="228434"/>
                  </a:lnTo>
                  <a:lnTo>
                    <a:pt x="33426" y="227584"/>
                  </a:lnTo>
                  <a:lnTo>
                    <a:pt x="33134" y="226631"/>
                  </a:lnTo>
                  <a:lnTo>
                    <a:pt x="32842" y="225679"/>
                  </a:lnTo>
                  <a:lnTo>
                    <a:pt x="32575" y="224713"/>
                  </a:lnTo>
                  <a:lnTo>
                    <a:pt x="32346" y="223723"/>
                  </a:lnTo>
                  <a:lnTo>
                    <a:pt x="32118" y="222745"/>
                  </a:lnTo>
                  <a:lnTo>
                    <a:pt x="31915" y="221856"/>
                  </a:lnTo>
                  <a:lnTo>
                    <a:pt x="31762" y="221068"/>
                  </a:lnTo>
                  <a:lnTo>
                    <a:pt x="31597" y="220268"/>
                  </a:lnTo>
                  <a:lnTo>
                    <a:pt x="31457" y="219481"/>
                  </a:lnTo>
                  <a:lnTo>
                    <a:pt x="31318" y="218681"/>
                  </a:lnTo>
                  <a:lnTo>
                    <a:pt x="31191" y="217881"/>
                  </a:lnTo>
                  <a:lnTo>
                    <a:pt x="31064" y="217093"/>
                  </a:lnTo>
                  <a:lnTo>
                    <a:pt x="30962" y="216319"/>
                  </a:lnTo>
                  <a:lnTo>
                    <a:pt x="30848" y="215531"/>
                  </a:lnTo>
                  <a:lnTo>
                    <a:pt x="30746" y="214795"/>
                  </a:lnTo>
                  <a:lnTo>
                    <a:pt x="30670" y="214083"/>
                  </a:lnTo>
                  <a:lnTo>
                    <a:pt x="30581" y="213372"/>
                  </a:lnTo>
                  <a:lnTo>
                    <a:pt x="30505" y="212686"/>
                  </a:lnTo>
                  <a:lnTo>
                    <a:pt x="30441" y="212039"/>
                  </a:lnTo>
                  <a:lnTo>
                    <a:pt x="30378" y="211378"/>
                  </a:lnTo>
                  <a:lnTo>
                    <a:pt x="30327" y="210718"/>
                  </a:lnTo>
                  <a:lnTo>
                    <a:pt x="30289" y="210058"/>
                  </a:lnTo>
                  <a:lnTo>
                    <a:pt x="30238" y="209397"/>
                  </a:lnTo>
                  <a:lnTo>
                    <a:pt x="30213" y="208737"/>
                  </a:lnTo>
                  <a:lnTo>
                    <a:pt x="30200" y="208064"/>
                  </a:lnTo>
                  <a:lnTo>
                    <a:pt x="30187" y="207403"/>
                  </a:lnTo>
                  <a:lnTo>
                    <a:pt x="30187" y="206756"/>
                  </a:lnTo>
                  <a:lnTo>
                    <a:pt x="30200" y="206121"/>
                  </a:lnTo>
                  <a:lnTo>
                    <a:pt x="30226" y="205498"/>
                  </a:lnTo>
                  <a:lnTo>
                    <a:pt x="30251" y="204952"/>
                  </a:lnTo>
                  <a:lnTo>
                    <a:pt x="30289" y="204508"/>
                  </a:lnTo>
                  <a:lnTo>
                    <a:pt x="30314" y="204050"/>
                  </a:lnTo>
                  <a:lnTo>
                    <a:pt x="30340" y="203708"/>
                  </a:lnTo>
                  <a:lnTo>
                    <a:pt x="30365" y="203479"/>
                  </a:lnTo>
                  <a:lnTo>
                    <a:pt x="30378" y="203238"/>
                  </a:lnTo>
                  <a:lnTo>
                    <a:pt x="30391" y="203009"/>
                  </a:lnTo>
                  <a:lnTo>
                    <a:pt x="30403" y="202780"/>
                  </a:lnTo>
                  <a:lnTo>
                    <a:pt x="30416" y="202552"/>
                  </a:lnTo>
                  <a:lnTo>
                    <a:pt x="30429" y="202311"/>
                  </a:lnTo>
                  <a:lnTo>
                    <a:pt x="30429" y="202082"/>
                  </a:lnTo>
                  <a:lnTo>
                    <a:pt x="30429" y="201853"/>
                  </a:lnTo>
                  <a:lnTo>
                    <a:pt x="30429" y="201663"/>
                  </a:lnTo>
                  <a:lnTo>
                    <a:pt x="30416" y="201510"/>
                  </a:lnTo>
                  <a:lnTo>
                    <a:pt x="30416" y="201358"/>
                  </a:lnTo>
                  <a:lnTo>
                    <a:pt x="30391" y="201168"/>
                  </a:lnTo>
                  <a:lnTo>
                    <a:pt x="30378" y="200952"/>
                  </a:lnTo>
                  <a:lnTo>
                    <a:pt x="30353" y="200723"/>
                  </a:lnTo>
                  <a:lnTo>
                    <a:pt x="30302" y="200482"/>
                  </a:lnTo>
                  <a:lnTo>
                    <a:pt x="30238" y="200215"/>
                  </a:lnTo>
                  <a:lnTo>
                    <a:pt x="30175" y="199948"/>
                  </a:lnTo>
                  <a:lnTo>
                    <a:pt x="30099" y="199732"/>
                  </a:lnTo>
                  <a:lnTo>
                    <a:pt x="30035" y="199580"/>
                  </a:lnTo>
                  <a:lnTo>
                    <a:pt x="29959" y="199415"/>
                  </a:lnTo>
                  <a:lnTo>
                    <a:pt x="29895" y="199263"/>
                  </a:lnTo>
                  <a:lnTo>
                    <a:pt x="29819" y="199123"/>
                  </a:lnTo>
                  <a:lnTo>
                    <a:pt x="29756" y="198983"/>
                  </a:lnTo>
                  <a:lnTo>
                    <a:pt x="29603" y="198716"/>
                  </a:lnTo>
                  <a:lnTo>
                    <a:pt x="29527" y="198577"/>
                  </a:lnTo>
                  <a:lnTo>
                    <a:pt x="29438" y="198412"/>
                  </a:lnTo>
                  <a:lnTo>
                    <a:pt x="29337" y="198196"/>
                  </a:lnTo>
                  <a:lnTo>
                    <a:pt x="29235" y="197993"/>
                  </a:lnTo>
                  <a:lnTo>
                    <a:pt x="29146" y="197764"/>
                  </a:lnTo>
                  <a:lnTo>
                    <a:pt x="29057" y="197510"/>
                  </a:lnTo>
                  <a:lnTo>
                    <a:pt x="28968" y="197256"/>
                  </a:lnTo>
                  <a:lnTo>
                    <a:pt x="28892" y="196989"/>
                  </a:lnTo>
                  <a:lnTo>
                    <a:pt x="28829" y="196723"/>
                  </a:lnTo>
                  <a:lnTo>
                    <a:pt x="28752" y="196456"/>
                  </a:lnTo>
                  <a:lnTo>
                    <a:pt x="28689" y="196138"/>
                  </a:lnTo>
                  <a:lnTo>
                    <a:pt x="28638" y="195770"/>
                  </a:lnTo>
                  <a:lnTo>
                    <a:pt x="28587" y="195402"/>
                  </a:lnTo>
                  <a:lnTo>
                    <a:pt x="28536" y="195033"/>
                  </a:lnTo>
                  <a:lnTo>
                    <a:pt x="28511" y="194665"/>
                  </a:lnTo>
                  <a:lnTo>
                    <a:pt x="28473" y="194284"/>
                  </a:lnTo>
                  <a:lnTo>
                    <a:pt x="28448" y="193916"/>
                  </a:lnTo>
                  <a:lnTo>
                    <a:pt x="28422" y="193535"/>
                  </a:lnTo>
                  <a:lnTo>
                    <a:pt x="28397" y="193154"/>
                  </a:lnTo>
                  <a:lnTo>
                    <a:pt x="28384" y="192824"/>
                  </a:lnTo>
                  <a:lnTo>
                    <a:pt x="28359" y="192544"/>
                  </a:lnTo>
                  <a:lnTo>
                    <a:pt x="28333" y="192265"/>
                  </a:lnTo>
                  <a:lnTo>
                    <a:pt x="28308" y="191985"/>
                  </a:lnTo>
                  <a:lnTo>
                    <a:pt x="28282" y="191706"/>
                  </a:lnTo>
                  <a:lnTo>
                    <a:pt x="28257" y="191427"/>
                  </a:lnTo>
                  <a:lnTo>
                    <a:pt x="28219" y="191096"/>
                  </a:lnTo>
                  <a:lnTo>
                    <a:pt x="28155" y="190741"/>
                  </a:lnTo>
                  <a:lnTo>
                    <a:pt x="28105" y="190385"/>
                  </a:lnTo>
                  <a:lnTo>
                    <a:pt x="27635" y="188683"/>
                  </a:lnTo>
                  <a:lnTo>
                    <a:pt x="27533" y="188353"/>
                  </a:lnTo>
                  <a:lnTo>
                    <a:pt x="27406" y="188023"/>
                  </a:lnTo>
                  <a:lnTo>
                    <a:pt x="27279" y="187693"/>
                  </a:lnTo>
                  <a:lnTo>
                    <a:pt x="27152" y="187375"/>
                  </a:lnTo>
                  <a:lnTo>
                    <a:pt x="27025" y="187045"/>
                  </a:lnTo>
                  <a:lnTo>
                    <a:pt x="26885" y="186728"/>
                  </a:lnTo>
                  <a:lnTo>
                    <a:pt x="26746" y="186397"/>
                  </a:lnTo>
                  <a:lnTo>
                    <a:pt x="26543" y="185902"/>
                  </a:lnTo>
                  <a:lnTo>
                    <a:pt x="26263" y="185242"/>
                  </a:lnTo>
                  <a:lnTo>
                    <a:pt x="23482" y="178104"/>
                  </a:lnTo>
                  <a:lnTo>
                    <a:pt x="22910" y="176504"/>
                  </a:lnTo>
                  <a:lnTo>
                    <a:pt x="21170" y="170815"/>
                  </a:lnTo>
                  <a:lnTo>
                    <a:pt x="21018" y="170307"/>
                  </a:lnTo>
                  <a:lnTo>
                    <a:pt x="20878" y="169849"/>
                  </a:lnTo>
                  <a:lnTo>
                    <a:pt x="20840" y="169684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9448088" y="7069811"/>
              <a:ext cx="105410" cy="273050"/>
            </a:xfrm>
            <a:custGeom>
              <a:avLst/>
              <a:gdLst/>
              <a:ahLst/>
              <a:cxnLst/>
              <a:rect l="l" t="t" r="r" b="b"/>
              <a:pathLst>
                <a:path w="105409" h="273050">
                  <a:moveTo>
                    <a:pt x="65277" y="0"/>
                  </a:moveTo>
                  <a:lnTo>
                    <a:pt x="57594" y="0"/>
                  </a:lnTo>
                  <a:lnTo>
                    <a:pt x="55041" y="1270"/>
                  </a:lnTo>
                  <a:lnTo>
                    <a:pt x="53759" y="1270"/>
                  </a:lnTo>
                  <a:lnTo>
                    <a:pt x="49923" y="5118"/>
                  </a:lnTo>
                  <a:lnTo>
                    <a:pt x="48640" y="7670"/>
                  </a:lnTo>
                  <a:lnTo>
                    <a:pt x="47358" y="7670"/>
                  </a:lnTo>
                  <a:lnTo>
                    <a:pt x="47358" y="10236"/>
                  </a:lnTo>
                  <a:lnTo>
                    <a:pt x="46075" y="11518"/>
                  </a:lnTo>
                  <a:lnTo>
                    <a:pt x="46075" y="21755"/>
                  </a:lnTo>
                  <a:lnTo>
                    <a:pt x="47358" y="24307"/>
                  </a:lnTo>
                  <a:lnTo>
                    <a:pt x="47358" y="31991"/>
                  </a:lnTo>
                  <a:lnTo>
                    <a:pt x="44805" y="35826"/>
                  </a:lnTo>
                  <a:lnTo>
                    <a:pt x="42240" y="35826"/>
                  </a:lnTo>
                  <a:lnTo>
                    <a:pt x="39674" y="37109"/>
                  </a:lnTo>
                  <a:lnTo>
                    <a:pt x="39674" y="39674"/>
                  </a:lnTo>
                  <a:lnTo>
                    <a:pt x="37122" y="39674"/>
                  </a:lnTo>
                  <a:lnTo>
                    <a:pt x="32003" y="42227"/>
                  </a:lnTo>
                  <a:lnTo>
                    <a:pt x="28168" y="43510"/>
                  </a:lnTo>
                  <a:lnTo>
                    <a:pt x="21767" y="43510"/>
                  </a:lnTo>
                  <a:lnTo>
                    <a:pt x="19202" y="44792"/>
                  </a:lnTo>
                  <a:lnTo>
                    <a:pt x="17919" y="43510"/>
                  </a:lnTo>
                  <a:lnTo>
                    <a:pt x="16649" y="46075"/>
                  </a:lnTo>
                  <a:lnTo>
                    <a:pt x="14084" y="48628"/>
                  </a:lnTo>
                  <a:lnTo>
                    <a:pt x="12801" y="53746"/>
                  </a:lnTo>
                  <a:lnTo>
                    <a:pt x="10248" y="57594"/>
                  </a:lnTo>
                  <a:lnTo>
                    <a:pt x="8966" y="62712"/>
                  </a:lnTo>
                  <a:lnTo>
                    <a:pt x="6400" y="67830"/>
                  </a:lnTo>
                  <a:lnTo>
                    <a:pt x="5130" y="71666"/>
                  </a:lnTo>
                  <a:lnTo>
                    <a:pt x="3848" y="78066"/>
                  </a:lnTo>
                  <a:lnTo>
                    <a:pt x="3848" y="83185"/>
                  </a:lnTo>
                  <a:lnTo>
                    <a:pt x="2565" y="88303"/>
                  </a:lnTo>
                  <a:lnTo>
                    <a:pt x="0" y="95986"/>
                  </a:lnTo>
                  <a:lnTo>
                    <a:pt x="1282" y="99822"/>
                  </a:lnTo>
                  <a:lnTo>
                    <a:pt x="1282" y="102387"/>
                  </a:lnTo>
                  <a:lnTo>
                    <a:pt x="2565" y="104940"/>
                  </a:lnTo>
                  <a:lnTo>
                    <a:pt x="3848" y="108788"/>
                  </a:lnTo>
                  <a:lnTo>
                    <a:pt x="5130" y="111340"/>
                  </a:lnTo>
                  <a:lnTo>
                    <a:pt x="8966" y="112623"/>
                  </a:lnTo>
                  <a:lnTo>
                    <a:pt x="16649" y="112623"/>
                  </a:lnTo>
                  <a:lnTo>
                    <a:pt x="23037" y="113906"/>
                  </a:lnTo>
                  <a:lnTo>
                    <a:pt x="20485" y="126707"/>
                  </a:lnTo>
                  <a:lnTo>
                    <a:pt x="20485" y="136944"/>
                  </a:lnTo>
                  <a:lnTo>
                    <a:pt x="17919" y="154863"/>
                  </a:lnTo>
                  <a:lnTo>
                    <a:pt x="19202" y="154863"/>
                  </a:lnTo>
                  <a:lnTo>
                    <a:pt x="26885" y="158699"/>
                  </a:lnTo>
                  <a:lnTo>
                    <a:pt x="33286" y="158699"/>
                  </a:lnTo>
                  <a:lnTo>
                    <a:pt x="34556" y="177901"/>
                  </a:lnTo>
                  <a:lnTo>
                    <a:pt x="37122" y="193255"/>
                  </a:lnTo>
                  <a:lnTo>
                    <a:pt x="39674" y="202209"/>
                  </a:lnTo>
                  <a:lnTo>
                    <a:pt x="38404" y="215011"/>
                  </a:lnTo>
                  <a:lnTo>
                    <a:pt x="38404" y="232930"/>
                  </a:lnTo>
                  <a:lnTo>
                    <a:pt x="37122" y="244449"/>
                  </a:lnTo>
                  <a:lnTo>
                    <a:pt x="37122" y="261086"/>
                  </a:lnTo>
                  <a:lnTo>
                    <a:pt x="38404" y="263652"/>
                  </a:lnTo>
                  <a:lnTo>
                    <a:pt x="38404" y="266204"/>
                  </a:lnTo>
                  <a:lnTo>
                    <a:pt x="40957" y="268770"/>
                  </a:lnTo>
                  <a:lnTo>
                    <a:pt x="43522" y="270040"/>
                  </a:lnTo>
                  <a:lnTo>
                    <a:pt x="47358" y="270040"/>
                  </a:lnTo>
                  <a:lnTo>
                    <a:pt x="49923" y="272605"/>
                  </a:lnTo>
                  <a:lnTo>
                    <a:pt x="55041" y="272605"/>
                  </a:lnTo>
                  <a:lnTo>
                    <a:pt x="67843" y="271322"/>
                  </a:lnTo>
                  <a:lnTo>
                    <a:pt x="70396" y="272605"/>
                  </a:lnTo>
                  <a:lnTo>
                    <a:pt x="84480" y="272605"/>
                  </a:lnTo>
                  <a:lnTo>
                    <a:pt x="84480" y="271322"/>
                  </a:lnTo>
                  <a:lnTo>
                    <a:pt x="72961" y="263652"/>
                  </a:lnTo>
                  <a:lnTo>
                    <a:pt x="72961" y="253403"/>
                  </a:lnTo>
                  <a:lnTo>
                    <a:pt x="71678" y="240614"/>
                  </a:lnTo>
                  <a:lnTo>
                    <a:pt x="71678" y="208610"/>
                  </a:lnTo>
                  <a:lnTo>
                    <a:pt x="72961" y="194538"/>
                  </a:lnTo>
                  <a:lnTo>
                    <a:pt x="78079" y="156133"/>
                  </a:lnTo>
                  <a:lnTo>
                    <a:pt x="83197" y="153581"/>
                  </a:lnTo>
                  <a:lnTo>
                    <a:pt x="81914" y="145897"/>
                  </a:lnTo>
                  <a:lnTo>
                    <a:pt x="81914" y="138214"/>
                  </a:lnTo>
                  <a:lnTo>
                    <a:pt x="79362" y="117741"/>
                  </a:lnTo>
                  <a:lnTo>
                    <a:pt x="78079" y="110058"/>
                  </a:lnTo>
                  <a:lnTo>
                    <a:pt x="80632" y="107505"/>
                  </a:lnTo>
                  <a:lnTo>
                    <a:pt x="84480" y="107505"/>
                  </a:lnTo>
                  <a:lnTo>
                    <a:pt x="85750" y="106222"/>
                  </a:lnTo>
                  <a:lnTo>
                    <a:pt x="90881" y="103670"/>
                  </a:lnTo>
                  <a:lnTo>
                    <a:pt x="90881" y="102387"/>
                  </a:lnTo>
                  <a:lnTo>
                    <a:pt x="94716" y="98539"/>
                  </a:lnTo>
                  <a:lnTo>
                    <a:pt x="92151" y="95986"/>
                  </a:lnTo>
                  <a:lnTo>
                    <a:pt x="94716" y="94703"/>
                  </a:lnTo>
                  <a:lnTo>
                    <a:pt x="95999" y="94703"/>
                  </a:lnTo>
                  <a:lnTo>
                    <a:pt x="95999" y="93421"/>
                  </a:lnTo>
                  <a:lnTo>
                    <a:pt x="97269" y="92151"/>
                  </a:lnTo>
                  <a:lnTo>
                    <a:pt x="98551" y="92151"/>
                  </a:lnTo>
                  <a:lnTo>
                    <a:pt x="98551" y="90868"/>
                  </a:lnTo>
                  <a:lnTo>
                    <a:pt x="99834" y="89585"/>
                  </a:lnTo>
                  <a:lnTo>
                    <a:pt x="101117" y="88303"/>
                  </a:lnTo>
                  <a:lnTo>
                    <a:pt x="101117" y="85750"/>
                  </a:lnTo>
                  <a:lnTo>
                    <a:pt x="102400" y="84467"/>
                  </a:lnTo>
                  <a:lnTo>
                    <a:pt x="103670" y="84467"/>
                  </a:lnTo>
                  <a:lnTo>
                    <a:pt x="104952" y="83185"/>
                  </a:lnTo>
                  <a:lnTo>
                    <a:pt x="104952" y="78066"/>
                  </a:lnTo>
                  <a:lnTo>
                    <a:pt x="102400" y="78066"/>
                  </a:lnTo>
                  <a:lnTo>
                    <a:pt x="101117" y="76784"/>
                  </a:lnTo>
                  <a:lnTo>
                    <a:pt x="99834" y="76784"/>
                  </a:lnTo>
                  <a:lnTo>
                    <a:pt x="98551" y="78066"/>
                  </a:lnTo>
                  <a:lnTo>
                    <a:pt x="95999" y="78066"/>
                  </a:lnTo>
                  <a:lnTo>
                    <a:pt x="94716" y="79349"/>
                  </a:lnTo>
                  <a:lnTo>
                    <a:pt x="94716" y="80632"/>
                  </a:lnTo>
                  <a:lnTo>
                    <a:pt x="90881" y="83185"/>
                  </a:lnTo>
                  <a:lnTo>
                    <a:pt x="88315" y="84467"/>
                  </a:lnTo>
                  <a:lnTo>
                    <a:pt x="85750" y="84467"/>
                  </a:lnTo>
                  <a:lnTo>
                    <a:pt x="84480" y="83185"/>
                  </a:lnTo>
                  <a:lnTo>
                    <a:pt x="81914" y="81902"/>
                  </a:lnTo>
                  <a:lnTo>
                    <a:pt x="80632" y="81902"/>
                  </a:lnTo>
                  <a:lnTo>
                    <a:pt x="80632" y="76784"/>
                  </a:lnTo>
                  <a:lnTo>
                    <a:pt x="79362" y="74231"/>
                  </a:lnTo>
                  <a:lnTo>
                    <a:pt x="79362" y="71666"/>
                  </a:lnTo>
                  <a:lnTo>
                    <a:pt x="78079" y="70383"/>
                  </a:lnTo>
                  <a:lnTo>
                    <a:pt x="79362" y="67830"/>
                  </a:lnTo>
                  <a:lnTo>
                    <a:pt x="78079" y="65265"/>
                  </a:lnTo>
                  <a:lnTo>
                    <a:pt x="78079" y="60147"/>
                  </a:lnTo>
                  <a:lnTo>
                    <a:pt x="76796" y="58864"/>
                  </a:lnTo>
                  <a:lnTo>
                    <a:pt x="75514" y="56311"/>
                  </a:lnTo>
                  <a:lnTo>
                    <a:pt x="75514" y="53746"/>
                  </a:lnTo>
                  <a:lnTo>
                    <a:pt x="74231" y="52476"/>
                  </a:lnTo>
                  <a:lnTo>
                    <a:pt x="72961" y="49911"/>
                  </a:lnTo>
                  <a:lnTo>
                    <a:pt x="70396" y="49911"/>
                  </a:lnTo>
                  <a:lnTo>
                    <a:pt x="70396" y="48628"/>
                  </a:lnTo>
                  <a:lnTo>
                    <a:pt x="67843" y="47345"/>
                  </a:lnTo>
                  <a:lnTo>
                    <a:pt x="66560" y="46075"/>
                  </a:lnTo>
                  <a:lnTo>
                    <a:pt x="65277" y="46075"/>
                  </a:lnTo>
                  <a:lnTo>
                    <a:pt x="65277" y="44792"/>
                  </a:lnTo>
                  <a:lnTo>
                    <a:pt x="62712" y="42227"/>
                  </a:lnTo>
                  <a:lnTo>
                    <a:pt x="63995" y="39674"/>
                  </a:lnTo>
                  <a:lnTo>
                    <a:pt x="63995" y="38392"/>
                  </a:lnTo>
                  <a:lnTo>
                    <a:pt x="65277" y="38392"/>
                  </a:lnTo>
                  <a:lnTo>
                    <a:pt x="65277" y="37109"/>
                  </a:lnTo>
                  <a:lnTo>
                    <a:pt x="66560" y="35826"/>
                  </a:lnTo>
                  <a:lnTo>
                    <a:pt x="67843" y="35826"/>
                  </a:lnTo>
                  <a:lnTo>
                    <a:pt x="67843" y="34556"/>
                  </a:lnTo>
                  <a:lnTo>
                    <a:pt x="69113" y="33274"/>
                  </a:lnTo>
                  <a:lnTo>
                    <a:pt x="70396" y="33274"/>
                  </a:lnTo>
                  <a:lnTo>
                    <a:pt x="70396" y="28155"/>
                  </a:lnTo>
                  <a:lnTo>
                    <a:pt x="71678" y="26873"/>
                  </a:lnTo>
                  <a:lnTo>
                    <a:pt x="71678" y="25590"/>
                  </a:lnTo>
                  <a:lnTo>
                    <a:pt x="72961" y="25590"/>
                  </a:lnTo>
                  <a:lnTo>
                    <a:pt x="72961" y="23037"/>
                  </a:lnTo>
                  <a:lnTo>
                    <a:pt x="75514" y="20472"/>
                  </a:lnTo>
                  <a:lnTo>
                    <a:pt x="75514" y="17919"/>
                  </a:lnTo>
                  <a:lnTo>
                    <a:pt x="76796" y="16637"/>
                  </a:lnTo>
                  <a:lnTo>
                    <a:pt x="78079" y="16637"/>
                  </a:lnTo>
                  <a:lnTo>
                    <a:pt x="78079" y="7670"/>
                  </a:lnTo>
                  <a:lnTo>
                    <a:pt x="76796" y="7670"/>
                  </a:lnTo>
                  <a:lnTo>
                    <a:pt x="75514" y="6400"/>
                  </a:lnTo>
                  <a:lnTo>
                    <a:pt x="75514" y="5118"/>
                  </a:lnTo>
                  <a:lnTo>
                    <a:pt x="74231" y="3835"/>
                  </a:lnTo>
                  <a:lnTo>
                    <a:pt x="71678" y="3835"/>
                  </a:lnTo>
                  <a:lnTo>
                    <a:pt x="71678" y="2552"/>
                  </a:lnTo>
                  <a:lnTo>
                    <a:pt x="70396" y="1270"/>
                  </a:lnTo>
                  <a:lnTo>
                    <a:pt x="66560" y="1270"/>
                  </a:lnTo>
                  <a:lnTo>
                    <a:pt x="652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9448409" y="7070131"/>
              <a:ext cx="105410" cy="273050"/>
            </a:xfrm>
            <a:custGeom>
              <a:avLst/>
              <a:gdLst/>
              <a:ahLst/>
              <a:cxnLst/>
              <a:rect l="l" t="t" r="r" b="b"/>
              <a:pathLst>
                <a:path w="105409" h="273050">
                  <a:moveTo>
                    <a:pt x="99834" y="89585"/>
                  </a:moveTo>
                  <a:lnTo>
                    <a:pt x="101117" y="88303"/>
                  </a:lnTo>
                  <a:lnTo>
                    <a:pt x="101117" y="85750"/>
                  </a:lnTo>
                  <a:lnTo>
                    <a:pt x="102400" y="84467"/>
                  </a:lnTo>
                  <a:lnTo>
                    <a:pt x="103670" y="84467"/>
                  </a:lnTo>
                  <a:lnTo>
                    <a:pt x="104952" y="83184"/>
                  </a:lnTo>
                  <a:lnTo>
                    <a:pt x="104952" y="81902"/>
                  </a:lnTo>
                  <a:lnTo>
                    <a:pt x="104952" y="80632"/>
                  </a:lnTo>
                  <a:lnTo>
                    <a:pt x="104952" y="78066"/>
                  </a:lnTo>
                  <a:lnTo>
                    <a:pt x="102400" y="78066"/>
                  </a:lnTo>
                  <a:lnTo>
                    <a:pt x="101117" y="76784"/>
                  </a:lnTo>
                  <a:lnTo>
                    <a:pt x="99834" y="76784"/>
                  </a:lnTo>
                  <a:lnTo>
                    <a:pt x="98551" y="78066"/>
                  </a:lnTo>
                  <a:lnTo>
                    <a:pt x="95999" y="78066"/>
                  </a:lnTo>
                  <a:lnTo>
                    <a:pt x="94716" y="79349"/>
                  </a:lnTo>
                  <a:lnTo>
                    <a:pt x="94716" y="80632"/>
                  </a:lnTo>
                  <a:lnTo>
                    <a:pt x="90881" y="83184"/>
                  </a:lnTo>
                  <a:lnTo>
                    <a:pt x="88315" y="84467"/>
                  </a:lnTo>
                  <a:lnTo>
                    <a:pt x="85750" y="84467"/>
                  </a:lnTo>
                  <a:lnTo>
                    <a:pt x="84480" y="83184"/>
                  </a:lnTo>
                  <a:lnTo>
                    <a:pt x="81914" y="81902"/>
                  </a:lnTo>
                  <a:lnTo>
                    <a:pt x="80632" y="81902"/>
                  </a:lnTo>
                  <a:lnTo>
                    <a:pt x="80632" y="80632"/>
                  </a:lnTo>
                  <a:lnTo>
                    <a:pt x="80632" y="78066"/>
                  </a:lnTo>
                  <a:lnTo>
                    <a:pt x="80632" y="76784"/>
                  </a:lnTo>
                  <a:lnTo>
                    <a:pt x="79362" y="74231"/>
                  </a:lnTo>
                  <a:lnTo>
                    <a:pt x="79362" y="71666"/>
                  </a:lnTo>
                  <a:lnTo>
                    <a:pt x="78079" y="70383"/>
                  </a:lnTo>
                  <a:lnTo>
                    <a:pt x="79362" y="67830"/>
                  </a:lnTo>
                  <a:lnTo>
                    <a:pt x="78079" y="65265"/>
                  </a:lnTo>
                  <a:lnTo>
                    <a:pt x="78079" y="63982"/>
                  </a:lnTo>
                  <a:lnTo>
                    <a:pt x="78079" y="62712"/>
                  </a:lnTo>
                  <a:lnTo>
                    <a:pt x="78079" y="60147"/>
                  </a:lnTo>
                  <a:lnTo>
                    <a:pt x="76796" y="58864"/>
                  </a:lnTo>
                  <a:lnTo>
                    <a:pt x="75514" y="56311"/>
                  </a:lnTo>
                  <a:lnTo>
                    <a:pt x="75514" y="53746"/>
                  </a:lnTo>
                  <a:lnTo>
                    <a:pt x="74231" y="52476"/>
                  </a:lnTo>
                  <a:lnTo>
                    <a:pt x="72961" y="49910"/>
                  </a:lnTo>
                  <a:lnTo>
                    <a:pt x="71678" y="49910"/>
                  </a:lnTo>
                  <a:lnTo>
                    <a:pt x="70396" y="49910"/>
                  </a:lnTo>
                  <a:lnTo>
                    <a:pt x="70396" y="48628"/>
                  </a:lnTo>
                  <a:lnTo>
                    <a:pt x="67843" y="47345"/>
                  </a:lnTo>
                  <a:lnTo>
                    <a:pt x="66560" y="46075"/>
                  </a:lnTo>
                  <a:lnTo>
                    <a:pt x="65277" y="46075"/>
                  </a:lnTo>
                  <a:lnTo>
                    <a:pt x="65277" y="44792"/>
                  </a:lnTo>
                  <a:lnTo>
                    <a:pt x="63995" y="43510"/>
                  </a:lnTo>
                  <a:lnTo>
                    <a:pt x="62712" y="42227"/>
                  </a:lnTo>
                  <a:lnTo>
                    <a:pt x="63995" y="39674"/>
                  </a:lnTo>
                  <a:lnTo>
                    <a:pt x="63995" y="38392"/>
                  </a:lnTo>
                  <a:lnTo>
                    <a:pt x="65277" y="38392"/>
                  </a:lnTo>
                  <a:lnTo>
                    <a:pt x="65277" y="37109"/>
                  </a:lnTo>
                  <a:lnTo>
                    <a:pt x="66560" y="35826"/>
                  </a:lnTo>
                  <a:lnTo>
                    <a:pt x="67843" y="35826"/>
                  </a:lnTo>
                  <a:lnTo>
                    <a:pt x="67843" y="34556"/>
                  </a:lnTo>
                  <a:lnTo>
                    <a:pt x="69113" y="33273"/>
                  </a:lnTo>
                  <a:lnTo>
                    <a:pt x="70396" y="33273"/>
                  </a:lnTo>
                  <a:lnTo>
                    <a:pt x="70396" y="31991"/>
                  </a:lnTo>
                  <a:lnTo>
                    <a:pt x="70396" y="30708"/>
                  </a:lnTo>
                  <a:lnTo>
                    <a:pt x="70396" y="29438"/>
                  </a:lnTo>
                  <a:lnTo>
                    <a:pt x="70396" y="28155"/>
                  </a:lnTo>
                  <a:lnTo>
                    <a:pt x="71678" y="26873"/>
                  </a:lnTo>
                  <a:lnTo>
                    <a:pt x="71678" y="25590"/>
                  </a:lnTo>
                  <a:lnTo>
                    <a:pt x="72961" y="25590"/>
                  </a:lnTo>
                  <a:lnTo>
                    <a:pt x="72961" y="23037"/>
                  </a:lnTo>
                  <a:lnTo>
                    <a:pt x="74231" y="21755"/>
                  </a:lnTo>
                  <a:lnTo>
                    <a:pt x="75514" y="20472"/>
                  </a:lnTo>
                  <a:lnTo>
                    <a:pt x="75514" y="17919"/>
                  </a:lnTo>
                  <a:lnTo>
                    <a:pt x="76796" y="16636"/>
                  </a:lnTo>
                  <a:lnTo>
                    <a:pt x="78079" y="16636"/>
                  </a:lnTo>
                  <a:lnTo>
                    <a:pt x="78079" y="15354"/>
                  </a:lnTo>
                  <a:lnTo>
                    <a:pt x="78079" y="7670"/>
                  </a:lnTo>
                  <a:lnTo>
                    <a:pt x="76796" y="7670"/>
                  </a:lnTo>
                  <a:lnTo>
                    <a:pt x="75514" y="6400"/>
                  </a:lnTo>
                  <a:lnTo>
                    <a:pt x="75514" y="5118"/>
                  </a:lnTo>
                  <a:lnTo>
                    <a:pt x="74231" y="3835"/>
                  </a:lnTo>
                  <a:lnTo>
                    <a:pt x="71678" y="3835"/>
                  </a:lnTo>
                  <a:lnTo>
                    <a:pt x="71678" y="2552"/>
                  </a:lnTo>
                  <a:lnTo>
                    <a:pt x="70396" y="1269"/>
                  </a:lnTo>
                  <a:lnTo>
                    <a:pt x="67843" y="1269"/>
                  </a:lnTo>
                  <a:lnTo>
                    <a:pt x="66560" y="1269"/>
                  </a:lnTo>
                  <a:lnTo>
                    <a:pt x="65277" y="0"/>
                  </a:lnTo>
                  <a:lnTo>
                    <a:pt x="63995" y="0"/>
                  </a:lnTo>
                  <a:lnTo>
                    <a:pt x="61442" y="0"/>
                  </a:lnTo>
                  <a:lnTo>
                    <a:pt x="60159" y="0"/>
                  </a:lnTo>
                  <a:lnTo>
                    <a:pt x="57594" y="0"/>
                  </a:lnTo>
                  <a:lnTo>
                    <a:pt x="55041" y="1269"/>
                  </a:lnTo>
                  <a:lnTo>
                    <a:pt x="53759" y="1269"/>
                  </a:lnTo>
                  <a:lnTo>
                    <a:pt x="51193" y="3835"/>
                  </a:lnTo>
                  <a:lnTo>
                    <a:pt x="49923" y="5118"/>
                  </a:lnTo>
                  <a:lnTo>
                    <a:pt x="48640" y="7670"/>
                  </a:lnTo>
                  <a:lnTo>
                    <a:pt x="47358" y="7670"/>
                  </a:lnTo>
                  <a:lnTo>
                    <a:pt x="47358" y="10236"/>
                  </a:lnTo>
                  <a:lnTo>
                    <a:pt x="46075" y="11518"/>
                  </a:lnTo>
                  <a:lnTo>
                    <a:pt x="46075" y="15354"/>
                  </a:lnTo>
                  <a:lnTo>
                    <a:pt x="46075" y="16636"/>
                  </a:lnTo>
                  <a:lnTo>
                    <a:pt x="46075" y="17919"/>
                  </a:lnTo>
                  <a:lnTo>
                    <a:pt x="46075" y="21755"/>
                  </a:lnTo>
                  <a:lnTo>
                    <a:pt x="47358" y="24307"/>
                  </a:lnTo>
                  <a:lnTo>
                    <a:pt x="47358" y="28155"/>
                  </a:lnTo>
                  <a:lnTo>
                    <a:pt x="47358" y="31991"/>
                  </a:lnTo>
                  <a:lnTo>
                    <a:pt x="44805" y="35826"/>
                  </a:lnTo>
                  <a:lnTo>
                    <a:pt x="43522" y="35826"/>
                  </a:lnTo>
                  <a:lnTo>
                    <a:pt x="42240" y="35826"/>
                  </a:lnTo>
                  <a:lnTo>
                    <a:pt x="39687" y="37109"/>
                  </a:lnTo>
                  <a:lnTo>
                    <a:pt x="39687" y="39674"/>
                  </a:lnTo>
                  <a:lnTo>
                    <a:pt x="37122" y="39674"/>
                  </a:lnTo>
                  <a:lnTo>
                    <a:pt x="34556" y="40957"/>
                  </a:lnTo>
                  <a:lnTo>
                    <a:pt x="32003" y="42227"/>
                  </a:lnTo>
                  <a:lnTo>
                    <a:pt x="28168" y="43510"/>
                  </a:lnTo>
                  <a:lnTo>
                    <a:pt x="24320" y="43510"/>
                  </a:lnTo>
                  <a:lnTo>
                    <a:pt x="21767" y="43510"/>
                  </a:lnTo>
                  <a:lnTo>
                    <a:pt x="19202" y="44792"/>
                  </a:lnTo>
                  <a:lnTo>
                    <a:pt x="17919" y="43510"/>
                  </a:lnTo>
                  <a:lnTo>
                    <a:pt x="16649" y="46075"/>
                  </a:lnTo>
                  <a:lnTo>
                    <a:pt x="14084" y="48628"/>
                  </a:lnTo>
                  <a:lnTo>
                    <a:pt x="12801" y="53746"/>
                  </a:lnTo>
                  <a:lnTo>
                    <a:pt x="10248" y="57594"/>
                  </a:lnTo>
                  <a:lnTo>
                    <a:pt x="8966" y="62712"/>
                  </a:lnTo>
                  <a:lnTo>
                    <a:pt x="6400" y="67830"/>
                  </a:lnTo>
                  <a:lnTo>
                    <a:pt x="5130" y="71666"/>
                  </a:lnTo>
                  <a:lnTo>
                    <a:pt x="3848" y="78066"/>
                  </a:lnTo>
                  <a:lnTo>
                    <a:pt x="3848" y="83184"/>
                  </a:lnTo>
                  <a:lnTo>
                    <a:pt x="2565" y="88303"/>
                  </a:lnTo>
                  <a:lnTo>
                    <a:pt x="0" y="95986"/>
                  </a:lnTo>
                  <a:lnTo>
                    <a:pt x="1282" y="99821"/>
                  </a:lnTo>
                  <a:lnTo>
                    <a:pt x="1282" y="102387"/>
                  </a:lnTo>
                  <a:lnTo>
                    <a:pt x="2565" y="104940"/>
                  </a:lnTo>
                  <a:lnTo>
                    <a:pt x="3848" y="108788"/>
                  </a:lnTo>
                  <a:lnTo>
                    <a:pt x="5130" y="111340"/>
                  </a:lnTo>
                  <a:lnTo>
                    <a:pt x="8966" y="112623"/>
                  </a:lnTo>
                  <a:lnTo>
                    <a:pt x="14084" y="112623"/>
                  </a:lnTo>
                  <a:lnTo>
                    <a:pt x="16649" y="112623"/>
                  </a:lnTo>
                  <a:lnTo>
                    <a:pt x="23037" y="113906"/>
                  </a:lnTo>
                  <a:lnTo>
                    <a:pt x="21767" y="120307"/>
                  </a:lnTo>
                  <a:lnTo>
                    <a:pt x="20485" y="126707"/>
                  </a:lnTo>
                  <a:lnTo>
                    <a:pt x="20485" y="136944"/>
                  </a:lnTo>
                  <a:lnTo>
                    <a:pt x="19202" y="145897"/>
                  </a:lnTo>
                  <a:lnTo>
                    <a:pt x="17919" y="154863"/>
                  </a:lnTo>
                  <a:lnTo>
                    <a:pt x="19202" y="154863"/>
                  </a:lnTo>
                  <a:lnTo>
                    <a:pt x="21767" y="156133"/>
                  </a:lnTo>
                  <a:lnTo>
                    <a:pt x="24320" y="157416"/>
                  </a:lnTo>
                  <a:lnTo>
                    <a:pt x="26885" y="158699"/>
                  </a:lnTo>
                  <a:lnTo>
                    <a:pt x="33286" y="158699"/>
                  </a:lnTo>
                  <a:lnTo>
                    <a:pt x="34556" y="177901"/>
                  </a:lnTo>
                  <a:lnTo>
                    <a:pt x="37122" y="193255"/>
                  </a:lnTo>
                  <a:lnTo>
                    <a:pt x="39687" y="202209"/>
                  </a:lnTo>
                  <a:lnTo>
                    <a:pt x="38404" y="215010"/>
                  </a:lnTo>
                  <a:lnTo>
                    <a:pt x="38404" y="232930"/>
                  </a:lnTo>
                  <a:lnTo>
                    <a:pt x="37122" y="244449"/>
                  </a:lnTo>
                  <a:lnTo>
                    <a:pt x="37122" y="253403"/>
                  </a:lnTo>
                  <a:lnTo>
                    <a:pt x="37122" y="257251"/>
                  </a:lnTo>
                  <a:lnTo>
                    <a:pt x="37122" y="261086"/>
                  </a:lnTo>
                  <a:lnTo>
                    <a:pt x="38404" y="263651"/>
                  </a:lnTo>
                  <a:lnTo>
                    <a:pt x="38404" y="266204"/>
                  </a:lnTo>
                  <a:lnTo>
                    <a:pt x="40957" y="268770"/>
                  </a:lnTo>
                  <a:lnTo>
                    <a:pt x="43522" y="270040"/>
                  </a:lnTo>
                  <a:lnTo>
                    <a:pt x="47358" y="270040"/>
                  </a:lnTo>
                  <a:lnTo>
                    <a:pt x="49923" y="272605"/>
                  </a:lnTo>
                  <a:lnTo>
                    <a:pt x="55041" y="272605"/>
                  </a:lnTo>
                  <a:lnTo>
                    <a:pt x="67843" y="271322"/>
                  </a:lnTo>
                  <a:lnTo>
                    <a:pt x="70396" y="272605"/>
                  </a:lnTo>
                  <a:lnTo>
                    <a:pt x="72961" y="272605"/>
                  </a:lnTo>
                  <a:lnTo>
                    <a:pt x="76796" y="272605"/>
                  </a:lnTo>
                  <a:lnTo>
                    <a:pt x="80632" y="272605"/>
                  </a:lnTo>
                  <a:lnTo>
                    <a:pt x="84480" y="272605"/>
                  </a:lnTo>
                  <a:lnTo>
                    <a:pt x="84480" y="271322"/>
                  </a:lnTo>
                  <a:lnTo>
                    <a:pt x="72961" y="263651"/>
                  </a:lnTo>
                  <a:lnTo>
                    <a:pt x="72961" y="261086"/>
                  </a:lnTo>
                  <a:lnTo>
                    <a:pt x="72961" y="253403"/>
                  </a:lnTo>
                  <a:lnTo>
                    <a:pt x="71678" y="240614"/>
                  </a:lnTo>
                  <a:lnTo>
                    <a:pt x="71678" y="225247"/>
                  </a:lnTo>
                  <a:lnTo>
                    <a:pt x="71678" y="208610"/>
                  </a:lnTo>
                  <a:lnTo>
                    <a:pt x="72961" y="194538"/>
                  </a:lnTo>
                  <a:lnTo>
                    <a:pt x="78079" y="156133"/>
                  </a:lnTo>
                  <a:lnTo>
                    <a:pt x="83197" y="153581"/>
                  </a:lnTo>
                  <a:lnTo>
                    <a:pt x="81914" y="145897"/>
                  </a:lnTo>
                  <a:lnTo>
                    <a:pt x="81914" y="138214"/>
                  </a:lnTo>
                  <a:lnTo>
                    <a:pt x="80632" y="127977"/>
                  </a:lnTo>
                  <a:lnTo>
                    <a:pt x="79362" y="117741"/>
                  </a:lnTo>
                  <a:lnTo>
                    <a:pt x="78079" y="110058"/>
                  </a:lnTo>
                  <a:lnTo>
                    <a:pt x="80632" y="107505"/>
                  </a:lnTo>
                  <a:lnTo>
                    <a:pt x="84480" y="107505"/>
                  </a:lnTo>
                  <a:lnTo>
                    <a:pt x="85750" y="106222"/>
                  </a:lnTo>
                  <a:lnTo>
                    <a:pt x="88315" y="104940"/>
                  </a:lnTo>
                  <a:lnTo>
                    <a:pt x="90881" y="103670"/>
                  </a:lnTo>
                  <a:lnTo>
                    <a:pt x="90881" y="102387"/>
                  </a:lnTo>
                  <a:lnTo>
                    <a:pt x="93433" y="99821"/>
                  </a:lnTo>
                  <a:lnTo>
                    <a:pt x="94716" y="98539"/>
                  </a:lnTo>
                  <a:lnTo>
                    <a:pt x="92151" y="95986"/>
                  </a:lnTo>
                  <a:lnTo>
                    <a:pt x="94716" y="94703"/>
                  </a:lnTo>
                  <a:lnTo>
                    <a:pt x="95999" y="94703"/>
                  </a:lnTo>
                  <a:lnTo>
                    <a:pt x="95999" y="93421"/>
                  </a:lnTo>
                  <a:lnTo>
                    <a:pt x="97269" y="92151"/>
                  </a:lnTo>
                  <a:lnTo>
                    <a:pt x="98551" y="92151"/>
                  </a:lnTo>
                  <a:lnTo>
                    <a:pt x="98551" y="90868"/>
                  </a:lnTo>
                  <a:lnTo>
                    <a:pt x="99834" y="89585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9788532" y="7824927"/>
              <a:ext cx="104139" cy="273050"/>
            </a:xfrm>
            <a:custGeom>
              <a:avLst/>
              <a:gdLst/>
              <a:ahLst/>
              <a:cxnLst/>
              <a:rect l="l" t="t" r="r" b="b"/>
              <a:pathLst>
                <a:path w="104140" h="273050">
                  <a:moveTo>
                    <a:pt x="63995" y="0"/>
                  </a:moveTo>
                  <a:lnTo>
                    <a:pt x="56311" y="0"/>
                  </a:lnTo>
                  <a:lnTo>
                    <a:pt x="55041" y="1270"/>
                  </a:lnTo>
                  <a:lnTo>
                    <a:pt x="52476" y="2552"/>
                  </a:lnTo>
                  <a:lnTo>
                    <a:pt x="51193" y="3835"/>
                  </a:lnTo>
                  <a:lnTo>
                    <a:pt x="51193" y="5118"/>
                  </a:lnTo>
                  <a:lnTo>
                    <a:pt x="48640" y="5118"/>
                  </a:lnTo>
                  <a:lnTo>
                    <a:pt x="47358" y="7670"/>
                  </a:lnTo>
                  <a:lnTo>
                    <a:pt x="46075" y="8953"/>
                  </a:lnTo>
                  <a:lnTo>
                    <a:pt x="46075" y="10236"/>
                  </a:lnTo>
                  <a:lnTo>
                    <a:pt x="44792" y="12788"/>
                  </a:lnTo>
                  <a:lnTo>
                    <a:pt x="44792" y="21755"/>
                  </a:lnTo>
                  <a:lnTo>
                    <a:pt x="46075" y="24307"/>
                  </a:lnTo>
                  <a:lnTo>
                    <a:pt x="46075" y="33274"/>
                  </a:lnTo>
                  <a:lnTo>
                    <a:pt x="43522" y="35826"/>
                  </a:lnTo>
                  <a:lnTo>
                    <a:pt x="40957" y="35826"/>
                  </a:lnTo>
                  <a:lnTo>
                    <a:pt x="38404" y="37109"/>
                  </a:lnTo>
                  <a:lnTo>
                    <a:pt x="38404" y="39674"/>
                  </a:lnTo>
                  <a:lnTo>
                    <a:pt x="35839" y="40957"/>
                  </a:lnTo>
                  <a:lnTo>
                    <a:pt x="34556" y="40957"/>
                  </a:lnTo>
                  <a:lnTo>
                    <a:pt x="23037" y="44792"/>
                  </a:lnTo>
                  <a:lnTo>
                    <a:pt x="16636" y="44792"/>
                  </a:lnTo>
                  <a:lnTo>
                    <a:pt x="15366" y="47345"/>
                  </a:lnTo>
                  <a:lnTo>
                    <a:pt x="14084" y="48628"/>
                  </a:lnTo>
                  <a:lnTo>
                    <a:pt x="8966" y="58864"/>
                  </a:lnTo>
                  <a:lnTo>
                    <a:pt x="7683" y="62712"/>
                  </a:lnTo>
                  <a:lnTo>
                    <a:pt x="6400" y="67830"/>
                  </a:lnTo>
                  <a:lnTo>
                    <a:pt x="3848" y="72948"/>
                  </a:lnTo>
                  <a:lnTo>
                    <a:pt x="2565" y="79349"/>
                  </a:lnTo>
                  <a:lnTo>
                    <a:pt x="2565" y="83185"/>
                  </a:lnTo>
                  <a:lnTo>
                    <a:pt x="0" y="97269"/>
                  </a:lnTo>
                  <a:lnTo>
                    <a:pt x="0" y="103670"/>
                  </a:lnTo>
                  <a:lnTo>
                    <a:pt x="1282" y="104940"/>
                  </a:lnTo>
                  <a:lnTo>
                    <a:pt x="2565" y="108788"/>
                  </a:lnTo>
                  <a:lnTo>
                    <a:pt x="3848" y="111340"/>
                  </a:lnTo>
                  <a:lnTo>
                    <a:pt x="7683" y="113906"/>
                  </a:lnTo>
                  <a:lnTo>
                    <a:pt x="15366" y="113906"/>
                  </a:lnTo>
                  <a:lnTo>
                    <a:pt x="21755" y="115189"/>
                  </a:lnTo>
                  <a:lnTo>
                    <a:pt x="20485" y="121577"/>
                  </a:lnTo>
                  <a:lnTo>
                    <a:pt x="20485" y="136944"/>
                  </a:lnTo>
                  <a:lnTo>
                    <a:pt x="17919" y="145897"/>
                  </a:lnTo>
                  <a:lnTo>
                    <a:pt x="16636" y="154863"/>
                  </a:lnTo>
                  <a:lnTo>
                    <a:pt x="17919" y="156133"/>
                  </a:lnTo>
                  <a:lnTo>
                    <a:pt x="20485" y="156133"/>
                  </a:lnTo>
                  <a:lnTo>
                    <a:pt x="25603" y="158699"/>
                  </a:lnTo>
                  <a:lnTo>
                    <a:pt x="32003" y="159981"/>
                  </a:lnTo>
                  <a:lnTo>
                    <a:pt x="34556" y="177901"/>
                  </a:lnTo>
                  <a:lnTo>
                    <a:pt x="35839" y="193255"/>
                  </a:lnTo>
                  <a:lnTo>
                    <a:pt x="38404" y="202209"/>
                  </a:lnTo>
                  <a:lnTo>
                    <a:pt x="37122" y="215011"/>
                  </a:lnTo>
                  <a:lnTo>
                    <a:pt x="37122" y="232930"/>
                  </a:lnTo>
                  <a:lnTo>
                    <a:pt x="35839" y="244449"/>
                  </a:lnTo>
                  <a:lnTo>
                    <a:pt x="35839" y="262369"/>
                  </a:lnTo>
                  <a:lnTo>
                    <a:pt x="37122" y="263652"/>
                  </a:lnTo>
                  <a:lnTo>
                    <a:pt x="37122" y="266204"/>
                  </a:lnTo>
                  <a:lnTo>
                    <a:pt x="40957" y="268770"/>
                  </a:lnTo>
                  <a:lnTo>
                    <a:pt x="42240" y="270040"/>
                  </a:lnTo>
                  <a:lnTo>
                    <a:pt x="46075" y="270040"/>
                  </a:lnTo>
                  <a:lnTo>
                    <a:pt x="48640" y="272605"/>
                  </a:lnTo>
                  <a:lnTo>
                    <a:pt x="83197" y="272605"/>
                  </a:lnTo>
                  <a:lnTo>
                    <a:pt x="83197" y="271322"/>
                  </a:lnTo>
                  <a:lnTo>
                    <a:pt x="71678" y="263652"/>
                  </a:lnTo>
                  <a:lnTo>
                    <a:pt x="71678" y="240614"/>
                  </a:lnTo>
                  <a:lnTo>
                    <a:pt x="70396" y="225247"/>
                  </a:lnTo>
                  <a:lnTo>
                    <a:pt x="70396" y="209892"/>
                  </a:lnTo>
                  <a:lnTo>
                    <a:pt x="71678" y="195808"/>
                  </a:lnTo>
                  <a:lnTo>
                    <a:pt x="76796" y="156133"/>
                  </a:lnTo>
                  <a:lnTo>
                    <a:pt x="81914" y="153581"/>
                  </a:lnTo>
                  <a:lnTo>
                    <a:pt x="81914" y="145897"/>
                  </a:lnTo>
                  <a:lnTo>
                    <a:pt x="79349" y="129260"/>
                  </a:lnTo>
                  <a:lnTo>
                    <a:pt x="78079" y="117741"/>
                  </a:lnTo>
                  <a:lnTo>
                    <a:pt x="76796" y="110058"/>
                  </a:lnTo>
                  <a:lnTo>
                    <a:pt x="79349" y="107505"/>
                  </a:lnTo>
                  <a:lnTo>
                    <a:pt x="83197" y="107505"/>
                  </a:lnTo>
                  <a:lnTo>
                    <a:pt x="85750" y="106222"/>
                  </a:lnTo>
                  <a:lnTo>
                    <a:pt x="87033" y="104940"/>
                  </a:lnTo>
                  <a:lnTo>
                    <a:pt x="89598" y="103670"/>
                  </a:lnTo>
                  <a:lnTo>
                    <a:pt x="89598" y="102387"/>
                  </a:lnTo>
                  <a:lnTo>
                    <a:pt x="92151" y="101104"/>
                  </a:lnTo>
                  <a:lnTo>
                    <a:pt x="93433" y="98539"/>
                  </a:lnTo>
                  <a:lnTo>
                    <a:pt x="92151" y="95986"/>
                  </a:lnTo>
                  <a:lnTo>
                    <a:pt x="93433" y="94703"/>
                  </a:lnTo>
                  <a:lnTo>
                    <a:pt x="94716" y="94703"/>
                  </a:lnTo>
                  <a:lnTo>
                    <a:pt x="94716" y="93421"/>
                  </a:lnTo>
                  <a:lnTo>
                    <a:pt x="95986" y="93421"/>
                  </a:lnTo>
                  <a:lnTo>
                    <a:pt x="98551" y="90868"/>
                  </a:lnTo>
                  <a:lnTo>
                    <a:pt x="98551" y="89585"/>
                  </a:lnTo>
                  <a:lnTo>
                    <a:pt x="99834" y="88303"/>
                  </a:lnTo>
                  <a:lnTo>
                    <a:pt x="99834" y="87020"/>
                  </a:lnTo>
                  <a:lnTo>
                    <a:pt x="101117" y="84467"/>
                  </a:lnTo>
                  <a:lnTo>
                    <a:pt x="102387" y="84467"/>
                  </a:lnTo>
                  <a:lnTo>
                    <a:pt x="103670" y="83185"/>
                  </a:lnTo>
                  <a:lnTo>
                    <a:pt x="103670" y="79349"/>
                  </a:lnTo>
                  <a:lnTo>
                    <a:pt x="102387" y="78066"/>
                  </a:lnTo>
                  <a:lnTo>
                    <a:pt x="99834" y="76784"/>
                  </a:lnTo>
                  <a:lnTo>
                    <a:pt x="98551" y="76784"/>
                  </a:lnTo>
                  <a:lnTo>
                    <a:pt x="97269" y="78066"/>
                  </a:lnTo>
                  <a:lnTo>
                    <a:pt x="94716" y="79349"/>
                  </a:lnTo>
                  <a:lnTo>
                    <a:pt x="93433" y="79349"/>
                  </a:lnTo>
                  <a:lnTo>
                    <a:pt x="93433" y="80632"/>
                  </a:lnTo>
                  <a:lnTo>
                    <a:pt x="89598" y="83185"/>
                  </a:lnTo>
                  <a:lnTo>
                    <a:pt x="87033" y="84467"/>
                  </a:lnTo>
                  <a:lnTo>
                    <a:pt x="84467" y="84467"/>
                  </a:lnTo>
                  <a:lnTo>
                    <a:pt x="83197" y="83185"/>
                  </a:lnTo>
                  <a:lnTo>
                    <a:pt x="80632" y="83185"/>
                  </a:lnTo>
                  <a:lnTo>
                    <a:pt x="79349" y="81902"/>
                  </a:lnTo>
                  <a:lnTo>
                    <a:pt x="79349" y="76784"/>
                  </a:lnTo>
                  <a:lnTo>
                    <a:pt x="78079" y="75501"/>
                  </a:lnTo>
                  <a:lnTo>
                    <a:pt x="78079" y="72948"/>
                  </a:lnTo>
                  <a:lnTo>
                    <a:pt x="76796" y="70383"/>
                  </a:lnTo>
                  <a:lnTo>
                    <a:pt x="78079" y="69113"/>
                  </a:lnTo>
                  <a:lnTo>
                    <a:pt x="76796" y="65265"/>
                  </a:lnTo>
                  <a:lnTo>
                    <a:pt x="76796" y="61429"/>
                  </a:lnTo>
                  <a:lnTo>
                    <a:pt x="75514" y="58864"/>
                  </a:lnTo>
                  <a:lnTo>
                    <a:pt x="75514" y="56311"/>
                  </a:lnTo>
                  <a:lnTo>
                    <a:pt x="74231" y="55029"/>
                  </a:lnTo>
                  <a:lnTo>
                    <a:pt x="72948" y="52463"/>
                  </a:lnTo>
                  <a:lnTo>
                    <a:pt x="70396" y="49911"/>
                  </a:lnTo>
                  <a:lnTo>
                    <a:pt x="69113" y="49911"/>
                  </a:lnTo>
                  <a:lnTo>
                    <a:pt x="69113" y="48628"/>
                  </a:lnTo>
                  <a:lnTo>
                    <a:pt x="66560" y="48628"/>
                  </a:lnTo>
                  <a:lnTo>
                    <a:pt x="65277" y="47345"/>
                  </a:lnTo>
                  <a:lnTo>
                    <a:pt x="65277" y="46075"/>
                  </a:lnTo>
                  <a:lnTo>
                    <a:pt x="63995" y="44792"/>
                  </a:lnTo>
                  <a:lnTo>
                    <a:pt x="62712" y="44792"/>
                  </a:lnTo>
                  <a:lnTo>
                    <a:pt x="62712" y="43510"/>
                  </a:lnTo>
                  <a:lnTo>
                    <a:pt x="61442" y="42227"/>
                  </a:lnTo>
                  <a:lnTo>
                    <a:pt x="62712" y="39674"/>
                  </a:lnTo>
                  <a:lnTo>
                    <a:pt x="62712" y="38392"/>
                  </a:lnTo>
                  <a:lnTo>
                    <a:pt x="63995" y="38392"/>
                  </a:lnTo>
                  <a:lnTo>
                    <a:pt x="63995" y="37109"/>
                  </a:lnTo>
                  <a:lnTo>
                    <a:pt x="65277" y="37109"/>
                  </a:lnTo>
                  <a:lnTo>
                    <a:pt x="66560" y="35826"/>
                  </a:lnTo>
                  <a:lnTo>
                    <a:pt x="66560" y="34556"/>
                  </a:lnTo>
                  <a:lnTo>
                    <a:pt x="69113" y="34556"/>
                  </a:lnTo>
                  <a:lnTo>
                    <a:pt x="69113" y="28155"/>
                  </a:lnTo>
                  <a:lnTo>
                    <a:pt x="71678" y="25590"/>
                  </a:lnTo>
                  <a:lnTo>
                    <a:pt x="71678" y="23037"/>
                  </a:lnTo>
                  <a:lnTo>
                    <a:pt x="72948" y="23037"/>
                  </a:lnTo>
                  <a:lnTo>
                    <a:pt x="72948" y="21755"/>
                  </a:lnTo>
                  <a:lnTo>
                    <a:pt x="74231" y="20472"/>
                  </a:lnTo>
                  <a:lnTo>
                    <a:pt x="74231" y="17919"/>
                  </a:lnTo>
                  <a:lnTo>
                    <a:pt x="75514" y="16637"/>
                  </a:lnTo>
                  <a:lnTo>
                    <a:pt x="76796" y="16637"/>
                  </a:lnTo>
                  <a:lnTo>
                    <a:pt x="76796" y="7670"/>
                  </a:lnTo>
                  <a:lnTo>
                    <a:pt x="75514" y="7670"/>
                  </a:lnTo>
                  <a:lnTo>
                    <a:pt x="75514" y="6400"/>
                  </a:lnTo>
                  <a:lnTo>
                    <a:pt x="74231" y="5118"/>
                  </a:lnTo>
                  <a:lnTo>
                    <a:pt x="72948" y="5118"/>
                  </a:lnTo>
                  <a:lnTo>
                    <a:pt x="70396" y="2552"/>
                  </a:lnTo>
                  <a:lnTo>
                    <a:pt x="66560" y="2552"/>
                  </a:lnTo>
                  <a:lnTo>
                    <a:pt x="63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9788852" y="7825247"/>
              <a:ext cx="104139" cy="273050"/>
            </a:xfrm>
            <a:custGeom>
              <a:avLst/>
              <a:gdLst/>
              <a:ahLst/>
              <a:cxnLst/>
              <a:rect l="l" t="t" r="r" b="b"/>
              <a:pathLst>
                <a:path w="104140" h="273050">
                  <a:moveTo>
                    <a:pt x="98551" y="89585"/>
                  </a:moveTo>
                  <a:lnTo>
                    <a:pt x="99834" y="88303"/>
                  </a:lnTo>
                  <a:lnTo>
                    <a:pt x="99834" y="87020"/>
                  </a:lnTo>
                  <a:lnTo>
                    <a:pt x="101117" y="84467"/>
                  </a:lnTo>
                  <a:lnTo>
                    <a:pt x="102387" y="84467"/>
                  </a:lnTo>
                  <a:lnTo>
                    <a:pt x="103670" y="83184"/>
                  </a:lnTo>
                  <a:lnTo>
                    <a:pt x="103670" y="80632"/>
                  </a:lnTo>
                  <a:lnTo>
                    <a:pt x="103670" y="79349"/>
                  </a:lnTo>
                  <a:lnTo>
                    <a:pt x="102387" y="78066"/>
                  </a:lnTo>
                  <a:lnTo>
                    <a:pt x="99834" y="76784"/>
                  </a:lnTo>
                  <a:lnTo>
                    <a:pt x="98551" y="76784"/>
                  </a:lnTo>
                  <a:lnTo>
                    <a:pt x="97269" y="78066"/>
                  </a:lnTo>
                  <a:lnTo>
                    <a:pt x="94716" y="79349"/>
                  </a:lnTo>
                  <a:lnTo>
                    <a:pt x="93433" y="79349"/>
                  </a:lnTo>
                  <a:lnTo>
                    <a:pt x="93433" y="80632"/>
                  </a:lnTo>
                  <a:lnTo>
                    <a:pt x="89598" y="83184"/>
                  </a:lnTo>
                  <a:lnTo>
                    <a:pt x="87033" y="84467"/>
                  </a:lnTo>
                  <a:lnTo>
                    <a:pt x="84467" y="84467"/>
                  </a:lnTo>
                  <a:lnTo>
                    <a:pt x="83197" y="83184"/>
                  </a:lnTo>
                  <a:lnTo>
                    <a:pt x="80632" y="83184"/>
                  </a:lnTo>
                  <a:lnTo>
                    <a:pt x="79349" y="81902"/>
                  </a:lnTo>
                  <a:lnTo>
                    <a:pt x="79349" y="80632"/>
                  </a:lnTo>
                  <a:lnTo>
                    <a:pt x="79349" y="79349"/>
                  </a:lnTo>
                  <a:lnTo>
                    <a:pt x="79349" y="76784"/>
                  </a:lnTo>
                  <a:lnTo>
                    <a:pt x="78079" y="75501"/>
                  </a:lnTo>
                  <a:lnTo>
                    <a:pt x="78079" y="72948"/>
                  </a:lnTo>
                  <a:lnTo>
                    <a:pt x="76796" y="70383"/>
                  </a:lnTo>
                  <a:lnTo>
                    <a:pt x="78079" y="69113"/>
                  </a:lnTo>
                  <a:lnTo>
                    <a:pt x="76796" y="65265"/>
                  </a:lnTo>
                  <a:lnTo>
                    <a:pt x="76796" y="62712"/>
                  </a:lnTo>
                  <a:lnTo>
                    <a:pt x="76796" y="61429"/>
                  </a:lnTo>
                  <a:lnTo>
                    <a:pt x="75514" y="58864"/>
                  </a:lnTo>
                  <a:lnTo>
                    <a:pt x="75514" y="56311"/>
                  </a:lnTo>
                  <a:lnTo>
                    <a:pt x="74231" y="55029"/>
                  </a:lnTo>
                  <a:lnTo>
                    <a:pt x="72948" y="52463"/>
                  </a:lnTo>
                  <a:lnTo>
                    <a:pt x="71678" y="51193"/>
                  </a:lnTo>
                  <a:lnTo>
                    <a:pt x="70396" y="49910"/>
                  </a:lnTo>
                  <a:lnTo>
                    <a:pt x="69113" y="49910"/>
                  </a:lnTo>
                  <a:lnTo>
                    <a:pt x="69113" y="48628"/>
                  </a:lnTo>
                  <a:lnTo>
                    <a:pt x="66560" y="48628"/>
                  </a:lnTo>
                  <a:lnTo>
                    <a:pt x="65277" y="47345"/>
                  </a:lnTo>
                  <a:lnTo>
                    <a:pt x="65277" y="46075"/>
                  </a:lnTo>
                  <a:lnTo>
                    <a:pt x="63995" y="44792"/>
                  </a:lnTo>
                  <a:lnTo>
                    <a:pt x="62712" y="44792"/>
                  </a:lnTo>
                  <a:lnTo>
                    <a:pt x="62712" y="43510"/>
                  </a:lnTo>
                  <a:lnTo>
                    <a:pt x="61442" y="42227"/>
                  </a:lnTo>
                  <a:lnTo>
                    <a:pt x="62712" y="39674"/>
                  </a:lnTo>
                  <a:lnTo>
                    <a:pt x="62712" y="38392"/>
                  </a:lnTo>
                  <a:lnTo>
                    <a:pt x="63995" y="38392"/>
                  </a:lnTo>
                  <a:lnTo>
                    <a:pt x="63995" y="37109"/>
                  </a:lnTo>
                  <a:lnTo>
                    <a:pt x="65277" y="37109"/>
                  </a:lnTo>
                  <a:lnTo>
                    <a:pt x="66560" y="35826"/>
                  </a:lnTo>
                  <a:lnTo>
                    <a:pt x="66560" y="34556"/>
                  </a:lnTo>
                  <a:lnTo>
                    <a:pt x="67830" y="34556"/>
                  </a:lnTo>
                  <a:lnTo>
                    <a:pt x="69113" y="34556"/>
                  </a:lnTo>
                  <a:lnTo>
                    <a:pt x="69113" y="33273"/>
                  </a:lnTo>
                  <a:lnTo>
                    <a:pt x="69113" y="30708"/>
                  </a:lnTo>
                  <a:lnTo>
                    <a:pt x="69113" y="29438"/>
                  </a:lnTo>
                  <a:lnTo>
                    <a:pt x="69113" y="28155"/>
                  </a:lnTo>
                  <a:lnTo>
                    <a:pt x="70396" y="26873"/>
                  </a:lnTo>
                  <a:lnTo>
                    <a:pt x="71678" y="25590"/>
                  </a:lnTo>
                  <a:lnTo>
                    <a:pt x="71678" y="23037"/>
                  </a:lnTo>
                  <a:lnTo>
                    <a:pt x="72948" y="23037"/>
                  </a:lnTo>
                  <a:lnTo>
                    <a:pt x="72948" y="21755"/>
                  </a:lnTo>
                  <a:lnTo>
                    <a:pt x="74231" y="20472"/>
                  </a:lnTo>
                  <a:lnTo>
                    <a:pt x="74231" y="17919"/>
                  </a:lnTo>
                  <a:lnTo>
                    <a:pt x="75514" y="16636"/>
                  </a:lnTo>
                  <a:lnTo>
                    <a:pt x="76796" y="16636"/>
                  </a:lnTo>
                  <a:lnTo>
                    <a:pt x="76796" y="15354"/>
                  </a:lnTo>
                  <a:lnTo>
                    <a:pt x="76796" y="7670"/>
                  </a:lnTo>
                  <a:lnTo>
                    <a:pt x="75514" y="7670"/>
                  </a:lnTo>
                  <a:lnTo>
                    <a:pt x="75514" y="6400"/>
                  </a:lnTo>
                  <a:lnTo>
                    <a:pt x="74231" y="5118"/>
                  </a:lnTo>
                  <a:lnTo>
                    <a:pt x="72948" y="5118"/>
                  </a:lnTo>
                  <a:lnTo>
                    <a:pt x="71678" y="3835"/>
                  </a:lnTo>
                  <a:lnTo>
                    <a:pt x="70396" y="2552"/>
                  </a:lnTo>
                  <a:lnTo>
                    <a:pt x="69113" y="2552"/>
                  </a:lnTo>
                  <a:lnTo>
                    <a:pt x="66560" y="2552"/>
                  </a:lnTo>
                  <a:lnTo>
                    <a:pt x="65277" y="1269"/>
                  </a:lnTo>
                  <a:lnTo>
                    <a:pt x="63995" y="0"/>
                  </a:lnTo>
                  <a:lnTo>
                    <a:pt x="62712" y="0"/>
                  </a:lnTo>
                  <a:lnTo>
                    <a:pt x="61442" y="0"/>
                  </a:lnTo>
                  <a:lnTo>
                    <a:pt x="60159" y="0"/>
                  </a:lnTo>
                  <a:lnTo>
                    <a:pt x="58877" y="0"/>
                  </a:lnTo>
                  <a:lnTo>
                    <a:pt x="56311" y="0"/>
                  </a:lnTo>
                  <a:lnTo>
                    <a:pt x="55041" y="1269"/>
                  </a:lnTo>
                  <a:lnTo>
                    <a:pt x="52476" y="2552"/>
                  </a:lnTo>
                  <a:lnTo>
                    <a:pt x="51193" y="3835"/>
                  </a:lnTo>
                  <a:lnTo>
                    <a:pt x="51193" y="5118"/>
                  </a:lnTo>
                  <a:lnTo>
                    <a:pt x="48640" y="5118"/>
                  </a:lnTo>
                  <a:lnTo>
                    <a:pt x="47358" y="7670"/>
                  </a:lnTo>
                  <a:lnTo>
                    <a:pt x="46075" y="8953"/>
                  </a:lnTo>
                  <a:lnTo>
                    <a:pt x="46075" y="10236"/>
                  </a:lnTo>
                  <a:lnTo>
                    <a:pt x="44792" y="12788"/>
                  </a:lnTo>
                  <a:lnTo>
                    <a:pt x="44792" y="15354"/>
                  </a:lnTo>
                  <a:lnTo>
                    <a:pt x="44792" y="16636"/>
                  </a:lnTo>
                  <a:lnTo>
                    <a:pt x="44792" y="19189"/>
                  </a:lnTo>
                  <a:lnTo>
                    <a:pt x="44792" y="21755"/>
                  </a:lnTo>
                  <a:lnTo>
                    <a:pt x="46075" y="24307"/>
                  </a:lnTo>
                  <a:lnTo>
                    <a:pt x="46075" y="28155"/>
                  </a:lnTo>
                  <a:lnTo>
                    <a:pt x="46075" y="33273"/>
                  </a:lnTo>
                  <a:lnTo>
                    <a:pt x="43522" y="35826"/>
                  </a:lnTo>
                  <a:lnTo>
                    <a:pt x="42240" y="35826"/>
                  </a:lnTo>
                  <a:lnTo>
                    <a:pt x="40957" y="35826"/>
                  </a:lnTo>
                  <a:lnTo>
                    <a:pt x="38404" y="37109"/>
                  </a:lnTo>
                  <a:lnTo>
                    <a:pt x="38404" y="39674"/>
                  </a:lnTo>
                  <a:lnTo>
                    <a:pt x="35839" y="40944"/>
                  </a:lnTo>
                  <a:lnTo>
                    <a:pt x="34556" y="40944"/>
                  </a:lnTo>
                  <a:lnTo>
                    <a:pt x="30721" y="42227"/>
                  </a:lnTo>
                  <a:lnTo>
                    <a:pt x="26885" y="43510"/>
                  </a:lnTo>
                  <a:lnTo>
                    <a:pt x="23037" y="44792"/>
                  </a:lnTo>
                  <a:lnTo>
                    <a:pt x="20485" y="44792"/>
                  </a:lnTo>
                  <a:lnTo>
                    <a:pt x="17919" y="44792"/>
                  </a:lnTo>
                  <a:lnTo>
                    <a:pt x="16636" y="44792"/>
                  </a:lnTo>
                  <a:lnTo>
                    <a:pt x="15366" y="47345"/>
                  </a:lnTo>
                  <a:lnTo>
                    <a:pt x="14084" y="48628"/>
                  </a:lnTo>
                  <a:lnTo>
                    <a:pt x="11518" y="53746"/>
                  </a:lnTo>
                  <a:lnTo>
                    <a:pt x="8966" y="58864"/>
                  </a:lnTo>
                  <a:lnTo>
                    <a:pt x="7683" y="62712"/>
                  </a:lnTo>
                  <a:lnTo>
                    <a:pt x="6400" y="67830"/>
                  </a:lnTo>
                  <a:lnTo>
                    <a:pt x="3848" y="72948"/>
                  </a:lnTo>
                  <a:lnTo>
                    <a:pt x="2565" y="79349"/>
                  </a:lnTo>
                  <a:lnTo>
                    <a:pt x="2565" y="83184"/>
                  </a:lnTo>
                  <a:lnTo>
                    <a:pt x="1282" y="89585"/>
                  </a:lnTo>
                  <a:lnTo>
                    <a:pt x="0" y="97269"/>
                  </a:lnTo>
                  <a:lnTo>
                    <a:pt x="0" y="101104"/>
                  </a:lnTo>
                  <a:lnTo>
                    <a:pt x="0" y="103657"/>
                  </a:lnTo>
                  <a:lnTo>
                    <a:pt x="1282" y="104940"/>
                  </a:lnTo>
                  <a:lnTo>
                    <a:pt x="2565" y="108788"/>
                  </a:lnTo>
                  <a:lnTo>
                    <a:pt x="3848" y="111340"/>
                  </a:lnTo>
                  <a:lnTo>
                    <a:pt x="7683" y="113906"/>
                  </a:lnTo>
                  <a:lnTo>
                    <a:pt x="12801" y="113906"/>
                  </a:lnTo>
                  <a:lnTo>
                    <a:pt x="15366" y="113906"/>
                  </a:lnTo>
                  <a:lnTo>
                    <a:pt x="21755" y="115188"/>
                  </a:lnTo>
                  <a:lnTo>
                    <a:pt x="20485" y="121577"/>
                  </a:lnTo>
                  <a:lnTo>
                    <a:pt x="20485" y="127977"/>
                  </a:lnTo>
                  <a:lnTo>
                    <a:pt x="20485" y="136944"/>
                  </a:lnTo>
                  <a:lnTo>
                    <a:pt x="17919" y="145897"/>
                  </a:lnTo>
                  <a:lnTo>
                    <a:pt x="16636" y="154863"/>
                  </a:lnTo>
                  <a:lnTo>
                    <a:pt x="17919" y="156133"/>
                  </a:lnTo>
                  <a:lnTo>
                    <a:pt x="20485" y="156133"/>
                  </a:lnTo>
                  <a:lnTo>
                    <a:pt x="23037" y="157416"/>
                  </a:lnTo>
                  <a:lnTo>
                    <a:pt x="25603" y="158699"/>
                  </a:lnTo>
                  <a:lnTo>
                    <a:pt x="32003" y="159981"/>
                  </a:lnTo>
                  <a:lnTo>
                    <a:pt x="34556" y="177901"/>
                  </a:lnTo>
                  <a:lnTo>
                    <a:pt x="35839" y="193255"/>
                  </a:lnTo>
                  <a:lnTo>
                    <a:pt x="38404" y="202209"/>
                  </a:lnTo>
                  <a:lnTo>
                    <a:pt x="37122" y="215010"/>
                  </a:lnTo>
                  <a:lnTo>
                    <a:pt x="37122" y="232930"/>
                  </a:lnTo>
                  <a:lnTo>
                    <a:pt x="35839" y="244449"/>
                  </a:lnTo>
                  <a:lnTo>
                    <a:pt x="35839" y="254685"/>
                  </a:lnTo>
                  <a:lnTo>
                    <a:pt x="35839" y="258521"/>
                  </a:lnTo>
                  <a:lnTo>
                    <a:pt x="35839" y="262369"/>
                  </a:lnTo>
                  <a:lnTo>
                    <a:pt x="37122" y="263639"/>
                  </a:lnTo>
                  <a:lnTo>
                    <a:pt x="37122" y="266204"/>
                  </a:lnTo>
                  <a:lnTo>
                    <a:pt x="40957" y="268770"/>
                  </a:lnTo>
                  <a:lnTo>
                    <a:pt x="42240" y="270040"/>
                  </a:lnTo>
                  <a:lnTo>
                    <a:pt x="46075" y="270040"/>
                  </a:lnTo>
                  <a:lnTo>
                    <a:pt x="48640" y="272605"/>
                  </a:lnTo>
                  <a:lnTo>
                    <a:pt x="55041" y="272605"/>
                  </a:lnTo>
                  <a:lnTo>
                    <a:pt x="83197" y="272605"/>
                  </a:lnTo>
                  <a:lnTo>
                    <a:pt x="83197" y="271322"/>
                  </a:lnTo>
                  <a:lnTo>
                    <a:pt x="71678" y="263639"/>
                  </a:lnTo>
                  <a:lnTo>
                    <a:pt x="71678" y="261086"/>
                  </a:lnTo>
                  <a:lnTo>
                    <a:pt x="71678" y="254685"/>
                  </a:lnTo>
                  <a:lnTo>
                    <a:pt x="71678" y="240614"/>
                  </a:lnTo>
                  <a:lnTo>
                    <a:pt x="70396" y="225247"/>
                  </a:lnTo>
                  <a:lnTo>
                    <a:pt x="70396" y="209892"/>
                  </a:lnTo>
                  <a:lnTo>
                    <a:pt x="71678" y="195808"/>
                  </a:lnTo>
                  <a:lnTo>
                    <a:pt x="76796" y="156133"/>
                  </a:lnTo>
                  <a:lnTo>
                    <a:pt x="81914" y="153581"/>
                  </a:lnTo>
                  <a:lnTo>
                    <a:pt x="81914" y="145897"/>
                  </a:lnTo>
                  <a:lnTo>
                    <a:pt x="80632" y="138214"/>
                  </a:lnTo>
                  <a:lnTo>
                    <a:pt x="79349" y="129260"/>
                  </a:lnTo>
                  <a:lnTo>
                    <a:pt x="78079" y="117741"/>
                  </a:lnTo>
                  <a:lnTo>
                    <a:pt x="76796" y="110058"/>
                  </a:lnTo>
                  <a:lnTo>
                    <a:pt x="79349" y="107505"/>
                  </a:lnTo>
                  <a:lnTo>
                    <a:pt x="83197" y="107505"/>
                  </a:lnTo>
                  <a:lnTo>
                    <a:pt x="85750" y="106222"/>
                  </a:lnTo>
                  <a:lnTo>
                    <a:pt x="87033" y="104940"/>
                  </a:lnTo>
                  <a:lnTo>
                    <a:pt x="89598" y="103657"/>
                  </a:lnTo>
                  <a:lnTo>
                    <a:pt x="89598" y="102387"/>
                  </a:lnTo>
                  <a:lnTo>
                    <a:pt x="92151" y="101104"/>
                  </a:lnTo>
                  <a:lnTo>
                    <a:pt x="93433" y="98539"/>
                  </a:lnTo>
                  <a:lnTo>
                    <a:pt x="92151" y="95986"/>
                  </a:lnTo>
                  <a:lnTo>
                    <a:pt x="93433" y="94703"/>
                  </a:lnTo>
                  <a:lnTo>
                    <a:pt x="94716" y="94703"/>
                  </a:lnTo>
                  <a:lnTo>
                    <a:pt x="94716" y="93421"/>
                  </a:lnTo>
                  <a:lnTo>
                    <a:pt x="95986" y="93421"/>
                  </a:lnTo>
                  <a:lnTo>
                    <a:pt x="97269" y="92151"/>
                  </a:lnTo>
                  <a:lnTo>
                    <a:pt x="98551" y="90868"/>
                  </a:lnTo>
                  <a:lnTo>
                    <a:pt x="98551" y="89585"/>
                  </a:lnTo>
                  <a:close/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10840301" y="7825272"/>
              <a:ext cx="283210" cy="278130"/>
            </a:xfrm>
            <a:custGeom>
              <a:avLst/>
              <a:gdLst/>
              <a:ahLst/>
              <a:cxnLst/>
              <a:rect l="l" t="t" r="r" b="b"/>
              <a:pathLst>
                <a:path w="283209" h="278129">
                  <a:moveTo>
                    <a:pt x="65773" y="276860"/>
                  </a:moveTo>
                  <a:lnTo>
                    <a:pt x="52311" y="276860"/>
                  </a:lnTo>
                  <a:lnTo>
                    <a:pt x="53759" y="278130"/>
                  </a:lnTo>
                  <a:lnTo>
                    <a:pt x="64617" y="278130"/>
                  </a:lnTo>
                  <a:lnTo>
                    <a:pt x="65773" y="276860"/>
                  </a:lnTo>
                  <a:close/>
                </a:path>
                <a:path w="283209" h="278129">
                  <a:moveTo>
                    <a:pt x="144056" y="271780"/>
                  </a:moveTo>
                  <a:lnTo>
                    <a:pt x="130225" y="271780"/>
                  </a:lnTo>
                  <a:lnTo>
                    <a:pt x="131686" y="273050"/>
                  </a:lnTo>
                  <a:lnTo>
                    <a:pt x="132092" y="273050"/>
                  </a:lnTo>
                  <a:lnTo>
                    <a:pt x="133464" y="275590"/>
                  </a:lnTo>
                  <a:lnTo>
                    <a:pt x="135254" y="276860"/>
                  </a:lnTo>
                  <a:lnTo>
                    <a:pt x="137096" y="278130"/>
                  </a:lnTo>
                  <a:lnTo>
                    <a:pt x="144576" y="278130"/>
                  </a:lnTo>
                  <a:lnTo>
                    <a:pt x="146088" y="276860"/>
                  </a:lnTo>
                  <a:lnTo>
                    <a:pt x="146469" y="276860"/>
                  </a:lnTo>
                  <a:lnTo>
                    <a:pt x="145846" y="274320"/>
                  </a:lnTo>
                  <a:lnTo>
                    <a:pt x="145465" y="274320"/>
                  </a:lnTo>
                  <a:lnTo>
                    <a:pt x="144056" y="271780"/>
                  </a:lnTo>
                  <a:close/>
                </a:path>
                <a:path w="283209" h="278129">
                  <a:moveTo>
                    <a:pt x="66992" y="273050"/>
                  </a:moveTo>
                  <a:lnTo>
                    <a:pt x="52476" y="273050"/>
                  </a:lnTo>
                  <a:lnTo>
                    <a:pt x="52438" y="274320"/>
                  </a:lnTo>
                  <a:lnTo>
                    <a:pt x="51650" y="274320"/>
                  </a:lnTo>
                  <a:lnTo>
                    <a:pt x="51612" y="275590"/>
                  </a:lnTo>
                  <a:lnTo>
                    <a:pt x="51917" y="276860"/>
                  </a:lnTo>
                  <a:lnTo>
                    <a:pt x="66154" y="276860"/>
                  </a:lnTo>
                  <a:lnTo>
                    <a:pt x="66954" y="274320"/>
                  </a:lnTo>
                  <a:lnTo>
                    <a:pt x="66992" y="273050"/>
                  </a:lnTo>
                  <a:close/>
                </a:path>
                <a:path w="283209" h="278129">
                  <a:moveTo>
                    <a:pt x="182016" y="275590"/>
                  </a:moveTo>
                  <a:lnTo>
                    <a:pt x="170446" y="275590"/>
                  </a:lnTo>
                  <a:lnTo>
                    <a:pt x="170789" y="276860"/>
                  </a:lnTo>
                  <a:lnTo>
                    <a:pt x="180873" y="276860"/>
                  </a:lnTo>
                  <a:lnTo>
                    <a:pt x="182016" y="275590"/>
                  </a:lnTo>
                  <a:close/>
                </a:path>
                <a:path w="283209" h="278129">
                  <a:moveTo>
                    <a:pt x="232600" y="124460"/>
                  </a:moveTo>
                  <a:lnTo>
                    <a:pt x="158394" y="124460"/>
                  </a:lnTo>
                  <a:lnTo>
                    <a:pt x="157928" y="125756"/>
                  </a:lnTo>
                  <a:lnTo>
                    <a:pt x="158559" y="129540"/>
                  </a:lnTo>
                  <a:lnTo>
                    <a:pt x="159524" y="133350"/>
                  </a:lnTo>
                  <a:lnTo>
                    <a:pt x="160489" y="135890"/>
                  </a:lnTo>
                  <a:lnTo>
                    <a:pt x="160781" y="138430"/>
                  </a:lnTo>
                  <a:lnTo>
                    <a:pt x="162115" y="140970"/>
                  </a:lnTo>
                  <a:lnTo>
                    <a:pt x="162407" y="143510"/>
                  </a:lnTo>
                  <a:lnTo>
                    <a:pt x="163855" y="144780"/>
                  </a:lnTo>
                  <a:lnTo>
                    <a:pt x="167220" y="144780"/>
                  </a:lnTo>
                  <a:lnTo>
                    <a:pt x="167906" y="146050"/>
                  </a:lnTo>
                  <a:lnTo>
                    <a:pt x="166954" y="149860"/>
                  </a:lnTo>
                  <a:lnTo>
                    <a:pt x="168973" y="154940"/>
                  </a:lnTo>
                  <a:lnTo>
                    <a:pt x="167322" y="158750"/>
                  </a:lnTo>
                  <a:lnTo>
                    <a:pt x="167246" y="161290"/>
                  </a:lnTo>
                  <a:lnTo>
                    <a:pt x="166776" y="163830"/>
                  </a:lnTo>
                  <a:lnTo>
                    <a:pt x="166954" y="167640"/>
                  </a:lnTo>
                  <a:lnTo>
                    <a:pt x="167081" y="172720"/>
                  </a:lnTo>
                  <a:lnTo>
                    <a:pt x="168672" y="182880"/>
                  </a:lnTo>
                  <a:lnTo>
                    <a:pt x="168744" y="186690"/>
                  </a:lnTo>
                  <a:lnTo>
                    <a:pt x="169671" y="190500"/>
                  </a:lnTo>
                  <a:lnTo>
                    <a:pt x="170069" y="193040"/>
                  </a:lnTo>
                  <a:lnTo>
                    <a:pt x="170192" y="196850"/>
                  </a:lnTo>
                  <a:lnTo>
                    <a:pt x="169710" y="198120"/>
                  </a:lnTo>
                  <a:lnTo>
                    <a:pt x="169633" y="200660"/>
                  </a:lnTo>
                  <a:lnTo>
                    <a:pt x="169163" y="203200"/>
                  </a:lnTo>
                  <a:lnTo>
                    <a:pt x="169900" y="203200"/>
                  </a:lnTo>
                  <a:lnTo>
                    <a:pt x="170548" y="204470"/>
                  </a:lnTo>
                  <a:lnTo>
                    <a:pt x="172326" y="208280"/>
                  </a:lnTo>
                  <a:lnTo>
                    <a:pt x="170040" y="208280"/>
                  </a:lnTo>
                  <a:lnTo>
                    <a:pt x="169621" y="209550"/>
                  </a:lnTo>
                  <a:lnTo>
                    <a:pt x="169125" y="212090"/>
                  </a:lnTo>
                  <a:lnTo>
                    <a:pt x="167855" y="214630"/>
                  </a:lnTo>
                  <a:lnTo>
                    <a:pt x="168147" y="217170"/>
                  </a:lnTo>
                  <a:lnTo>
                    <a:pt x="168719" y="220980"/>
                  </a:lnTo>
                  <a:lnTo>
                    <a:pt x="168262" y="223520"/>
                  </a:lnTo>
                  <a:lnTo>
                    <a:pt x="167347" y="226060"/>
                  </a:lnTo>
                  <a:lnTo>
                    <a:pt x="166408" y="231140"/>
                  </a:lnTo>
                  <a:lnTo>
                    <a:pt x="166306" y="233680"/>
                  </a:lnTo>
                  <a:lnTo>
                    <a:pt x="165933" y="236220"/>
                  </a:lnTo>
                  <a:lnTo>
                    <a:pt x="165828" y="238760"/>
                  </a:lnTo>
                  <a:lnTo>
                    <a:pt x="166192" y="245110"/>
                  </a:lnTo>
                  <a:lnTo>
                    <a:pt x="166420" y="247650"/>
                  </a:lnTo>
                  <a:lnTo>
                    <a:pt x="166198" y="248920"/>
                  </a:lnTo>
                  <a:lnTo>
                    <a:pt x="166090" y="251460"/>
                  </a:lnTo>
                  <a:lnTo>
                    <a:pt x="166204" y="252730"/>
                  </a:lnTo>
                  <a:lnTo>
                    <a:pt x="165734" y="255270"/>
                  </a:lnTo>
                  <a:lnTo>
                    <a:pt x="165468" y="261620"/>
                  </a:lnTo>
                  <a:lnTo>
                    <a:pt x="166750" y="265430"/>
                  </a:lnTo>
                  <a:lnTo>
                    <a:pt x="167424" y="267970"/>
                  </a:lnTo>
                  <a:lnTo>
                    <a:pt x="167297" y="270510"/>
                  </a:lnTo>
                  <a:lnTo>
                    <a:pt x="169151" y="270510"/>
                  </a:lnTo>
                  <a:lnTo>
                    <a:pt x="168757" y="271780"/>
                  </a:lnTo>
                  <a:lnTo>
                    <a:pt x="168694" y="273050"/>
                  </a:lnTo>
                  <a:lnTo>
                    <a:pt x="168300" y="273050"/>
                  </a:lnTo>
                  <a:lnTo>
                    <a:pt x="168973" y="274320"/>
                  </a:lnTo>
                  <a:lnTo>
                    <a:pt x="169367" y="275590"/>
                  </a:lnTo>
                  <a:lnTo>
                    <a:pt x="182778" y="275590"/>
                  </a:lnTo>
                  <a:lnTo>
                    <a:pt x="183565" y="274320"/>
                  </a:lnTo>
                  <a:lnTo>
                    <a:pt x="183273" y="273050"/>
                  </a:lnTo>
                  <a:lnTo>
                    <a:pt x="182689" y="269240"/>
                  </a:lnTo>
                  <a:lnTo>
                    <a:pt x="184911" y="269240"/>
                  </a:lnTo>
                  <a:lnTo>
                    <a:pt x="184759" y="265430"/>
                  </a:lnTo>
                  <a:lnTo>
                    <a:pt x="185635" y="261620"/>
                  </a:lnTo>
                  <a:lnTo>
                    <a:pt x="186601" y="256540"/>
                  </a:lnTo>
                  <a:lnTo>
                    <a:pt x="187617" y="250190"/>
                  </a:lnTo>
                  <a:lnTo>
                    <a:pt x="187363" y="247650"/>
                  </a:lnTo>
                  <a:lnTo>
                    <a:pt x="187258" y="243840"/>
                  </a:lnTo>
                  <a:lnTo>
                    <a:pt x="187345" y="240030"/>
                  </a:lnTo>
                  <a:lnTo>
                    <a:pt x="187467" y="237490"/>
                  </a:lnTo>
                  <a:lnTo>
                    <a:pt x="187515" y="227330"/>
                  </a:lnTo>
                  <a:lnTo>
                    <a:pt x="188302" y="226060"/>
                  </a:lnTo>
                  <a:lnTo>
                    <a:pt x="189179" y="223520"/>
                  </a:lnTo>
                  <a:lnTo>
                    <a:pt x="188899" y="220980"/>
                  </a:lnTo>
                  <a:lnTo>
                    <a:pt x="187528" y="218440"/>
                  </a:lnTo>
                  <a:lnTo>
                    <a:pt x="188379" y="215900"/>
                  </a:lnTo>
                  <a:lnTo>
                    <a:pt x="189179" y="214630"/>
                  </a:lnTo>
                  <a:lnTo>
                    <a:pt x="189058" y="213360"/>
                  </a:lnTo>
                  <a:lnTo>
                    <a:pt x="189102" y="208280"/>
                  </a:lnTo>
                  <a:lnTo>
                    <a:pt x="172326" y="208280"/>
                  </a:lnTo>
                  <a:lnTo>
                    <a:pt x="170840" y="207010"/>
                  </a:lnTo>
                  <a:lnTo>
                    <a:pt x="189325" y="207010"/>
                  </a:lnTo>
                  <a:lnTo>
                    <a:pt x="189547" y="205740"/>
                  </a:lnTo>
                  <a:lnTo>
                    <a:pt x="190106" y="201930"/>
                  </a:lnTo>
                  <a:lnTo>
                    <a:pt x="190538" y="193040"/>
                  </a:lnTo>
                  <a:lnTo>
                    <a:pt x="190233" y="190500"/>
                  </a:lnTo>
                  <a:lnTo>
                    <a:pt x="191122" y="187960"/>
                  </a:lnTo>
                  <a:lnTo>
                    <a:pt x="195414" y="166370"/>
                  </a:lnTo>
                  <a:lnTo>
                    <a:pt x="196176" y="165100"/>
                  </a:lnTo>
                  <a:lnTo>
                    <a:pt x="196240" y="163830"/>
                  </a:lnTo>
                  <a:lnTo>
                    <a:pt x="196697" y="162560"/>
                  </a:lnTo>
                  <a:lnTo>
                    <a:pt x="196761" y="161290"/>
                  </a:lnTo>
                  <a:lnTo>
                    <a:pt x="198018" y="158750"/>
                  </a:lnTo>
                  <a:lnTo>
                    <a:pt x="198081" y="157480"/>
                  </a:lnTo>
                  <a:lnTo>
                    <a:pt x="228695" y="157480"/>
                  </a:lnTo>
                  <a:lnTo>
                    <a:pt x="228739" y="156210"/>
                  </a:lnTo>
                  <a:lnTo>
                    <a:pt x="229184" y="153670"/>
                  </a:lnTo>
                  <a:lnTo>
                    <a:pt x="229349" y="149860"/>
                  </a:lnTo>
                  <a:lnTo>
                    <a:pt x="229857" y="148590"/>
                  </a:lnTo>
                  <a:lnTo>
                    <a:pt x="230314" y="146050"/>
                  </a:lnTo>
                  <a:lnTo>
                    <a:pt x="230403" y="143510"/>
                  </a:lnTo>
                  <a:lnTo>
                    <a:pt x="230822" y="142240"/>
                  </a:lnTo>
                  <a:lnTo>
                    <a:pt x="231266" y="142240"/>
                  </a:lnTo>
                  <a:lnTo>
                    <a:pt x="232422" y="140970"/>
                  </a:lnTo>
                  <a:lnTo>
                    <a:pt x="233171" y="140970"/>
                  </a:lnTo>
                  <a:lnTo>
                    <a:pt x="233273" y="138430"/>
                  </a:lnTo>
                  <a:lnTo>
                    <a:pt x="233197" y="134620"/>
                  </a:lnTo>
                  <a:lnTo>
                    <a:pt x="233222" y="130810"/>
                  </a:lnTo>
                  <a:lnTo>
                    <a:pt x="233692" y="128270"/>
                  </a:lnTo>
                  <a:lnTo>
                    <a:pt x="233756" y="127000"/>
                  </a:lnTo>
                  <a:lnTo>
                    <a:pt x="233104" y="125690"/>
                  </a:lnTo>
                  <a:lnTo>
                    <a:pt x="232600" y="124460"/>
                  </a:lnTo>
                  <a:close/>
                </a:path>
                <a:path w="283209" h="278129">
                  <a:moveTo>
                    <a:pt x="109258" y="273050"/>
                  </a:moveTo>
                  <a:lnTo>
                    <a:pt x="99555" y="273050"/>
                  </a:lnTo>
                  <a:lnTo>
                    <a:pt x="100609" y="274320"/>
                  </a:lnTo>
                  <a:lnTo>
                    <a:pt x="108089" y="274320"/>
                  </a:lnTo>
                  <a:lnTo>
                    <a:pt x="109258" y="273050"/>
                  </a:lnTo>
                  <a:close/>
                </a:path>
                <a:path w="283209" h="278129">
                  <a:moveTo>
                    <a:pt x="78378" y="163830"/>
                  </a:moveTo>
                  <a:lnTo>
                    <a:pt x="54673" y="163830"/>
                  </a:lnTo>
                  <a:lnTo>
                    <a:pt x="54582" y="164084"/>
                  </a:lnTo>
                  <a:lnTo>
                    <a:pt x="54101" y="166370"/>
                  </a:lnTo>
                  <a:lnTo>
                    <a:pt x="53682" y="168910"/>
                  </a:lnTo>
                  <a:lnTo>
                    <a:pt x="53492" y="172720"/>
                  </a:lnTo>
                  <a:lnTo>
                    <a:pt x="52946" y="176530"/>
                  </a:lnTo>
                  <a:lnTo>
                    <a:pt x="52489" y="187960"/>
                  </a:lnTo>
                  <a:lnTo>
                    <a:pt x="53111" y="189230"/>
                  </a:lnTo>
                  <a:lnTo>
                    <a:pt x="53416" y="191770"/>
                  </a:lnTo>
                  <a:lnTo>
                    <a:pt x="52603" y="193040"/>
                  </a:lnTo>
                  <a:lnTo>
                    <a:pt x="52539" y="194310"/>
                  </a:lnTo>
                  <a:lnTo>
                    <a:pt x="53225" y="196850"/>
                  </a:lnTo>
                  <a:lnTo>
                    <a:pt x="53911" y="196850"/>
                  </a:lnTo>
                  <a:lnTo>
                    <a:pt x="53809" y="199390"/>
                  </a:lnTo>
                  <a:lnTo>
                    <a:pt x="52171" y="203200"/>
                  </a:lnTo>
                  <a:lnTo>
                    <a:pt x="51244" y="207010"/>
                  </a:lnTo>
                  <a:lnTo>
                    <a:pt x="51917" y="208280"/>
                  </a:lnTo>
                  <a:lnTo>
                    <a:pt x="52222" y="209550"/>
                  </a:lnTo>
                  <a:lnTo>
                    <a:pt x="52108" y="212090"/>
                  </a:lnTo>
                  <a:lnTo>
                    <a:pt x="53466" y="217170"/>
                  </a:lnTo>
                  <a:lnTo>
                    <a:pt x="52971" y="218440"/>
                  </a:lnTo>
                  <a:lnTo>
                    <a:pt x="52539" y="219710"/>
                  </a:lnTo>
                  <a:lnTo>
                    <a:pt x="52108" y="222250"/>
                  </a:lnTo>
                  <a:lnTo>
                    <a:pt x="51930" y="226060"/>
                  </a:lnTo>
                  <a:lnTo>
                    <a:pt x="51460" y="227330"/>
                  </a:lnTo>
                  <a:lnTo>
                    <a:pt x="50037" y="251460"/>
                  </a:lnTo>
                  <a:lnTo>
                    <a:pt x="49936" y="254000"/>
                  </a:lnTo>
                  <a:lnTo>
                    <a:pt x="50069" y="255270"/>
                  </a:lnTo>
                  <a:lnTo>
                    <a:pt x="50114" y="257810"/>
                  </a:lnTo>
                  <a:lnTo>
                    <a:pt x="49644" y="260350"/>
                  </a:lnTo>
                  <a:lnTo>
                    <a:pt x="50266" y="264160"/>
                  </a:lnTo>
                  <a:lnTo>
                    <a:pt x="50876" y="266700"/>
                  </a:lnTo>
                  <a:lnTo>
                    <a:pt x="51549" y="267970"/>
                  </a:lnTo>
                  <a:lnTo>
                    <a:pt x="51498" y="269240"/>
                  </a:lnTo>
                  <a:lnTo>
                    <a:pt x="51028" y="271780"/>
                  </a:lnTo>
                  <a:lnTo>
                    <a:pt x="51371" y="273050"/>
                  </a:lnTo>
                  <a:lnTo>
                    <a:pt x="66674" y="273050"/>
                  </a:lnTo>
                  <a:lnTo>
                    <a:pt x="66039" y="270510"/>
                  </a:lnTo>
                  <a:lnTo>
                    <a:pt x="68630" y="270510"/>
                  </a:lnTo>
                  <a:lnTo>
                    <a:pt x="68287" y="269240"/>
                  </a:lnTo>
                  <a:lnTo>
                    <a:pt x="68033" y="267970"/>
                  </a:lnTo>
                  <a:lnTo>
                    <a:pt x="67843" y="264160"/>
                  </a:lnTo>
                  <a:lnTo>
                    <a:pt x="68389" y="259080"/>
                  </a:lnTo>
                  <a:lnTo>
                    <a:pt x="69291" y="256540"/>
                  </a:lnTo>
                  <a:lnTo>
                    <a:pt x="69761" y="254000"/>
                  </a:lnTo>
                  <a:lnTo>
                    <a:pt x="70180" y="252730"/>
                  </a:lnTo>
                  <a:lnTo>
                    <a:pt x="70019" y="250190"/>
                  </a:lnTo>
                  <a:lnTo>
                    <a:pt x="70142" y="245110"/>
                  </a:lnTo>
                  <a:lnTo>
                    <a:pt x="71005" y="242570"/>
                  </a:lnTo>
                  <a:lnTo>
                    <a:pt x="71081" y="241300"/>
                  </a:lnTo>
                  <a:lnTo>
                    <a:pt x="71500" y="240030"/>
                  </a:lnTo>
                  <a:lnTo>
                    <a:pt x="72745" y="237490"/>
                  </a:lnTo>
                  <a:lnTo>
                    <a:pt x="73101" y="237490"/>
                  </a:lnTo>
                  <a:lnTo>
                    <a:pt x="74345" y="234950"/>
                  </a:lnTo>
                  <a:lnTo>
                    <a:pt x="74714" y="233680"/>
                  </a:lnTo>
                  <a:lnTo>
                    <a:pt x="72809" y="226060"/>
                  </a:lnTo>
                  <a:lnTo>
                    <a:pt x="73647" y="224790"/>
                  </a:lnTo>
                  <a:lnTo>
                    <a:pt x="74866" y="222250"/>
                  </a:lnTo>
                  <a:lnTo>
                    <a:pt x="75628" y="204470"/>
                  </a:lnTo>
                  <a:lnTo>
                    <a:pt x="154895" y="204470"/>
                  </a:lnTo>
                  <a:lnTo>
                    <a:pt x="154952" y="203200"/>
                  </a:lnTo>
                  <a:lnTo>
                    <a:pt x="154647" y="200660"/>
                  </a:lnTo>
                  <a:lnTo>
                    <a:pt x="154165" y="198120"/>
                  </a:lnTo>
                  <a:lnTo>
                    <a:pt x="76263" y="198120"/>
                  </a:lnTo>
                  <a:lnTo>
                    <a:pt x="76829" y="185420"/>
                  </a:lnTo>
                  <a:lnTo>
                    <a:pt x="76758" y="181610"/>
                  </a:lnTo>
                  <a:lnTo>
                    <a:pt x="76660" y="179070"/>
                  </a:lnTo>
                  <a:lnTo>
                    <a:pt x="76555" y="175260"/>
                  </a:lnTo>
                  <a:lnTo>
                    <a:pt x="77457" y="171450"/>
                  </a:lnTo>
                  <a:lnTo>
                    <a:pt x="78016" y="167640"/>
                  </a:lnTo>
                  <a:lnTo>
                    <a:pt x="78168" y="165100"/>
                  </a:lnTo>
                  <a:lnTo>
                    <a:pt x="78378" y="163830"/>
                  </a:lnTo>
                  <a:close/>
                </a:path>
                <a:path w="283209" h="278129">
                  <a:moveTo>
                    <a:pt x="116357" y="213360"/>
                  </a:moveTo>
                  <a:lnTo>
                    <a:pt x="100647" y="213360"/>
                  </a:lnTo>
                  <a:lnTo>
                    <a:pt x="100228" y="214630"/>
                  </a:lnTo>
                  <a:lnTo>
                    <a:pt x="99758" y="217170"/>
                  </a:lnTo>
                  <a:lnTo>
                    <a:pt x="99390" y="226060"/>
                  </a:lnTo>
                  <a:lnTo>
                    <a:pt x="99669" y="227330"/>
                  </a:lnTo>
                  <a:lnTo>
                    <a:pt x="99339" y="234950"/>
                  </a:lnTo>
                  <a:lnTo>
                    <a:pt x="100050" y="236220"/>
                  </a:lnTo>
                  <a:lnTo>
                    <a:pt x="99885" y="240030"/>
                  </a:lnTo>
                  <a:lnTo>
                    <a:pt x="100177" y="241300"/>
                  </a:lnTo>
                  <a:lnTo>
                    <a:pt x="99707" y="252730"/>
                  </a:lnTo>
                  <a:lnTo>
                    <a:pt x="98780" y="256540"/>
                  </a:lnTo>
                  <a:lnTo>
                    <a:pt x="98399" y="256540"/>
                  </a:lnTo>
                  <a:lnTo>
                    <a:pt x="97510" y="259080"/>
                  </a:lnTo>
                  <a:lnTo>
                    <a:pt x="96659" y="262890"/>
                  </a:lnTo>
                  <a:lnTo>
                    <a:pt x="96608" y="264160"/>
                  </a:lnTo>
                  <a:lnTo>
                    <a:pt x="95719" y="266700"/>
                  </a:lnTo>
                  <a:lnTo>
                    <a:pt x="96088" y="267970"/>
                  </a:lnTo>
                  <a:lnTo>
                    <a:pt x="96329" y="270510"/>
                  </a:lnTo>
                  <a:lnTo>
                    <a:pt x="96646" y="270510"/>
                  </a:lnTo>
                  <a:lnTo>
                    <a:pt x="97370" y="271780"/>
                  </a:lnTo>
                  <a:lnTo>
                    <a:pt x="98463" y="273050"/>
                  </a:lnTo>
                  <a:lnTo>
                    <a:pt x="110045" y="273050"/>
                  </a:lnTo>
                  <a:lnTo>
                    <a:pt x="110451" y="271780"/>
                  </a:lnTo>
                  <a:lnTo>
                    <a:pt x="110909" y="270510"/>
                  </a:lnTo>
                  <a:lnTo>
                    <a:pt x="110578" y="267970"/>
                  </a:lnTo>
                  <a:lnTo>
                    <a:pt x="110299" y="266700"/>
                  </a:lnTo>
                  <a:lnTo>
                    <a:pt x="110426" y="264160"/>
                  </a:lnTo>
                  <a:lnTo>
                    <a:pt x="109816" y="260350"/>
                  </a:lnTo>
                  <a:lnTo>
                    <a:pt x="109537" y="257810"/>
                  </a:lnTo>
                  <a:lnTo>
                    <a:pt x="111226" y="254000"/>
                  </a:lnTo>
                  <a:lnTo>
                    <a:pt x="110578" y="251460"/>
                  </a:lnTo>
                  <a:lnTo>
                    <a:pt x="110693" y="248920"/>
                  </a:lnTo>
                  <a:lnTo>
                    <a:pt x="111493" y="247650"/>
                  </a:lnTo>
                  <a:lnTo>
                    <a:pt x="111658" y="243840"/>
                  </a:lnTo>
                  <a:lnTo>
                    <a:pt x="112153" y="242570"/>
                  </a:lnTo>
                  <a:lnTo>
                    <a:pt x="111823" y="240030"/>
                  </a:lnTo>
                  <a:lnTo>
                    <a:pt x="112306" y="238760"/>
                  </a:lnTo>
                  <a:lnTo>
                    <a:pt x="113144" y="236220"/>
                  </a:lnTo>
                  <a:lnTo>
                    <a:pt x="113355" y="231140"/>
                  </a:lnTo>
                  <a:lnTo>
                    <a:pt x="113341" y="227330"/>
                  </a:lnTo>
                  <a:lnTo>
                    <a:pt x="113099" y="224790"/>
                  </a:lnTo>
                  <a:lnTo>
                    <a:pt x="113055" y="220980"/>
                  </a:lnTo>
                  <a:lnTo>
                    <a:pt x="113944" y="217170"/>
                  </a:lnTo>
                  <a:lnTo>
                    <a:pt x="114007" y="215900"/>
                  </a:lnTo>
                  <a:lnTo>
                    <a:pt x="114820" y="214630"/>
                  </a:lnTo>
                  <a:lnTo>
                    <a:pt x="115214" y="214630"/>
                  </a:lnTo>
                  <a:lnTo>
                    <a:pt x="116357" y="213360"/>
                  </a:lnTo>
                  <a:close/>
                </a:path>
                <a:path w="283209" h="278129">
                  <a:moveTo>
                    <a:pt x="148691" y="209550"/>
                  </a:moveTo>
                  <a:lnTo>
                    <a:pt x="124790" y="209550"/>
                  </a:lnTo>
                  <a:lnTo>
                    <a:pt x="124675" y="212090"/>
                  </a:lnTo>
                  <a:lnTo>
                    <a:pt x="126885" y="212090"/>
                  </a:lnTo>
                  <a:lnTo>
                    <a:pt x="126796" y="213360"/>
                  </a:lnTo>
                  <a:lnTo>
                    <a:pt x="127234" y="217170"/>
                  </a:lnTo>
                  <a:lnTo>
                    <a:pt x="127266" y="220980"/>
                  </a:lnTo>
                  <a:lnTo>
                    <a:pt x="127520" y="222250"/>
                  </a:lnTo>
                  <a:lnTo>
                    <a:pt x="127850" y="224790"/>
                  </a:lnTo>
                  <a:lnTo>
                    <a:pt x="128092" y="227330"/>
                  </a:lnTo>
                  <a:lnTo>
                    <a:pt x="128701" y="229870"/>
                  </a:lnTo>
                  <a:lnTo>
                    <a:pt x="128955" y="233680"/>
                  </a:lnTo>
                  <a:lnTo>
                    <a:pt x="129527" y="236220"/>
                  </a:lnTo>
                  <a:lnTo>
                    <a:pt x="130467" y="241300"/>
                  </a:lnTo>
                  <a:lnTo>
                    <a:pt x="129641" y="243840"/>
                  </a:lnTo>
                  <a:lnTo>
                    <a:pt x="129120" y="246380"/>
                  </a:lnTo>
                  <a:lnTo>
                    <a:pt x="128676" y="247650"/>
                  </a:lnTo>
                  <a:lnTo>
                    <a:pt x="130594" y="255270"/>
                  </a:lnTo>
                  <a:lnTo>
                    <a:pt x="129793" y="256540"/>
                  </a:lnTo>
                  <a:lnTo>
                    <a:pt x="129031" y="257810"/>
                  </a:lnTo>
                  <a:lnTo>
                    <a:pt x="128587" y="257810"/>
                  </a:lnTo>
                  <a:lnTo>
                    <a:pt x="128955" y="259080"/>
                  </a:lnTo>
                  <a:lnTo>
                    <a:pt x="128917" y="260350"/>
                  </a:lnTo>
                  <a:lnTo>
                    <a:pt x="128447" y="261620"/>
                  </a:lnTo>
                  <a:lnTo>
                    <a:pt x="127647" y="262890"/>
                  </a:lnTo>
                  <a:lnTo>
                    <a:pt x="127888" y="265430"/>
                  </a:lnTo>
                  <a:lnTo>
                    <a:pt x="127660" y="266700"/>
                  </a:lnTo>
                  <a:lnTo>
                    <a:pt x="127546" y="269240"/>
                  </a:lnTo>
                  <a:lnTo>
                    <a:pt x="127660" y="270510"/>
                  </a:lnTo>
                  <a:lnTo>
                    <a:pt x="128384" y="271780"/>
                  </a:lnTo>
                  <a:lnTo>
                    <a:pt x="130187" y="273050"/>
                  </a:lnTo>
                  <a:lnTo>
                    <a:pt x="130225" y="271780"/>
                  </a:lnTo>
                  <a:lnTo>
                    <a:pt x="144056" y="271780"/>
                  </a:lnTo>
                  <a:lnTo>
                    <a:pt x="143395" y="270510"/>
                  </a:lnTo>
                  <a:lnTo>
                    <a:pt x="143802" y="269240"/>
                  </a:lnTo>
                  <a:lnTo>
                    <a:pt x="143548" y="266700"/>
                  </a:lnTo>
                  <a:lnTo>
                    <a:pt x="142862" y="265430"/>
                  </a:lnTo>
                  <a:lnTo>
                    <a:pt x="142570" y="264160"/>
                  </a:lnTo>
                  <a:lnTo>
                    <a:pt x="141884" y="261620"/>
                  </a:lnTo>
                  <a:lnTo>
                    <a:pt x="140792" y="261620"/>
                  </a:lnTo>
                  <a:lnTo>
                    <a:pt x="140461" y="260350"/>
                  </a:lnTo>
                  <a:lnTo>
                    <a:pt x="140341" y="259080"/>
                  </a:lnTo>
                  <a:lnTo>
                    <a:pt x="140334" y="255270"/>
                  </a:lnTo>
                  <a:lnTo>
                    <a:pt x="140042" y="252730"/>
                  </a:lnTo>
                  <a:lnTo>
                    <a:pt x="140131" y="250190"/>
                  </a:lnTo>
                  <a:lnTo>
                    <a:pt x="140614" y="248920"/>
                  </a:lnTo>
                  <a:lnTo>
                    <a:pt x="140684" y="247650"/>
                  </a:lnTo>
                  <a:lnTo>
                    <a:pt x="140582" y="241300"/>
                  </a:lnTo>
                  <a:lnTo>
                    <a:pt x="140411" y="236220"/>
                  </a:lnTo>
                  <a:lnTo>
                    <a:pt x="140275" y="233680"/>
                  </a:lnTo>
                  <a:lnTo>
                    <a:pt x="140375" y="228600"/>
                  </a:lnTo>
                  <a:lnTo>
                    <a:pt x="140258" y="222250"/>
                  </a:lnTo>
                  <a:lnTo>
                    <a:pt x="142468" y="214630"/>
                  </a:lnTo>
                  <a:lnTo>
                    <a:pt x="145872" y="214630"/>
                  </a:lnTo>
                  <a:lnTo>
                    <a:pt x="148196" y="212090"/>
                  </a:lnTo>
                  <a:lnTo>
                    <a:pt x="148640" y="210820"/>
                  </a:lnTo>
                  <a:lnTo>
                    <a:pt x="148691" y="209550"/>
                  </a:lnTo>
                  <a:close/>
                </a:path>
                <a:path w="283209" h="278129">
                  <a:moveTo>
                    <a:pt x="228695" y="157480"/>
                  </a:moveTo>
                  <a:lnTo>
                    <a:pt x="198081" y="157480"/>
                  </a:lnTo>
                  <a:lnTo>
                    <a:pt x="198323" y="160020"/>
                  </a:lnTo>
                  <a:lnTo>
                    <a:pt x="198653" y="160020"/>
                  </a:lnTo>
                  <a:lnTo>
                    <a:pt x="198894" y="163830"/>
                  </a:lnTo>
                  <a:lnTo>
                    <a:pt x="199212" y="165100"/>
                  </a:lnTo>
                  <a:lnTo>
                    <a:pt x="199440" y="167640"/>
                  </a:lnTo>
                  <a:lnTo>
                    <a:pt x="199745" y="170180"/>
                  </a:lnTo>
                  <a:lnTo>
                    <a:pt x="200050" y="171450"/>
                  </a:lnTo>
                  <a:lnTo>
                    <a:pt x="199974" y="173990"/>
                  </a:lnTo>
                  <a:lnTo>
                    <a:pt x="200520" y="177800"/>
                  </a:lnTo>
                  <a:lnTo>
                    <a:pt x="200863" y="179070"/>
                  </a:lnTo>
                  <a:lnTo>
                    <a:pt x="200405" y="180340"/>
                  </a:lnTo>
                  <a:lnTo>
                    <a:pt x="200291" y="182880"/>
                  </a:lnTo>
                  <a:lnTo>
                    <a:pt x="200634" y="184150"/>
                  </a:lnTo>
                  <a:lnTo>
                    <a:pt x="200177" y="185420"/>
                  </a:lnTo>
                  <a:lnTo>
                    <a:pt x="200761" y="189230"/>
                  </a:lnTo>
                  <a:lnTo>
                    <a:pt x="200710" y="190500"/>
                  </a:lnTo>
                  <a:lnTo>
                    <a:pt x="201320" y="193040"/>
                  </a:lnTo>
                  <a:lnTo>
                    <a:pt x="201688" y="194310"/>
                  </a:lnTo>
                  <a:lnTo>
                    <a:pt x="202310" y="196850"/>
                  </a:lnTo>
                  <a:lnTo>
                    <a:pt x="201460" y="199390"/>
                  </a:lnTo>
                  <a:lnTo>
                    <a:pt x="203606" y="201930"/>
                  </a:lnTo>
                  <a:lnTo>
                    <a:pt x="200875" y="203200"/>
                  </a:lnTo>
                  <a:lnTo>
                    <a:pt x="201244" y="204470"/>
                  </a:lnTo>
                  <a:lnTo>
                    <a:pt x="201904" y="205740"/>
                  </a:lnTo>
                  <a:lnTo>
                    <a:pt x="202247" y="207010"/>
                  </a:lnTo>
                  <a:lnTo>
                    <a:pt x="201802" y="208280"/>
                  </a:lnTo>
                  <a:lnTo>
                    <a:pt x="201396" y="209550"/>
                  </a:lnTo>
                  <a:lnTo>
                    <a:pt x="201193" y="213360"/>
                  </a:lnTo>
                  <a:lnTo>
                    <a:pt x="201460" y="215900"/>
                  </a:lnTo>
                  <a:lnTo>
                    <a:pt x="200710" y="215900"/>
                  </a:lnTo>
                  <a:lnTo>
                    <a:pt x="200558" y="219710"/>
                  </a:lnTo>
                  <a:lnTo>
                    <a:pt x="199275" y="223520"/>
                  </a:lnTo>
                  <a:lnTo>
                    <a:pt x="199097" y="227330"/>
                  </a:lnTo>
                  <a:lnTo>
                    <a:pt x="198208" y="229870"/>
                  </a:lnTo>
                  <a:lnTo>
                    <a:pt x="197789" y="231140"/>
                  </a:lnTo>
                  <a:lnTo>
                    <a:pt x="197357" y="233680"/>
                  </a:lnTo>
                  <a:lnTo>
                    <a:pt x="196189" y="233680"/>
                  </a:lnTo>
                  <a:lnTo>
                    <a:pt x="196151" y="234950"/>
                  </a:lnTo>
                  <a:lnTo>
                    <a:pt x="194894" y="238760"/>
                  </a:lnTo>
                  <a:lnTo>
                    <a:pt x="194678" y="242570"/>
                  </a:lnTo>
                  <a:lnTo>
                    <a:pt x="194221" y="245110"/>
                  </a:lnTo>
                  <a:lnTo>
                    <a:pt x="194195" y="254000"/>
                  </a:lnTo>
                  <a:lnTo>
                    <a:pt x="194068" y="256540"/>
                  </a:lnTo>
                  <a:lnTo>
                    <a:pt x="193624" y="259080"/>
                  </a:lnTo>
                  <a:lnTo>
                    <a:pt x="193528" y="265430"/>
                  </a:lnTo>
                  <a:lnTo>
                    <a:pt x="193636" y="266700"/>
                  </a:lnTo>
                  <a:lnTo>
                    <a:pt x="193954" y="267970"/>
                  </a:lnTo>
                  <a:lnTo>
                    <a:pt x="195808" y="267970"/>
                  </a:lnTo>
                  <a:lnTo>
                    <a:pt x="195389" y="269240"/>
                  </a:lnTo>
                  <a:lnTo>
                    <a:pt x="195287" y="270510"/>
                  </a:lnTo>
                  <a:lnTo>
                    <a:pt x="196024" y="271780"/>
                  </a:lnTo>
                  <a:lnTo>
                    <a:pt x="197472" y="273050"/>
                  </a:lnTo>
                  <a:lnTo>
                    <a:pt x="208673" y="273050"/>
                  </a:lnTo>
                  <a:lnTo>
                    <a:pt x="210959" y="271780"/>
                  </a:lnTo>
                  <a:lnTo>
                    <a:pt x="211366" y="270510"/>
                  </a:lnTo>
                  <a:lnTo>
                    <a:pt x="211797" y="270510"/>
                  </a:lnTo>
                  <a:lnTo>
                    <a:pt x="211950" y="266700"/>
                  </a:lnTo>
                  <a:lnTo>
                    <a:pt x="212686" y="266700"/>
                  </a:lnTo>
                  <a:lnTo>
                    <a:pt x="212839" y="262890"/>
                  </a:lnTo>
                  <a:lnTo>
                    <a:pt x="213486" y="256540"/>
                  </a:lnTo>
                  <a:lnTo>
                    <a:pt x="215150" y="254000"/>
                  </a:lnTo>
                  <a:lnTo>
                    <a:pt x="216369" y="251460"/>
                  </a:lnTo>
                  <a:lnTo>
                    <a:pt x="216776" y="250190"/>
                  </a:lnTo>
                  <a:lnTo>
                    <a:pt x="217258" y="247650"/>
                  </a:lnTo>
                  <a:lnTo>
                    <a:pt x="217627" y="247650"/>
                  </a:lnTo>
                  <a:lnTo>
                    <a:pt x="218084" y="246380"/>
                  </a:lnTo>
                  <a:lnTo>
                    <a:pt x="218592" y="242570"/>
                  </a:lnTo>
                  <a:lnTo>
                    <a:pt x="219011" y="233680"/>
                  </a:lnTo>
                  <a:lnTo>
                    <a:pt x="219468" y="231140"/>
                  </a:lnTo>
                  <a:lnTo>
                    <a:pt x="219582" y="228600"/>
                  </a:lnTo>
                  <a:lnTo>
                    <a:pt x="220891" y="224790"/>
                  </a:lnTo>
                  <a:lnTo>
                    <a:pt x="220941" y="223520"/>
                  </a:lnTo>
                  <a:lnTo>
                    <a:pt x="221424" y="220980"/>
                  </a:lnTo>
                  <a:lnTo>
                    <a:pt x="221068" y="219710"/>
                  </a:lnTo>
                  <a:lnTo>
                    <a:pt x="221983" y="217170"/>
                  </a:lnTo>
                  <a:lnTo>
                    <a:pt x="222021" y="215900"/>
                  </a:lnTo>
                  <a:lnTo>
                    <a:pt x="221373" y="213360"/>
                  </a:lnTo>
                  <a:lnTo>
                    <a:pt x="221183" y="209550"/>
                  </a:lnTo>
                  <a:lnTo>
                    <a:pt x="221602" y="208280"/>
                  </a:lnTo>
                  <a:lnTo>
                    <a:pt x="222084" y="207010"/>
                  </a:lnTo>
                  <a:lnTo>
                    <a:pt x="222110" y="205740"/>
                  </a:lnTo>
                  <a:lnTo>
                    <a:pt x="221805" y="203200"/>
                  </a:lnTo>
                  <a:lnTo>
                    <a:pt x="221500" y="201930"/>
                  </a:lnTo>
                  <a:lnTo>
                    <a:pt x="222427" y="198120"/>
                  </a:lnTo>
                  <a:lnTo>
                    <a:pt x="222859" y="196850"/>
                  </a:lnTo>
                  <a:lnTo>
                    <a:pt x="224066" y="195580"/>
                  </a:lnTo>
                  <a:lnTo>
                    <a:pt x="224523" y="193040"/>
                  </a:lnTo>
                  <a:lnTo>
                    <a:pt x="224256" y="190500"/>
                  </a:lnTo>
                  <a:lnTo>
                    <a:pt x="224840" y="185420"/>
                  </a:lnTo>
                  <a:lnTo>
                    <a:pt x="224705" y="182880"/>
                  </a:lnTo>
                  <a:lnTo>
                    <a:pt x="224739" y="179070"/>
                  </a:lnTo>
                  <a:lnTo>
                    <a:pt x="225094" y="179070"/>
                  </a:lnTo>
                  <a:lnTo>
                    <a:pt x="225526" y="177800"/>
                  </a:lnTo>
                  <a:lnTo>
                    <a:pt x="226961" y="171450"/>
                  </a:lnTo>
                  <a:lnTo>
                    <a:pt x="227241" y="165100"/>
                  </a:lnTo>
                  <a:lnTo>
                    <a:pt x="226923" y="163830"/>
                  </a:lnTo>
                  <a:lnTo>
                    <a:pt x="228168" y="161290"/>
                  </a:lnTo>
                  <a:lnTo>
                    <a:pt x="228193" y="160020"/>
                  </a:lnTo>
                  <a:lnTo>
                    <a:pt x="228650" y="158750"/>
                  </a:lnTo>
                  <a:lnTo>
                    <a:pt x="228695" y="157480"/>
                  </a:lnTo>
                  <a:close/>
                </a:path>
                <a:path w="283209" h="278129">
                  <a:moveTo>
                    <a:pt x="79609" y="152400"/>
                  </a:moveTo>
                  <a:lnTo>
                    <a:pt x="30479" y="152400"/>
                  </a:lnTo>
                  <a:lnTo>
                    <a:pt x="30365" y="154940"/>
                  </a:lnTo>
                  <a:lnTo>
                    <a:pt x="29908" y="157480"/>
                  </a:lnTo>
                  <a:lnTo>
                    <a:pt x="29705" y="161290"/>
                  </a:lnTo>
                  <a:lnTo>
                    <a:pt x="29971" y="163830"/>
                  </a:lnTo>
                  <a:lnTo>
                    <a:pt x="30200" y="167640"/>
                  </a:lnTo>
                  <a:lnTo>
                    <a:pt x="30467" y="168910"/>
                  </a:lnTo>
                  <a:lnTo>
                    <a:pt x="30403" y="170180"/>
                  </a:lnTo>
                  <a:lnTo>
                    <a:pt x="31102" y="171450"/>
                  </a:lnTo>
                  <a:lnTo>
                    <a:pt x="30695" y="172720"/>
                  </a:lnTo>
                  <a:lnTo>
                    <a:pt x="30149" y="176530"/>
                  </a:lnTo>
                  <a:lnTo>
                    <a:pt x="28968" y="179070"/>
                  </a:lnTo>
                  <a:lnTo>
                    <a:pt x="28155" y="179070"/>
                  </a:lnTo>
                  <a:lnTo>
                    <a:pt x="27736" y="181610"/>
                  </a:lnTo>
                  <a:lnTo>
                    <a:pt x="27647" y="182880"/>
                  </a:lnTo>
                  <a:lnTo>
                    <a:pt x="27190" y="184150"/>
                  </a:lnTo>
                  <a:lnTo>
                    <a:pt x="27533" y="185420"/>
                  </a:lnTo>
                  <a:lnTo>
                    <a:pt x="28562" y="187960"/>
                  </a:lnTo>
                  <a:lnTo>
                    <a:pt x="27698" y="190500"/>
                  </a:lnTo>
                  <a:lnTo>
                    <a:pt x="27292" y="191770"/>
                  </a:lnTo>
                  <a:lnTo>
                    <a:pt x="26466" y="193040"/>
                  </a:lnTo>
                  <a:lnTo>
                    <a:pt x="26047" y="194310"/>
                  </a:lnTo>
                  <a:lnTo>
                    <a:pt x="25577" y="195580"/>
                  </a:lnTo>
                  <a:lnTo>
                    <a:pt x="24815" y="196850"/>
                  </a:lnTo>
                  <a:lnTo>
                    <a:pt x="24663" y="199390"/>
                  </a:lnTo>
                  <a:lnTo>
                    <a:pt x="23799" y="201930"/>
                  </a:lnTo>
                  <a:lnTo>
                    <a:pt x="23393" y="203200"/>
                  </a:lnTo>
                  <a:lnTo>
                    <a:pt x="22542" y="204470"/>
                  </a:lnTo>
                  <a:lnTo>
                    <a:pt x="22478" y="205740"/>
                  </a:lnTo>
                  <a:lnTo>
                    <a:pt x="22847" y="207010"/>
                  </a:lnTo>
                  <a:lnTo>
                    <a:pt x="22783" y="209550"/>
                  </a:lnTo>
                  <a:lnTo>
                    <a:pt x="23431" y="210820"/>
                  </a:lnTo>
                  <a:lnTo>
                    <a:pt x="23329" y="212090"/>
                  </a:lnTo>
                  <a:lnTo>
                    <a:pt x="23736" y="213360"/>
                  </a:lnTo>
                  <a:lnTo>
                    <a:pt x="24015" y="214630"/>
                  </a:lnTo>
                  <a:lnTo>
                    <a:pt x="23545" y="217170"/>
                  </a:lnTo>
                  <a:lnTo>
                    <a:pt x="23672" y="218440"/>
                  </a:lnTo>
                  <a:lnTo>
                    <a:pt x="23740" y="220980"/>
                  </a:lnTo>
                  <a:lnTo>
                    <a:pt x="23621" y="223520"/>
                  </a:lnTo>
                  <a:lnTo>
                    <a:pt x="23202" y="224790"/>
                  </a:lnTo>
                  <a:lnTo>
                    <a:pt x="22745" y="226060"/>
                  </a:lnTo>
                  <a:lnTo>
                    <a:pt x="23050" y="228600"/>
                  </a:lnTo>
                  <a:lnTo>
                    <a:pt x="22593" y="229870"/>
                  </a:lnTo>
                  <a:lnTo>
                    <a:pt x="23279" y="231140"/>
                  </a:lnTo>
                  <a:lnTo>
                    <a:pt x="23926" y="232410"/>
                  </a:lnTo>
                  <a:lnTo>
                    <a:pt x="24612" y="234950"/>
                  </a:lnTo>
                  <a:lnTo>
                    <a:pt x="24917" y="236220"/>
                  </a:lnTo>
                  <a:lnTo>
                    <a:pt x="25603" y="237490"/>
                  </a:lnTo>
                  <a:lnTo>
                    <a:pt x="26327" y="238760"/>
                  </a:lnTo>
                  <a:lnTo>
                    <a:pt x="26987" y="240030"/>
                  </a:lnTo>
                  <a:lnTo>
                    <a:pt x="26936" y="241300"/>
                  </a:lnTo>
                  <a:lnTo>
                    <a:pt x="26200" y="242570"/>
                  </a:lnTo>
                  <a:lnTo>
                    <a:pt x="27152" y="245110"/>
                  </a:lnTo>
                  <a:lnTo>
                    <a:pt x="27025" y="247650"/>
                  </a:lnTo>
                  <a:lnTo>
                    <a:pt x="25768" y="251460"/>
                  </a:lnTo>
                  <a:lnTo>
                    <a:pt x="26060" y="252730"/>
                  </a:lnTo>
                  <a:lnTo>
                    <a:pt x="25958" y="255270"/>
                  </a:lnTo>
                  <a:lnTo>
                    <a:pt x="26250" y="256540"/>
                  </a:lnTo>
                  <a:lnTo>
                    <a:pt x="27978" y="260350"/>
                  </a:lnTo>
                  <a:lnTo>
                    <a:pt x="29044" y="262890"/>
                  </a:lnTo>
                  <a:lnTo>
                    <a:pt x="29692" y="264160"/>
                  </a:lnTo>
                  <a:lnTo>
                    <a:pt x="33324" y="266700"/>
                  </a:lnTo>
                  <a:lnTo>
                    <a:pt x="35229" y="265430"/>
                  </a:lnTo>
                  <a:lnTo>
                    <a:pt x="37122" y="265430"/>
                  </a:lnTo>
                  <a:lnTo>
                    <a:pt x="38633" y="264160"/>
                  </a:lnTo>
                  <a:lnTo>
                    <a:pt x="39458" y="262890"/>
                  </a:lnTo>
                  <a:lnTo>
                    <a:pt x="40309" y="260350"/>
                  </a:lnTo>
                  <a:lnTo>
                    <a:pt x="41236" y="256540"/>
                  </a:lnTo>
                  <a:lnTo>
                    <a:pt x="40957" y="254000"/>
                  </a:lnTo>
                  <a:lnTo>
                    <a:pt x="40889" y="250190"/>
                  </a:lnTo>
                  <a:lnTo>
                    <a:pt x="40944" y="246380"/>
                  </a:lnTo>
                  <a:lnTo>
                    <a:pt x="41338" y="245110"/>
                  </a:lnTo>
                  <a:lnTo>
                    <a:pt x="41808" y="242570"/>
                  </a:lnTo>
                  <a:lnTo>
                    <a:pt x="42646" y="241300"/>
                  </a:lnTo>
                  <a:lnTo>
                    <a:pt x="44221" y="240030"/>
                  </a:lnTo>
                  <a:lnTo>
                    <a:pt x="45834" y="236220"/>
                  </a:lnTo>
                  <a:lnTo>
                    <a:pt x="46278" y="234950"/>
                  </a:lnTo>
                  <a:lnTo>
                    <a:pt x="46786" y="232410"/>
                  </a:lnTo>
                  <a:lnTo>
                    <a:pt x="46367" y="228600"/>
                  </a:lnTo>
                  <a:lnTo>
                    <a:pt x="46329" y="224790"/>
                  </a:lnTo>
                  <a:lnTo>
                    <a:pt x="46062" y="223520"/>
                  </a:lnTo>
                  <a:lnTo>
                    <a:pt x="45796" y="220980"/>
                  </a:lnTo>
                  <a:lnTo>
                    <a:pt x="45872" y="219710"/>
                  </a:lnTo>
                  <a:lnTo>
                    <a:pt x="46291" y="218440"/>
                  </a:lnTo>
                  <a:lnTo>
                    <a:pt x="47180" y="214630"/>
                  </a:lnTo>
                  <a:lnTo>
                    <a:pt x="47273" y="212090"/>
                  </a:lnTo>
                  <a:lnTo>
                    <a:pt x="47147" y="208280"/>
                  </a:lnTo>
                  <a:lnTo>
                    <a:pt x="46888" y="204470"/>
                  </a:lnTo>
                  <a:lnTo>
                    <a:pt x="47675" y="201930"/>
                  </a:lnTo>
                  <a:lnTo>
                    <a:pt x="48513" y="200660"/>
                  </a:lnTo>
                  <a:lnTo>
                    <a:pt x="48666" y="198120"/>
                  </a:lnTo>
                  <a:lnTo>
                    <a:pt x="48399" y="195580"/>
                  </a:lnTo>
                  <a:lnTo>
                    <a:pt x="48806" y="194310"/>
                  </a:lnTo>
                  <a:lnTo>
                    <a:pt x="48602" y="190500"/>
                  </a:lnTo>
                  <a:lnTo>
                    <a:pt x="49898" y="186690"/>
                  </a:lnTo>
                  <a:lnTo>
                    <a:pt x="50698" y="185420"/>
                  </a:lnTo>
                  <a:lnTo>
                    <a:pt x="50812" y="182880"/>
                  </a:lnTo>
                  <a:lnTo>
                    <a:pt x="51358" y="179070"/>
                  </a:lnTo>
                  <a:lnTo>
                    <a:pt x="52184" y="176530"/>
                  </a:lnTo>
                  <a:lnTo>
                    <a:pt x="52400" y="172720"/>
                  </a:lnTo>
                  <a:lnTo>
                    <a:pt x="53682" y="168910"/>
                  </a:lnTo>
                  <a:lnTo>
                    <a:pt x="53759" y="166370"/>
                  </a:lnTo>
                  <a:lnTo>
                    <a:pt x="54582" y="164084"/>
                  </a:lnTo>
                  <a:lnTo>
                    <a:pt x="54635" y="163830"/>
                  </a:lnTo>
                  <a:lnTo>
                    <a:pt x="78378" y="163830"/>
                  </a:lnTo>
                  <a:lnTo>
                    <a:pt x="78587" y="162560"/>
                  </a:lnTo>
                  <a:lnTo>
                    <a:pt x="78701" y="160020"/>
                  </a:lnTo>
                  <a:lnTo>
                    <a:pt x="78422" y="158750"/>
                  </a:lnTo>
                  <a:lnTo>
                    <a:pt x="78930" y="154940"/>
                  </a:lnTo>
                  <a:lnTo>
                    <a:pt x="79374" y="153670"/>
                  </a:lnTo>
                  <a:lnTo>
                    <a:pt x="79609" y="152400"/>
                  </a:lnTo>
                  <a:close/>
                </a:path>
                <a:path w="283209" h="278129">
                  <a:moveTo>
                    <a:pt x="121691" y="210820"/>
                  </a:moveTo>
                  <a:lnTo>
                    <a:pt x="97408" y="210820"/>
                  </a:lnTo>
                  <a:lnTo>
                    <a:pt x="98856" y="212090"/>
                  </a:lnTo>
                  <a:lnTo>
                    <a:pt x="101053" y="213360"/>
                  </a:lnTo>
                  <a:lnTo>
                    <a:pt x="119367" y="213360"/>
                  </a:lnTo>
                  <a:lnTo>
                    <a:pt x="121691" y="210820"/>
                  </a:lnTo>
                  <a:close/>
                </a:path>
                <a:path w="283209" h="278129">
                  <a:moveTo>
                    <a:pt x="154895" y="204470"/>
                  </a:moveTo>
                  <a:lnTo>
                    <a:pt x="75984" y="204470"/>
                  </a:lnTo>
                  <a:lnTo>
                    <a:pt x="79311" y="205740"/>
                  </a:lnTo>
                  <a:lnTo>
                    <a:pt x="81559" y="205740"/>
                  </a:lnTo>
                  <a:lnTo>
                    <a:pt x="85636" y="207010"/>
                  </a:lnTo>
                  <a:lnTo>
                    <a:pt x="91236" y="207010"/>
                  </a:lnTo>
                  <a:lnTo>
                    <a:pt x="94132" y="209550"/>
                  </a:lnTo>
                  <a:lnTo>
                    <a:pt x="95910" y="210820"/>
                  </a:lnTo>
                  <a:lnTo>
                    <a:pt x="122847" y="210820"/>
                  </a:lnTo>
                  <a:lnTo>
                    <a:pt x="124015" y="209550"/>
                  </a:lnTo>
                  <a:lnTo>
                    <a:pt x="154082" y="209550"/>
                  </a:lnTo>
                  <a:lnTo>
                    <a:pt x="154304" y="208280"/>
                  </a:lnTo>
                  <a:lnTo>
                    <a:pt x="154368" y="207010"/>
                  </a:lnTo>
                  <a:lnTo>
                    <a:pt x="154838" y="205740"/>
                  </a:lnTo>
                  <a:lnTo>
                    <a:pt x="154895" y="204470"/>
                  </a:lnTo>
                  <a:close/>
                </a:path>
                <a:path w="283209" h="278129">
                  <a:moveTo>
                    <a:pt x="154082" y="209550"/>
                  </a:moveTo>
                  <a:lnTo>
                    <a:pt x="150152" y="209550"/>
                  </a:lnTo>
                  <a:lnTo>
                    <a:pt x="150901" y="210820"/>
                  </a:lnTo>
                  <a:lnTo>
                    <a:pt x="153860" y="210820"/>
                  </a:lnTo>
                  <a:lnTo>
                    <a:pt x="154082" y="209550"/>
                  </a:lnTo>
                  <a:close/>
                </a:path>
                <a:path w="283209" h="278129">
                  <a:moveTo>
                    <a:pt x="149024" y="148590"/>
                  </a:moveTo>
                  <a:lnTo>
                    <a:pt x="96418" y="148590"/>
                  </a:lnTo>
                  <a:lnTo>
                    <a:pt x="96253" y="152400"/>
                  </a:lnTo>
                  <a:lnTo>
                    <a:pt x="95796" y="153670"/>
                  </a:lnTo>
                  <a:lnTo>
                    <a:pt x="95954" y="154940"/>
                  </a:lnTo>
                  <a:lnTo>
                    <a:pt x="96024" y="157480"/>
                  </a:lnTo>
                  <a:lnTo>
                    <a:pt x="95516" y="160020"/>
                  </a:lnTo>
                  <a:lnTo>
                    <a:pt x="95808" y="162560"/>
                  </a:lnTo>
                  <a:lnTo>
                    <a:pt x="96113" y="163830"/>
                  </a:lnTo>
                  <a:lnTo>
                    <a:pt x="96011" y="166370"/>
                  </a:lnTo>
                  <a:lnTo>
                    <a:pt x="95592" y="167640"/>
                  </a:lnTo>
                  <a:lnTo>
                    <a:pt x="95135" y="168910"/>
                  </a:lnTo>
                  <a:lnTo>
                    <a:pt x="95808" y="171450"/>
                  </a:lnTo>
                  <a:lnTo>
                    <a:pt x="95415" y="171450"/>
                  </a:lnTo>
                  <a:lnTo>
                    <a:pt x="95300" y="173990"/>
                  </a:lnTo>
                  <a:lnTo>
                    <a:pt x="94462" y="175260"/>
                  </a:lnTo>
                  <a:lnTo>
                    <a:pt x="94399" y="177800"/>
                  </a:lnTo>
                  <a:lnTo>
                    <a:pt x="93548" y="179070"/>
                  </a:lnTo>
                  <a:lnTo>
                    <a:pt x="92760" y="181610"/>
                  </a:lnTo>
                  <a:lnTo>
                    <a:pt x="91566" y="182880"/>
                  </a:lnTo>
                  <a:lnTo>
                    <a:pt x="91160" y="184150"/>
                  </a:lnTo>
                  <a:lnTo>
                    <a:pt x="89534" y="185420"/>
                  </a:lnTo>
                  <a:lnTo>
                    <a:pt x="87972" y="187960"/>
                  </a:lnTo>
                  <a:lnTo>
                    <a:pt x="86055" y="189230"/>
                  </a:lnTo>
                  <a:lnTo>
                    <a:pt x="83337" y="191770"/>
                  </a:lnTo>
                  <a:lnTo>
                    <a:pt x="82181" y="191770"/>
                  </a:lnTo>
                  <a:lnTo>
                    <a:pt x="80975" y="194310"/>
                  </a:lnTo>
                  <a:lnTo>
                    <a:pt x="79451" y="195580"/>
                  </a:lnTo>
                  <a:lnTo>
                    <a:pt x="78206" y="198120"/>
                  </a:lnTo>
                  <a:lnTo>
                    <a:pt x="154165" y="198120"/>
                  </a:lnTo>
                  <a:lnTo>
                    <a:pt x="152234" y="187960"/>
                  </a:lnTo>
                  <a:lnTo>
                    <a:pt x="151371" y="181610"/>
                  </a:lnTo>
                  <a:lnTo>
                    <a:pt x="149024" y="148590"/>
                  </a:lnTo>
                  <a:close/>
                </a:path>
                <a:path w="283209" h="278129">
                  <a:moveTo>
                    <a:pt x="15189" y="167640"/>
                  </a:moveTo>
                  <a:lnTo>
                    <a:pt x="13347" y="167640"/>
                  </a:lnTo>
                  <a:lnTo>
                    <a:pt x="14465" y="168910"/>
                  </a:lnTo>
                  <a:lnTo>
                    <a:pt x="15189" y="167640"/>
                  </a:lnTo>
                  <a:close/>
                </a:path>
                <a:path w="283209" h="278129">
                  <a:moveTo>
                    <a:pt x="12890" y="143510"/>
                  </a:moveTo>
                  <a:lnTo>
                    <a:pt x="4711" y="143510"/>
                  </a:lnTo>
                  <a:lnTo>
                    <a:pt x="5003" y="144780"/>
                  </a:lnTo>
                  <a:lnTo>
                    <a:pt x="4825" y="148590"/>
                  </a:lnTo>
                  <a:lnTo>
                    <a:pt x="5092" y="151130"/>
                  </a:lnTo>
                  <a:lnTo>
                    <a:pt x="8635" y="165100"/>
                  </a:lnTo>
                  <a:lnTo>
                    <a:pt x="9728" y="166370"/>
                  </a:lnTo>
                  <a:lnTo>
                    <a:pt x="10045" y="166370"/>
                  </a:lnTo>
                  <a:lnTo>
                    <a:pt x="10782" y="167640"/>
                  </a:lnTo>
                  <a:lnTo>
                    <a:pt x="15989" y="167640"/>
                  </a:lnTo>
                  <a:lnTo>
                    <a:pt x="16243" y="161290"/>
                  </a:lnTo>
                  <a:lnTo>
                    <a:pt x="15874" y="161290"/>
                  </a:lnTo>
                  <a:lnTo>
                    <a:pt x="14833" y="160020"/>
                  </a:lnTo>
                  <a:lnTo>
                    <a:pt x="14922" y="158750"/>
                  </a:lnTo>
                  <a:lnTo>
                    <a:pt x="14592" y="156210"/>
                  </a:lnTo>
                  <a:lnTo>
                    <a:pt x="14655" y="154940"/>
                  </a:lnTo>
                  <a:lnTo>
                    <a:pt x="14389" y="152400"/>
                  </a:lnTo>
                  <a:lnTo>
                    <a:pt x="13690" y="151130"/>
                  </a:lnTo>
                  <a:lnTo>
                    <a:pt x="13373" y="149860"/>
                  </a:lnTo>
                  <a:lnTo>
                    <a:pt x="13042" y="149860"/>
                  </a:lnTo>
                  <a:lnTo>
                    <a:pt x="13233" y="144780"/>
                  </a:lnTo>
                  <a:lnTo>
                    <a:pt x="12890" y="143510"/>
                  </a:lnTo>
                  <a:close/>
                </a:path>
                <a:path w="283209" h="278129">
                  <a:moveTo>
                    <a:pt x="54673" y="163830"/>
                  </a:moveTo>
                  <a:lnTo>
                    <a:pt x="54582" y="164084"/>
                  </a:lnTo>
                  <a:lnTo>
                    <a:pt x="54673" y="163830"/>
                  </a:lnTo>
                  <a:close/>
                </a:path>
                <a:path w="283209" h="278129">
                  <a:moveTo>
                    <a:pt x="86512" y="147320"/>
                  </a:moveTo>
                  <a:lnTo>
                    <a:pt x="78930" y="147320"/>
                  </a:lnTo>
                  <a:lnTo>
                    <a:pt x="80683" y="149860"/>
                  </a:lnTo>
                  <a:lnTo>
                    <a:pt x="82054" y="151130"/>
                  </a:lnTo>
                  <a:lnTo>
                    <a:pt x="82727" y="153670"/>
                  </a:lnTo>
                  <a:lnTo>
                    <a:pt x="84124" y="156210"/>
                  </a:lnTo>
                  <a:lnTo>
                    <a:pt x="84162" y="154940"/>
                  </a:lnTo>
                  <a:lnTo>
                    <a:pt x="84696" y="151130"/>
                  </a:lnTo>
                  <a:lnTo>
                    <a:pt x="85902" y="149860"/>
                  </a:lnTo>
                  <a:lnTo>
                    <a:pt x="86512" y="147320"/>
                  </a:lnTo>
                  <a:close/>
                </a:path>
                <a:path w="283209" h="278129">
                  <a:moveTo>
                    <a:pt x="227266" y="87630"/>
                  </a:moveTo>
                  <a:lnTo>
                    <a:pt x="26200" y="87630"/>
                  </a:lnTo>
                  <a:lnTo>
                    <a:pt x="26923" y="88900"/>
                  </a:lnTo>
                  <a:lnTo>
                    <a:pt x="27165" y="91440"/>
                  </a:lnTo>
                  <a:lnTo>
                    <a:pt x="27444" y="92710"/>
                  </a:lnTo>
                  <a:lnTo>
                    <a:pt x="27292" y="96520"/>
                  </a:lnTo>
                  <a:lnTo>
                    <a:pt x="27431" y="97790"/>
                  </a:lnTo>
                  <a:lnTo>
                    <a:pt x="27517" y="100330"/>
                  </a:lnTo>
                  <a:lnTo>
                    <a:pt x="26974" y="113030"/>
                  </a:lnTo>
                  <a:lnTo>
                    <a:pt x="26441" y="115570"/>
                  </a:lnTo>
                  <a:lnTo>
                    <a:pt x="22859" y="129540"/>
                  </a:lnTo>
                  <a:lnTo>
                    <a:pt x="23545" y="132080"/>
                  </a:lnTo>
                  <a:lnTo>
                    <a:pt x="23431" y="134620"/>
                  </a:lnTo>
                  <a:lnTo>
                    <a:pt x="23698" y="135890"/>
                  </a:lnTo>
                  <a:lnTo>
                    <a:pt x="23507" y="140970"/>
                  </a:lnTo>
                  <a:lnTo>
                    <a:pt x="23063" y="142240"/>
                  </a:lnTo>
                  <a:lnTo>
                    <a:pt x="22809" y="148590"/>
                  </a:lnTo>
                  <a:lnTo>
                    <a:pt x="23406" y="151130"/>
                  </a:lnTo>
                  <a:lnTo>
                    <a:pt x="22986" y="152400"/>
                  </a:lnTo>
                  <a:lnTo>
                    <a:pt x="24434" y="153670"/>
                  </a:lnTo>
                  <a:lnTo>
                    <a:pt x="30479" y="152400"/>
                  </a:lnTo>
                  <a:lnTo>
                    <a:pt x="79609" y="152400"/>
                  </a:lnTo>
                  <a:lnTo>
                    <a:pt x="79844" y="151130"/>
                  </a:lnTo>
                  <a:lnTo>
                    <a:pt x="79565" y="148590"/>
                  </a:lnTo>
                  <a:lnTo>
                    <a:pt x="78930" y="147320"/>
                  </a:lnTo>
                  <a:lnTo>
                    <a:pt x="86512" y="147320"/>
                  </a:lnTo>
                  <a:lnTo>
                    <a:pt x="86817" y="146050"/>
                  </a:lnTo>
                  <a:lnTo>
                    <a:pt x="87007" y="140970"/>
                  </a:lnTo>
                  <a:lnTo>
                    <a:pt x="87452" y="139700"/>
                  </a:lnTo>
                  <a:lnTo>
                    <a:pt x="86918" y="135890"/>
                  </a:lnTo>
                  <a:lnTo>
                    <a:pt x="87020" y="133350"/>
                  </a:lnTo>
                  <a:lnTo>
                    <a:pt x="86893" y="129540"/>
                  </a:lnTo>
                  <a:lnTo>
                    <a:pt x="86990" y="124460"/>
                  </a:lnTo>
                  <a:lnTo>
                    <a:pt x="87299" y="118110"/>
                  </a:lnTo>
                  <a:lnTo>
                    <a:pt x="87769" y="115570"/>
                  </a:lnTo>
                  <a:lnTo>
                    <a:pt x="88137" y="115570"/>
                  </a:lnTo>
                  <a:lnTo>
                    <a:pt x="89674" y="114300"/>
                  </a:lnTo>
                  <a:lnTo>
                    <a:pt x="90843" y="113030"/>
                  </a:lnTo>
                  <a:lnTo>
                    <a:pt x="172338" y="113030"/>
                  </a:lnTo>
                  <a:lnTo>
                    <a:pt x="171640" y="111760"/>
                  </a:lnTo>
                  <a:lnTo>
                    <a:pt x="170916" y="111760"/>
                  </a:lnTo>
                  <a:lnTo>
                    <a:pt x="171005" y="109220"/>
                  </a:lnTo>
                  <a:lnTo>
                    <a:pt x="171386" y="107950"/>
                  </a:lnTo>
                  <a:lnTo>
                    <a:pt x="171094" y="106680"/>
                  </a:lnTo>
                  <a:lnTo>
                    <a:pt x="170789" y="105410"/>
                  </a:lnTo>
                  <a:lnTo>
                    <a:pt x="171183" y="105410"/>
                  </a:lnTo>
                  <a:lnTo>
                    <a:pt x="171564" y="104140"/>
                  </a:lnTo>
                  <a:lnTo>
                    <a:pt x="171373" y="100330"/>
                  </a:lnTo>
                  <a:lnTo>
                    <a:pt x="172262" y="97790"/>
                  </a:lnTo>
                  <a:lnTo>
                    <a:pt x="172300" y="96520"/>
                  </a:lnTo>
                  <a:lnTo>
                    <a:pt x="173494" y="95250"/>
                  </a:lnTo>
                  <a:lnTo>
                    <a:pt x="226573" y="95250"/>
                  </a:lnTo>
                  <a:lnTo>
                    <a:pt x="226631" y="93980"/>
                  </a:lnTo>
                  <a:lnTo>
                    <a:pt x="227139" y="91440"/>
                  </a:lnTo>
                  <a:lnTo>
                    <a:pt x="227266" y="87630"/>
                  </a:lnTo>
                  <a:close/>
                </a:path>
                <a:path w="283209" h="278129">
                  <a:moveTo>
                    <a:pt x="172732" y="113030"/>
                  </a:moveTo>
                  <a:lnTo>
                    <a:pt x="94983" y="113030"/>
                  </a:lnTo>
                  <a:lnTo>
                    <a:pt x="94208" y="114300"/>
                  </a:lnTo>
                  <a:lnTo>
                    <a:pt x="94487" y="115570"/>
                  </a:lnTo>
                  <a:lnTo>
                    <a:pt x="93662" y="116840"/>
                  </a:lnTo>
                  <a:lnTo>
                    <a:pt x="94716" y="118110"/>
                  </a:lnTo>
                  <a:lnTo>
                    <a:pt x="94678" y="119380"/>
                  </a:lnTo>
                  <a:lnTo>
                    <a:pt x="93891" y="120650"/>
                  </a:lnTo>
                  <a:lnTo>
                    <a:pt x="93383" y="123190"/>
                  </a:lnTo>
                  <a:lnTo>
                    <a:pt x="93272" y="125756"/>
                  </a:lnTo>
                  <a:lnTo>
                    <a:pt x="92443" y="128270"/>
                  </a:lnTo>
                  <a:lnTo>
                    <a:pt x="92354" y="130810"/>
                  </a:lnTo>
                  <a:lnTo>
                    <a:pt x="91897" y="132080"/>
                  </a:lnTo>
                  <a:lnTo>
                    <a:pt x="92227" y="133350"/>
                  </a:lnTo>
                  <a:lnTo>
                    <a:pt x="92163" y="134620"/>
                  </a:lnTo>
                  <a:lnTo>
                    <a:pt x="92760" y="137160"/>
                  </a:lnTo>
                  <a:lnTo>
                    <a:pt x="93090" y="139700"/>
                  </a:lnTo>
                  <a:lnTo>
                    <a:pt x="93706" y="142250"/>
                  </a:lnTo>
                  <a:lnTo>
                    <a:pt x="94373" y="143510"/>
                  </a:lnTo>
                  <a:lnTo>
                    <a:pt x="94310" y="146050"/>
                  </a:lnTo>
                  <a:lnTo>
                    <a:pt x="93891" y="147320"/>
                  </a:lnTo>
                  <a:lnTo>
                    <a:pt x="94183" y="148590"/>
                  </a:lnTo>
                  <a:lnTo>
                    <a:pt x="94145" y="149860"/>
                  </a:lnTo>
                  <a:lnTo>
                    <a:pt x="94881" y="148590"/>
                  </a:lnTo>
                  <a:lnTo>
                    <a:pt x="149024" y="148590"/>
                  </a:lnTo>
                  <a:lnTo>
                    <a:pt x="148843" y="146050"/>
                  </a:lnTo>
                  <a:lnTo>
                    <a:pt x="150698" y="146050"/>
                  </a:lnTo>
                  <a:lnTo>
                    <a:pt x="151561" y="143510"/>
                  </a:lnTo>
                  <a:lnTo>
                    <a:pt x="152018" y="142240"/>
                  </a:lnTo>
                  <a:lnTo>
                    <a:pt x="155003" y="133350"/>
                  </a:lnTo>
                  <a:lnTo>
                    <a:pt x="156248" y="130810"/>
                  </a:lnTo>
                  <a:lnTo>
                    <a:pt x="157073" y="129540"/>
                  </a:lnTo>
                  <a:lnTo>
                    <a:pt x="157530" y="127000"/>
                  </a:lnTo>
                  <a:lnTo>
                    <a:pt x="157928" y="125756"/>
                  </a:lnTo>
                  <a:lnTo>
                    <a:pt x="158000" y="124460"/>
                  </a:lnTo>
                  <a:lnTo>
                    <a:pt x="232600" y="124460"/>
                  </a:lnTo>
                  <a:lnTo>
                    <a:pt x="231038" y="120650"/>
                  </a:lnTo>
                  <a:lnTo>
                    <a:pt x="230695" y="119380"/>
                  </a:lnTo>
                  <a:lnTo>
                    <a:pt x="230409" y="118110"/>
                  </a:lnTo>
                  <a:lnTo>
                    <a:pt x="172110" y="118110"/>
                  </a:lnTo>
                  <a:lnTo>
                    <a:pt x="172224" y="115570"/>
                  </a:lnTo>
                  <a:lnTo>
                    <a:pt x="172732" y="113030"/>
                  </a:lnTo>
                  <a:close/>
                </a:path>
                <a:path w="283209" h="278129">
                  <a:moveTo>
                    <a:pt x="165684" y="144780"/>
                  </a:moveTo>
                  <a:lnTo>
                    <a:pt x="164198" y="144780"/>
                  </a:lnTo>
                  <a:lnTo>
                    <a:pt x="164960" y="146050"/>
                  </a:lnTo>
                  <a:lnTo>
                    <a:pt x="165684" y="144780"/>
                  </a:lnTo>
                  <a:close/>
                </a:path>
                <a:path w="283209" h="278129">
                  <a:moveTo>
                    <a:pt x="228536" y="49530"/>
                  </a:moveTo>
                  <a:lnTo>
                    <a:pt x="174751" y="49530"/>
                  </a:lnTo>
                  <a:lnTo>
                    <a:pt x="172389" y="52070"/>
                  </a:lnTo>
                  <a:lnTo>
                    <a:pt x="171602" y="53340"/>
                  </a:lnTo>
                  <a:lnTo>
                    <a:pt x="169951" y="55880"/>
                  </a:lnTo>
                  <a:lnTo>
                    <a:pt x="169087" y="59690"/>
                  </a:lnTo>
                  <a:lnTo>
                    <a:pt x="166674" y="63500"/>
                  </a:lnTo>
                  <a:lnTo>
                    <a:pt x="164198" y="68580"/>
                  </a:lnTo>
                  <a:lnTo>
                    <a:pt x="163385" y="71120"/>
                  </a:lnTo>
                  <a:lnTo>
                    <a:pt x="162115" y="73660"/>
                  </a:lnTo>
                  <a:lnTo>
                    <a:pt x="161277" y="74930"/>
                  </a:lnTo>
                  <a:lnTo>
                    <a:pt x="160502" y="76200"/>
                  </a:lnTo>
                  <a:lnTo>
                    <a:pt x="159308" y="78740"/>
                  </a:lnTo>
                  <a:lnTo>
                    <a:pt x="158457" y="80010"/>
                  </a:lnTo>
                  <a:lnTo>
                    <a:pt x="157645" y="81280"/>
                  </a:lnTo>
                  <a:lnTo>
                    <a:pt x="11506" y="81280"/>
                  </a:lnTo>
                  <a:lnTo>
                    <a:pt x="10617" y="86360"/>
                  </a:lnTo>
                  <a:lnTo>
                    <a:pt x="9804" y="86360"/>
                  </a:lnTo>
                  <a:lnTo>
                    <a:pt x="8966" y="88900"/>
                  </a:lnTo>
                  <a:lnTo>
                    <a:pt x="6248" y="91440"/>
                  </a:lnTo>
                  <a:lnTo>
                    <a:pt x="5803" y="92710"/>
                  </a:lnTo>
                  <a:lnTo>
                    <a:pt x="5778" y="93980"/>
                  </a:lnTo>
                  <a:lnTo>
                    <a:pt x="6781" y="96520"/>
                  </a:lnTo>
                  <a:lnTo>
                    <a:pt x="5943" y="97790"/>
                  </a:lnTo>
                  <a:lnTo>
                    <a:pt x="5854" y="100330"/>
                  </a:lnTo>
                  <a:lnTo>
                    <a:pt x="5397" y="101600"/>
                  </a:lnTo>
                  <a:lnTo>
                    <a:pt x="4978" y="104140"/>
                  </a:lnTo>
                  <a:lnTo>
                    <a:pt x="4813" y="106680"/>
                  </a:lnTo>
                  <a:lnTo>
                    <a:pt x="3644" y="107950"/>
                  </a:lnTo>
                  <a:lnTo>
                    <a:pt x="3441" y="113030"/>
                  </a:lnTo>
                  <a:lnTo>
                    <a:pt x="2959" y="114300"/>
                  </a:lnTo>
                  <a:lnTo>
                    <a:pt x="2108" y="118110"/>
                  </a:lnTo>
                  <a:lnTo>
                    <a:pt x="2362" y="119380"/>
                  </a:lnTo>
                  <a:lnTo>
                    <a:pt x="1549" y="121920"/>
                  </a:lnTo>
                  <a:lnTo>
                    <a:pt x="1816" y="124460"/>
                  </a:lnTo>
                  <a:lnTo>
                    <a:pt x="1320" y="127000"/>
                  </a:lnTo>
                  <a:lnTo>
                    <a:pt x="1257" y="128270"/>
                  </a:lnTo>
                  <a:lnTo>
                    <a:pt x="774" y="130810"/>
                  </a:lnTo>
                  <a:lnTo>
                    <a:pt x="647" y="133350"/>
                  </a:lnTo>
                  <a:lnTo>
                    <a:pt x="177" y="135890"/>
                  </a:lnTo>
                  <a:lnTo>
                    <a:pt x="469" y="137160"/>
                  </a:lnTo>
                  <a:lnTo>
                    <a:pt x="88" y="138430"/>
                  </a:lnTo>
                  <a:lnTo>
                    <a:pt x="0" y="139700"/>
                  </a:lnTo>
                  <a:lnTo>
                    <a:pt x="269" y="142250"/>
                  </a:lnTo>
                  <a:lnTo>
                    <a:pt x="634" y="143510"/>
                  </a:lnTo>
                  <a:lnTo>
                    <a:pt x="2857" y="142240"/>
                  </a:lnTo>
                  <a:lnTo>
                    <a:pt x="13715" y="142240"/>
                  </a:lnTo>
                  <a:lnTo>
                    <a:pt x="15265" y="140970"/>
                  </a:lnTo>
                  <a:lnTo>
                    <a:pt x="15290" y="139700"/>
                  </a:lnTo>
                  <a:lnTo>
                    <a:pt x="15773" y="138430"/>
                  </a:lnTo>
                  <a:lnTo>
                    <a:pt x="16141" y="138430"/>
                  </a:lnTo>
                  <a:lnTo>
                    <a:pt x="16255" y="135890"/>
                  </a:lnTo>
                  <a:lnTo>
                    <a:pt x="18529" y="135890"/>
                  </a:lnTo>
                  <a:lnTo>
                    <a:pt x="19138" y="121920"/>
                  </a:lnTo>
                  <a:lnTo>
                    <a:pt x="19583" y="119380"/>
                  </a:lnTo>
                  <a:lnTo>
                    <a:pt x="19989" y="110490"/>
                  </a:lnTo>
                  <a:lnTo>
                    <a:pt x="20802" y="109220"/>
                  </a:lnTo>
                  <a:lnTo>
                    <a:pt x="21196" y="107950"/>
                  </a:lnTo>
                  <a:lnTo>
                    <a:pt x="20878" y="107950"/>
                  </a:lnTo>
                  <a:lnTo>
                    <a:pt x="21285" y="106680"/>
                  </a:lnTo>
                  <a:lnTo>
                    <a:pt x="19164" y="102870"/>
                  </a:lnTo>
                  <a:lnTo>
                    <a:pt x="21894" y="100330"/>
                  </a:lnTo>
                  <a:lnTo>
                    <a:pt x="20142" y="99060"/>
                  </a:lnTo>
                  <a:lnTo>
                    <a:pt x="22783" y="97790"/>
                  </a:lnTo>
                  <a:lnTo>
                    <a:pt x="23533" y="97790"/>
                  </a:lnTo>
                  <a:lnTo>
                    <a:pt x="23990" y="96520"/>
                  </a:lnTo>
                  <a:lnTo>
                    <a:pt x="24764" y="95250"/>
                  </a:lnTo>
                  <a:lnTo>
                    <a:pt x="25247" y="92710"/>
                  </a:lnTo>
                  <a:lnTo>
                    <a:pt x="25679" y="91440"/>
                  </a:lnTo>
                  <a:lnTo>
                    <a:pt x="25742" y="90170"/>
                  </a:lnTo>
                  <a:lnTo>
                    <a:pt x="26200" y="87630"/>
                  </a:lnTo>
                  <a:lnTo>
                    <a:pt x="227266" y="87630"/>
                  </a:lnTo>
                  <a:lnTo>
                    <a:pt x="228409" y="86360"/>
                  </a:lnTo>
                  <a:lnTo>
                    <a:pt x="228904" y="85090"/>
                  </a:lnTo>
                  <a:lnTo>
                    <a:pt x="228930" y="83820"/>
                  </a:lnTo>
                  <a:lnTo>
                    <a:pt x="266008" y="83820"/>
                  </a:lnTo>
                  <a:lnTo>
                    <a:pt x="269201" y="77470"/>
                  </a:lnTo>
                  <a:lnTo>
                    <a:pt x="269290" y="74930"/>
                  </a:lnTo>
                  <a:lnTo>
                    <a:pt x="268960" y="74930"/>
                  </a:lnTo>
                  <a:lnTo>
                    <a:pt x="268236" y="73660"/>
                  </a:lnTo>
                  <a:lnTo>
                    <a:pt x="267919" y="72390"/>
                  </a:lnTo>
                  <a:lnTo>
                    <a:pt x="242125" y="72390"/>
                  </a:lnTo>
                  <a:lnTo>
                    <a:pt x="241084" y="71120"/>
                  </a:lnTo>
                  <a:lnTo>
                    <a:pt x="240360" y="69850"/>
                  </a:lnTo>
                  <a:lnTo>
                    <a:pt x="239369" y="67310"/>
                  </a:lnTo>
                  <a:lnTo>
                    <a:pt x="238709" y="66040"/>
                  </a:lnTo>
                  <a:lnTo>
                    <a:pt x="237413" y="60960"/>
                  </a:lnTo>
                  <a:lnTo>
                    <a:pt x="236702" y="59690"/>
                  </a:lnTo>
                  <a:lnTo>
                    <a:pt x="236016" y="59690"/>
                  </a:lnTo>
                  <a:lnTo>
                    <a:pt x="234924" y="58420"/>
                  </a:lnTo>
                  <a:lnTo>
                    <a:pt x="234175" y="58420"/>
                  </a:lnTo>
                  <a:lnTo>
                    <a:pt x="233464" y="57150"/>
                  </a:lnTo>
                  <a:lnTo>
                    <a:pt x="232422" y="55880"/>
                  </a:lnTo>
                  <a:lnTo>
                    <a:pt x="232041" y="54610"/>
                  </a:lnTo>
                  <a:lnTo>
                    <a:pt x="231711" y="54610"/>
                  </a:lnTo>
                  <a:lnTo>
                    <a:pt x="231444" y="52070"/>
                  </a:lnTo>
                  <a:lnTo>
                    <a:pt x="230720" y="50800"/>
                  </a:lnTo>
                  <a:lnTo>
                    <a:pt x="229285" y="50800"/>
                  </a:lnTo>
                  <a:lnTo>
                    <a:pt x="228536" y="49530"/>
                  </a:lnTo>
                  <a:close/>
                </a:path>
                <a:path w="283209" h="278129">
                  <a:moveTo>
                    <a:pt x="12585" y="142240"/>
                  </a:moveTo>
                  <a:lnTo>
                    <a:pt x="2863" y="142250"/>
                  </a:lnTo>
                  <a:lnTo>
                    <a:pt x="3581" y="143510"/>
                  </a:lnTo>
                  <a:lnTo>
                    <a:pt x="12915" y="143510"/>
                  </a:lnTo>
                  <a:lnTo>
                    <a:pt x="12585" y="142240"/>
                  </a:lnTo>
                  <a:close/>
                </a:path>
                <a:path w="283209" h="278129">
                  <a:moveTo>
                    <a:pt x="226573" y="95250"/>
                  </a:moveTo>
                  <a:lnTo>
                    <a:pt x="173494" y="95250"/>
                  </a:lnTo>
                  <a:lnTo>
                    <a:pt x="173253" y="101600"/>
                  </a:lnTo>
                  <a:lnTo>
                    <a:pt x="173824" y="104140"/>
                  </a:lnTo>
                  <a:lnTo>
                    <a:pt x="174878" y="106680"/>
                  </a:lnTo>
                  <a:lnTo>
                    <a:pt x="176225" y="109220"/>
                  </a:lnTo>
                  <a:lnTo>
                    <a:pt x="177253" y="111760"/>
                  </a:lnTo>
                  <a:lnTo>
                    <a:pt x="177203" y="113030"/>
                  </a:lnTo>
                  <a:lnTo>
                    <a:pt x="176047" y="113030"/>
                  </a:lnTo>
                  <a:lnTo>
                    <a:pt x="174523" y="114300"/>
                  </a:lnTo>
                  <a:lnTo>
                    <a:pt x="173748" y="115570"/>
                  </a:lnTo>
                  <a:lnTo>
                    <a:pt x="172580" y="116840"/>
                  </a:lnTo>
                  <a:lnTo>
                    <a:pt x="172110" y="118110"/>
                  </a:lnTo>
                  <a:lnTo>
                    <a:pt x="230409" y="118110"/>
                  </a:lnTo>
                  <a:lnTo>
                    <a:pt x="230123" y="116840"/>
                  </a:lnTo>
                  <a:lnTo>
                    <a:pt x="229552" y="111760"/>
                  </a:lnTo>
                  <a:lnTo>
                    <a:pt x="228549" y="109220"/>
                  </a:lnTo>
                  <a:lnTo>
                    <a:pt x="227507" y="106680"/>
                  </a:lnTo>
                  <a:lnTo>
                    <a:pt x="227279" y="104140"/>
                  </a:lnTo>
                  <a:lnTo>
                    <a:pt x="226694" y="101600"/>
                  </a:lnTo>
                  <a:lnTo>
                    <a:pt x="226339" y="100330"/>
                  </a:lnTo>
                  <a:lnTo>
                    <a:pt x="226573" y="95250"/>
                  </a:lnTo>
                  <a:close/>
                </a:path>
                <a:path w="283209" h="278129">
                  <a:moveTo>
                    <a:pt x="249897" y="99060"/>
                  </a:moveTo>
                  <a:lnTo>
                    <a:pt x="244690" y="99060"/>
                  </a:lnTo>
                  <a:lnTo>
                    <a:pt x="245021" y="100330"/>
                  </a:lnTo>
                  <a:lnTo>
                    <a:pt x="245389" y="100330"/>
                  </a:lnTo>
                  <a:lnTo>
                    <a:pt x="245719" y="101600"/>
                  </a:lnTo>
                  <a:lnTo>
                    <a:pt x="246824" y="101600"/>
                  </a:lnTo>
                  <a:lnTo>
                    <a:pt x="249897" y="99060"/>
                  </a:lnTo>
                  <a:close/>
                </a:path>
                <a:path w="283209" h="278129">
                  <a:moveTo>
                    <a:pt x="266008" y="83820"/>
                  </a:moveTo>
                  <a:lnTo>
                    <a:pt x="228930" y="83820"/>
                  </a:lnTo>
                  <a:lnTo>
                    <a:pt x="229984" y="86360"/>
                  </a:lnTo>
                  <a:lnTo>
                    <a:pt x="231749" y="87630"/>
                  </a:lnTo>
                  <a:lnTo>
                    <a:pt x="232829" y="88900"/>
                  </a:lnTo>
                  <a:lnTo>
                    <a:pt x="234289" y="88900"/>
                  </a:lnTo>
                  <a:lnTo>
                    <a:pt x="235369" y="90170"/>
                  </a:lnTo>
                  <a:lnTo>
                    <a:pt x="235343" y="91440"/>
                  </a:lnTo>
                  <a:lnTo>
                    <a:pt x="235686" y="91440"/>
                  </a:lnTo>
                  <a:lnTo>
                    <a:pt x="236385" y="92710"/>
                  </a:lnTo>
                  <a:lnTo>
                    <a:pt x="236715" y="93980"/>
                  </a:lnTo>
                  <a:lnTo>
                    <a:pt x="239560" y="97790"/>
                  </a:lnTo>
                  <a:lnTo>
                    <a:pt x="241007" y="97790"/>
                  </a:lnTo>
                  <a:lnTo>
                    <a:pt x="243585" y="99060"/>
                  </a:lnTo>
                  <a:lnTo>
                    <a:pt x="251078" y="99060"/>
                  </a:lnTo>
                  <a:lnTo>
                    <a:pt x="253453" y="95250"/>
                  </a:lnTo>
                  <a:lnTo>
                    <a:pt x="254965" y="95250"/>
                  </a:lnTo>
                  <a:lnTo>
                    <a:pt x="256501" y="93980"/>
                  </a:lnTo>
                  <a:lnTo>
                    <a:pt x="257301" y="92710"/>
                  </a:lnTo>
                  <a:lnTo>
                    <a:pt x="258825" y="92710"/>
                  </a:lnTo>
                  <a:lnTo>
                    <a:pt x="263893" y="87630"/>
                  </a:lnTo>
                  <a:lnTo>
                    <a:pt x="264731" y="86360"/>
                  </a:lnTo>
                  <a:lnTo>
                    <a:pt x="266008" y="83820"/>
                  </a:lnTo>
                  <a:close/>
                </a:path>
                <a:path w="283209" h="278129">
                  <a:moveTo>
                    <a:pt x="73647" y="27940"/>
                  </a:moveTo>
                  <a:lnTo>
                    <a:pt x="54622" y="27940"/>
                  </a:lnTo>
                  <a:lnTo>
                    <a:pt x="54559" y="29210"/>
                  </a:lnTo>
                  <a:lnTo>
                    <a:pt x="54165" y="30480"/>
                  </a:lnTo>
                  <a:lnTo>
                    <a:pt x="53759" y="30480"/>
                  </a:lnTo>
                  <a:lnTo>
                    <a:pt x="52577" y="31750"/>
                  </a:lnTo>
                  <a:lnTo>
                    <a:pt x="51777" y="33020"/>
                  </a:lnTo>
                  <a:lnTo>
                    <a:pt x="51307" y="34290"/>
                  </a:lnTo>
                  <a:lnTo>
                    <a:pt x="51282" y="35560"/>
                  </a:lnTo>
                  <a:lnTo>
                    <a:pt x="49060" y="35560"/>
                  </a:lnTo>
                  <a:lnTo>
                    <a:pt x="47497" y="36830"/>
                  </a:lnTo>
                  <a:lnTo>
                    <a:pt x="46761" y="36830"/>
                  </a:lnTo>
                  <a:lnTo>
                    <a:pt x="43675" y="38100"/>
                  </a:lnTo>
                  <a:lnTo>
                    <a:pt x="41452" y="38100"/>
                  </a:lnTo>
                  <a:lnTo>
                    <a:pt x="41033" y="39370"/>
                  </a:lnTo>
                  <a:lnTo>
                    <a:pt x="37655" y="39370"/>
                  </a:lnTo>
                  <a:lnTo>
                    <a:pt x="35344" y="41910"/>
                  </a:lnTo>
                  <a:lnTo>
                    <a:pt x="33820" y="41910"/>
                  </a:lnTo>
                  <a:lnTo>
                    <a:pt x="32677" y="43180"/>
                  </a:lnTo>
                  <a:lnTo>
                    <a:pt x="29260" y="43180"/>
                  </a:lnTo>
                  <a:lnTo>
                    <a:pt x="28422" y="45720"/>
                  </a:lnTo>
                  <a:lnTo>
                    <a:pt x="25666" y="48260"/>
                  </a:lnTo>
                  <a:lnTo>
                    <a:pt x="20993" y="62230"/>
                  </a:lnTo>
                  <a:lnTo>
                    <a:pt x="19367" y="64770"/>
                  </a:lnTo>
                  <a:lnTo>
                    <a:pt x="18453" y="68580"/>
                  </a:lnTo>
                  <a:lnTo>
                    <a:pt x="17652" y="69850"/>
                  </a:lnTo>
                  <a:lnTo>
                    <a:pt x="17183" y="71120"/>
                  </a:lnTo>
                  <a:lnTo>
                    <a:pt x="16738" y="73660"/>
                  </a:lnTo>
                  <a:lnTo>
                    <a:pt x="16344" y="73660"/>
                  </a:lnTo>
                  <a:lnTo>
                    <a:pt x="15163" y="74930"/>
                  </a:lnTo>
                  <a:lnTo>
                    <a:pt x="14744" y="77470"/>
                  </a:lnTo>
                  <a:lnTo>
                    <a:pt x="13106" y="78740"/>
                  </a:lnTo>
                  <a:lnTo>
                    <a:pt x="12306" y="81280"/>
                  </a:lnTo>
                  <a:lnTo>
                    <a:pt x="157645" y="81280"/>
                  </a:lnTo>
                  <a:lnTo>
                    <a:pt x="157327" y="80010"/>
                  </a:lnTo>
                  <a:lnTo>
                    <a:pt x="156298" y="77470"/>
                  </a:lnTo>
                  <a:lnTo>
                    <a:pt x="155994" y="77470"/>
                  </a:lnTo>
                  <a:lnTo>
                    <a:pt x="155282" y="74930"/>
                  </a:lnTo>
                  <a:lnTo>
                    <a:pt x="154647" y="73660"/>
                  </a:lnTo>
                  <a:lnTo>
                    <a:pt x="154724" y="72390"/>
                  </a:lnTo>
                  <a:lnTo>
                    <a:pt x="153987" y="71120"/>
                  </a:lnTo>
                  <a:lnTo>
                    <a:pt x="153695" y="69850"/>
                  </a:lnTo>
                  <a:lnTo>
                    <a:pt x="153771" y="67310"/>
                  </a:lnTo>
                  <a:lnTo>
                    <a:pt x="153073" y="66040"/>
                  </a:lnTo>
                  <a:lnTo>
                    <a:pt x="151980" y="66040"/>
                  </a:lnTo>
                  <a:lnTo>
                    <a:pt x="150914" y="64770"/>
                  </a:lnTo>
                  <a:lnTo>
                    <a:pt x="147980" y="63500"/>
                  </a:lnTo>
                  <a:lnTo>
                    <a:pt x="146837" y="63500"/>
                  </a:lnTo>
                  <a:lnTo>
                    <a:pt x="144284" y="62230"/>
                  </a:lnTo>
                  <a:lnTo>
                    <a:pt x="143560" y="60960"/>
                  </a:lnTo>
                  <a:lnTo>
                    <a:pt x="99847" y="60960"/>
                  </a:lnTo>
                  <a:lnTo>
                    <a:pt x="99199" y="59690"/>
                  </a:lnTo>
                  <a:lnTo>
                    <a:pt x="98501" y="58420"/>
                  </a:lnTo>
                  <a:lnTo>
                    <a:pt x="98920" y="57150"/>
                  </a:lnTo>
                  <a:lnTo>
                    <a:pt x="97929" y="54610"/>
                  </a:lnTo>
                  <a:lnTo>
                    <a:pt x="97561" y="53340"/>
                  </a:lnTo>
                  <a:lnTo>
                    <a:pt x="97624" y="52070"/>
                  </a:lnTo>
                  <a:lnTo>
                    <a:pt x="137636" y="52070"/>
                  </a:lnTo>
                  <a:lnTo>
                    <a:pt x="138061" y="50800"/>
                  </a:lnTo>
                  <a:lnTo>
                    <a:pt x="138226" y="48260"/>
                  </a:lnTo>
                  <a:lnTo>
                    <a:pt x="138963" y="46990"/>
                  </a:lnTo>
                  <a:lnTo>
                    <a:pt x="138290" y="45720"/>
                  </a:lnTo>
                  <a:lnTo>
                    <a:pt x="88620" y="45720"/>
                  </a:lnTo>
                  <a:lnTo>
                    <a:pt x="87515" y="44450"/>
                  </a:lnTo>
                  <a:lnTo>
                    <a:pt x="86055" y="44450"/>
                  </a:lnTo>
                  <a:lnTo>
                    <a:pt x="78803" y="39370"/>
                  </a:lnTo>
                  <a:lnTo>
                    <a:pt x="78066" y="38100"/>
                  </a:lnTo>
                  <a:lnTo>
                    <a:pt x="76352" y="35560"/>
                  </a:lnTo>
                  <a:lnTo>
                    <a:pt x="73799" y="33020"/>
                  </a:lnTo>
                  <a:lnTo>
                    <a:pt x="73139" y="31750"/>
                  </a:lnTo>
                  <a:lnTo>
                    <a:pt x="72783" y="31750"/>
                  </a:lnTo>
                  <a:lnTo>
                    <a:pt x="73190" y="30480"/>
                  </a:lnTo>
                  <a:lnTo>
                    <a:pt x="73253" y="29210"/>
                  </a:lnTo>
                  <a:lnTo>
                    <a:pt x="73647" y="27940"/>
                  </a:lnTo>
                  <a:close/>
                </a:path>
                <a:path w="283209" h="278129">
                  <a:moveTo>
                    <a:pt x="246341" y="69850"/>
                  </a:moveTo>
                  <a:lnTo>
                    <a:pt x="244843" y="69850"/>
                  </a:lnTo>
                  <a:lnTo>
                    <a:pt x="243243" y="72390"/>
                  </a:lnTo>
                  <a:lnTo>
                    <a:pt x="266839" y="72390"/>
                  </a:lnTo>
                  <a:lnTo>
                    <a:pt x="266877" y="71120"/>
                  </a:lnTo>
                  <a:lnTo>
                    <a:pt x="247421" y="71120"/>
                  </a:lnTo>
                  <a:lnTo>
                    <a:pt x="246341" y="69850"/>
                  </a:lnTo>
                  <a:close/>
                </a:path>
                <a:path w="283209" h="278129">
                  <a:moveTo>
                    <a:pt x="274624" y="55880"/>
                  </a:moveTo>
                  <a:lnTo>
                    <a:pt x="259295" y="55880"/>
                  </a:lnTo>
                  <a:lnTo>
                    <a:pt x="258533" y="57150"/>
                  </a:lnTo>
                  <a:lnTo>
                    <a:pt x="257682" y="58420"/>
                  </a:lnTo>
                  <a:lnTo>
                    <a:pt x="256908" y="58420"/>
                  </a:lnTo>
                  <a:lnTo>
                    <a:pt x="256539" y="59690"/>
                  </a:lnTo>
                  <a:lnTo>
                    <a:pt x="255371" y="59690"/>
                  </a:lnTo>
                  <a:lnTo>
                    <a:pt x="254965" y="60960"/>
                  </a:lnTo>
                  <a:lnTo>
                    <a:pt x="254139" y="62230"/>
                  </a:lnTo>
                  <a:lnTo>
                    <a:pt x="253377" y="63500"/>
                  </a:lnTo>
                  <a:lnTo>
                    <a:pt x="252577" y="64770"/>
                  </a:lnTo>
                  <a:lnTo>
                    <a:pt x="251726" y="66040"/>
                  </a:lnTo>
                  <a:lnTo>
                    <a:pt x="249491" y="67310"/>
                  </a:lnTo>
                  <a:lnTo>
                    <a:pt x="248665" y="68580"/>
                  </a:lnTo>
                  <a:lnTo>
                    <a:pt x="248284" y="68580"/>
                  </a:lnTo>
                  <a:lnTo>
                    <a:pt x="247484" y="69850"/>
                  </a:lnTo>
                  <a:lnTo>
                    <a:pt x="247421" y="71120"/>
                  </a:lnTo>
                  <a:lnTo>
                    <a:pt x="266877" y="71120"/>
                  </a:lnTo>
                  <a:lnTo>
                    <a:pt x="267284" y="69850"/>
                  </a:lnTo>
                  <a:lnTo>
                    <a:pt x="268427" y="69850"/>
                  </a:lnTo>
                  <a:lnTo>
                    <a:pt x="268833" y="68580"/>
                  </a:lnTo>
                  <a:lnTo>
                    <a:pt x="269278" y="67310"/>
                  </a:lnTo>
                  <a:lnTo>
                    <a:pt x="269646" y="67310"/>
                  </a:lnTo>
                  <a:lnTo>
                    <a:pt x="269722" y="66040"/>
                  </a:lnTo>
                  <a:lnTo>
                    <a:pt x="269392" y="64770"/>
                  </a:lnTo>
                  <a:lnTo>
                    <a:pt x="268998" y="64770"/>
                  </a:lnTo>
                  <a:lnTo>
                    <a:pt x="268668" y="63500"/>
                  </a:lnTo>
                  <a:lnTo>
                    <a:pt x="267944" y="63500"/>
                  </a:lnTo>
                  <a:lnTo>
                    <a:pt x="267627" y="62230"/>
                  </a:lnTo>
                  <a:lnTo>
                    <a:pt x="267652" y="60960"/>
                  </a:lnTo>
                  <a:lnTo>
                    <a:pt x="266852" y="60960"/>
                  </a:lnTo>
                  <a:lnTo>
                    <a:pt x="268947" y="57150"/>
                  </a:lnTo>
                  <a:lnTo>
                    <a:pt x="271932" y="57150"/>
                  </a:lnTo>
                  <a:lnTo>
                    <a:pt x="274624" y="55880"/>
                  </a:lnTo>
                  <a:close/>
                </a:path>
                <a:path w="283209" h="278129">
                  <a:moveTo>
                    <a:pt x="137896" y="54610"/>
                  </a:moveTo>
                  <a:lnTo>
                    <a:pt x="104978" y="54610"/>
                  </a:lnTo>
                  <a:lnTo>
                    <a:pt x="104241" y="55880"/>
                  </a:lnTo>
                  <a:lnTo>
                    <a:pt x="103428" y="57150"/>
                  </a:lnTo>
                  <a:lnTo>
                    <a:pt x="100329" y="59690"/>
                  </a:lnTo>
                  <a:lnTo>
                    <a:pt x="99847" y="60960"/>
                  </a:lnTo>
                  <a:lnTo>
                    <a:pt x="143560" y="60960"/>
                  </a:lnTo>
                  <a:lnTo>
                    <a:pt x="143611" y="59690"/>
                  </a:lnTo>
                  <a:lnTo>
                    <a:pt x="141516" y="58420"/>
                  </a:lnTo>
                  <a:lnTo>
                    <a:pt x="140030" y="57150"/>
                  </a:lnTo>
                  <a:lnTo>
                    <a:pt x="138544" y="57150"/>
                  </a:lnTo>
                  <a:lnTo>
                    <a:pt x="137896" y="54610"/>
                  </a:lnTo>
                  <a:close/>
                </a:path>
                <a:path w="283209" h="278129">
                  <a:moveTo>
                    <a:pt x="270433" y="57150"/>
                  </a:moveTo>
                  <a:lnTo>
                    <a:pt x="268947" y="57150"/>
                  </a:lnTo>
                  <a:lnTo>
                    <a:pt x="269290" y="58420"/>
                  </a:lnTo>
                  <a:lnTo>
                    <a:pt x="270433" y="57150"/>
                  </a:lnTo>
                  <a:close/>
                </a:path>
                <a:path w="283209" h="278129">
                  <a:moveTo>
                    <a:pt x="282460" y="46990"/>
                  </a:moveTo>
                  <a:lnTo>
                    <a:pt x="263410" y="46990"/>
                  </a:lnTo>
                  <a:lnTo>
                    <a:pt x="262597" y="49530"/>
                  </a:lnTo>
                  <a:lnTo>
                    <a:pt x="262140" y="50800"/>
                  </a:lnTo>
                  <a:lnTo>
                    <a:pt x="261683" y="53340"/>
                  </a:lnTo>
                  <a:lnTo>
                    <a:pt x="261594" y="54610"/>
                  </a:lnTo>
                  <a:lnTo>
                    <a:pt x="261200" y="55880"/>
                  </a:lnTo>
                  <a:lnTo>
                    <a:pt x="276174" y="55880"/>
                  </a:lnTo>
                  <a:lnTo>
                    <a:pt x="277342" y="54610"/>
                  </a:lnTo>
                  <a:lnTo>
                    <a:pt x="278434" y="53340"/>
                  </a:lnTo>
                  <a:lnTo>
                    <a:pt x="279234" y="53340"/>
                  </a:lnTo>
                  <a:lnTo>
                    <a:pt x="280771" y="52070"/>
                  </a:lnTo>
                  <a:lnTo>
                    <a:pt x="280809" y="50800"/>
                  </a:lnTo>
                  <a:lnTo>
                    <a:pt x="281597" y="50800"/>
                  </a:lnTo>
                  <a:lnTo>
                    <a:pt x="282384" y="48260"/>
                  </a:lnTo>
                  <a:lnTo>
                    <a:pt x="282460" y="46990"/>
                  </a:lnTo>
                  <a:close/>
                </a:path>
                <a:path w="283209" h="278129">
                  <a:moveTo>
                    <a:pt x="137636" y="52070"/>
                  </a:moveTo>
                  <a:lnTo>
                    <a:pt x="98767" y="52070"/>
                  </a:lnTo>
                  <a:lnTo>
                    <a:pt x="100634" y="53340"/>
                  </a:lnTo>
                  <a:lnTo>
                    <a:pt x="102044" y="54610"/>
                  </a:lnTo>
                  <a:lnTo>
                    <a:pt x="137515" y="54610"/>
                  </a:lnTo>
                  <a:lnTo>
                    <a:pt x="137210" y="53340"/>
                  </a:lnTo>
                  <a:lnTo>
                    <a:pt x="137636" y="52070"/>
                  </a:lnTo>
                  <a:close/>
                </a:path>
                <a:path w="283209" h="278129">
                  <a:moveTo>
                    <a:pt x="180073" y="46990"/>
                  </a:moveTo>
                  <a:lnTo>
                    <a:pt x="175539" y="49530"/>
                  </a:lnTo>
                  <a:lnTo>
                    <a:pt x="227088" y="49530"/>
                  </a:lnTo>
                  <a:lnTo>
                    <a:pt x="225628" y="48260"/>
                  </a:lnTo>
                  <a:lnTo>
                    <a:pt x="180441" y="48260"/>
                  </a:lnTo>
                  <a:lnTo>
                    <a:pt x="180073" y="46990"/>
                  </a:lnTo>
                  <a:close/>
                </a:path>
                <a:path w="283209" h="278129">
                  <a:moveTo>
                    <a:pt x="221932" y="46990"/>
                  </a:moveTo>
                  <a:lnTo>
                    <a:pt x="182676" y="46990"/>
                  </a:lnTo>
                  <a:lnTo>
                    <a:pt x="181178" y="48260"/>
                  </a:lnTo>
                  <a:lnTo>
                    <a:pt x="222630" y="48260"/>
                  </a:lnTo>
                  <a:lnTo>
                    <a:pt x="221932" y="46990"/>
                  </a:lnTo>
                  <a:close/>
                </a:path>
                <a:path w="283209" h="278129">
                  <a:moveTo>
                    <a:pt x="213359" y="38100"/>
                  </a:moveTo>
                  <a:lnTo>
                    <a:pt x="190957" y="38100"/>
                  </a:lnTo>
                  <a:lnTo>
                    <a:pt x="190919" y="39370"/>
                  </a:lnTo>
                  <a:lnTo>
                    <a:pt x="192722" y="39370"/>
                  </a:lnTo>
                  <a:lnTo>
                    <a:pt x="191973" y="40640"/>
                  </a:lnTo>
                  <a:lnTo>
                    <a:pt x="191134" y="41910"/>
                  </a:lnTo>
                  <a:lnTo>
                    <a:pt x="191084" y="43180"/>
                  </a:lnTo>
                  <a:lnTo>
                    <a:pt x="190258" y="44450"/>
                  </a:lnTo>
                  <a:lnTo>
                    <a:pt x="186956" y="44450"/>
                  </a:lnTo>
                  <a:lnTo>
                    <a:pt x="183819" y="46990"/>
                  </a:lnTo>
                  <a:lnTo>
                    <a:pt x="218249" y="46990"/>
                  </a:lnTo>
                  <a:lnTo>
                    <a:pt x="217919" y="45720"/>
                  </a:lnTo>
                  <a:lnTo>
                    <a:pt x="216865" y="44450"/>
                  </a:lnTo>
                  <a:lnTo>
                    <a:pt x="215442" y="41910"/>
                  </a:lnTo>
                  <a:lnTo>
                    <a:pt x="213359" y="38100"/>
                  </a:lnTo>
                  <a:close/>
                </a:path>
                <a:path w="283209" h="278129">
                  <a:moveTo>
                    <a:pt x="272389" y="38100"/>
                  </a:moveTo>
                  <a:lnTo>
                    <a:pt x="272033" y="38100"/>
                  </a:lnTo>
                  <a:lnTo>
                    <a:pt x="268516" y="41910"/>
                  </a:lnTo>
                  <a:lnTo>
                    <a:pt x="267652" y="44450"/>
                  </a:lnTo>
                  <a:lnTo>
                    <a:pt x="266915" y="44450"/>
                  </a:lnTo>
                  <a:lnTo>
                    <a:pt x="266522" y="45720"/>
                  </a:lnTo>
                  <a:lnTo>
                    <a:pt x="264960" y="45720"/>
                  </a:lnTo>
                  <a:lnTo>
                    <a:pt x="263436" y="46990"/>
                  </a:lnTo>
                  <a:lnTo>
                    <a:pt x="272046" y="46990"/>
                  </a:lnTo>
                  <a:lnTo>
                    <a:pt x="272211" y="43180"/>
                  </a:lnTo>
                  <a:lnTo>
                    <a:pt x="272592" y="41910"/>
                  </a:lnTo>
                  <a:lnTo>
                    <a:pt x="273405" y="41910"/>
                  </a:lnTo>
                  <a:lnTo>
                    <a:pt x="273786" y="40640"/>
                  </a:lnTo>
                  <a:lnTo>
                    <a:pt x="274243" y="39370"/>
                  </a:lnTo>
                  <a:lnTo>
                    <a:pt x="273850" y="39370"/>
                  </a:lnTo>
                  <a:lnTo>
                    <a:pt x="272389" y="38100"/>
                  </a:lnTo>
                  <a:close/>
                </a:path>
                <a:path w="283209" h="278129">
                  <a:moveTo>
                    <a:pt x="279984" y="35560"/>
                  </a:moveTo>
                  <a:lnTo>
                    <a:pt x="279628" y="35560"/>
                  </a:lnTo>
                  <a:lnTo>
                    <a:pt x="279171" y="36830"/>
                  </a:lnTo>
                  <a:lnTo>
                    <a:pt x="278422" y="38100"/>
                  </a:lnTo>
                  <a:lnTo>
                    <a:pt x="278028" y="38100"/>
                  </a:lnTo>
                  <a:lnTo>
                    <a:pt x="278015" y="39370"/>
                  </a:lnTo>
                  <a:lnTo>
                    <a:pt x="277558" y="39370"/>
                  </a:lnTo>
                  <a:lnTo>
                    <a:pt x="276809" y="40640"/>
                  </a:lnTo>
                  <a:lnTo>
                    <a:pt x="276758" y="41910"/>
                  </a:lnTo>
                  <a:lnTo>
                    <a:pt x="275958" y="41910"/>
                  </a:lnTo>
                  <a:lnTo>
                    <a:pt x="275577" y="43180"/>
                  </a:lnTo>
                  <a:lnTo>
                    <a:pt x="274434" y="43180"/>
                  </a:lnTo>
                  <a:lnTo>
                    <a:pt x="272859" y="45720"/>
                  </a:lnTo>
                  <a:lnTo>
                    <a:pt x="272427" y="45720"/>
                  </a:lnTo>
                  <a:lnTo>
                    <a:pt x="272046" y="46990"/>
                  </a:lnTo>
                  <a:lnTo>
                    <a:pt x="282892" y="46990"/>
                  </a:lnTo>
                  <a:lnTo>
                    <a:pt x="282955" y="44450"/>
                  </a:lnTo>
                  <a:lnTo>
                    <a:pt x="282232" y="44450"/>
                  </a:lnTo>
                  <a:lnTo>
                    <a:pt x="281584" y="43180"/>
                  </a:lnTo>
                  <a:lnTo>
                    <a:pt x="281609" y="41910"/>
                  </a:lnTo>
                  <a:lnTo>
                    <a:pt x="281241" y="40640"/>
                  </a:lnTo>
                  <a:lnTo>
                    <a:pt x="281393" y="38100"/>
                  </a:lnTo>
                  <a:lnTo>
                    <a:pt x="281076" y="36830"/>
                  </a:lnTo>
                  <a:lnTo>
                    <a:pt x="279984" y="35560"/>
                  </a:lnTo>
                  <a:close/>
                </a:path>
                <a:path w="283209" h="278129">
                  <a:moveTo>
                    <a:pt x="132638" y="20320"/>
                  </a:moveTo>
                  <a:lnTo>
                    <a:pt x="131190" y="20320"/>
                  </a:lnTo>
                  <a:lnTo>
                    <a:pt x="131098" y="22623"/>
                  </a:lnTo>
                  <a:lnTo>
                    <a:pt x="131432" y="22860"/>
                  </a:lnTo>
                  <a:lnTo>
                    <a:pt x="118351" y="22860"/>
                  </a:lnTo>
                  <a:lnTo>
                    <a:pt x="113741" y="25400"/>
                  </a:lnTo>
                  <a:lnTo>
                    <a:pt x="110680" y="27940"/>
                  </a:lnTo>
                  <a:lnTo>
                    <a:pt x="109524" y="27940"/>
                  </a:lnTo>
                  <a:lnTo>
                    <a:pt x="108724" y="29210"/>
                  </a:lnTo>
                  <a:lnTo>
                    <a:pt x="106857" y="30480"/>
                  </a:lnTo>
                  <a:lnTo>
                    <a:pt x="106044" y="30480"/>
                  </a:lnTo>
                  <a:lnTo>
                    <a:pt x="103390" y="31750"/>
                  </a:lnTo>
                  <a:lnTo>
                    <a:pt x="102615" y="33020"/>
                  </a:lnTo>
                  <a:lnTo>
                    <a:pt x="101790" y="34290"/>
                  </a:lnTo>
                  <a:lnTo>
                    <a:pt x="100291" y="34290"/>
                  </a:lnTo>
                  <a:lnTo>
                    <a:pt x="98742" y="36830"/>
                  </a:lnTo>
                  <a:lnTo>
                    <a:pt x="97154" y="36830"/>
                  </a:lnTo>
                  <a:lnTo>
                    <a:pt x="96418" y="38100"/>
                  </a:lnTo>
                  <a:lnTo>
                    <a:pt x="95986" y="38100"/>
                  </a:lnTo>
                  <a:lnTo>
                    <a:pt x="96723" y="39370"/>
                  </a:lnTo>
                  <a:lnTo>
                    <a:pt x="96304" y="40640"/>
                  </a:lnTo>
                  <a:lnTo>
                    <a:pt x="95872" y="40640"/>
                  </a:lnTo>
                  <a:lnTo>
                    <a:pt x="94310" y="43180"/>
                  </a:lnTo>
                  <a:lnTo>
                    <a:pt x="92443" y="43180"/>
                  </a:lnTo>
                  <a:lnTo>
                    <a:pt x="91617" y="44450"/>
                  </a:lnTo>
                  <a:lnTo>
                    <a:pt x="90093" y="45720"/>
                  </a:lnTo>
                  <a:lnTo>
                    <a:pt x="138290" y="45720"/>
                  </a:lnTo>
                  <a:lnTo>
                    <a:pt x="140550" y="44450"/>
                  </a:lnTo>
                  <a:lnTo>
                    <a:pt x="141008" y="43180"/>
                  </a:lnTo>
                  <a:lnTo>
                    <a:pt x="141084" y="41910"/>
                  </a:lnTo>
                  <a:lnTo>
                    <a:pt x="141820" y="41910"/>
                  </a:lnTo>
                  <a:lnTo>
                    <a:pt x="141858" y="40640"/>
                  </a:lnTo>
                  <a:lnTo>
                    <a:pt x="141541" y="39370"/>
                  </a:lnTo>
                  <a:lnTo>
                    <a:pt x="140525" y="36830"/>
                  </a:lnTo>
                  <a:lnTo>
                    <a:pt x="140715" y="33020"/>
                  </a:lnTo>
                  <a:lnTo>
                    <a:pt x="140055" y="31750"/>
                  </a:lnTo>
                  <a:lnTo>
                    <a:pt x="141884" y="31750"/>
                  </a:lnTo>
                  <a:lnTo>
                    <a:pt x="142316" y="30480"/>
                  </a:lnTo>
                  <a:lnTo>
                    <a:pt x="142341" y="29210"/>
                  </a:lnTo>
                  <a:lnTo>
                    <a:pt x="141719" y="27940"/>
                  </a:lnTo>
                  <a:lnTo>
                    <a:pt x="141008" y="26670"/>
                  </a:lnTo>
                  <a:lnTo>
                    <a:pt x="140334" y="25400"/>
                  </a:lnTo>
                  <a:lnTo>
                    <a:pt x="138531" y="22860"/>
                  </a:lnTo>
                  <a:lnTo>
                    <a:pt x="136728" y="21590"/>
                  </a:lnTo>
                  <a:lnTo>
                    <a:pt x="134111" y="21590"/>
                  </a:lnTo>
                  <a:lnTo>
                    <a:pt x="132638" y="20320"/>
                  </a:lnTo>
                  <a:close/>
                </a:path>
                <a:path w="283209" h="278129">
                  <a:moveTo>
                    <a:pt x="211226" y="35560"/>
                  </a:moveTo>
                  <a:lnTo>
                    <a:pt x="190652" y="35560"/>
                  </a:lnTo>
                  <a:lnTo>
                    <a:pt x="190601" y="36830"/>
                  </a:lnTo>
                  <a:lnTo>
                    <a:pt x="190982" y="38100"/>
                  </a:lnTo>
                  <a:lnTo>
                    <a:pt x="212648" y="38100"/>
                  </a:lnTo>
                  <a:lnTo>
                    <a:pt x="211226" y="35560"/>
                  </a:lnTo>
                  <a:close/>
                </a:path>
                <a:path w="283209" h="278129">
                  <a:moveTo>
                    <a:pt x="211988" y="34290"/>
                  </a:moveTo>
                  <a:lnTo>
                    <a:pt x="190703" y="34290"/>
                  </a:lnTo>
                  <a:lnTo>
                    <a:pt x="191096" y="35560"/>
                  </a:lnTo>
                  <a:lnTo>
                    <a:pt x="211264" y="35560"/>
                  </a:lnTo>
                  <a:lnTo>
                    <a:pt x="211988" y="34290"/>
                  </a:lnTo>
                  <a:close/>
                </a:path>
                <a:path w="283209" h="278129">
                  <a:moveTo>
                    <a:pt x="214934" y="19050"/>
                  </a:moveTo>
                  <a:lnTo>
                    <a:pt x="189890" y="19050"/>
                  </a:lnTo>
                  <a:lnTo>
                    <a:pt x="190207" y="20320"/>
                  </a:lnTo>
                  <a:lnTo>
                    <a:pt x="190068" y="22860"/>
                  </a:lnTo>
                  <a:lnTo>
                    <a:pt x="190449" y="24130"/>
                  </a:lnTo>
                  <a:lnTo>
                    <a:pt x="190385" y="25400"/>
                  </a:lnTo>
                  <a:lnTo>
                    <a:pt x="189928" y="26670"/>
                  </a:lnTo>
                  <a:lnTo>
                    <a:pt x="189522" y="27940"/>
                  </a:lnTo>
                  <a:lnTo>
                    <a:pt x="189471" y="29210"/>
                  </a:lnTo>
                  <a:lnTo>
                    <a:pt x="188633" y="31750"/>
                  </a:lnTo>
                  <a:lnTo>
                    <a:pt x="188594" y="33020"/>
                  </a:lnTo>
                  <a:lnTo>
                    <a:pt x="190042" y="33020"/>
                  </a:lnTo>
                  <a:lnTo>
                    <a:pt x="190715" y="34290"/>
                  </a:lnTo>
                  <a:lnTo>
                    <a:pt x="215061" y="34290"/>
                  </a:lnTo>
                  <a:lnTo>
                    <a:pt x="215823" y="33020"/>
                  </a:lnTo>
                  <a:lnTo>
                    <a:pt x="215226" y="30480"/>
                  </a:lnTo>
                  <a:lnTo>
                    <a:pt x="215252" y="29210"/>
                  </a:lnTo>
                  <a:lnTo>
                    <a:pt x="214934" y="29210"/>
                  </a:lnTo>
                  <a:lnTo>
                    <a:pt x="214591" y="26670"/>
                  </a:lnTo>
                  <a:lnTo>
                    <a:pt x="215747" y="26670"/>
                  </a:lnTo>
                  <a:lnTo>
                    <a:pt x="216915" y="25400"/>
                  </a:lnTo>
                  <a:lnTo>
                    <a:pt x="217309" y="24130"/>
                  </a:lnTo>
                  <a:lnTo>
                    <a:pt x="216636" y="22860"/>
                  </a:lnTo>
                  <a:lnTo>
                    <a:pt x="216293" y="21590"/>
                  </a:lnTo>
                  <a:lnTo>
                    <a:pt x="215290" y="20320"/>
                  </a:lnTo>
                  <a:lnTo>
                    <a:pt x="214541" y="20320"/>
                  </a:lnTo>
                  <a:lnTo>
                    <a:pt x="214934" y="19050"/>
                  </a:lnTo>
                  <a:close/>
                </a:path>
                <a:path w="283209" h="278129">
                  <a:moveTo>
                    <a:pt x="53835" y="27940"/>
                  </a:moveTo>
                  <a:lnTo>
                    <a:pt x="50876" y="27940"/>
                  </a:lnTo>
                  <a:lnTo>
                    <a:pt x="51981" y="29210"/>
                  </a:lnTo>
                  <a:lnTo>
                    <a:pt x="53835" y="27940"/>
                  </a:lnTo>
                  <a:close/>
                </a:path>
                <a:path w="283209" h="278129">
                  <a:moveTo>
                    <a:pt x="77393" y="27940"/>
                  </a:moveTo>
                  <a:lnTo>
                    <a:pt x="73647" y="27940"/>
                  </a:lnTo>
                  <a:lnTo>
                    <a:pt x="75095" y="29210"/>
                  </a:lnTo>
                  <a:lnTo>
                    <a:pt x="77000" y="29210"/>
                  </a:lnTo>
                  <a:lnTo>
                    <a:pt x="77393" y="27940"/>
                  </a:lnTo>
                  <a:close/>
                </a:path>
                <a:path w="283209" h="278129">
                  <a:moveTo>
                    <a:pt x="78270" y="25400"/>
                  </a:moveTo>
                  <a:lnTo>
                    <a:pt x="49504" y="25400"/>
                  </a:lnTo>
                  <a:lnTo>
                    <a:pt x="49479" y="26670"/>
                  </a:lnTo>
                  <a:lnTo>
                    <a:pt x="49796" y="26670"/>
                  </a:lnTo>
                  <a:lnTo>
                    <a:pt x="49758" y="27940"/>
                  </a:lnTo>
                  <a:lnTo>
                    <a:pt x="77419" y="27940"/>
                  </a:lnTo>
                  <a:lnTo>
                    <a:pt x="78270" y="25400"/>
                  </a:lnTo>
                  <a:close/>
                </a:path>
                <a:path w="283209" h="278129">
                  <a:moveTo>
                    <a:pt x="78663" y="16510"/>
                  </a:moveTo>
                  <a:lnTo>
                    <a:pt x="46151" y="16510"/>
                  </a:lnTo>
                  <a:lnTo>
                    <a:pt x="46100" y="17780"/>
                  </a:lnTo>
                  <a:lnTo>
                    <a:pt x="45656" y="19050"/>
                  </a:lnTo>
                  <a:lnTo>
                    <a:pt x="45999" y="20320"/>
                  </a:lnTo>
                  <a:lnTo>
                    <a:pt x="46367" y="20320"/>
                  </a:lnTo>
                  <a:lnTo>
                    <a:pt x="47434" y="21590"/>
                  </a:lnTo>
                  <a:lnTo>
                    <a:pt x="48132" y="21590"/>
                  </a:lnTo>
                  <a:lnTo>
                    <a:pt x="48069" y="22860"/>
                  </a:lnTo>
                  <a:lnTo>
                    <a:pt x="47675" y="24130"/>
                  </a:lnTo>
                  <a:lnTo>
                    <a:pt x="47637" y="25400"/>
                  </a:lnTo>
                  <a:lnTo>
                    <a:pt x="79425" y="25400"/>
                  </a:lnTo>
                  <a:lnTo>
                    <a:pt x="79501" y="22860"/>
                  </a:lnTo>
                  <a:lnTo>
                    <a:pt x="79921" y="21590"/>
                  </a:lnTo>
                  <a:lnTo>
                    <a:pt x="79984" y="20320"/>
                  </a:lnTo>
                  <a:lnTo>
                    <a:pt x="79717" y="17780"/>
                  </a:lnTo>
                  <a:lnTo>
                    <a:pt x="78663" y="16510"/>
                  </a:lnTo>
                  <a:close/>
                </a:path>
                <a:path w="283209" h="278129">
                  <a:moveTo>
                    <a:pt x="128193" y="20320"/>
                  </a:moveTo>
                  <a:lnTo>
                    <a:pt x="125171" y="20320"/>
                  </a:lnTo>
                  <a:lnTo>
                    <a:pt x="122542" y="21590"/>
                  </a:lnTo>
                  <a:lnTo>
                    <a:pt x="120256" y="21590"/>
                  </a:lnTo>
                  <a:lnTo>
                    <a:pt x="120230" y="22860"/>
                  </a:lnTo>
                  <a:lnTo>
                    <a:pt x="131089" y="22860"/>
                  </a:lnTo>
                  <a:lnTo>
                    <a:pt x="131098" y="22623"/>
                  </a:lnTo>
                  <a:lnTo>
                    <a:pt x="129641" y="21590"/>
                  </a:lnTo>
                  <a:lnTo>
                    <a:pt x="128193" y="20320"/>
                  </a:lnTo>
                  <a:close/>
                </a:path>
                <a:path w="283209" h="278129">
                  <a:moveTo>
                    <a:pt x="131098" y="22623"/>
                  </a:moveTo>
                  <a:lnTo>
                    <a:pt x="131089" y="22860"/>
                  </a:lnTo>
                  <a:lnTo>
                    <a:pt x="131432" y="22860"/>
                  </a:lnTo>
                  <a:lnTo>
                    <a:pt x="131098" y="22623"/>
                  </a:lnTo>
                  <a:close/>
                </a:path>
                <a:path w="283209" h="278129">
                  <a:moveTo>
                    <a:pt x="214490" y="12700"/>
                  </a:moveTo>
                  <a:lnTo>
                    <a:pt x="187921" y="12700"/>
                  </a:lnTo>
                  <a:lnTo>
                    <a:pt x="188658" y="13970"/>
                  </a:lnTo>
                  <a:lnTo>
                    <a:pt x="188569" y="15240"/>
                  </a:lnTo>
                  <a:lnTo>
                    <a:pt x="188912" y="16510"/>
                  </a:lnTo>
                  <a:lnTo>
                    <a:pt x="190347" y="16510"/>
                  </a:lnTo>
                  <a:lnTo>
                    <a:pt x="190284" y="19050"/>
                  </a:lnTo>
                  <a:lnTo>
                    <a:pt x="214960" y="19050"/>
                  </a:lnTo>
                  <a:lnTo>
                    <a:pt x="215391" y="17780"/>
                  </a:lnTo>
                  <a:lnTo>
                    <a:pt x="215074" y="16510"/>
                  </a:lnTo>
                  <a:lnTo>
                    <a:pt x="215125" y="15240"/>
                  </a:lnTo>
                  <a:lnTo>
                    <a:pt x="214490" y="12700"/>
                  </a:lnTo>
                  <a:close/>
                </a:path>
                <a:path w="283209" h="278129">
                  <a:moveTo>
                    <a:pt x="77685" y="12700"/>
                  </a:moveTo>
                  <a:lnTo>
                    <a:pt x="45554" y="12700"/>
                  </a:lnTo>
                  <a:lnTo>
                    <a:pt x="46901" y="16510"/>
                  </a:lnTo>
                  <a:lnTo>
                    <a:pt x="77901" y="16510"/>
                  </a:lnTo>
                  <a:lnTo>
                    <a:pt x="77977" y="15240"/>
                  </a:lnTo>
                  <a:lnTo>
                    <a:pt x="77685" y="12700"/>
                  </a:lnTo>
                  <a:close/>
                </a:path>
                <a:path w="283209" h="278129">
                  <a:moveTo>
                    <a:pt x="74612" y="6350"/>
                  </a:moveTo>
                  <a:lnTo>
                    <a:pt x="48437" y="6350"/>
                  </a:lnTo>
                  <a:lnTo>
                    <a:pt x="48031" y="7620"/>
                  </a:lnTo>
                  <a:lnTo>
                    <a:pt x="47205" y="8890"/>
                  </a:lnTo>
                  <a:lnTo>
                    <a:pt x="46824" y="10160"/>
                  </a:lnTo>
                  <a:lnTo>
                    <a:pt x="47142" y="10160"/>
                  </a:lnTo>
                  <a:lnTo>
                    <a:pt x="47091" y="11430"/>
                  </a:lnTo>
                  <a:lnTo>
                    <a:pt x="46316" y="12700"/>
                  </a:lnTo>
                  <a:lnTo>
                    <a:pt x="77355" y="12700"/>
                  </a:lnTo>
                  <a:lnTo>
                    <a:pt x="76288" y="11430"/>
                  </a:lnTo>
                  <a:lnTo>
                    <a:pt x="75958" y="8890"/>
                  </a:lnTo>
                  <a:lnTo>
                    <a:pt x="75336" y="7620"/>
                  </a:lnTo>
                  <a:lnTo>
                    <a:pt x="74612" y="6350"/>
                  </a:lnTo>
                  <a:close/>
                </a:path>
                <a:path w="283209" h="278129">
                  <a:moveTo>
                    <a:pt x="201968" y="7620"/>
                  </a:moveTo>
                  <a:lnTo>
                    <a:pt x="191884" y="7620"/>
                  </a:lnTo>
                  <a:lnTo>
                    <a:pt x="189585" y="10160"/>
                  </a:lnTo>
                  <a:lnTo>
                    <a:pt x="189166" y="10160"/>
                  </a:lnTo>
                  <a:lnTo>
                    <a:pt x="187959" y="12700"/>
                  </a:lnTo>
                  <a:lnTo>
                    <a:pt x="214096" y="12700"/>
                  </a:lnTo>
                  <a:lnTo>
                    <a:pt x="213410" y="11430"/>
                  </a:lnTo>
                  <a:lnTo>
                    <a:pt x="208140" y="11430"/>
                  </a:lnTo>
                  <a:lnTo>
                    <a:pt x="206768" y="8890"/>
                  </a:lnTo>
                  <a:lnTo>
                    <a:pt x="202679" y="8890"/>
                  </a:lnTo>
                  <a:lnTo>
                    <a:pt x="201968" y="7620"/>
                  </a:lnTo>
                  <a:close/>
                </a:path>
                <a:path w="283209" h="278129">
                  <a:moveTo>
                    <a:pt x="205333" y="7620"/>
                  </a:moveTo>
                  <a:lnTo>
                    <a:pt x="204215" y="7620"/>
                  </a:lnTo>
                  <a:lnTo>
                    <a:pt x="203060" y="8890"/>
                  </a:lnTo>
                  <a:lnTo>
                    <a:pt x="206082" y="8890"/>
                  </a:lnTo>
                  <a:lnTo>
                    <a:pt x="205333" y="7620"/>
                  </a:lnTo>
                  <a:close/>
                </a:path>
                <a:path w="283209" h="278129">
                  <a:moveTo>
                    <a:pt x="199415" y="6350"/>
                  </a:moveTo>
                  <a:lnTo>
                    <a:pt x="194944" y="6350"/>
                  </a:lnTo>
                  <a:lnTo>
                    <a:pt x="193789" y="7620"/>
                  </a:lnTo>
                  <a:lnTo>
                    <a:pt x="200926" y="7620"/>
                  </a:lnTo>
                  <a:lnTo>
                    <a:pt x="199415" y="6350"/>
                  </a:lnTo>
                  <a:close/>
                </a:path>
                <a:path w="283209" h="278129">
                  <a:moveTo>
                    <a:pt x="60274" y="0"/>
                  </a:moveTo>
                  <a:lnTo>
                    <a:pt x="58089" y="0"/>
                  </a:lnTo>
                  <a:lnTo>
                    <a:pt x="58013" y="2540"/>
                  </a:lnTo>
                  <a:lnTo>
                    <a:pt x="56108" y="2540"/>
                  </a:lnTo>
                  <a:lnTo>
                    <a:pt x="54927" y="3810"/>
                  </a:lnTo>
                  <a:lnTo>
                    <a:pt x="54152" y="5080"/>
                  </a:lnTo>
                  <a:lnTo>
                    <a:pt x="53695" y="6350"/>
                  </a:lnTo>
                  <a:lnTo>
                    <a:pt x="73913" y="6350"/>
                  </a:lnTo>
                  <a:lnTo>
                    <a:pt x="72389" y="5080"/>
                  </a:lnTo>
                  <a:lnTo>
                    <a:pt x="71691" y="5080"/>
                  </a:lnTo>
                  <a:lnTo>
                    <a:pt x="70281" y="3810"/>
                  </a:lnTo>
                  <a:lnTo>
                    <a:pt x="68110" y="1270"/>
                  </a:lnTo>
                  <a:lnTo>
                    <a:pt x="61772" y="1270"/>
                  </a:lnTo>
                  <a:lnTo>
                    <a:pt x="60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10840301" y="7824726"/>
              <a:ext cx="283210" cy="278765"/>
            </a:xfrm>
            <a:custGeom>
              <a:avLst/>
              <a:gdLst/>
              <a:ahLst/>
              <a:cxnLst/>
              <a:rect l="l" t="t" r="r" b="b"/>
              <a:pathLst>
                <a:path w="283209" h="278765">
                  <a:moveTo>
                    <a:pt x="19367" y="64808"/>
                  </a:moveTo>
                  <a:lnTo>
                    <a:pt x="20993" y="61556"/>
                  </a:lnTo>
                  <a:lnTo>
                    <a:pt x="25666" y="48298"/>
                  </a:lnTo>
                  <a:lnTo>
                    <a:pt x="28422" y="45034"/>
                  </a:lnTo>
                  <a:lnTo>
                    <a:pt x="29260" y="43586"/>
                  </a:lnTo>
                  <a:lnTo>
                    <a:pt x="30073" y="42494"/>
                  </a:lnTo>
                  <a:lnTo>
                    <a:pt x="31559" y="42557"/>
                  </a:lnTo>
                  <a:lnTo>
                    <a:pt x="32677" y="42608"/>
                  </a:lnTo>
                  <a:lnTo>
                    <a:pt x="33820" y="42303"/>
                  </a:lnTo>
                  <a:lnTo>
                    <a:pt x="34569" y="41567"/>
                  </a:lnTo>
                  <a:lnTo>
                    <a:pt x="35344" y="41236"/>
                  </a:lnTo>
                  <a:lnTo>
                    <a:pt x="37655" y="39852"/>
                  </a:lnTo>
                  <a:lnTo>
                    <a:pt x="39179" y="39154"/>
                  </a:lnTo>
                  <a:lnTo>
                    <a:pt x="41033" y="38874"/>
                  </a:lnTo>
                  <a:lnTo>
                    <a:pt x="41452" y="38544"/>
                  </a:lnTo>
                  <a:lnTo>
                    <a:pt x="43675" y="38227"/>
                  </a:lnTo>
                  <a:lnTo>
                    <a:pt x="46761" y="36525"/>
                  </a:lnTo>
                  <a:lnTo>
                    <a:pt x="47497" y="36144"/>
                  </a:lnTo>
                  <a:lnTo>
                    <a:pt x="48285" y="35814"/>
                  </a:lnTo>
                  <a:lnTo>
                    <a:pt x="49060" y="35496"/>
                  </a:lnTo>
                  <a:lnTo>
                    <a:pt x="50901" y="35572"/>
                  </a:lnTo>
                  <a:lnTo>
                    <a:pt x="51282" y="35229"/>
                  </a:lnTo>
                  <a:lnTo>
                    <a:pt x="51307" y="34467"/>
                  </a:lnTo>
                  <a:lnTo>
                    <a:pt x="51777" y="33007"/>
                  </a:lnTo>
                  <a:lnTo>
                    <a:pt x="52577" y="31140"/>
                  </a:lnTo>
                  <a:lnTo>
                    <a:pt x="53759" y="30073"/>
                  </a:lnTo>
                  <a:lnTo>
                    <a:pt x="54165" y="30086"/>
                  </a:lnTo>
                  <a:lnTo>
                    <a:pt x="54559" y="29387"/>
                  </a:lnTo>
                  <a:lnTo>
                    <a:pt x="54571" y="28981"/>
                  </a:lnTo>
                  <a:lnTo>
                    <a:pt x="54622" y="27901"/>
                  </a:lnTo>
                  <a:lnTo>
                    <a:pt x="53835" y="28232"/>
                  </a:lnTo>
                  <a:lnTo>
                    <a:pt x="51981" y="28511"/>
                  </a:lnTo>
                  <a:lnTo>
                    <a:pt x="50876" y="28105"/>
                  </a:lnTo>
                  <a:lnTo>
                    <a:pt x="50101" y="28067"/>
                  </a:lnTo>
                  <a:lnTo>
                    <a:pt x="49758" y="27698"/>
                  </a:lnTo>
                  <a:lnTo>
                    <a:pt x="49796" y="26924"/>
                  </a:lnTo>
                  <a:lnTo>
                    <a:pt x="49479" y="26149"/>
                  </a:lnTo>
                  <a:lnTo>
                    <a:pt x="49504" y="25425"/>
                  </a:lnTo>
                  <a:lnTo>
                    <a:pt x="47637" y="24942"/>
                  </a:lnTo>
                  <a:lnTo>
                    <a:pt x="47675" y="23863"/>
                  </a:lnTo>
                  <a:lnTo>
                    <a:pt x="48069" y="23114"/>
                  </a:lnTo>
                  <a:lnTo>
                    <a:pt x="48132" y="21628"/>
                  </a:lnTo>
                  <a:lnTo>
                    <a:pt x="47434" y="21196"/>
                  </a:lnTo>
                  <a:lnTo>
                    <a:pt x="46354" y="20066"/>
                  </a:lnTo>
                  <a:lnTo>
                    <a:pt x="45999" y="20053"/>
                  </a:lnTo>
                  <a:lnTo>
                    <a:pt x="45656" y="18503"/>
                  </a:lnTo>
                  <a:lnTo>
                    <a:pt x="46100" y="17805"/>
                  </a:lnTo>
                  <a:lnTo>
                    <a:pt x="46151" y="16675"/>
                  </a:lnTo>
                  <a:lnTo>
                    <a:pt x="46520" y="16344"/>
                  </a:lnTo>
                  <a:lnTo>
                    <a:pt x="46901" y="15951"/>
                  </a:lnTo>
                  <a:lnTo>
                    <a:pt x="45554" y="12915"/>
                  </a:lnTo>
                  <a:lnTo>
                    <a:pt x="46316" y="12954"/>
                  </a:lnTo>
                  <a:lnTo>
                    <a:pt x="47091" y="11506"/>
                  </a:lnTo>
                  <a:lnTo>
                    <a:pt x="47142" y="10375"/>
                  </a:lnTo>
                  <a:lnTo>
                    <a:pt x="46824" y="9601"/>
                  </a:lnTo>
                  <a:lnTo>
                    <a:pt x="47205" y="8902"/>
                  </a:lnTo>
                  <a:lnTo>
                    <a:pt x="48031" y="7810"/>
                  </a:lnTo>
                  <a:lnTo>
                    <a:pt x="48437" y="6692"/>
                  </a:lnTo>
                  <a:lnTo>
                    <a:pt x="48818" y="5943"/>
                  </a:lnTo>
                  <a:lnTo>
                    <a:pt x="49580" y="6337"/>
                  </a:lnTo>
                  <a:lnTo>
                    <a:pt x="50342" y="6375"/>
                  </a:lnTo>
                  <a:lnTo>
                    <a:pt x="52946" y="6489"/>
                  </a:lnTo>
                  <a:lnTo>
                    <a:pt x="53301" y="6502"/>
                  </a:lnTo>
                  <a:lnTo>
                    <a:pt x="53695" y="5803"/>
                  </a:lnTo>
                  <a:lnTo>
                    <a:pt x="54152" y="4699"/>
                  </a:lnTo>
                  <a:lnTo>
                    <a:pt x="54927" y="3238"/>
                  </a:lnTo>
                  <a:lnTo>
                    <a:pt x="56108" y="2171"/>
                  </a:lnTo>
                  <a:lnTo>
                    <a:pt x="57238" y="1866"/>
                  </a:lnTo>
                  <a:lnTo>
                    <a:pt x="58013" y="1892"/>
                  </a:lnTo>
                  <a:lnTo>
                    <a:pt x="58089" y="0"/>
                  </a:lnTo>
                  <a:lnTo>
                    <a:pt x="58788" y="393"/>
                  </a:lnTo>
                  <a:lnTo>
                    <a:pt x="60274" y="457"/>
                  </a:lnTo>
                  <a:lnTo>
                    <a:pt x="61772" y="1295"/>
                  </a:lnTo>
                  <a:lnTo>
                    <a:pt x="62877" y="1701"/>
                  </a:lnTo>
                  <a:lnTo>
                    <a:pt x="63614" y="1371"/>
                  </a:lnTo>
                  <a:lnTo>
                    <a:pt x="64769" y="660"/>
                  </a:lnTo>
                  <a:lnTo>
                    <a:pt x="65100" y="1435"/>
                  </a:lnTo>
                  <a:lnTo>
                    <a:pt x="66217" y="1485"/>
                  </a:lnTo>
                  <a:lnTo>
                    <a:pt x="66992" y="1524"/>
                  </a:lnTo>
                  <a:lnTo>
                    <a:pt x="68110" y="1574"/>
                  </a:lnTo>
                  <a:lnTo>
                    <a:pt x="69189" y="2743"/>
                  </a:lnTo>
                  <a:lnTo>
                    <a:pt x="70281" y="3505"/>
                  </a:lnTo>
                  <a:lnTo>
                    <a:pt x="71691" y="5105"/>
                  </a:lnTo>
                  <a:lnTo>
                    <a:pt x="72389" y="5499"/>
                  </a:lnTo>
                  <a:lnTo>
                    <a:pt x="73913" y="5918"/>
                  </a:lnTo>
                  <a:lnTo>
                    <a:pt x="74612" y="6362"/>
                  </a:lnTo>
                  <a:lnTo>
                    <a:pt x="75336" y="7112"/>
                  </a:lnTo>
                  <a:lnTo>
                    <a:pt x="75653" y="8255"/>
                  </a:lnTo>
                  <a:lnTo>
                    <a:pt x="75958" y="9385"/>
                  </a:lnTo>
                  <a:lnTo>
                    <a:pt x="76288" y="11239"/>
                  </a:lnTo>
                  <a:lnTo>
                    <a:pt x="77355" y="12420"/>
                  </a:lnTo>
                  <a:lnTo>
                    <a:pt x="77685" y="13208"/>
                  </a:lnTo>
                  <a:lnTo>
                    <a:pt x="77977" y="14693"/>
                  </a:lnTo>
                  <a:lnTo>
                    <a:pt x="77939" y="15468"/>
                  </a:lnTo>
                  <a:lnTo>
                    <a:pt x="77901" y="16586"/>
                  </a:lnTo>
                  <a:lnTo>
                    <a:pt x="78663" y="16624"/>
                  </a:lnTo>
                  <a:lnTo>
                    <a:pt x="79755" y="17386"/>
                  </a:lnTo>
                  <a:lnTo>
                    <a:pt x="80098" y="17818"/>
                  </a:lnTo>
                  <a:lnTo>
                    <a:pt x="79717" y="18148"/>
                  </a:lnTo>
                  <a:lnTo>
                    <a:pt x="79984" y="20421"/>
                  </a:lnTo>
                  <a:lnTo>
                    <a:pt x="79921" y="21894"/>
                  </a:lnTo>
                  <a:lnTo>
                    <a:pt x="79514" y="23012"/>
                  </a:lnTo>
                  <a:lnTo>
                    <a:pt x="79425" y="24841"/>
                  </a:lnTo>
                  <a:lnTo>
                    <a:pt x="79006" y="25234"/>
                  </a:lnTo>
                  <a:lnTo>
                    <a:pt x="78270" y="25565"/>
                  </a:lnTo>
                  <a:lnTo>
                    <a:pt x="77419" y="27368"/>
                  </a:lnTo>
                  <a:lnTo>
                    <a:pt x="77393" y="28143"/>
                  </a:lnTo>
                  <a:lnTo>
                    <a:pt x="77000" y="28892"/>
                  </a:lnTo>
                  <a:lnTo>
                    <a:pt x="76619" y="29235"/>
                  </a:lnTo>
                  <a:lnTo>
                    <a:pt x="75095" y="29159"/>
                  </a:lnTo>
                  <a:lnTo>
                    <a:pt x="73647" y="28333"/>
                  </a:lnTo>
                  <a:lnTo>
                    <a:pt x="73253" y="29083"/>
                  </a:lnTo>
                  <a:lnTo>
                    <a:pt x="73190" y="30568"/>
                  </a:lnTo>
                  <a:lnTo>
                    <a:pt x="72783" y="31673"/>
                  </a:lnTo>
                  <a:lnTo>
                    <a:pt x="73139" y="31686"/>
                  </a:lnTo>
                  <a:lnTo>
                    <a:pt x="73799" y="32842"/>
                  </a:lnTo>
                  <a:lnTo>
                    <a:pt x="76352" y="35560"/>
                  </a:lnTo>
                  <a:lnTo>
                    <a:pt x="78066" y="38252"/>
                  </a:lnTo>
                  <a:lnTo>
                    <a:pt x="78803" y="39052"/>
                  </a:lnTo>
                  <a:lnTo>
                    <a:pt x="86055" y="44234"/>
                  </a:lnTo>
                  <a:lnTo>
                    <a:pt x="87515" y="44653"/>
                  </a:lnTo>
                  <a:lnTo>
                    <a:pt x="88620" y="45059"/>
                  </a:lnTo>
                  <a:lnTo>
                    <a:pt x="89331" y="45453"/>
                  </a:lnTo>
                  <a:lnTo>
                    <a:pt x="90093" y="45491"/>
                  </a:lnTo>
                  <a:lnTo>
                    <a:pt x="91617" y="44475"/>
                  </a:lnTo>
                  <a:lnTo>
                    <a:pt x="92443" y="43383"/>
                  </a:lnTo>
                  <a:lnTo>
                    <a:pt x="94310" y="42697"/>
                  </a:lnTo>
                  <a:lnTo>
                    <a:pt x="95872" y="40932"/>
                  </a:lnTo>
                  <a:lnTo>
                    <a:pt x="96304" y="40538"/>
                  </a:lnTo>
                  <a:lnTo>
                    <a:pt x="96723" y="39065"/>
                  </a:lnTo>
                  <a:lnTo>
                    <a:pt x="95986" y="38265"/>
                  </a:lnTo>
                  <a:lnTo>
                    <a:pt x="96418" y="37934"/>
                  </a:lnTo>
                  <a:lnTo>
                    <a:pt x="97154" y="37249"/>
                  </a:lnTo>
                  <a:lnTo>
                    <a:pt x="98742" y="36195"/>
                  </a:lnTo>
                  <a:lnTo>
                    <a:pt x="100291" y="34721"/>
                  </a:lnTo>
                  <a:lnTo>
                    <a:pt x="101790" y="34429"/>
                  </a:lnTo>
                  <a:lnTo>
                    <a:pt x="102615" y="32981"/>
                  </a:lnTo>
                  <a:lnTo>
                    <a:pt x="103390" y="31889"/>
                  </a:lnTo>
                  <a:lnTo>
                    <a:pt x="106044" y="30873"/>
                  </a:lnTo>
                  <a:lnTo>
                    <a:pt x="106857" y="29781"/>
                  </a:lnTo>
                  <a:lnTo>
                    <a:pt x="108724" y="29146"/>
                  </a:lnTo>
                  <a:lnTo>
                    <a:pt x="109524" y="28422"/>
                  </a:lnTo>
                  <a:lnTo>
                    <a:pt x="110680" y="27698"/>
                  </a:lnTo>
                  <a:lnTo>
                    <a:pt x="113741" y="25641"/>
                  </a:lnTo>
                  <a:lnTo>
                    <a:pt x="116065" y="24206"/>
                  </a:lnTo>
                  <a:lnTo>
                    <a:pt x="118351" y="23228"/>
                  </a:lnTo>
                  <a:lnTo>
                    <a:pt x="118732" y="22834"/>
                  </a:lnTo>
                  <a:lnTo>
                    <a:pt x="120230" y="22542"/>
                  </a:lnTo>
                  <a:lnTo>
                    <a:pt x="120256" y="21767"/>
                  </a:lnTo>
                  <a:lnTo>
                    <a:pt x="120065" y="21043"/>
                  </a:lnTo>
                  <a:lnTo>
                    <a:pt x="121056" y="21094"/>
                  </a:lnTo>
                  <a:lnTo>
                    <a:pt x="122542" y="21158"/>
                  </a:lnTo>
                  <a:lnTo>
                    <a:pt x="125171" y="20866"/>
                  </a:lnTo>
                  <a:lnTo>
                    <a:pt x="126301" y="20548"/>
                  </a:lnTo>
                  <a:lnTo>
                    <a:pt x="128193" y="20637"/>
                  </a:lnTo>
                  <a:lnTo>
                    <a:pt x="129641" y="21475"/>
                  </a:lnTo>
                  <a:lnTo>
                    <a:pt x="131432" y="22669"/>
                  </a:lnTo>
                  <a:lnTo>
                    <a:pt x="131089" y="22250"/>
                  </a:lnTo>
                  <a:lnTo>
                    <a:pt x="131140" y="21120"/>
                  </a:lnTo>
                  <a:lnTo>
                    <a:pt x="131190" y="20053"/>
                  </a:lnTo>
                  <a:lnTo>
                    <a:pt x="131940" y="20447"/>
                  </a:lnTo>
                  <a:lnTo>
                    <a:pt x="132638" y="20828"/>
                  </a:lnTo>
                  <a:lnTo>
                    <a:pt x="134111" y="21259"/>
                  </a:lnTo>
                  <a:lnTo>
                    <a:pt x="135216" y="21717"/>
                  </a:lnTo>
                  <a:lnTo>
                    <a:pt x="136728" y="22136"/>
                  </a:lnTo>
                  <a:lnTo>
                    <a:pt x="138531" y="22987"/>
                  </a:lnTo>
                  <a:lnTo>
                    <a:pt x="140334" y="25260"/>
                  </a:lnTo>
                  <a:lnTo>
                    <a:pt x="141008" y="26060"/>
                  </a:lnTo>
                  <a:lnTo>
                    <a:pt x="141719" y="27584"/>
                  </a:lnTo>
                  <a:lnTo>
                    <a:pt x="142341" y="29502"/>
                  </a:lnTo>
                  <a:lnTo>
                    <a:pt x="142316" y="30213"/>
                  </a:lnTo>
                  <a:lnTo>
                    <a:pt x="141884" y="31737"/>
                  </a:lnTo>
                  <a:lnTo>
                    <a:pt x="141516" y="32080"/>
                  </a:lnTo>
                  <a:lnTo>
                    <a:pt x="140055" y="31648"/>
                  </a:lnTo>
                  <a:lnTo>
                    <a:pt x="140715" y="32753"/>
                  </a:lnTo>
                  <a:lnTo>
                    <a:pt x="140690" y="33528"/>
                  </a:lnTo>
                  <a:lnTo>
                    <a:pt x="140614" y="35001"/>
                  </a:lnTo>
                  <a:lnTo>
                    <a:pt x="140550" y="36487"/>
                  </a:lnTo>
                  <a:lnTo>
                    <a:pt x="140525" y="37249"/>
                  </a:lnTo>
                  <a:lnTo>
                    <a:pt x="141541" y="39547"/>
                  </a:lnTo>
                  <a:lnTo>
                    <a:pt x="141858" y="40690"/>
                  </a:lnTo>
                  <a:lnTo>
                    <a:pt x="141820" y="41402"/>
                  </a:lnTo>
                  <a:lnTo>
                    <a:pt x="141084" y="41783"/>
                  </a:lnTo>
                  <a:lnTo>
                    <a:pt x="141008" y="43624"/>
                  </a:lnTo>
                  <a:lnTo>
                    <a:pt x="140550" y="44729"/>
                  </a:lnTo>
                  <a:lnTo>
                    <a:pt x="138290" y="46113"/>
                  </a:lnTo>
                  <a:lnTo>
                    <a:pt x="138950" y="47269"/>
                  </a:lnTo>
                  <a:lnTo>
                    <a:pt x="138226" y="47599"/>
                  </a:lnTo>
                  <a:lnTo>
                    <a:pt x="138112" y="50253"/>
                  </a:lnTo>
                  <a:lnTo>
                    <a:pt x="138061" y="51320"/>
                  </a:lnTo>
                  <a:lnTo>
                    <a:pt x="137210" y="53187"/>
                  </a:lnTo>
                  <a:lnTo>
                    <a:pt x="137515" y="54317"/>
                  </a:lnTo>
                  <a:lnTo>
                    <a:pt x="137896" y="55054"/>
                  </a:lnTo>
                  <a:lnTo>
                    <a:pt x="138544" y="56616"/>
                  </a:lnTo>
                  <a:lnTo>
                    <a:pt x="140030" y="56680"/>
                  </a:lnTo>
                  <a:lnTo>
                    <a:pt x="141516" y="57873"/>
                  </a:lnTo>
                  <a:lnTo>
                    <a:pt x="143268" y="59791"/>
                  </a:lnTo>
                  <a:lnTo>
                    <a:pt x="143611" y="60172"/>
                  </a:lnTo>
                  <a:lnTo>
                    <a:pt x="143560" y="61290"/>
                  </a:lnTo>
                  <a:lnTo>
                    <a:pt x="144284" y="62458"/>
                  </a:lnTo>
                  <a:lnTo>
                    <a:pt x="146837" y="63690"/>
                  </a:lnTo>
                  <a:lnTo>
                    <a:pt x="147980" y="63385"/>
                  </a:lnTo>
                  <a:lnTo>
                    <a:pt x="149440" y="63804"/>
                  </a:lnTo>
                  <a:lnTo>
                    <a:pt x="150914" y="64223"/>
                  </a:lnTo>
                  <a:lnTo>
                    <a:pt x="151980" y="65405"/>
                  </a:lnTo>
                  <a:lnTo>
                    <a:pt x="153073" y="66217"/>
                  </a:lnTo>
                  <a:lnTo>
                    <a:pt x="153771" y="67729"/>
                  </a:lnTo>
                  <a:lnTo>
                    <a:pt x="153695" y="69621"/>
                  </a:lnTo>
                  <a:lnTo>
                    <a:pt x="153987" y="71120"/>
                  </a:lnTo>
                  <a:lnTo>
                    <a:pt x="154724" y="71869"/>
                  </a:lnTo>
                  <a:lnTo>
                    <a:pt x="154647" y="73406"/>
                  </a:lnTo>
                  <a:lnTo>
                    <a:pt x="155295" y="75272"/>
                  </a:lnTo>
                  <a:lnTo>
                    <a:pt x="155994" y="76784"/>
                  </a:lnTo>
                  <a:lnTo>
                    <a:pt x="156298" y="77927"/>
                  </a:lnTo>
                  <a:lnTo>
                    <a:pt x="157327" y="80225"/>
                  </a:lnTo>
                  <a:lnTo>
                    <a:pt x="157645" y="81000"/>
                  </a:lnTo>
                  <a:lnTo>
                    <a:pt x="158457" y="79921"/>
                  </a:lnTo>
                  <a:lnTo>
                    <a:pt x="159308" y="78054"/>
                  </a:lnTo>
                  <a:lnTo>
                    <a:pt x="160502" y="76631"/>
                  </a:lnTo>
                  <a:lnTo>
                    <a:pt x="161277" y="75171"/>
                  </a:lnTo>
                  <a:lnTo>
                    <a:pt x="162115" y="73723"/>
                  </a:lnTo>
                  <a:lnTo>
                    <a:pt x="163385" y="70408"/>
                  </a:lnTo>
                  <a:lnTo>
                    <a:pt x="164198" y="68186"/>
                  </a:lnTo>
                  <a:lnTo>
                    <a:pt x="166674" y="63068"/>
                  </a:lnTo>
                  <a:lnTo>
                    <a:pt x="169087" y="59448"/>
                  </a:lnTo>
                  <a:lnTo>
                    <a:pt x="169951" y="56108"/>
                  </a:lnTo>
                  <a:lnTo>
                    <a:pt x="171602" y="53568"/>
                  </a:lnTo>
                  <a:lnTo>
                    <a:pt x="172389" y="51752"/>
                  </a:lnTo>
                  <a:lnTo>
                    <a:pt x="173583" y="50266"/>
                  </a:lnTo>
                  <a:lnTo>
                    <a:pt x="174764" y="49199"/>
                  </a:lnTo>
                  <a:lnTo>
                    <a:pt x="175539" y="48869"/>
                  </a:lnTo>
                  <a:lnTo>
                    <a:pt x="180073" y="47231"/>
                  </a:lnTo>
                  <a:lnTo>
                    <a:pt x="180441" y="47955"/>
                  </a:lnTo>
                  <a:lnTo>
                    <a:pt x="181178" y="47637"/>
                  </a:lnTo>
                  <a:lnTo>
                    <a:pt x="182676" y="47345"/>
                  </a:lnTo>
                  <a:lnTo>
                    <a:pt x="183819" y="46977"/>
                  </a:lnTo>
                  <a:lnTo>
                    <a:pt x="185381" y="45212"/>
                  </a:lnTo>
                  <a:lnTo>
                    <a:pt x="186956" y="44157"/>
                  </a:lnTo>
                  <a:lnTo>
                    <a:pt x="188086" y="44196"/>
                  </a:lnTo>
                  <a:lnTo>
                    <a:pt x="189153" y="44246"/>
                  </a:lnTo>
                  <a:lnTo>
                    <a:pt x="190258" y="44653"/>
                  </a:lnTo>
                  <a:lnTo>
                    <a:pt x="191084" y="43561"/>
                  </a:lnTo>
                  <a:lnTo>
                    <a:pt x="191134" y="42443"/>
                  </a:lnTo>
                  <a:lnTo>
                    <a:pt x="191973" y="40640"/>
                  </a:lnTo>
                  <a:lnTo>
                    <a:pt x="192722" y="39903"/>
                  </a:lnTo>
                  <a:lnTo>
                    <a:pt x="192735" y="39547"/>
                  </a:lnTo>
                  <a:lnTo>
                    <a:pt x="190919" y="39103"/>
                  </a:lnTo>
                  <a:lnTo>
                    <a:pt x="190957" y="38341"/>
                  </a:lnTo>
                  <a:lnTo>
                    <a:pt x="190538" y="38315"/>
                  </a:lnTo>
                  <a:lnTo>
                    <a:pt x="190982" y="37617"/>
                  </a:lnTo>
                  <a:lnTo>
                    <a:pt x="190601" y="36842"/>
                  </a:lnTo>
                  <a:lnTo>
                    <a:pt x="190652" y="35712"/>
                  </a:lnTo>
                  <a:lnTo>
                    <a:pt x="191096" y="34963"/>
                  </a:lnTo>
                  <a:lnTo>
                    <a:pt x="190703" y="34594"/>
                  </a:lnTo>
                  <a:lnTo>
                    <a:pt x="190715" y="34226"/>
                  </a:lnTo>
                  <a:lnTo>
                    <a:pt x="190042" y="33439"/>
                  </a:lnTo>
                  <a:lnTo>
                    <a:pt x="189268" y="33401"/>
                  </a:lnTo>
                  <a:lnTo>
                    <a:pt x="188912" y="33388"/>
                  </a:lnTo>
                  <a:lnTo>
                    <a:pt x="188594" y="32651"/>
                  </a:lnTo>
                  <a:lnTo>
                    <a:pt x="188633" y="31534"/>
                  </a:lnTo>
                  <a:lnTo>
                    <a:pt x="189052" y="30416"/>
                  </a:lnTo>
                  <a:lnTo>
                    <a:pt x="189471" y="28956"/>
                  </a:lnTo>
                  <a:lnTo>
                    <a:pt x="189522" y="27825"/>
                  </a:lnTo>
                  <a:lnTo>
                    <a:pt x="189928" y="26720"/>
                  </a:lnTo>
                  <a:lnTo>
                    <a:pt x="189941" y="26365"/>
                  </a:lnTo>
                  <a:lnTo>
                    <a:pt x="190385" y="25615"/>
                  </a:lnTo>
                  <a:lnTo>
                    <a:pt x="190411" y="24853"/>
                  </a:lnTo>
                  <a:lnTo>
                    <a:pt x="190436" y="24485"/>
                  </a:lnTo>
                  <a:lnTo>
                    <a:pt x="190449" y="24130"/>
                  </a:lnTo>
                  <a:lnTo>
                    <a:pt x="190068" y="23355"/>
                  </a:lnTo>
                  <a:lnTo>
                    <a:pt x="190118" y="22225"/>
                  </a:lnTo>
                  <a:lnTo>
                    <a:pt x="190157" y="21513"/>
                  </a:lnTo>
                  <a:lnTo>
                    <a:pt x="190207" y="20383"/>
                  </a:lnTo>
                  <a:lnTo>
                    <a:pt x="189890" y="19240"/>
                  </a:lnTo>
                  <a:lnTo>
                    <a:pt x="190284" y="18491"/>
                  </a:lnTo>
                  <a:lnTo>
                    <a:pt x="190322" y="17780"/>
                  </a:lnTo>
                  <a:lnTo>
                    <a:pt x="190347" y="17018"/>
                  </a:lnTo>
                  <a:lnTo>
                    <a:pt x="189674" y="16217"/>
                  </a:lnTo>
                  <a:lnTo>
                    <a:pt x="188912" y="15824"/>
                  </a:lnTo>
                  <a:lnTo>
                    <a:pt x="188569" y="15455"/>
                  </a:lnTo>
                  <a:lnTo>
                    <a:pt x="188620" y="14325"/>
                  </a:lnTo>
                  <a:lnTo>
                    <a:pt x="188658" y="13563"/>
                  </a:lnTo>
                  <a:lnTo>
                    <a:pt x="187921" y="12814"/>
                  </a:lnTo>
                  <a:lnTo>
                    <a:pt x="187959" y="12052"/>
                  </a:lnTo>
                  <a:lnTo>
                    <a:pt x="189166" y="10261"/>
                  </a:lnTo>
                  <a:lnTo>
                    <a:pt x="189585" y="9867"/>
                  </a:lnTo>
                  <a:lnTo>
                    <a:pt x="190728" y="8432"/>
                  </a:lnTo>
                  <a:lnTo>
                    <a:pt x="191884" y="7759"/>
                  </a:lnTo>
                  <a:lnTo>
                    <a:pt x="192671" y="7391"/>
                  </a:lnTo>
                  <a:lnTo>
                    <a:pt x="193789" y="7442"/>
                  </a:lnTo>
                  <a:lnTo>
                    <a:pt x="194944" y="6769"/>
                  </a:lnTo>
                  <a:lnTo>
                    <a:pt x="196824" y="6083"/>
                  </a:lnTo>
                  <a:lnTo>
                    <a:pt x="197929" y="6489"/>
                  </a:lnTo>
                  <a:lnTo>
                    <a:pt x="199415" y="6553"/>
                  </a:lnTo>
                  <a:lnTo>
                    <a:pt x="200926" y="7035"/>
                  </a:lnTo>
                  <a:lnTo>
                    <a:pt x="201612" y="7785"/>
                  </a:lnTo>
                  <a:lnTo>
                    <a:pt x="201968" y="7797"/>
                  </a:lnTo>
                  <a:lnTo>
                    <a:pt x="202679" y="8953"/>
                  </a:lnTo>
                  <a:lnTo>
                    <a:pt x="203060" y="8610"/>
                  </a:lnTo>
                  <a:lnTo>
                    <a:pt x="204215" y="7899"/>
                  </a:lnTo>
                  <a:lnTo>
                    <a:pt x="205333" y="7950"/>
                  </a:lnTo>
                  <a:lnTo>
                    <a:pt x="206082" y="8382"/>
                  </a:lnTo>
                  <a:lnTo>
                    <a:pt x="206768" y="9131"/>
                  </a:lnTo>
                  <a:lnTo>
                    <a:pt x="208140" y="11341"/>
                  </a:lnTo>
                  <a:lnTo>
                    <a:pt x="207797" y="11430"/>
                  </a:lnTo>
                  <a:lnTo>
                    <a:pt x="208203" y="11442"/>
                  </a:lnTo>
                  <a:lnTo>
                    <a:pt x="208940" y="11125"/>
                  </a:lnTo>
                  <a:lnTo>
                    <a:pt x="209715" y="10744"/>
                  </a:lnTo>
                  <a:lnTo>
                    <a:pt x="210438" y="10782"/>
                  </a:lnTo>
                  <a:lnTo>
                    <a:pt x="211543" y="11239"/>
                  </a:lnTo>
                  <a:lnTo>
                    <a:pt x="212648" y="11645"/>
                  </a:lnTo>
                  <a:lnTo>
                    <a:pt x="213410" y="11684"/>
                  </a:lnTo>
                  <a:lnTo>
                    <a:pt x="214096" y="12471"/>
                  </a:lnTo>
                  <a:lnTo>
                    <a:pt x="214490" y="12852"/>
                  </a:lnTo>
                  <a:lnTo>
                    <a:pt x="214795" y="13995"/>
                  </a:lnTo>
                  <a:lnTo>
                    <a:pt x="215125" y="14719"/>
                  </a:lnTo>
                  <a:lnTo>
                    <a:pt x="215074" y="15849"/>
                  </a:lnTo>
                  <a:lnTo>
                    <a:pt x="215391" y="18110"/>
                  </a:lnTo>
                  <a:lnTo>
                    <a:pt x="214960" y="18453"/>
                  </a:lnTo>
                  <a:lnTo>
                    <a:pt x="214934" y="19215"/>
                  </a:lnTo>
                  <a:lnTo>
                    <a:pt x="214541" y="19964"/>
                  </a:lnTo>
                  <a:lnTo>
                    <a:pt x="215290" y="20358"/>
                  </a:lnTo>
                  <a:lnTo>
                    <a:pt x="216293" y="21894"/>
                  </a:lnTo>
                  <a:lnTo>
                    <a:pt x="216687" y="22263"/>
                  </a:lnTo>
                  <a:lnTo>
                    <a:pt x="216636" y="23393"/>
                  </a:lnTo>
                  <a:lnTo>
                    <a:pt x="217309" y="24549"/>
                  </a:lnTo>
                  <a:lnTo>
                    <a:pt x="216915" y="25298"/>
                  </a:lnTo>
                  <a:lnTo>
                    <a:pt x="216547" y="25641"/>
                  </a:lnTo>
                  <a:lnTo>
                    <a:pt x="215747" y="26365"/>
                  </a:lnTo>
                  <a:lnTo>
                    <a:pt x="215010" y="26695"/>
                  </a:lnTo>
                  <a:lnTo>
                    <a:pt x="214591" y="27038"/>
                  </a:lnTo>
                  <a:lnTo>
                    <a:pt x="214934" y="28536"/>
                  </a:lnTo>
                  <a:lnTo>
                    <a:pt x="215252" y="29311"/>
                  </a:lnTo>
                  <a:lnTo>
                    <a:pt x="215226" y="30086"/>
                  </a:lnTo>
                  <a:lnTo>
                    <a:pt x="215531" y="31229"/>
                  </a:lnTo>
                  <a:lnTo>
                    <a:pt x="215823" y="32715"/>
                  </a:lnTo>
                  <a:lnTo>
                    <a:pt x="215811" y="33083"/>
                  </a:lnTo>
                  <a:lnTo>
                    <a:pt x="215061" y="33820"/>
                  </a:lnTo>
                  <a:lnTo>
                    <a:pt x="212420" y="34417"/>
                  </a:lnTo>
                  <a:lnTo>
                    <a:pt x="211988" y="34810"/>
                  </a:lnTo>
                  <a:lnTo>
                    <a:pt x="211264" y="35128"/>
                  </a:lnTo>
                  <a:lnTo>
                    <a:pt x="211226" y="35852"/>
                  </a:lnTo>
                  <a:lnTo>
                    <a:pt x="212648" y="37439"/>
                  </a:lnTo>
                  <a:lnTo>
                    <a:pt x="213359" y="38608"/>
                  </a:lnTo>
                  <a:lnTo>
                    <a:pt x="214045" y="39344"/>
                  </a:lnTo>
                  <a:lnTo>
                    <a:pt x="214756" y="40513"/>
                  </a:lnTo>
                  <a:lnTo>
                    <a:pt x="215442" y="41300"/>
                  </a:lnTo>
                  <a:lnTo>
                    <a:pt x="216865" y="43980"/>
                  </a:lnTo>
                  <a:lnTo>
                    <a:pt x="217919" y="45504"/>
                  </a:lnTo>
                  <a:lnTo>
                    <a:pt x="218249" y="46291"/>
                  </a:lnTo>
                  <a:lnTo>
                    <a:pt x="218960" y="46329"/>
                  </a:lnTo>
                  <a:lnTo>
                    <a:pt x="220052" y="47091"/>
                  </a:lnTo>
                  <a:lnTo>
                    <a:pt x="221932" y="47523"/>
                  </a:lnTo>
                  <a:lnTo>
                    <a:pt x="222630" y="47967"/>
                  </a:lnTo>
                  <a:lnTo>
                    <a:pt x="224497" y="48412"/>
                  </a:lnTo>
                  <a:lnTo>
                    <a:pt x="225628" y="48463"/>
                  </a:lnTo>
                  <a:lnTo>
                    <a:pt x="227088" y="48882"/>
                  </a:lnTo>
                  <a:lnTo>
                    <a:pt x="228536" y="49707"/>
                  </a:lnTo>
                  <a:lnTo>
                    <a:pt x="229285" y="50101"/>
                  </a:lnTo>
                  <a:lnTo>
                    <a:pt x="230720" y="51295"/>
                  </a:lnTo>
                  <a:lnTo>
                    <a:pt x="231444" y="52451"/>
                  </a:lnTo>
                  <a:lnTo>
                    <a:pt x="231711" y="54356"/>
                  </a:lnTo>
                  <a:lnTo>
                    <a:pt x="232041" y="55092"/>
                  </a:lnTo>
                  <a:lnTo>
                    <a:pt x="232422" y="55867"/>
                  </a:lnTo>
                  <a:lnTo>
                    <a:pt x="233464" y="56629"/>
                  </a:lnTo>
                  <a:lnTo>
                    <a:pt x="234175" y="57797"/>
                  </a:lnTo>
                  <a:lnTo>
                    <a:pt x="238378" y="64731"/>
                  </a:lnTo>
                  <a:lnTo>
                    <a:pt x="238709" y="65468"/>
                  </a:lnTo>
                  <a:lnTo>
                    <a:pt x="239369" y="67741"/>
                  </a:lnTo>
                  <a:lnTo>
                    <a:pt x="240360" y="69684"/>
                  </a:lnTo>
                  <a:lnTo>
                    <a:pt x="241084" y="70789"/>
                  </a:lnTo>
                  <a:lnTo>
                    <a:pt x="242125" y="72732"/>
                  </a:lnTo>
                  <a:lnTo>
                    <a:pt x="243243" y="72783"/>
                  </a:lnTo>
                  <a:lnTo>
                    <a:pt x="244843" y="70243"/>
                  </a:lnTo>
                  <a:lnTo>
                    <a:pt x="245198" y="70256"/>
                  </a:lnTo>
                  <a:lnTo>
                    <a:pt x="245617" y="69913"/>
                  </a:lnTo>
                  <a:lnTo>
                    <a:pt x="246341" y="69951"/>
                  </a:lnTo>
                  <a:lnTo>
                    <a:pt x="247421" y="71069"/>
                  </a:lnTo>
                  <a:lnTo>
                    <a:pt x="247484" y="69583"/>
                  </a:lnTo>
                  <a:lnTo>
                    <a:pt x="248284" y="68910"/>
                  </a:lnTo>
                  <a:lnTo>
                    <a:pt x="248665" y="68148"/>
                  </a:lnTo>
                  <a:lnTo>
                    <a:pt x="249491" y="67068"/>
                  </a:lnTo>
                  <a:lnTo>
                    <a:pt x="251726" y="66040"/>
                  </a:lnTo>
                  <a:lnTo>
                    <a:pt x="252577" y="64223"/>
                  </a:lnTo>
                  <a:lnTo>
                    <a:pt x="253377" y="63500"/>
                  </a:lnTo>
                  <a:lnTo>
                    <a:pt x="254139" y="62407"/>
                  </a:lnTo>
                  <a:lnTo>
                    <a:pt x="254965" y="61315"/>
                  </a:lnTo>
                  <a:lnTo>
                    <a:pt x="255371" y="60210"/>
                  </a:lnTo>
                  <a:lnTo>
                    <a:pt x="256539" y="59182"/>
                  </a:lnTo>
                  <a:lnTo>
                    <a:pt x="256908" y="58788"/>
                  </a:lnTo>
                  <a:lnTo>
                    <a:pt x="257682" y="58826"/>
                  </a:lnTo>
                  <a:lnTo>
                    <a:pt x="258533" y="57023"/>
                  </a:lnTo>
                  <a:lnTo>
                    <a:pt x="259295" y="55918"/>
                  </a:lnTo>
                  <a:lnTo>
                    <a:pt x="260070" y="55600"/>
                  </a:lnTo>
                  <a:lnTo>
                    <a:pt x="261200" y="55651"/>
                  </a:lnTo>
                  <a:lnTo>
                    <a:pt x="261594" y="54902"/>
                  </a:lnTo>
                  <a:lnTo>
                    <a:pt x="262991" y="48615"/>
                  </a:lnTo>
                  <a:lnTo>
                    <a:pt x="263410" y="47142"/>
                  </a:lnTo>
                  <a:lnTo>
                    <a:pt x="263436" y="46736"/>
                  </a:lnTo>
                  <a:lnTo>
                    <a:pt x="264960" y="45681"/>
                  </a:lnTo>
                  <a:lnTo>
                    <a:pt x="266522" y="45034"/>
                  </a:lnTo>
                  <a:lnTo>
                    <a:pt x="266915" y="44272"/>
                  </a:lnTo>
                  <a:lnTo>
                    <a:pt x="267652" y="43954"/>
                  </a:lnTo>
                  <a:lnTo>
                    <a:pt x="268516" y="41732"/>
                  </a:lnTo>
                  <a:lnTo>
                    <a:pt x="269671" y="41071"/>
                  </a:lnTo>
                  <a:lnTo>
                    <a:pt x="270865" y="39585"/>
                  </a:lnTo>
                  <a:lnTo>
                    <a:pt x="272033" y="38519"/>
                  </a:lnTo>
                  <a:lnTo>
                    <a:pt x="272389" y="38531"/>
                  </a:lnTo>
                  <a:lnTo>
                    <a:pt x="273850" y="39001"/>
                  </a:lnTo>
                  <a:lnTo>
                    <a:pt x="274243" y="39382"/>
                  </a:lnTo>
                  <a:lnTo>
                    <a:pt x="274231" y="39738"/>
                  </a:lnTo>
                  <a:lnTo>
                    <a:pt x="273786" y="40487"/>
                  </a:lnTo>
                  <a:lnTo>
                    <a:pt x="273405" y="41236"/>
                  </a:lnTo>
                  <a:lnTo>
                    <a:pt x="273024" y="41579"/>
                  </a:lnTo>
                  <a:lnTo>
                    <a:pt x="272592" y="42278"/>
                  </a:lnTo>
                  <a:lnTo>
                    <a:pt x="272211" y="42672"/>
                  </a:lnTo>
                  <a:lnTo>
                    <a:pt x="272199" y="43027"/>
                  </a:lnTo>
                  <a:lnTo>
                    <a:pt x="272173" y="43383"/>
                  </a:lnTo>
                  <a:lnTo>
                    <a:pt x="272148" y="44145"/>
                  </a:lnTo>
                  <a:lnTo>
                    <a:pt x="272110" y="44919"/>
                  </a:lnTo>
                  <a:lnTo>
                    <a:pt x="272059" y="45986"/>
                  </a:lnTo>
                  <a:lnTo>
                    <a:pt x="272046" y="46393"/>
                  </a:lnTo>
                  <a:lnTo>
                    <a:pt x="272427" y="45999"/>
                  </a:lnTo>
                  <a:lnTo>
                    <a:pt x="272859" y="45300"/>
                  </a:lnTo>
                  <a:lnTo>
                    <a:pt x="273253" y="44551"/>
                  </a:lnTo>
                  <a:lnTo>
                    <a:pt x="273646" y="43853"/>
                  </a:lnTo>
                  <a:lnTo>
                    <a:pt x="274421" y="43484"/>
                  </a:lnTo>
                  <a:lnTo>
                    <a:pt x="275577" y="42811"/>
                  </a:lnTo>
                  <a:lnTo>
                    <a:pt x="275958" y="42418"/>
                  </a:lnTo>
                  <a:lnTo>
                    <a:pt x="276326" y="42075"/>
                  </a:lnTo>
                  <a:lnTo>
                    <a:pt x="276758" y="41744"/>
                  </a:lnTo>
                  <a:lnTo>
                    <a:pt x="276809" y="40614"/>
                  </a:lnTo>
                  <a:lnTo>
                    <a:pt x="277558" y="39878"/>
                  </a:lnTo>
                  <a:lnTo>
                    <a:pt x="278015" y="38773"/>
                  </a:lnTo>
                  <a:lnTo>
                    <a:pt x="278028" y="38417"/>
                  </a:lnTo>
                  <a:lnTo>
                    <a:pt x="278422" y="37719"/>
                  </a:lnTo>
                  <a:lnTo>
                    <a:pt x="279171" y="36982"/>
                  </a:lnTo>
                  <a:lnTo>
                    <a:pt x="279628" y="35877"/>
                  </a:lnTo>
                  <a:lnTo>
                    <a:pt x="279984" y="35890"/>
                  </a:lnTo>
                  <a:lnTo>
                    <a:pt x="281076" y="36703"/>
                  </a:lnTo>
                  <a:lnTo>
                    <a:pt x="281393" y="37439"/>
                  </a:lnTo>
                  <a:lnTo>
                    <a:pt x="281381" y="37846"/>
                  </a:lnTo>
                  <a:lnTo>
                    <a:pt x="281330" y="38925"/>
                  </a:lnTo>
                  <a:lnTo>
                    <a:pt x="281317" y="39331"/>
                  </a:lnTo>
                  <a:lnTo>
                    <a:pt x="281279" y="40043"/>
                  </a:lnTo>
                  <a:lnTo>
                    <a:pt x="281266" y="40449"/>
                  </a:lnTo>
                  <a:lnTo>
                    <a:pt x="281241" y="41173"/>
                  </a:lnTo>
                  <a:lnTo>
                    <a:pt x="281609" y="41948"/>
                  </a:lnTo>
                  <a:lnTo>
                    <a:pt x="281584" y="42672"/>
                  </a:lnTo>
                  <a:lnTo>
                    <a:pt x="281901" y="43446"/>
                  </a:lnTo>
                  <a:lnTo>
                    <a:pt x="282232" y="44234"/>
                  </a:lnTo>
                  <a:lnTo>
                    <a:pt x="282193" y="44945"/>
                  </a:lnTo>
                  <a:lnTo>
                    <a:pt x="282968" y="44983"/>
                  </a:lnTo>
                  <a:lnTo>
                    <a:pt x="282917" y="46101"/>
                  </a:lnTo>
                  <a:lnTo>
                    <a:pt x="282892" y="46469"/>
                  </a:lnTo>
                  <a:lnTo>
                    <a:pt x="282460" y="47205"/>
                  </a:lnTo>
                  <a:lnTo>
                    <a:pt x="282435" y="47574"/>
                  </a:lnTo>
                  <a:lnTo>
                    <a:pt x="282384" y="48691"/>
                  </a:lnTo>
                  <a:lnTo>
                    <a:pt x="282003" y="49441"/>
                  </a:lnTo>
                  <a:lnTo>
                    <a:pt x="281597" y="50558"/>
                  </a:lnTo>
                  <a:lnTo>
                    <a:pt x="280809" y="50876"/>
                  </a:lnTo>
                  <a:lnTo>
                    <a:pt x="280771" y="51638"/>
                  </a:lnTo>
                  <a:lnTo>
                    <a:pt x="280403" y="51981"/>
                  </a:lnTo>
                  <a:lnTo>
                    <a:pt x="279234" y="53060"/>
                  </a:lnTo>
                  <a:lnTo>
                    <a:pt x="278434" y="53746"/>
                  </a:lnTo>
                  <a:lnTo>
                    <a:pt x="277342" y="54102"/>
                  </a:lnTo>
                  <a:lnTo>
                    <a:pt x="276161" y="55181"/>
                  </a:lnTo>
                  <a:lnTo>
                    <a:pt x="274624" y="55473"/>
                  </a:lnTo>
                  <a:lnTo>
                    <a:pt x="273507" y="56184"/>
                  </a:lnTo>
                  <a:lnTo>
                    <a:pt x="271932" y="57188"/>
                  </a:lnTo>
                  <a:lnTo>
                    <a:pt x="270433" y="57543"/>
                  </a:lnTo>
                  <a:lnTo>
                    <a:pt x="269290" y="57848"/>
                  </a:lnTo>
                  <a:lnTo>
                    <a:pt x="268947" y="57467"/>
                  </a:lnTo>
                  <a:lnTo>
                    <a:pt x="266852" y="60642"/>
                  </a:lnTo>
                  <a:lnTo>
                    <a:pt x="267652" y="61506"/>
                  </a:lnTo>
                  <a:lnTo>
                    <a:pt x="267627" y="61874"/>
                  </a:lnTo>
                  <a:lnTo>
                    <a:pt x="267944" y="63004"/>
                  </a:lnTo>
                  <a:lnTo>
                    <a:pt x="268668" y="63804"/>
                  </a:lnTo>
                  <a:lnTo>
                    <a:pt x="268998" y="64541"/>
                  </a:lnTo>
                  <a:lnTo>
                    <a:pt x="269392" y="64973"/>
                  </a:lnTo>
                  <a:lnTo>
                    <a:pt x="269709" y="65697"/>
                  </a:lnTo>
                  <a:lnTo>
                    <a:pt x="269684" y="66459"/>
                  </a:lnTo>
                  <a:lnTo>
                    <a:pt x="269646" y="67233"/>
                  </a:lnTo>
                  <a:lnTo>
                    <a:pt x="269290" y="67208"/>
                  </a:lnTo>
                  <a:lnTo>
                    <a:pt x="269278" y="67576"/>
                  </a:lnTo>
                  <a:lnTo>
                    <a:pt x="268833" y="68275"/>
                  </a:lnTo>
                  <a:lnTo>
                    <a:pt x="268427" y="69380"/>
                  </a:lnTo>
                  <a:lnTo>
                    <a:pt x="267665" y="69342"/>
                  </a:lnTo>
                  <a:lnTo>
                    <a:pt x="267284" y="69735"/>
                  </a:lnTo>
                  <a:lnTo>
                    <a:pt x="266877" y="70840"/>
                  </a:lnTo>
                  <a:lnTo>
                    <a:pt x="266865" y="71208"/>
                  </a:lnTo>
                  <a:lnTo>
                    <a:pt x="266826" y="71920"/>
                  </a:lnTo>
                  <a:lnTo>
                    <a:pt x="267169" y="72339"/>
                  </a:lnTo>
                  <a:lnTo>
                    <a:pt x="267550" y="71945"/>
                  </a:lnTo>
                  <a:lnTo>
                    <a:pt x="267944" y="72377"/>
                  </a:lnTo>
                  <a:lnTo>
                    <a:pt x="267919" y="72732"/>
                  </a:lnTo>
                  <a:lnTo>
                    <a:pt x="268262" y="73113"/>
                  </a:lnTo>
                  <a:lnTo>
                    <a:pt x="268236" y="73875"/>
                  </a:lnTo>
                  <a:lnTo>
                    <a:pt x="268579" y="74244"/>
                  </a:lnTo>
                  <a:lnTo>
                    <a:pt x="268960" y="74676"/>
                  </a:lnTo>
                  <a:lnTo>
                    <a:pt x="268935" y="75387"/>
                  </a:lnTo>
                  <a:lnTo>
                    <a:pt x="269290" y="75412"/>
                  </a:lnTo>
                  <a:lnTo>
                    <a:pt x="269252" y="76174"/>
                  </a:lnTo>
                  <a:lnTo>
                    <a:pt x="269227" y="76885"/>
                  </a:lnTo>
                  <a:lnTo>
                    <a:pt x="269201" y="77292"/>
                  </a:lnTo>
                  <a:lnTo>
                    <a:pt x="257301" y="93205"/>
                  </a:lnTo>
                  <a:lnTo>
                    <a:pt x="256501" y="93891"/>
                  </a:lnTo>
                  <a:lnTo>
                    <a:pt x="254965" y="94945"/>
                  </a:lnTo>
                  <a:lnTo>
                    <a:pt x="253822" y="95313"/>
                  </a:lnTo>
                  <a:lnTo>
                    <a:pt x="253453" y="95656"/>
                  </a:lnTo>
                  <a:lnTo>
                    <a:pt x="252272" y="97078"/>
                  </a:lnTo>
                  <a:lnTo>
                    <a:pt x="251078" y="98513"/>
                  </a:lnTo>
                  <a:lnTo>
                    <a:pt x="249897" y="99593"/>
                  </a:lnTo>
                  <a:lnTo>
                    <a:pt x="246824" y="102069"/>
                  </a:lnTo>
                  <a:lnTo>
                    <a:pt x="245719" y="101663"/>
                  </a:lnTo>
                  <a:lnTo>
                    <a:pt x="245389" y="100876"/>
                  </a:lnTo>
                  <a:lnTo>
                    <a:pt x="245427" y="100164"/>
                  </a:lnTo>
                  <a:lnTo>
                    <a:pt x="245021" y="100139"/>
                  </a:lnTo>
                  <a:lnTo>
                    <a:pt x="244690" y="99364"/>
                  </a:lnTo>
                  <a:lnTo>
                    <a:pt x="243585" y="98958"/>
                  </a:lnTo>
                  <a:lnTo>
                    <a:pt x="241007" y="98069"/>
                  </a:lnTo>
                  <a:lnTo>
                    <a:pt x="239560" y="97294"/>
                  </a:lnTo>
                  <a:lnTo>
                    <a:pt x="238823" y="96494"/>
                  </a:lnTo>
                  <a:lnTo>
                    <a:pt x="237756" y="95326"/>
                  </a:lnTo>
                  <a:lnTo>
                    <a:pt x="236677" y="94145"/>
                  </a:lnTo>
                  <a:lnTo>
                    <a:pt x="236715" y="93433"/>
                  </a:lnTo>
                  <a:lnTo>
                    <a:pt x="236385" y="92646"/>
                  </a:lnTo>
                  <a:lnTo>
                    <a:pt x="235686" y="91135"/>
                  </a:lnTo>
                  <a:lnTo>
                    <a:pt x="235343" y="90766"/>
                  </a:lnTo>
                  <a:lnTo>
                    <a:pt x="235369" y="89992"/>
                  </a:lnTo>
                  <a:lnTo>
                    <a:pt x="234289" y="89179"/>
                  </a:lnTo>
                  <a:lnTo>
                    <a:pt x="232829" y="88404"/>
                  </a:lnTo>
                  <a:lnTo>
                    <a:pt x="231749" y="87579"/>
                  </a:lnTo>
                  <a:lnTo>
                    <a:pt x="231063" y="86829"/>
                  </a:lnTo>
                  <a:lnTo>
                    <a:pt x="229984" y="85661"/>
                  </a:lnTo>
                  <a:lnTo>
                    <a:pt x="228930" y="84137"/>
                  </a:lnTo>
                  <a:lnTo>
                    <a:pt x="228904" y="84493"/>
                  </a:lnTo>
                  <a:lnTo>
                    <a:pt x="228396" y="86715"/>
                  </a:lnTo>
                  <a:lnTo>
                    <a:pt x="227266" y="88150"/>
                  </a:lnTo>
                  <a:lnTo>
                    <a:pt x="227215" y="89281"/>
                  </a:lnTo>
                  <a:lnTo>
                    <a:pt x="227139" y="91122"/>
                  </a:lnTo>
                  <a:lnTo>
                    <a:pt x="226631" y="93345"/>
                  </a:lnTo>
                  <a:lnTo>
                    <a:pt x="226580" y="94475"/>
                  </a:lnTo>
                  <a:lnTo>
                    <a:pt x="226504" y="96316"/>
                  </a:lnTo>
                  <a:lnTo>
                    <a:pt x="226402" y="98564"/>
                  </a:lnTo>
                  <a:lnTo>
                    <a:pt x="226339" y="100037"/>
                  </a:lnTo>
                  <a:lnTo>
                    <a:pt x="226694" y="101180"/>
                  </a:lnTo>
                  <a:lnTo>
                    <a:pt x="226987" y="102730"/>
                  </a:lnTo>
                  <a:lnTo>
                    <a:pt x="227279" y="104228"/>
                  </a:lnTo>
                  <a:lnTo>
                    <a:pt x="227558" y="106083"/>
                  </a:lnTo>
                  <a:lnTo>
                    <a:pt x="227507" y="107213"/>
                  </a:lnTo>
                  <a:lnTo>
                    <a:pt x="228549" y="109143"/>
                  </a:lnTo>
                  <a:lnTo>
                    <a:pt x="229552" y="111798"/>
                  </a:lnTo>
                  <a:lnTo>
                    <a:pt x="229844" y="114427"/>
                  </a:lnTo>
                  <a:lnTo>
                    <a:pt x="230123" y="116281"/>
                  </a:lnTo>
                  <a:lnTo>
                    <a:pt x="230695" y="119684"/>
                  </a:lnTo>
                  <a:lnTo>
                    <a:pt x="231038" y="121183"/>
                  </a:lnTo>
                  <a:lnTo>
                    <a:pt x="232067" y="123482"/>
                  </a:lnTo>
                  <a:lnTo>
                    <a:pt x="233121" y="125018"/>
                  </a:lnTo>
                  <a:lnTo>
                    <a:pt x="233756" y="126936"/>
                  </a:lnTo>
                  <a:lnTo>
                    <a:pt x="233692" y="128422"/>
                  </a:lnTo>
                  <a:lnTo>
                    <a:pt x="233222" y="131013"/>
                  </a:lnTo>
                  <a:lnTo>
                    <a:pt x="233133" y="132892"/>
                  </a:lnTo>
                  <a:lnTo>
                    <a:pt x="233337" y="136639"/>
                  </a:lnTo>
                  <a:lnTo>
                    <a:pt x="233260" y="138125"/>
                  </a:lnTo>
                  <a:lnTo>
                    <a:pt x="233171" y="140373"/>
                  </a:lnTo>
                  <a:lnTo>
                    <a:pt x="232422" y="141058"/>
                  </a:lnTo>
                  <a:lnTo>
                    <a:pt x="231266" y="141770"/>
                  </a:lnTo>
                  <a:lnTo>
                    <a:pt x="230822" y="142468"/>
                  </a:lnTo>
                  <a:lnTo>
                    <a:pt x="230403" y="143992"/>
                  </a:lnTo>
                  <a:lnTo>
                    <a:pt x="230314" y="145834"/>
                  </a:lnTo>
                  <a:lnTo>
                    <a:pt x="229857" y="148056"/>
                  </a:lnTo>
                  <a:lnTo>
                    <a:pt x="229349" y="150291"/>
                  </a:lnTo>
                  <a:lnTo>
                    <a:pt x="229184" y="154025"/>
                  </a:lnTo>
                  <a:lnTo>
                    <a:pt x="228739" y="156210"/>
                  </a:lnTo>
                  <a:lnTo>
                    <a:pt x="228650" y="158089"/>
                  </a:lnTo>
                  <a:lnTo>
                    <a:pt x="228193" y="160324"/>
                  </a:lnTo>
                  <a:lnTo>
                    <a:pt x="228168" y="161036"/>
                  </a:lnTo>
                  <a:lnTo>
                    <a:pt x="226923" y="163601"/>
                  </a:lnTo>
                  <a:lnTo>
                    <a:pt x="227241" y="164744"/>
                  </a:lnTo>
                  <a:lnTo>
                    <a:pt x="227088" y="168109"/>
                  </a:lnTo>
                  <a:lnTo>
                    <a:pt x="226961" y="171069"/>
                  </a:lnTo>
                  <a:lnTo>
                    <a:pt x="226504" y="173304"/>
                  </a:lnTo>
                  <a:lnTo>
                    <a:pt x="226047" y="175539"/>
                  </a:lnTo>
                  <a:lnTo>
                    <a:pt x="225526" y="178130"/>
                  </a:lnTo>
                  <a:lnTo>
                    <a:pt x="225094" y="179590"/>
                  </a:lnTo>
                  <a:lnTo>
                    <a:pt x="224739" y="179578"/>
                  </a:lnTo>
                  <a:lnTo>
                    <a:pt x="224637" y="181825"/>
                  </a:lnTo>
                  <a:lnTo>
                    <a:pt x="224840" y="185572"/>
                  </a:lnTo>
                  <a:lnTo>
                    <a:pt x="224256" y="190766"/>
                  </a:lnTo>
                  <a:lnTo>
                    <a:pt x="224523" y="192671"/>
                  </a:lnTo>
                  <a:lnTo>
                    <a:pt x="224066" y="194906"/>
                  </a:lnTo>
                  <a:lnTo>
                    <a:pt x="222859" y="196697"/>
                  </a:lnTo>
                  <a:lnTo>
                    <a:pt x="222427" y="198577"/>
                  </a:lnTo>
                  <a:lnTo>
                    <a:pt x="221500" y="202272"/>
                  </a:lnTo>
                  <a:lnTo>
                    <a:pt x="221805" y="203403"/>
                  </a:lnTo>
                  <a:lnTo>
                    <a:pt x="222110" y="205625"/>
                  </a:lnTo>
                  <a:lnTo>
                    <a:pt x="222084" y="206387"/>
                  </a:lnTo>
                  <a:lnTo>
                    <a:pt x="221602" y="207848"/>
                  </a:lnTo>
                  <a:lnTo>
                    <a:pt x="221183" y="209321"/>
                  </a:lnTo>
                  <a:lnTo>
                    <a:pt x="221170" y="209727"/>
                  </a:lnTo>
                  <a:lnTo>
                    <a:pt x="221373" y="213067"/>
                  </a:lnTo>
                  <a:lnTo>
                    <a:pt x="222008" y="216115"/>
                  </a:lnTo>
                  <a:lnTo>
                    <a:pt x="221983" y="216827"/>
                  </a:lnTo>
                  <a:lnTo>
                    <a:pt x="221564" y="218351"/>
                  </a:lnTo>
                  <a:lnTo>
                    <a:pt x="221068" y="220167"/>
                  </a:lnTo>
                  <a:lnTo>
                    <a:pt x="221424" y="221310"/>
                  </a:lnTo>
                  <a:lnTo>
                    <a:pt x="220941" y="223126"/>
                  </a:lnTo>
                  <a:lnTo>
                    <a:pt x="220891" y="224256"/>
                  </a:lnTo>
                  <a:lnTo>
                    <a:pt x="220065" y="226834"/>
                  </a:lnTo>
                  <a:lnTo>
                    <a:pt x="219582" y="228346"/>
                  </a:lnTo>
                  <a:lnTo>
                    <a:pt x="219468" y="230949"/>
                  </a:lnTo>
                  <a:lnTo>
                    <a:pt x="219011" y="233184"/>
                  </a:lnTo>
                  <a:lnTo>
                    <a:pt x="218820" y="237629"/>
                  </a:lnTo>
                  <a:lnTo>
                    <a:pt x="218732" y="239522"/>
                  </a:lnTo>
                  <a:lnTo>
                    <a:pt x="218592" y="242836"/>
                  </a:lnTo>
                  <a:lnTo>
                    <a:pt x="218084" y="246202"/>
                  </a:lnTo>
                  <a:lnTo>
                    <a:pt x="217627" y="247307"/>
                  </a:lnTo>
                  <a:lnTo>
                    <a:pt x="217258" y="247650"/>
                  </a:lnTo>
                  <a:lnTo>
                    <a:pt x="216776" y="250240"/>
                  </a:lnTo>
                  <a:lnTo>
                    <a:pt x="216369" y="251345"/>
                  </a:lnTo>
                  <a:lnTo>
                    <a:pt x="215150" y="253542"/>
                  </a:lnTo>
                  <a:lnTo>
                    <a:pt x="213486" y="256438"/>
                  </a:lnTo>
                  <a:lnTo>
                    <a:pt x="212839" y="263169"/>
                  </a:lnTo>
                  <a:lnTo>
                    <a:pt x="212737" y="265417"/>
                  </a:lnTo>
                  <a:lnTo>
                    <a:pt x="212686" y="266534"/>
                  </a:lnTo>
                  <a:lnTo>
                    <a:pt x="213029" y="266915"/>
                  </a:lnTo>
                  <a:lnTo>
                    <a:pt x="211962" y="266865"/>
                  </a:lnTo>
                  <a:lnTo>
                    <a:pt x="211912" y="267982"/>
                  </a:lnTo>
                  <a:lnTo>
                    <a:pt x="211848" y="269468"/>
                  </a:lnTo>
                  <a:lnTo>
                    <a:pt x="211797" y="270598"/>
                  </a:lnTo>
                  <a:lnTo>
                    <a:pt x="211366" y="270941"/>
                  </a:lnTo>
                  <a:lnTo>
                    <a:pt x="210959" y="272046"/>
                  </a:lnTo>
                  <a:lnTo>
                    <a:pt x="208673" y="272707"/>
                  </a:lnTo>
                  <a:lnTo>
                    <a:pt x="206819" y="272986"/>
                  </a:lnTo>
                  <a:lnTo>
                    <a:pt x="204914" y="273265"/>
                  </a:lnTo>
                  <a:lnTo>
                    <a:pt x="203441" y="273202"/>
                  </a:lnTo>
                  <a:lnTo>
                    <a:pt x="201929" y="273545"/>
                  </a:lnTo>
                  <a:lnTo>
                    <a:pt x="200456" y="273481"/>
                  </a:lnTo>
                  <a:lnTo>
                    <a:pt x="198577" y="272986"/>
                  </a:lnTo>
                  <a:lnTo>
                    <a:pt x="197472" y="272580"/>
                  </a:lnTo>
                  <a:lnTo>
                    <a:pt x="196011" y="272161"/>
                  </a:lnTo>
                  <a:lnTo>
                    <a:pt x="196024" y="271741"/>
                  </a:lnTo>
                  <a:lnTo>
                    <a:pt x="195287" y="271005"/>
                  </a:lnTo>
                  <a:lnTo>
                    <a:pt x="195351" y="269519"/>
                  </a:lnTo>
                  <a:lnTo>
                    <a:pt x="195389" y="268744"/>
                  </a:lnTo>
                  <a:lnTo>
                    <a:pt x="195808" y="268414"/>
                  </a:lnTo>
                  <a:lnTo>
                    <a:pt x="195046" y="268376"/>
                  </a:lnTo>
                  <a:lnTo>
                    <a:pt x="194309" y="267576"/>
                  </a:lnTo>
                  <a:lnTo>
                    <a:pt x="193954" y="267563"/>
                  </a:lnTo>
                  <a:lnTo>
                    <a:pt x="193636" y="266776"/>
                  </a:lnTo>
                  <a:lnTo>
                    <a:pt x="193420" y="263448"/>
                  </a:lnTo>
                  <a:lnTo>
                    <a:pt x="193509" y="261556"/>
                  </a:lnTo>
                  <a:lnTo>
                    <a:pt x="193624" y="258940"/>
                  </a:lnTo>
                  <a:lnTo>
                    <a:pt x="194068" y="256717"/>
                  </a:lnTo>
                  <a:lnTo>
                    <a:pt x="194208" y="253746"/>
                  </a:lnTo>
                  <a:lnTo>
                    <a:pt x="194322" y="251142"/>
                  </a:lnTo>
                  <a:lnTo>
                    <a:pt x="194068" y="248526"/>
                  </a:lnTo>
                  <a:lnTo>
                    <a:pt x="194221" y="245148"/>
                  </a:lnTo>
                  <a:lnTo>
                    <a:pt x="194678" y="242912"/>
                  </a:lnTo>
                  <a:lnTo>
                    <a:pt x="194894" y="238061"/>
                  </a:lnTo>
                  <a:lnTo>
                    <a:pt x="195300" y="236956"/>
                  </a:lnTo>
                  <a:lnTo>
                    <a:pt x="196151" y="235153"/>
                  </a:lnTo>
                  <a:lnTo>
                    <a:pt x="196189" y="234022"/>
                  </a:lnTo>
                  <a:lnTo>
                    <a:pt x="197357" y="233311"/>
                  </a:lnTo>
                  <a:lnTo>
                    <a:pt x="197789" y="231482"/>
                  </a:lnTo>
                  <a:lnTo>
                    <a:pt x="198208" y="230022"/>
                  </a:lnTo>
                  <a:lnTo>
                    <a:pt x="199097" y="227444"/>
                  </a:lnTo>
                  <a:lnTo>
                    <a:pt x="199161" y="225907"/>
                  </a:lnTo>
                  <a:lnTo>
                    <a:pt x="199275" y="223304"/>
                  </a:lnTo>
                  <a:lnTo>
                    <a:pt x="199694" y="221843"/>
                  </a:lnTo>
                  <a:lnTo>
                    <a:pt x="200126" y="220370"/>
                  </a:lnTo>
                  <a:lnTo>
                    <a:pt x="200558" y="219621"/>
                  </a:lnTo>
                  <a:lnTo>
                    <a:pt x="200710" y="216306"/>
                  </a:lnTo>
                  <a:lnTo>
                    <a:pt x="201460" y="215569"/>
                  </a:lnTo>
                  <a:lnTo>
                    <a:pt x="201193" y="213309"/>
                  </a:lnTo>
                  <a:lnTo>
                    <a:pt x="201269" y="211823"/>
                  </a:lnTo>
                  <a:lnTo>
                    <a:pt x="201358" y="209575"/>
                  </a:lnTo>
                  <a:lnTo>
                    <a:pt x="201396" y="208864"/>
                  </a:lnTo>
                  <a:lnTo>
                    <a:pt x="201802" y="207746"/>
                  </a:lnTo>
                  <a:lnTo>
                    <a:pt x="202247" y="207010"/>
                  </a:lnTo>
                  <a:lnTo>
                    <a:pt x="201904" y="205498"/>
                  </a:lnTo>
                  <a:lnTo>
                    <a:pt x="201244" y="203987"/>
                  </a:lnTo>
                  <a:lnTo>
                    <a:pt x="200875" y="203212"/>
                  </a:lnTo>
                  <a:lnTo>
                    <a:pt x="203606" y="201485"/>
                  </a:lnTo>
                  <a:lnTo>
                    <a:pt x="201460" y="199136"/>
                  </a:lnTo>
                  <a:lnTo>
                    <a:pt x="202310" y="196151"/>
                  </a:lnTo>
                  <a:lnTo>
                    <a:pt x="201688" y="193929"/>
                  </a:lnTo>
                  <a:lnTo>
                    <a:pt x="201320" y="193141"/>
                  </a:lnTo>
                  <a:lnTo>
                    <a:pt x="200710" y="190500"/>
                  </a:lnTo>
                  <a:lnTo>
                    <a:pt x="200761" y="189382"/>
                  </a:lnTo>
                  <a:lnTo>
                    <a:pt x="200177" y="185254"/>
                  </a:lnTo>
                  <a:lnTo>
                    <a:pt x="200634" y="184150"/>
                  </a:lnTo>
                  <a:lnTo>
                    <a:pt x="200291" y="182651"/>
                  </a:lnTo>
                  <a:lnTo>
                    <a:pt x="200405" y="180047"/>
                  </a:lnTo>
                  <a:lnTo>
                    <a:pt x="200863" y="178943"/>
                  </a:lnTo>
                  <a:lnTo>
                    <a:pt x="200520" y="177393"/>
                  </a:lnTo>
                  <a:lnTo>
                    <a:pt x="200240" y="175539"/>
                  </a:lnTo>
                  <a:lnTo>
                    <a:pt x="199974" y="173621"/>
                  </a:lnTo>
                  <a:lnTo>
                    <a:pt x="200050" y="171792"/>
                  </a:lnTo>
                  <a:lnTo>
                    <a:pt x="199745" y="169519"/>
                  </a:lnTo>
                  <a:lnTo>
                    <a:pt x="199440" y="168021"/>
                  </a:lnTo>
                  <a:lnTo>
                    <a:pt x="199212" y="165049"/>
                  </a:lnTo>
                  <a:lnTo>
                    <a:pt x="198894" y="163144"/>
                  </a:lnTo>
                  <a:lnTo>
                    <a:pt x="198653" y="160515"/>
                  </a:lnTo>
                  <a:lnTo>
                    <a:pt x="198323" y="159727"/>
                  </a:lnTo>
                  <a:lnTo>
                    <a:pt x="198081" y="157111"/>
                  </a:lnTo>
                  <a:lnTo>
                    <a:pt x="198018" y="158597"/>
                  </a:lnTo>
                  <a:lnTo>
                    <a:pt x="197561" y="159702"/>
                  </a:lnTo>
                  <a:lnTo>
                    <a:pt x="196761" y="161556"/>
                  </a:lnTo>
                  <a:lnTo>
                    <a:pt x="196697" y="163042"/>
                  </a:lnTo>
                  <a:lnTo>
                    <a:pt x="196240" y="164147"/>
                  </a:lnTo>
                  <a:lnTo>
                    <a:pt x="196176" y="165633"/>
                  </a:lnTo>
                  <a:lnTo>
                    <a:pt x="195402" y="166725"/>
                  </a:lnTo>
                  <a:lnTo>
                    <a:pt x="191122" y="187477"/>
                  </a:lnTo>
                  <a:lnTo>
                    <a:pt x="190233" y="190042"/>
                  </a:lnTo>
                  <a:lnTo>
                    <a:pt x="190538" y="192671"/>
                  </a:lnTo>
                  <a:lnTo>
                    <a:pt x="190398" y="195630"/>
                  </a:lnTo>
                  <a:lnTo>
                    <a:pt x="190258" y="199009"/>
                  </a:lnTo>
                  <a:lnTo>
                    <a:pt x="190106" y="202374"/>
                  </a:lnTo>
                  <a:lnTo>
                    <a:pt x="189547" y="205727"/>
                  </a:lnTo>
                  <a:lnTo>
                    <a:pt x="189102" y="207911"/>
                  </a:lnTo>
                  <a:lnTo>
                    <a:pt x="188937" y="211645"/>
                  </a:lnTo>
                  <a:lnTo>
                    <a:pt x="189179" y="214261"/>
                  </a:lnTo>
                  <a:lnTo>
                    <a:pt x="188379" y="216128"/>
                  </a:lnTo>
                  <a:lnTo>
                    <a:pt x="187528" y="217932"/>
                  </a:lnTo>
                  <a:lnTo>
                    <a:pt x="188899" y="220649"/>
                  </a:lnTo>
                  <a:lnTo>
                    <a:pt x="189179" y="223634"/>
                  </a:lnTo>
                  <a:lnTo>
                    <a:pt x="189166" y="223989"/>
                  </a:lnTo>
                  <a:lnTo>
                    <a:pt x="188302" y="226199"/>
                  </a:lnTo>
                  <a:lnTo>
                    <a:pt x="187515" y="227660"/>
                  </a:lnTo>
                  <a:lnTo>
                    <a:pt x="187350" y="231381"/>
                  </a:lnTo>
                  <a:lnTo>
                    <a:pt x="187528" y="235534"/>
                  </a:lnTo>
                  <a:lnTo>
                    <a:pt x="187363" y="239268"/>
                  </a:lnTo>
                  <a:lnTo>
                    <a:pt x="187223" y="242595"/>
                  </a:lnTo>
                  <a:lnTo>
                    <a:pt x="187363" y="247459"/>
                  </a:lnTo>
                  <a:lnTo>
                    <a:pt x="187617" y="249720"/>
                  </a:lnTo>
                  <a:lnTo>
                    <a:pt x="187121" y="253085"/>
                  </a:lnTo>
                  <a:lnTo>
                    <a:pt x="186601" y="256794"/>
                  </a:lnTo>
                  <a:lnTo>
                    <a:pt x="185635" y="261200"/>
                  </a:lnTo>
                  <a:lnTo>
                    <a:pt x="184759" y="264909"/>
                  </a:lnTo>
                  <a:lnTo>
                    <a:pt x="184911" y="269417"/>
                  </a:lnTo>
                  <a:lnTo>
                    <a:pt x="182689" y="268960"/>
                  </a:lnTo>
                  <a:lnTo>
                    <a:pt x="183273" y="273075"/>
                  </a:lnTo>
                  <a:lnTo>
                    <a:pt x="183565" y="274586"/>
                  </a:lnTo>
                  <a:lnTo>
                    <a:pt x="182778" y="274904"/>
                  </a:lnTo>
                  <a:lnTo>
                    <a:pt x="182016" y="275996"/>
                  </a:lnTo>
                  <a:lnTo>
                    <a:pt x="180873" y="276352"/>
                  </a:lnTo>
                  <a:lnTo>
                    <a:pt x="180073" y="277037"/>
                  </a:lnTo>
                  <a:lnTo>
                    <a:pt x="178257" y="276606"/>
                  </a:lnTo>
                  <a:lnTo>
                    <a:pt x="177114" y="276910"/>
                  </a:lnTo>
                  <a:lnTo>
                    <a:pt x="175221" y="276821"/>
                  </a:lnTo>
                  <a:lnTo>
                    <a:pt x="173012" y="277088"/>
                  </a:lnTo>
                  <a:lnTo>
                    <a:pt x="170789" y="276275"/>
                  </a:lnTo>
                  <a:lnTo>
                    <a:pt x="170446" y="275894"/>
                  </a:lnTo>
                  <a:lnTo>
                    <a:pt x="169367" y="275082"/>
                  </a:lnTo>
                  <a:lnTo>
                    <a:pt x="168973" y="274701"/>
                  </a:lnTo>
                  <a:lnTo>
                    <a:pt x="168300" y="273558"/>
                  </a:lnTo>
                  <a:lnTo>
                    <a:pt x="168694" y="272796"/>
                  </a:lnTo>
                  <a:lnTo>
                    <a:pt x="168757" y="271322"/>
                  </a:lnTo>
                  <a:lnTo>
                    <a:pt x="169151" y="270573"/>
                  </a:lnTo>
                  <a:lnTo>
                    <a:pt x="167297" y="270903"/>
                  </a:lnTo>
                  <a:lnTo>
                    <a:pt x="167360" y="269367"/>
                  </a:lnTo>
                  <a:lnTo>
                    <a:pt x="167424" y="267881"/>
                  </a:lnTo>
                  <a:lnTo>
                    <a:pt x="166763" y="265595"/>
                  </a:lnTo>
                  <a:lnTo>
                    <a:pt x="165468" y="261086"/>
                  </a:lnTo>
                  <a:lnTo>
                    <a:pt x="165531" y="259613"/>
                  </a:lnTo>
                  <a:lnTo>
                    <a:pt x="165734" y="255117"/>
                  </a:lnTo>
                  <a:lnTo>
                    <a:pt x="166204" y="252526"/>
                  </a:lnTo>
                  <a:lnTo>
                    <a:pt x="165976" y="249542"/>
                  </a:lnTo>
                  <a:lnTo>
                    <a:pt x="166420" y="247662"/>
                  </a:lnTo>
                  <a:lnTo>
                    <a:pt x="166192" y="244690"/>
                  </a:lnTo>
                  <a:lnTo>
                    <a:pt x="165988" y="240944"/>
                  </a:lnTo>
                  <a:lnTo>
                    <a:pt x="165747" y="237197"/>
                  </a:lnTo>
                  <a:lnTo>
                    <a:pt x="166306" y="233845"/>
                  </a:lnTo>
                  <a:lnTo>
                    <a:pt x="166408" y="231597"/>
                  </a:lnTo>
                  <a:lnTo>
                    <a:pt x="166890" y="228650"/>
                  </a:lnTo>
                  <a:lnTo>
                    <a:pt x="167347" y="226415"/>
                  </a:lnTo>
                  <a:lnTo>
                    <a:pt x="168262" y="223075"/>
                  </a:lnTo>
                  <a:lnTo>
                    <a:pt x="168719" y="220840"/>
                  </a:lnTo>
                  <a:lnTo>
                    <a:pt x="168147" y="217487"/>
                  </a:lnTo>
                  <a:lnTo>
                    <a:pt x="167855" y="214858"/>
                  </a:lnTo>
                  <a:lnTo>
                    <a:pt x="169125" y="211543"/>
                  </a:lnTo>
                  <a:lnTo>
                    <a:pt x="169621" y="209664"/>
                  </a:lnTo>
                  <a:lnTo>
                    <a:pt x="170040" y="208203"/>
                  </a:lnTo>
                  <a:lnTo>
                    <a:pt x="170840" y="206400"/>
                  </a:lnTo>
                  <a:lnTo>
                    <a:pt x="172313" y="207581"/>
                  </a:lnTo>
                  <a:lnTo>
                    <a:pt x="170548" y="204901"/>
                  </a:lnTo>
                  <a:lnTo>
                    <a:pt x="169900" y="203327"/>
                  </a:lnTo>
                  <a:lnTo>
                    <a:pt x="169163" y="202590"/>
                  </a:lnTo>
                  <a:lnTo>
                    <a:pt x="169633" y="199999"/>
                  </a:lnTo>
                  <a:lnTo>
                    <a:pt x="169710" y="198107"/>
                  </a:lnTo>
                  <a:lnTo>
                    <a:pt x="170192" y="196634"/>
                  </a:lnTo>
                  <a:lnTo>
                    <a:pt x="170268" y="194754"/>
                  </a:lnTo>
                  <a:lnTo>
                    <a:pt x="169671" y="190982"/>
                  </a:lnTo>
                  <a:lnTo>
                    <a:pt x="168744" y="186486"/>
                  </a:lnTo>
                  <a:lnTo>
                    <a:pt x="168871" y="183476"/>
                  </a:lnTo>
                  <a:lnTo>
                    <a:pt x="167970" y="178219"/>
                  </a:lnTo>
                  <a:lnTo>
                    <a:pt x="167081" y="172948"/>
                  </a:lnTo>
                  <a:lnTo>
                    <a:pt x="166954" y="167728"/>
                  </a:lnTo>
                  <a:lnTo>
                    <a:pt x="166776" y="163626"/>
                  </a:lnTo>
                  <a:lnTo>
                    <a:pt x="167246" y="160985"/>
                  </a:lnTo>
                  <a:lnTo>
                    <a:pt x="167322" y="159143"/>
                  </a:lnTo>
                  <a:lnTo>
                    <a:pt x="168973" y="155473"/>
                  </a:lnTo>
                  <a:lnTo>
                    <a:pt x="166954" y="150164"/>
                  </a:lnTo>
                  <a:lnTo>
                    <a:pt x="167906" y="146062"/>
                  </a:lnTo>
                  <a:lnTo>
                    <a:pt x="167220" y="144195"/>
                  </a:lnTo>
                  <a:lnTo>
                    <a:pt x="166484" y="144513"/>
                  </a:lnTo>
                  <a:lnTo>
                    <a:pt x="165684" y="145249"/>
                  </a:lnTo>
                  <a:lnTo>
                    <a:pt x="164960" y="145580"/>
                  </a:lnTo>
                  <a:lnTo>
                    <a:pt x="164198" y="145186"/>
                  </a:lnTo>
                  <a:lnTo>
                    <a:pt x="163855" y="144805"/>
                  </a:lnTo>
                  <a:lnTo>
                    <a:pt x="162407" y="142849"/>
                  </a:lnTo>
                  <a:lnTo>
                    <a:pt x="162115" y="141351"/>
                  </a:lnTo>
                  <a:lnTo>
                    <a:pt x="160781" y="137922"/>
                  </a:lnTo>
                  <a:lnTo>
                    <a:pt x="160489" y="136423"/>
                  </a:lnTo>
                  <a:lnTo>
                    <a:pt x="159524" y="132638"/>
                  </a:lnTo>
                  <a:lnTo>
                    <a:pt x="158559" y="129222"/>
                  </a:lnTo>
                  <a:lnTo>
                    <a:pt x="157911" y="126225"/>
                  </a:lnTo>
                  <a:lnTo>
                    <a:pt x="157937" y="125869"/>
                  </a:lnTo>
                  <a:lnTo>
                    <a:pt x="158394" y="124764"/>
                  </a:lnTo>
                  <a:lnTo>
                    <a:pt x="158000" y="124333"/>
                  </a:lnTo>
                  <a:lnTo>
                    <a:pt x="157937" y="125869"/>
                  </a:lnTo>
                  <a:lnTo>
                    <a:pt x="157530" y="126923"/>
                  </a:lnTo>
                  <a:lnTo>
                    <a:pt x="157073" y="129159"/>
                  </a:lnTo>
                  <a:lnTo>
                    <a:pt x="156248" y="130606"/>
                  </a:lnTo>
                  <a:lnTo>
                    <a:pt x="155003" y="133210"/>
                  </a:lnTo>
                  <a:lnTo>
                    <a:pt x="154152" y="136144"/>
                  </a:lnTo>
                  <a:lnTo>
                    <a:pt x="153288" y="138353"/>
                  </a:lnTo>
                  <a:lnTo>
                    <a:pt x="152018" y="141630"/>
                  </a:lnTo>
                  <a:lnTo>
                    <a:pt x="151561" y="143865"/>
                  </a:lnTo>
                  <a:lnTo>
                    <a:pt x="150698" y="146075"/>
                  </a:lnTo>
                  <a:lnTo>
                    <a:pt x="148843" y="146354"/>
                  </a:lnTo>
                  <a:lnTo>
                    <a:pt x="151371" y="181991"/>
                  </a:lnTo>
                  <a:lnTo>
                    <a:pt x="152234" y="188023"/>
                  </a:lnTo>
                  <a:lnTo>
                    <a:pt x="154647" y="200825"/>
                  </a:lnTo>
                  <a:lnTo>
                    <a:pt x="154952" y="203085"/>
                  </a:lnTo>
                  <a:lnTo>
                    <a:pt x="154927" y="203796"/>
                  </a:lnTo>
                  <a:lnTo>
                    <a:pt x="154838" y="205689"/>
                  </a:lnTo>
                  <a:lnTo>
                    <a:pt x="154368" y="207162"/>
                  </a:lnTo>
                  <a:lnTo>
                    <a:pt x="154304" y="208635"/>
                  </a:lnTo>
                  <a:lnTo>
                    <a:pt x="153860" y="210515"/>
                  </a:lnTo>
                  <a:lnTo>
                    <a:pt x="152730" y="210820"/>
                  </a:lnTo>
                  <a:lnTo>
                    <a:pt x="151599" y="210769"/>
                  </a:lnTo>
                  <a:lnTo>
                    <a:pt x="150901" y="210388"/>
                  </a:lnTo>
                  <a:lnTo>
                    <a:pt x="150152" y="209943"/>
                  </a:lnTo>
                  <a:lnTo>
                    <a:pt x="148691" y="209524"/>
                  </a:lnTo>
                  <a:lnTo>
                    <a:pt x="148640" y="210642"/>
                  </a:lnTo>
                  <a:lnTo>
                    <a:pt x="148196" y="211391"/>
                  </a:lnTo>
                  <a:lnTo>
                    <a:pt x="147421" y="212839"/>
                  </a:lnTo>
                  <a:lnTo>
                    <a:pt x="147027" y="213537"/>
                  </a:lnTo>
                  <a:lnTo>
                    <a:pt x="145872" y="214261"/>
                  </a:lnTo>
                  <a:lnTo>
                    <a:pt x="144729" y="214566"/>
                  </a:lnTo>
                  <a:lnTo>
                    <a:pt x="142468" y="214871"/>
                  </a:lnTo>
                  <a:lnTo>
                    <a:pt x="142087" y="215214"/>
                  </a:lnTo>
                  <a:lnTo>
                    <a:pt x="141173" y="218554"/>
                  </a:lnTo>
                  <a:lnTo>
                    <a:pt x="140258" y="221843"/>
                  </a:lnTo>
                  <a:lnTo>
                    <a:pt x="140487" y="225996"/>
                  </a:lnTo>
                  <a:lnTo>
                    <a:pt x="140347" y="229323"/>
                  </a:lnTo>
                  <a:lnTo>
                    <a:pt x="140207" y="232333"/>
                  </a:lnTo>
                  <a:lnTo>
                    <a:pt x="140411" y="236080"/>
                  </a:lnTo>
                  <a:lnTo>
                    <a:pt x="140563" y="240550"/>
                  </a:lnTo>
                  <a:lnTo>
                    <a:pt x="140754" y="245770"/>
                  </a:lnTo>
                  <a:lnTo>
                    <a:pt x="140614" y="248793"/>
                  </a:lnTo>
                  <a:lnTo>
                    <a:pt x="140131" y="250609"/>
                  </a:lnTo>
                  <a:lnTo>
                    <a:pt x="140042" y="252501"/>
                  </a:lnTo>
                  <a:lnTo>
                    <a:pt x="140334" y="255130"/>
                  </a:lnTo>
                  <a:lnTo>
                    <a:pt x="140220" y="257733"/>
                  </a:lnTo>
                  <a:lnTo>
                    <a:pt x="140474" y="260350"/>
                  </a:lnTo>
                  <a:lnTo>
                    <a:pt x="140792" y="261137"/>
                  </a:lnTo>
                  <a:lnTo>
                    <a:pt x="141528" y="261886"/>
                  </a:lnTo>
                  <a:lnTo>
                    <a:pt x="141884" y="261899"/>
                  </a:lnTo>
                  <a:lnTo>
                    <a:pt x="142570" y="263829"/>
                  </a:lnTo>
                  <a:lnTo>
                    <a:pt x="142862" y="265315"/>
                  </a:lnTo>
                  <a:lnTo>
                    <a:pt x="143548" y="267246"/>
                  </a:lnTo>
                  <a:lnTo>
                    <a:pt x="143802" y="269455"/>
                  </a:lnTo>
                  <a:lnTo>
                    <a:pt x="143395" y="270560"/>
                  </a:lnTo>
                  <a:lnTo>
                    <a:pt x="144056" y="272084"/>
                  </a:lnTo>
                  <a:lnTo>
                    <a:pt x="144779" y="272884"/>
                  </a:lnTo>
                  <a:lnTo>
                    <a:pt x="145465" y="273672"/>
                  </a:lnTo>
                  <a:lnTo>
                    <a:pt x="145834" y="274408"/>
                  </a:lnTo>
                  <a:lnTo>
                    <a:pt x="146469" y="276326"/>
                  </a:lnTo>
                  <a:lnTo>
                    <a:pt x="146088" y="277037"/>
                  </a:lnTo>
                  <a:lnTo>
                    <a:pt x="144576" y="277736"/>
                  </a:lnTo>
                  <a:lnTo>
                    <a:pt x="142646" y="278422"/>
                  </a:lnTo>
                  <a:lnTo>
                    <a:pt x="140436" y="278676"/>
                  </a:lnTo>
                  <a:lnTo>
                    <a:pt x="137096" y="277761"/>
                  </a:lnTo>
                  <a:lnTo>
                    <a:pt x="135254" y="276555"/>
                  </a:lnTo>
                  <a:lnTo>
                    <a:pt x="133464" y="275348"/>
                  </a:lnTo>
                  <a:lnTo>
                    <a:pt x="132092" y="272681"/>
                  </a:lnTo>
                  <a:lnTo>
                    <a:pt x="131686" y="272669"/>
                  </a:lnTo>
                  <a:lnTo>
                    <a:pt x="130225" y="272237"/>
                  </a:lnTo>
                  <a:lnTo>
                    <a:pt x="130200" y="272592"/>
                  </a:lnTo>
                  <a:lnTo>
                    <a:pt x="130187" y="273011"/>
                  </a:lnTo>
                  <a:lnTo>
                    <a:pt x="128384" y="272161"/>
                  </a:lnTo>
                  <a:lnTo>
                    <a:pt x="127660" y="271005"/>
                  </a:lnTo>
                  <a:lnTo>
                    <a:pt x="127431" y="268020"/>
                  </a:lnTo>
                  <a:lnTo>
                    <a:pt x="127888" y="265785"/>
                  </a:lnTo>
                  <a:lnTo>
                    <a:pt x="127647" y="263169"/>
                  </a:lnTo>
                  <a:lnTo>
                    <a:pt x="128447" y="261315"/>
                  </a:lnTo>
                  <a:lnTo>
                    <a:pt x="128917" y="259842"/>
                  </a:lnTo>
                  <a:lnTo>
                    <a:pt x="128955" y="259130"/>
                  </a:lnTo>
                  <a:lnTo>
                    <a:pt x="128587" y="257987"/>
                  </a:lnTo>
                  <a:lnTo>
                    <a:pt x="129031" y="257238"/>
                  </a:lnTo>
                  <a:lnTo>
                    <a:pt x="129793" y="256146"/>
                  </a:lnTo>
                  <a:lnTo>
                    <a:pt x="130594" y="255473"/>
                  </a:lnTo>
                  <a:lnTo>
                    <a:pt x="129324" y="250545"/>
                  </a:lnTo>
                  <a:lnTo>
                    <a:pt x="128676" y="247904"/>
                  </a:lnTo>
                  <a:lnTo>
                    <a:pt x="129120" y="246037"/>
                  </a:lnTo>
                  <a:lnTo>
                    <a:pt x="129641" y="243446"/>
                  </a:lnTo>
                  <a:lnTo>
                    <a:pt x="130467" y="240868"/>
                  </a:lnTo>
                  <a:lnTo>
                    <a:pt x="129870" y="238239"/>
                  </a:lnTo>
                  <a:lnTo>
                    <a:pt x="129527" y="236728"/>
                  </a:lnTo>
                  <a:lnTo>
                    <a:pt x="128955" y="233324"/>
                  </a:lnTo>
                  <a:lnTo>
                    <a:pt x="128701" y="229946"/>
                  </a:lnTo>
                  <a:lnTo>
                    <a:pt x="128092" y="227304"/>
                  </a:lnTo>
                  <a:lnTo>
                    <a:pt x="127850" y="224675"/>
                  </a:lnTo>
                  <a:lnTo>
                    <a:pt x="127520" y="222770"/>
                  </a:lnTo>
                  <a:lnTo>
                    <a:pt x="127266" y="220560"/>
                  </a:lnTo>
                  <a:lnTo>
                    <a:pt x="127368" y="218313"/>
                  </a:lnTo>
                  <a:lnTo>
                    <a:pt x="127101" y="216052"/>
                  </a:lnTo>
                  <a:lnTo>
                    <a:pt x="126796" y="213779"/>
                  </a:lnTo>
                  <a:lnTo>
                    <a:pt x="126885" y="211531"/>
                  </a:lnTo>
                  <a:lnTo>
                    <a:pt x="125374" y="212229"/>
                  </a:lnTo>
                  <a:lnTo>
                    <a:pt x="124675" y="211848"/>
                  </a:lnTo>
                  <a:lnTo>
                    <a:pt x="124790" y="209245"/>
                  </a:lnTo>
                  <a:lnTo>
                    <a:pt x="124015" y="209562"/>
                  </a:lnTo>
                  <a:lnTo>
                    <a:pt x="122847" y="210286"/>
                  </a:lnTo>
                  <a:lnTo>
                    <a:pt x="121691" y="210947"/>
                  </a:lnTo>
                  <a:lnTo>
                    <a:pt x="120522" y="212026"/>
                  </a:lnTo>
                  <a:lnTo>
                    <a:pt x="119367" y="212737"/>
                  </a:lnTo>
                  <a:lnTo>
                    <a:pt x="118224" y="213042"/>
                  </a:lnTo>
                  <a:lnTo>
                    <a:pt x="116357" y="213728"/>
                  </a:lnTo>
                  <a:lnTo>
                    <a:pt x="115214" y="214045"/>
                  </a:lnTo>
                  <a:lnTo>
                    <a:pt x="114858" y="214033"/>
                  </a:lnTo>
                  <a:lnTo>
                    <a:pt x="114820" y="214744"/>
                  </a:lnTo>
                  <a:lnTo>
                    <a:pt x="114007" y="215836"/>
                  </a:lnTo>
                  <a:lnTo>
                    <a:pt x="113944" y="217360"/>
                  </a:lnTo>
                  <a:lnTo>
                    <a:pt x="113499" y="219189"/>
                  </a:lnTo>
                  <a:lnTo>
                    <a:pt x="113055" y="221068"/>
                  </a:lnTo>
                  <a:lnTo>
                    <a:pt x="112979" y="222897"/>
                  </a:lnTo>
                  <a:lnTo>
                    <a:pt x="113220" y="225526"/>
                  </a:lnTo>
                  <a:lnTo>
                    <a:pt x="113461" y="228142"/>
                  </a:lnTo>
                  <a:lnTo>
                    <a:pt x="113322" y="231521"/>
                  </a:lnTo>
                  <a:lnTo>
                    <a:pt x="113233" y="233362"/>
                  </a:lnTo>
                  <a:lnTo>
                    <a:pt x="113144" y="235610"/>
                  </a:lnTo>
                  <a:lnTo>
                    <a:pt x="112306" y="238175"/>
                  </a:lnTo>
                  <a:lnTo>
                    <a:pt x="111823" y="240055"/>
                  </a:lnTo>
                  <a:lnTo>
                    <a:pt x="112153" y="241909"/>
                  </a:lnTo>
                  <a:lnTo>
                    <a:pt x="111658" y="243789"/>
                  </a:lnTo>
                  <a:lnTo>
                    <a:pt x="111556" y="246024"/>
                  </a:lnTo>
                  <a:lnTo>
                    <a:pt x="111493" y="247510"/>
                  </a:lnTo>
                  <a:lnTo>
                    <a:pt x="110693" y="249326"/>
                  </a:lnTo>
                  <a:lnTo>
                    <a:pt x="110578" y="251929"/>
                  </a:lnTo>
                  <a:lnTo>
                    <a:pt x="111226" y="253492"/>
                  </a:lnTo>
                  <a:lnTo>
                    <a:pt x="109588" y="257162"/>
                  </a:lnTo>
                  <a:lnTo>
                    <a:pt x="109537" y="258279"/>
                  </a:lnTo>
                  <a:lnTo>
                    <a:pt x="109816" y="260134"/>
                  </a:lnTo>
                  <a:lnTo>
                    <a:pt x="110426" y="263537"/>
                  </a:lnTo>
                  <a:lnTo>
                    <a:pt x="110388" y="264668"/>
                  </a:lnTo>
                  <a:lnTo>
                    <a:pt x="110299" y="266509"/>
                  </a:lnTo>
                  <a:lnTo>
                    <a:pt x="110578" y="268414"/>
                  </a:lnTo>
                  <a:lnTo>
                    <a:pt x="110909" y="270268"/>
                  </a:lnTo>
                  <a:lnTo>
                    <a:pt x="110451" y="271373"/>
                  </a:lnTo>
                  <a:lnTo>
                    <a:pt x="110045" y="272478"/>
                  </a:lnTo>
                  <a:lnTo>
                    <a:pt x="109258" y="272808"/>
                  </a:lnTo>
                  <a:lnTo>
                    <a:pt x="108089" y="273875"/>
                  </a:lnTo>
                  <a:lnTo>
                    <a:pt x="106591" y="274180"/>
                  </a:lnTo>
                  <a:lnTo>
                    <a:pt x="104317" y="274485"/>
                  </a:lnTo>
                  <a:lnTo>
                    <a:pt x="103250" y="274434"/>
                  </a:lnTo>
                  <a:lnTo>
                    <a:pt x="96037" y="268490"/>
                  </a:lnTo>
                  <a:lnTo>
                    <a:pt x="96088" y="267373"/>
                  </a:lnTo>
                  <a:lnTo>
                    <a:pt x="95719" y="266230"/>
                  </a:lnTo>
                  <a:lnTo>
                    <a:pt x="96177" y="265176"/>
                  </a:lnTo>
                  <a:lnTo>
                    <a:pt x="96608" y="263652"/>
                  </a:lnTo>
                  <a:lnTo>
                    <a:pt x="96659" y="262521"/>
                  </a:lnTo>
                  <a:lnTo>
                    <a:pt x="97510" y="259232"/>
                  </a:lnTo>
                  <a:lnTo>
                    <a:pt x="97967" y="258127"/>
                  </a:lnTo>
                  <a:lnTo>
                    <a:pt x="98399" y="256667"/>
                  </a:lnTo>
                  <a:lnTo>
                    <a:pt x="98780" y="255917"/>
                  </a:lnTo>
                  <a:lnTo>
                    <a:pt x="99275" y="254088"/>
                  </a:lnTo>
                  <a:lnTo>
                    <a:pt x="99694" y="252577"/>
                  </a:lnTo>
                  <a:lnTo>
                    <a:pt x="99783" y="250736"/>
                  </a:lnTo>
                  <a:lnTo>
                    <a:pt x="99809" y="249974"/>
                  </a:lnTo>
                  <a:lnTo>
                    <a:pt x="99847" y="249250"/>
                  </a:lnTo>
                  <a:lnTo>
                    <a:pt x="99923" y="247370"/>
                  </a:lnTo>
                  <a:lnTo>
                    <a:pt x="99974" y="246240"/>
                  </a:lnTo>
                  <a:lnTo>
                    <a:pt x="100075" y="243992"/>
                  </a:lnTo>
                  <a:lnTo>
                    <a:pt x="100177" y="241795"/>
                  </a:lnTo>
                  <a:lnTo>
                    <a:pt x="99885" y="240245"/>
                  </a:lnTo>
                  <a:lnTo>
                    <a:pt x="99961" y="238404"/>
                  </a:lnTo>
                  <a:lnTo>
                    <a:pt x="100050" y="236512"/>
                  </a:lnTo>
                  <a:lnTo>
                    <a:pt x="99339" y="235000"/>
                  </a:lnTo>
                  <a:lnTo>
                    <a:pt x="99402" y="233514"/>
                  </a:lnTo>
                  <a:lnTo>
                    <a:pt x="99491" y="231686"/>
                  </a:lnTo>
                  <a:lnTo>
                    <a:pt x="99593" y="229425"/>
                  </a:lnTo>
                  <a:lnTo>
                    <a:pt x="99669" y="227545"/>
                  </a:lnTo>
                  <a:lnTo>
                    <a:pt x="99390" y="225691"/>
                  </a:lnTo>
                  <a:lnTo>
                    <a:pt x="99479" y="223799"/>
                  </a:lnTo>
                  <a:lnTo>
                    <a:pt x="99542" y="222313"/>
                  </a:lnTo>
                  <a:lnTo>
                    <a:pt x="99618" y="220472"/>
                  </a:lnTo>
                  <a:lnTo>
                    <a:pt x="99707" y="218579"/>
                  </a:lnTo>
                  <a:lnTo>
                    <a:pt x="99758" y="217462"/>
                  </a:lnTo>
                  <a:lnTo>
                    <a:pt x="100228" y="214871"/>
                  </a:lnTo>
                  <a:lnTo>
                    <a:pt x="100647" y="213398"/>
                  </a:lnTo>
                  <a:lnTo>
                    <a:pt x="101053" y="213423"/>
                  </a:lnTo>
                  <a:lnTo>
                    <a:pt x="98856" y="212204"/>
                  </a:lnTo>
                  <a:lnTo>
                    <a:pt x="97408" y="211366"/>
                  </a:lnTo>
                  <a:lnTo>
                    <a:pt x="95910" y="210578"/>
                  </a:lnTo>
                  <a:lnTo>
                    <a:pt x="94132" y="209016"/>
                  </a:lnTo>
                  <a:lnTo>
                    <a:pt x="92684" y="208191"/>
                  </a:lnTo>
                  <a:lnTo>
                    <a:pt x="91236" y="207352"/>
                  </a:lnTo>
                  <a:lnTo>
                    <a:pt x="90119" y="207314"/>
                  </a:lnTo>
                  <a:lnTo>
                    <a:pt x="88582" y="207238"/>
                  </a:lnTo>
                  <a:lnTo>
                    <a:pt x="88226" y="207225"/>
                  </a:lnTo>
                  <a:lnTo>
                    <a:pt x="85636" y="206756"/>
                  </a:lnTo>
                  <a:lnTo>
                    <a:pt x="81559" y="206222"/>
                  </a:lnTo>
                  <a:lnTo>
                    <a:pt x="80073" y="206159"/>
                  </a:lnTo>
                  <a:lnTo>
                    <a:pt x="79311" y="206121"/>
                  </a:lnTo>
                  <a:lnTo>
                    <a:pt x="75996" y="204851"/>
                  </a:lnTo>
                  <a:lnTo>
                    <a:pt x="75628" y="204838"/>
                  </a:lnTo>
                  <a:lnTo>
                    <a:pt x="74866" y="222364"/>
                  </a:lnTo>
                  <a:lnTo>
                    <a:pt x="73647" y="224561"/>
                  </a:lnTo>
                  <a:lnTo>
                    <a:pt x="72809" y="226009"/>
                  </a:lnTo>
                  <a:lnTo>
                    <a:pt x="73139" y="227863"/>
                  </a:lnTo>
                  <a:lnTo>
                    <a:pt x="73444" y="229006"/>
                  </a:lnTo>
                  <a:lnTo>
                    <a:pt x="74714" y="233921"/>
                  </a:lnTo>
                  <a:lnTo>
                    <a:pt x="74345" y="234315"/>
                  </a:lnTo>
                  <a:lnTo>
                    <a:pt x="73101" y="236867"/>
                  </a:lnTo>
                  <a:lnTo>
                    <a:pt x="72745" y="236855"/>
                  </a:lnTo>
                  <a:lnTo>
                    <a:pt x="71500" y="239407"/>
                  </a:lnTo>
                  <a:lnTo>
                    <a:pt x="71081" y="240880"/>
                  </a:lnTo>
                  <a:lnTo>
                    <a:pt x="71005" y="242722"/>
                  </a:lnTo>
                  <a:lnTo>
                    <a:pt x="70142" y="244932"/>
                  </a:lnTo>
                  <a:lnTo>
                    <a:pt x="70027" y="247535"/>
                  </a:lnTo>
                  <a:lnTo>
                    <a:pt x="69938" y="249428"/>
                  </a:lnTo>
                  <a:lnTo>
                    <a:pt x="70180" y="252056"/>
                  </a:lnTo>
                  <a:lnTo>
                    <a:pt x="69761" y="253517"/>
                  </a:lnTo>
                  <a:lnTo>
                    <a:pt x="69291" y="256108"/>
                  </a:lnTo>
                  <a:lnTo>
                    <a:pt x="68389" y="259092"/>
                  </a:lnTo>
                  <a:lnTo>
                    <a:pt x="67843" y="263512"/>
                  </a:lnTo>
                  <a:lnTo>
                    <a:pt x="68033" y="267258"/>
                  </a:lnTo>
                  <a:lnTo>
                    <a:pt x="68287" y="269532"/>
                  </a:lnTo>
                  <a:lnTo>
                    <a:pt x="68630" y="271030"/>
                  </a:lnTo>
                  <a:lnTo>
                    <a:pt x="66039" y="270560"/>
                  </a:lnTo>
                  <a:lnTo>
                    <a:pt x="66674" y="272427"/>
                  </a:lnTo>
                  <a:lnTo>
                    <a:pt x="66992" y="273570"/>
                  </a:lnTo>
                  <a:lnTo>
                    <a:pt x="66954" y="274332"/>
                  </a:lnTo>
                  <a:lnTo>
                    <a:pt x="66560" y="275082"/>
                  </a:lnTo>
                  <a:lnTo>
                    <a:pt x="66154" y="276136"/>
                  </a:lnTo>
                  <a:lnTo>
                    <a:pt x="65773" y="276885"/>
                  </a:lnTo>
                  <a:lnTo>
                    <a:pt x="64617" y="277609"/>
                  </a:lnTo>
                  <a:lnTo>
                    <a:pt x="63474" y="277914"/>
                  </a:lnTo>
                  <a:lnTo>
                    <a:pt x="61975" y="278206"/>
                  </a:lnTo>
                  <a:lnTo>
                    <a:pt x="56006" y="277583"/>
                  </a:lnTo>
                  <a:lnTo>
                    <a:pt x="54533" y="277520"/>
                  </a:lnTo>
                  <a:lnTo>
                    <a:pt x="53759" y="277495"/>
                  </a:lnTo>
                  <a:lnTo>
                    <a:pt x="52311" y="276656"/>
                  </a:lnTo>
                  <a:lnTo>
                    <a:pt x="51917" y="276288"/>
                  </a:lnTo>
                  <a:lnTo>
                    <a:pt x="51612" y="275145"/>
                  </a:lnTo>
                  <a:lnTo>
                    <a:pt x="51650" y="274434"/>
                  </a:lnTo>
                  <a:lnTo>
                    <a:pt x="52438" y="273697"/>
                  </a:lnTo>
                  <a:lnTo>
                    <a:pt x="52476" y="272935"/>
                  </a:lnTo>
                  <a:lnTo>
                    <a:pt x="51371" y="272516"/>
                  </a:lnTo>
                  <a:lnTo>
                    <a:pt x="51028" y="272148"/>
                  </a:lnTo>
                  <a:lnTo>
                    <a:pt x="51041" y="271741"/>
                  </a:lnTo>
                  <a:lnTo>
                    <a:pt x="51498" y="269557"/>
                  </a:lnTo>
                  <a:lnTo>
                    <a:pt x="51549" y="268439"/>
                  </a:lnTo>
                  <a:lnTo>
                    <a:pt x="50876" y="266153"/>
                  </a:lnTo>
                  <a:lnTo>
                    <a:pt x="50266" y="263867"/>
                  </a:lnTo>
                  <a:lnTo>
                    <a:pt x="49644" y="260464"/>
                  </a:lnTo>
                  <a:lnTo>
                    <a:pt x="50114" y="257873"/>
                  </a:lnTo>
                  <a:lnTo>
                    <a:pt x="50203" y="256032"/>
                  </a:lnTo>
                  <a:lnTo>
                    <a:pt x="49936" y="253771"/>
                  </a:lnTo>
                  <a:lnTo>
                    <a:pt x="50037" y="251523"/>
                  </a:lnTo>
                  <a:lnTo>
                    <a:pt x="51460" y="227317"/>
                  </a:lnTo>
                  <a:lnTo>
                    <a:pt x="51930" y="225856"/>
                  </a:lnTo>
                  <a:lnTo>
                    <a:pt x="51968" y="225094"/>
                  </a:lnTo>
                  <a:lnTo>
                    <a:pt x="52006" y="223964"/>
                  </a:lnTo>
                  <a:lnTo>
                    <a:pt x="52108" y="221716"/>
                  </a:lnTo>
                  <a:lnTo>
                    <a:pt x="52539" y="220256"/>
                  </a:lnTo>
                  <a:lnTo>
                    <a:pt x="52971" y="218427"/>
                  </a:lnTo>
                  <a:lnTo>
                    <a:pt x="53466" y="216560"/>
                  </a:lnTo>
                  <a:lnTo>
                    <a:pt x="52108" y="212407"/>
                  </a:lnTo>
                  <a:lnTo>
                    <a:pt x="52222" y="209791"/>
                  </a:lnTo>
                  <a:lnTo>
                    <a:pt x="51917" y="208661"/>
                  </a:lnTo>
                  <a:lnTo>
                    <a:pt x="51244" y="206375"/>
                  </a:lnTo>
                  <a:lnTo>
                    <a:pt x="52184" y="202679"/>
                  </a:lnTo>
                  <a:lnTo>
                    <a:pt x="53809" y="199377"/>
                  </a:lnTo>
                  <a:lnTo>
                    <a:pt x="53911" y="197116"/>
                  </a:lnTo>
                  <a:lnTo>
                    <a:pt x="53225" y="196380"/>
                  </a:lnTo>
                  <a:lnTo>
                    <a:pt x="52539" y="194449"/>
                  </a:lnTo>
                  <a:lnTo>
                    <a:pt x="52603" y="192963"/>
                  </a:lnTo>
                  <a:lnTo>
                    <a:pt x="53416" y="191884"/>
                  </a:lnTo>
                  <a:lnTo>
                    <a:pt x="53111" y="189611"/>
                  </a:lnTo>
                  <a:lnTo>
                    <a:pt x="52489" y="187388"/>
                  </a:lnTo>
                  <a:lnTo>
                    <a:pt x="52628" y="184365"/>
                  </a:lnTo>
                  <a:lnTo>
                    <a:pt x="52768" y="181051"/>
                  </a:lnTo>
                  <a:lnTo>
                    <a:pt x="52857" y="179158"/>
                  </a:lnTo>
                  <a:lnTo>
                    <a:pt x="52946" y="176911"/>
                  </a:lnTo>
                  <a:lnTo>
                    <a:pt x="53492" y="172834"/>
                  </a:lnTo>
                  <a:lnTo>
                    <a:pt x="53619" y="169875"/>
                  </a:lnTo>
                  <a:lnTo>
                    <a:pt x="53682" y="168363"/>
                  </a:lnTo>
                  <a:lnTo>
                    <a:pt x="54101" y="166878"/>
                  </a:lnTo>
                  <a:lnTo>
                    <a:pt x="54635" y="164287"/>
                  </a:lnTo>
                  <a:lnTo>
                    <a:pt x="54673" y="163169"/>
                  </a:lnTo>
                  <a:lnTo>
                    <a:pt x="53759" y="166497"/>
                  </a:lnTo>
                  <a:lnTo>
                    <a:pt x="53682" y="168363"/>
                  </a:lnTo>
                  <a:lnTo>
                    <a:pt x="53263" y="169862"/>
                  </a:lnTo>
                  <a:lnTo>
                    <a:pt x="52400" y="172021"/>
                  </a:lnTo>
                  <a:lnTo>
                    <a:pt x="52311" y="173913"/>
                  </a:lnTo>
                  <a:lnTo>
                    <a:pt x="52184" y="176872"/>
                  </a:lnTo>
                  <a:lnTo>
                    <a:pt x="51358" y="179451"/>
                  </a:lnTo>
                  <a:lnTo>
                    <a:pt x="50812" y="182448"/>
                  </a:lnTo>
                  <a:lnTo>
                    <a:pt x="50698" y="185051"/>
                  </a:lnTo>
                  <a:lnTo>
                    <a:pt x="49898" y="186867"/>
                  </a:lnTo>
                  <a:lnTo>
                    <a:pt x="49047" y="188722"/>
                  </a:lnTo>
                  <a:lnTo>
                    <a:pt x="48602" y="190944"/>
                  </a:lnTo>
                  <a:lnTo>
                    <a:pt x="48806" y="194284"/>
                  </a:lnTo>
                  <a:lnTo>
                    <a:pt x="48399" y="195389"/>
                  </a:lnTo>
                  <a:lnTo>
                    <a:pt x="48666" y="197662"/>
                  </a:lnTo>
                  <a:lnTo>
                    <a:pt x="48590" y="199136"/>
                  </a:lnTo>
                  <a:lnTo>
                    <a:pt x="48513" y="201028"/>
                  </a:lnTo>
                  <a:lnTo>
                    <a:pt x="47688" y="202476"/>
                  </a:lnTo>
                  <a:lnTo>
                    <a:pt x="46888" y="204292"/>
                  </a:lnTo>
                  <a:lnTo>
                    <a:pt x="47320" y="210705"/>
                  </a:lnTo>
                  <a:lnTo>
                    <a:pt x="47256" y="212191"/>
                  </a:lnTo>
                  <a:lnTo>
                    <a:pt x="47180" y="214033"/>
                  </a:lnTo>
                  <a:lnTo>
                    <a:pt x="46735" y="215900"/>
                  </a:lnTo>
                  <a:lnTo>
                    <a:pt x="46291" y="217728"/>
                  </a:lnTo>
                  <a:lnTo>
                    <a:pt x="45872" y="219189"/>
                  </a:lnTo>
                  <a:lnTo>
                    <a:pt x="45846" y="219964"/>
                  </a:lnTo>
                  <a:lnTo>
                    <a:pt x="45796" y="221081"/>
                  </a:lnTo>
                  <a:lnTo>
                    <a:pt x="46062" y="222935"/>
                  </a:lnTo>
                  <a:lnTo>
                    <a:pt x="46329" y="225209"/>
                  </a:lnTo>
                  <a:lnTo>
                    <a:pt x="46240" y="227088"/>
                  </a:lnTo>
                  <a:lnTo>
                    <a:pt x="46481" y="229717"/>
                  </a:lnTo>
                  <a:lnTo>
                    <a:pt x="46786" y="232333"/>
                  </a:lnTo>
                  <a:lnTo>
                    <a:pt x="46278" y="234569"/>
                  </a:lnTo>
                  <a:lnTo>
                    <a:pt x="45834" y="236397"/>
                  </a:lnTo>
                  <a:lnTo>
                    <a:pt x="44221" y="239344"/>
                  </a:lnTo>
                  <a:lnTo>
                    <a:pt x="42646" y="241477"/>
                  </a:lnTo>
                  <a:lnTo>
                    <a:pt x="41808" y="242976"/>
                  </a:lnTo>
                  <a:lnTo>
                    <a:pt x="41338" y="245567"/>
                  </a:lnTo>
                  <a:lnTo>
                    <a:pt x="40944" y="246265"/>
                  </a:lnTo>
                  <a:lnTo>
                    <a:pt x="40932" y="246672"/>
                  </a:lnTo>
                  <a:lnTo>
                    <a:pt x="40881" y="247789"/>
                  </a:lnTo>
                  <a:lnTo>
                    <a:pt x="40817" y="249275"/>
                  </a:lnTo>
                  <a:lnTo>
                    <a:pt x="41033" y="252615"/>
                  </a:lnTo>
                  <a:lnTo>
                    <a:pt x="40957" y="254152"/>
                  </a:lnTo>
                  <a:lnTo>
                    <a:pt x="37122" y="264782"/>
                  </a:lnTo>
                  <a:lnTo>
                    <a:pt x="35229" y="265823"/>
                  </a:lnTo>
                  <a:lnTo>
                    <a:pt x="33324" y="266153"/>
                  </a:lnTo>
                  <a:lnTo>
                    <a:pt x="31521" y="265303"/>
                  </a:lnTo>
                  <a:lnTo>
                    <a:pt x="29692" y="263740"/>
                  </a:lnTo>
                  <a:lnTo>
                    <a:pt x="29044" y="262229"/>
                  </a:lnTo>
                  <a:lnTo>
                    <a:pt x="27978" y="260642"/>
                  </a:lnTo>
                  <a:lnTo>
                    <a:pt x="26949" y="258394"/>
                  </a:lnTo>
                  <a:lnTo>
                    <a:pt x="26250" y="256832"/>
                  </a:lnTo>
                  <a:lnTo>
                    <a:pt x="25958" y="255333"/>
                  </a:lnTo>
                  <a:lnTo>
                    <a:pt x="26060" y="253085"/>
                  </a:lnTo>
                  <a:lnTo>
                    <a:pt x="25768" y="251587"/>
                  </a:lnTo>
                  <a:lnTo>
                    <a:pt x="26619" y="248653"/>
                  </a:lnTo>
                  <a:lnTo>
                    <a:pt x="27025" y="247548"/>
                  </a:lnTo>
                  <a:lnTo>
                    <a:pt x="27101" y="245656"/>
                  </a:lnTo>
                  <a:lnTo>
                    <a:pt x="27152" y="244538"/>
                  </a:lnTo>
                  <a:lnTo>
                    <a:pt x="26200" y="241884"/>
                  </a:lnTo>
                  <a:lnTo>
                    <a:pt x="26936" y="241198"/>
                  </a:lnTo>
                  <a:lnTo>
                    <a:pt x="26987" y="240068"/>
                  </a:lnTo>
                  <a:lnTo>
                    <a:pt x="26327" y="238912"/>
                  </a:lnTo>
                  <a:lnTo>
                    <a:pt x="25603" y="237756"/>
                  </a:lnTo>
                  <a:lnTo>
                    <a:pt x="24917" y="235889"/>
                  </a:lnTo>
                  <a:lnTo>
                    <a:pt x="24612" y="234746"/>
                  </a:lnTo>
                  <a:lnTo>
                    <a:pt x="23926" y="232816"/>
                  </a:lnTo>
                  <a:lnTo>
                    <a:pt x="23279" y="231305"/>
                  </a:lnTo>
                  <a:lnTo>
                    <a:pt x="22593" y="229387"/>
                  </a:lnTo>
                  <a:lnTo>
                    <a:pt x="23050" y="228333"/>
                  </a:lnTo>
                  <a:lnTo>
                    <a:pt x="22745" y="226060"/>
                  </a:lnTo>
                  <a:lnTo>
                    <a:pt x="23202" y="224955"/>
                  </a:lnTo>
                  <a:lnTo>
                    <a:pt x="23621" y="223494"/>
                  </a:lnTo>
                  <a:lnTo>
                    <a:pt x="23710" y="221602"/>
                  </a:lnTo>
                  <a:lnTo>
                    <a:pt x="23799" y="219354"/>
                  </a:lnTo>
                  <a:lnTo>
                    <a:pt x="23545" y="217144"/>
                  </a:lnTo>
                  <a:lnTo>
                    <a:pt x="24015" y="214503"/>
                  </a:lnTo>
                  <a:lnTo>
                    <a:pt x="23736" y="212648"/>
                  </a:lnTo>
                  <a:lnTo>
                    <a:pt x="23329" y="212623"/>
                  </a:lnTo>
                  <a:lnTo>
                    <a:pt x="23431" y="210375"/>
                  </a:lnTo>
                  <a:lnTo>
                    <a:pt x="22783" y="208864"/>
                  </a:lnTo>
                  <a:lnTo>
                    <a:pt x="22847" y="207378"/>
                  </a:lnTo>
                  <a:lnTo>
                    <a:pt x="22478" y="206235"/>
                  </a:lnTo>
                  <a:lnTo>
                    <a:pt x="22542" y="204762"/>
                  </a:lnTo>
                  <a:lnTo>
                    <a:pt x="23393" y="202895"/>
                  </a:lnTo>
                  <a:lnTo>
                    <a:pt x="23799" y="201790"/>
                  </a:lnTo>
                  <a:lnTo>
                    <a:pt x="24663" y="199580"/>
                  </a:lnTo>
                  <a:lnTo>
                    <a:pt x="24815" y="196253"/>
                  </a:lnTo>
                  <a:lnTo>
                    <a:pt x="25577" y="195160"/>
                  </a:lnTo>
                  <a:lnTo>
                    <a:pt x="26047" y="193700"/>
                  </a:lnTo>
                  <a:lnTo>
                    <a:pt x="26466" y="192595"/>
                  </a:lnTo>
                  <a:lnTo>
                    <a:pt x="27292" y="191147"/>
                  </a:lnTo>
                  <a:lnTo>
                    <a:pt x="27698" y="190030"/>
                  </a:lnTo>
                  <a:lnTo>
                    <a:pt x="28562" y="187820"/>
                  </a:lnTo>
                  <a:lnTo>
                    <a:pt x="27533" y="185521"/>
                  </a:lnTo>
                  <a:lnTo>
                    <a:pt x="27190" y="184023"/>
                  </a:lnTo>
                  <a:lnTo>
                    <a:pt x="27647" y="182918"/>
                  </a:lnTo>
                  <a:lnTo>
                    <a:pt x="27736" y="181025"/>
                  </a:lnTo>
                  <a:lnTo>
                    <a:pt x="28155" y="179565"/>
                  </a:lnTo>
                  <a:lnTo>
                    <a:pt x="28968" y="178473"/>
                  </a:lnTo>
                  <a:lnTo>
                    <a:pt x="30124" y="176682"/>
                  </a:lnTo>
                  <a:lnTo>
                    <a:pt x="30149" y="176314"/>
                  </a:lnTo>
                  <a:lnTo>
                    <a:pt x="30695" y="172961"/>
                  </a:lnTo>
                  <a:lnTo>
                    <a:pt x="31102" y="171856"/>
                  </a:lnTo>
                  <a:lnTo>
                    <a:pt x="30403" y="170345"/>
                  </a:lnTo>
                  <a:lnTo>
                    <a:pt x="30467" y="168859"/>
                  </a:lnTo>
                  <a:lnTo>
                    <a:pt x="30200" y="166954"/>
                  </a:lnTo>
                  <a:lnTo>
                    <a:pt x="29971" y="163969"/>
                  </a:lnTo>
                  <a:lnTo>
                    <a:pt x="29705" y="161709"/>
                  </a:lnTo>
                  <a:lnTo>
                    <a:pt x="29794" y="159816"/>
                  </a:lnTo>
                  <a:lnTo>
                    <a:pt x="29908" y="157213"/>
                  </a:lnTo>
                  <a:lnTo>
                    <a:pt x="30365" y="154978"/>
                  </a:lnTo>
                  <a:lnTo>
                    <a:pt x="30479" y="152374"/>
                  </a:lnTo>
                  <a:lnTo>
                    <a:pt x="24434" y="153644"/>
                  </a:lnTo>
                  <a:lnTo>
                    <a:pt x="22986" y="152819"/>
                  </a:lnTo>
                  <a:lnTo>
                    <a:pt x="23406" y="151345"/>
                  </a:lnTo>
                  <a:lnTo>
                    <a:pt x="22809" y="148717"/>
                  </a:lnTo>
                  <a:lnTo>
                    <a:pt x="22885" y="146824"/>
                  </a:lnTo>
                  <a:lnTo>
                    <a:pt x="22961" y="144983"/>
                  </a:lnTo>
                  <a:lnTo>
                    <a:pt x="23063" y="142735"/>
                  </a:lnTo>
                  <a:lnTo>
                    <a:pt x="23507" y="140855"/>
                  </a:lnTo>
                  <a:lnTo>
                    <a:pt x="23596" y="138658"/>
                  </a:lnTo>
                  <a:lnTo>
                    <a:pt x="23698" y="136410"/>
                  </a:lnTo>
                  <a:lnTo>
                    <a:pt x="23431" y="134505"/>
                  </a:lnTo>
                  <a:lnTo>
                    <a:pt x="23545" y="131902"/>
                  </a:lnTo>
                  <a:lnTo>
                    <a:pt x="22859" y="130022"/>
                  </a:lnTo>
                  <a:lnTo>
                    <a:pt x="26441" y="115951"/>
                  </a:lnTo>
                  <a:lnTo>
                    <a:pt x="26974" y="113004"/>
                  </a:lnTo>
                  <a:lnTo>
                    <a:pt x="27050" y="111531"/>
                  </a:lnTo>
                  <a:lnTo>
                    <a:pt x="27177" y="108508"/>
                  </a:lnTo>
                  <a:lnTo>
                    <a:pt x="27254" y="106667"/>
                  </a:lnTo>
                  <a:lnTo>
                    <a:pt x="27355" y="104419"/>
                  </a:lnTo>
                  <a:lnTo>
                    <a:pt x="27470" y="101815"/>
                  </a:lnTo>
                  <a:lnTo>
                    <a:pt x="27571" y="99568"/>
                  </a:lnTo>
                  <a:lnTo>
                    <a:pt x="27292" y="96583"/>
                  </a:lnTo>
                  <a:lnTo>
                    <a:pt x="27355" y="95059"/>
                  </a:lnTo>
                  <a:lnTo>
                    <a:pt x="27444" y="93218"/>
                  </a:lnTo>
                  <a:lnTo>
                    <a:pt x="27165" y="91313"/>
                  </a:lnTo>
                  <a:lnTo>
                    <a:pt x="26923" y="88684"/>
                  </a:lnTo>
                  <a:lnTo>
                    <a:pt x="26200" y="87528"/>
                  </a:lnTo>
                  <a:lnTo>
                    <a:pt x="26187" y="87934"/>
                  </a:lnTo>
                  <a:lnTo>
                    <a:pt x="25742" y="89763"/>
                  </a:lnTo>
                  <a:lnTo>
                    <a:pt x="25679" y="91249"/>
                  </a:lnTo>
                  <a:lnTo>
                    <a:pt x="25247" y="93116"/>
                  </a:lnTo>
                  <a:lnTo>
                    <a:pt x="24764" y="94589"/>
                  </a:lnTo>
                  <a:lnTo>
                    <a:pt x="23990" y="96037"/>
                  </a:lnTo>
                  <a:lnTo>
                    <a:pt x="23533" y="97142"/>
                  </a:lnTo>
                  <a:lnTo>
                    <a:pt x="23139" y="97891"/>
                  </a:lnTo>
                  <a:lnTo>
                    <a:pt x="22783" y="97878"/>
                  </a:lnTo>
                  <a:lnTo>
                    <a:pt x="20142" y="98475"/>
                  </a:lnTo>
                  <a:lnTo>
                    <a:pt x="21894" y="100444"/>
                  </a:lnTo>
                  <a:lnTo>
                    <a:pt x="19164" y="103301"/>
                  </a:lnTo>
                  <a:lnTo>
                    <a:pt x="21285" y="106413"/>
                  </a:lnTo>
                  <a:lnTo>
                    <a:pt x="20878" y="107518"/>
                  </a:lnTo>
                  <a:lnTo>
                    <a:pt x="21196" y="108254"/>
                  </a:lnTo>
                  <a:lnTo>
                    <a:pt x="20802" y="109004"/>
                  </a:lnTo>
                  <a:lnTo>
                    <a:pt x="19989" y="110096"/>
                  </a:lnTo>
                  <a:lnTo>
                    <a:pt x="19964" y="110807"/>
                  </a:lnTo>
                  <a:lnTo>
                    <a:pt x="19875" y="112699"/>
                  </a:lnTo>
                  <a:lnTo>
                    <a:pt x="19811" y="114173"/>
                  </a:lnTo>
                  <a:lnTo>
                    <a:pt x="19748" y="115658"/>
                  </a:lnTo>
                  <a:lnTo>
                    <a:pt x="19684" y="117144"/>
                  </a:lnTo>
                  <a:lnTo>
                    <a:pt x="19583" y="119392"/>
                  </a:lnTo>
                  <a:lnTo>
                    <a:pt x="19138" y="121259"/>
                  </a:lnTo>
                  <a:lnTo>
                    <a:pt x="19062" y="123101"/>
                  </a:lnTo>
                  <a:lnTo>
                    <a:pt x="18935" y="126123"/>
                  </a:lnTo>
                  <a:lnTo>
                    <a:pt x="18770" y="129844"/>
                  </a:lnTo>
                  <a:lnTo>
                    <a:pt x="18643" y="132816"/>
                  </a:lnTo>
                  <a:lnTo>
                    <a:pt x="18554" y="134708"/>
                  </a:lnTo>
                  <a:lnTo>
                    <a:pt x="18529" y="135420"/>
                  </a:lnTo>
                  <a:lnTo>
                    <a:pt x="16255" y="135674"/>
                  </a:lnTo>
                  <a:lnTo>
                    <a:pt x="16205" y="136804"/>
                  </a:lnTo>
                  <a:lnTo>
                    <a:pt x="16192" y="137210"/>
                  </a:lnTo>
                  <a:lnTo>
                    <a:pt x="16141" y="138341"/>
                  </a:lnTo>
                  <a:lnTo>
                    <a:pt x="15773" y="138671"/>
                  </a:lnTo>
                  <a:lnTo>
                    <a:pt x="15290" y="140144"/>
                  </a:lnTo>
                  <a:lnTo>
                    <a:pt x="15265" y="140906"/>
                  </a:lnTo>
                  <a:lnTo>
                    <a:pt x="14516" y="141592"/>
                  </a:lnTo>
                  <a:lnTo>
                    <a:pt x="13715" y="142328"/>
                  </a:lnTo>
                  <a:lnTo>
                    <a:pt x="13360" y="142303"/>
                  </a:lnTo>
                  <a:lnTo>
                    <a:pt x="12585" y="142278"/>
                  </a:lnTo>
                  <a:lnTo>
                    <a:pt x="12915" y="143002"/>
                  </a:lnTo>
                  <a:lnTo>
                    <a:pt x="12890" y="143776"/>
                  </a:lnTo>
                  <a:lnTo>
                    <a:pt x="13233" y="145275"/>
                  </a:lnTo>
                  <a:lnTo>
                    <a:pt x="13182" y="146392"/>
                  </a:lnTo>
                  <a:lnTo>
                    <a:pt x="13144" y="147167"/>
                  </a:lnTo>
                  <a:lnTo>
                    <a:pt x="13093" y="148285"/>
                  </a:lnTo>
                  <a:lnTo>
                    <a:pt x="13042" y="149415"/>
                  </a:lnTo>
                  <a:lnTo>
                    <a:pt x="13373" y="150139"/>
                  </a:lnTo>
                  <a:lnTo>
                    <a:pt x="13715" y="150520"/>
                  </a:lnTo>
                  <a:lnTo>
                    <a:pt x="13690" y="150926"/>
                  </a:lnTo>
                  <a:lnTo>
                    <a:pt x="14414" y="152082"/>
                  </a:lnTo>
                  <a:lnTo>
                    <a:pt x="14389" y="152793"/>
                  </a:lnTo>
                  <a:lnTo>
                    <a:pt x="14655" y="154698"/>
                  </a:lnTo>
                  <a:lnTo>
                    <a:pt x="14592" y="156184"/>
                  </a:lnTo>
                  <a:lnTo>
                    <a:pt x="14922" y="158038"/>
                  </a:lnTo>
                  <a:lnTo>
                    <a:pt x="14833" y="159931"/>
                  </a:lnTo>
                  <a:lnTo>
                    <a:pt x="15874" y="160743"/>
                  </a:lnTo>
                  <a:lnTo>
                    <a:pt x="16243" y="161836"/>
                  </a:lnTo>
                  <a:lnTo>
                    <a:pt x="16205" y="162598"/>
                  </a:lnTo>
                  <a:lnTo>
                    <a:pt x="16154" y="163728"/>
                  </a:lnTo>
                  <a:lnTo>
                    <a:pt x="16128" y="164490"/>
                  </a:lnTo>
                  <a:lnTo>
                    <a:pt x="16065" y="165976"/>
                  </a:lnTo>
                  <a:lnTo>
                    <a:pt x="15989" y="167462"/>
                  </a:lnTo>
                  <a:lnTo>
                    <a:pt x="15570" y="167792"/>
                  </a:lnTo>
                  <a:lnTo>
                    <a:pt x="15189" y="168186"/>
                  </a:lnTo>
                  <a:lnTo>
                    <a:pt x="14465" y="168516"/>
                  </a:lnTo>
                  <a:lnTo>
                    <a:pt x="13360" y="168109"/>
                  </a:lnTo>
                  <a:lnTo>
                    <a:pt x="10782" y="167233"/>
                  </a:lnTo>
                  <a:lnTo>
                    <a:pt x="10045" y="166433"/>
                  </a:lnTo>
                  <a:lnTo>
                    <a:pt x="9715" y="165696"/>
                  </a:lnTo>
                  <a:lnTo>
                    <a:pt x="8635" y="164884"/>
                  </a:lnTo>
                  <a:lnTo>
                    <a:pt x="5092" y="150901"/>
                  </a:lnTo>
                  <a:lnTo>
                    <a:pt x="4825" y="149047"/>
                  </a:lnTo>
                  <a:lnTo>
                    <a:pt x="4889" y="147510"/>
                  </a:lnTo>
                  <a:lnTo>
                    <a:pt x="4940" y="146392"/>
                  </a:lnTo>
                  <a:lnTo>
                    <a:pt x="5003" y="144907"/>
                  </a:lnTo>
                  <a:lnTo>
                    <a:pt x="4711" y="143408"/>
                  </a:lnTo>
                  <a:lnTo>
                    <a:pt x="3581" y="143370"/>
                  </a:lnTo>
                  <a:lnTo>
                    <a:pt x="2857" y="142570"/>
                  </a:lnTo>
                  <a:lnTo>
                    <a:pt x="2870" y="142201"/>
                  </a:lnTo>
                  <a:lnTo>
                    <a:pt x="2882" y="141846"/>
                  </a:lnTo>
                  <a:lnTo>
                    <a:pt x="634" y="142875"/>
                  </a:lnTo>
                  <a:lnTo>
                    <a:pt x="266" y="142087"/>
                  </a:lnTo>
                  <a:lnTo>
                    <a:pt x="0" y="139827"/>
                  </a:lnTo>
                  <a:lnTo>
                    <a:pt x="88" y="137985"/>
                  </a:lnTo>
                  <a:lnTo>
                    <a:pt x="469" y="137236"/>
                  </a:lnTo>
                  <a:lnTo>
                    <a:pt x="177" y="135737"/>
                  </a:lnTo>
                  <a:lnTo>
                    <a:pt x="647" y="133146"/>
                  </a:lnTo>
                  <a:lnTo>
                    <a:pt x="774" y="130543"/>
                  </a:lnTo>
                  <a:lnTo>
                    <a:pt x="1257" y="128676"/>
                  </a:lnTo>
                  <a:lnTo>
                    <a:pt x="1320" y="127190"/>
                  </a:lnTo>
                  <a:lnTo>
                    <a:pt x="1816" y="124244"/>
                  </a:lnTo>
                  <a:lnTo>
                    <a:pt x="1549" y="121983"/>
                  </a:lnTo>
                  <a:lnTo>
                    <a:pt x="2362" y="119761"/>
                  </a:lnTo>
                  <a:lnTo>
                    <a:pt x="2108" y="117500"/>
                  </a:lnTo>
                  <a:lnTo>
                    <a:pt x="2959" y="114566"/>
                  </a:lnTo>
                  <a:lnTo>
                    <a:pt x="3441" y="112687"/>
                  </a:lnTo>
                  <a:lnTo>
                    <a:pt x="3644" y="108242"/>
                  </a:lnTo>
                  <a:lnTo>
                    <a:pt x="4813" y="107175"/>
                  </a:lnTo>
                  <a:lnTo>
                    <a:pt x="4978" y="103441"/>
                  </a:lnTo>
                  <a:lnTo>
                    <a:pt x="5397" y="101981"/>
                  </a:lnTo>
                  <a:lnTo>
                    <a:pt x="5854" y="99745"/>
                  </a:lnTo>
                  <a:lnTo>
                    <a:pt x="5905" y="98615"/>
                  </a:lnTo>
                  <a:lnTo>
                    <a:pt x="5943" y="97853"/>
                  </a:lnTo>
                  <a:lnTo>
                    <a:pt x="6781" y="96050"/>
                  </a:lnTo>
                  <a:lnTo>
                    <a:pt x="5778" y="93395"/>
                  </a:lnTo>
                  <a:lnTo>
                    <a:pt x="5803" y="92621"/>
                  </a:lnTo>
                  <a:lnTo>
                    <a:pt x="6248" y="90805"/>
                  </a:lnTo>
                  <a:lnTo>
                    <a:pt x="7797" y="89382"/>
                  </a:lnTo>
                  <a:lnTo>
                    <a:pt x="8966" y="88315"/>
                  </a:lnTo>
                  <a:lnTo>
                    <a:pt x="9804" y="86804"/>
                  </a:lnTo>
                  <a:lnTo>
                    <a:pt x="10617" y="85775"/>
                  </a:lnTo>
                  <a:lnTo>
                    <a:pt x="11074" y="83540"/>
                  </a:lnTo>
                  <a:lnTo>
                    <a:pt x="11506" y="81661"/>
                  </a:lnTo>
                  <a:lnTo>
                    <a:pt x="12306" y="80987"/>
                  </a:lnTo>
                  <a:lnTo>
                    <a:pt x="12712" y="79870"/>
                  </a:lnTo>
                  <a:lnTo>
                    <a:pt x="13106" y="79121"/>
                  </a:lnTo>
                  <a:lnTo>
                    <a:pt x="14731" y="76936"/>
                  </a:lnTo>
                  <a:lnTo>
                    <a:pt x="15163" y="75476"/>
                  </a:lnTo>
                  <a:lnTo>
                    <a:pt x="16357" y="74041"/>
                  </a:lnTo>
                  <a:lnTo>
                    <a:pt x="16738" y="73291"/>
                  </a:lnTo>
                  <a:lnTo>
                    <a:pt x="17183" y="71475"/>
                  </a:lnTo>
                  <a:lnTo>
                    <a:pt x="17652" y="70002"/>
                  </a:lnTo>
                  <a:lnTo>
                    <a:pt x="18453" y="68148"/>
                  </a:lnTo>
                  <a:lnTo>
                    <a:pt x="19367" y="64808"/>
                  </a:lnTo>
                </a:path>
                <a:path w="283209" h="278765">
                  <a:moveTo>
                    <a:pt x="94983" y="112610"/>
                  </a:moveTo>
                  <a:lnTo>
                    <a:pt x="94272" y="112572"/>
                  </a:lnTo>
                  <a:lnTo>
                    <a:pt x="91986" y="113245"/>
                  </a:lnTo>
                  <a:lnTo>
                    <a:pt x="90843" y="113550"/>
                  </a:lnTo>
                  <a:lnTo>
                    <a:pt x="89674" y="114630"/>
                  </a:lnTo>
                  <a:lnTo>
                    <a:pt x="88137" y="115684"/>
                  </a:lnTo>
                  <a:lnTo>
                    <a:pt x="87769" y="116027"/>
                  </a:lnTo>
                  <a:lnTo>
                    <a:pt x="87299" y="117500"/>
                  </a:lnTo>
                  <a:lnTo>
                    <a:pt x="87198" y="119748"/>
                  </a:lnTo>
                  <a:lnTo>
                    <a:pt x="87096" y="121996"/>
                  </a:lnTo>
                  <a:lnTo>
                    <a:pt x="87020" y="123837"/>
                  </a:lnTo>
                  <a:lnTo>
                    <a:pt x="86918" y="126072"/>
                  </a:lnTo>
                  <a:lnTo>
                    <a:pt x="86804" y="128689"/>
                  </a:lnTo>
                  <a:lnTo>
                    <a:pt x="87071" y="132080"/>
                  </a:lnTo>
                  <a:lnTo>
                    <a:pt x="86918" y="135445"/>
                  </a:lnTo>
                  <a:lnTo>
                    <a:pt x="87452" y="139560"/>
                  </a:lnTo>
                  <a:lnTo>
                    <a:pt x="87007" y="141439"/>
                  </a:lnTo>
                  <a:lnTo>
                    <a:pt x="86817" y="145884"/>
                  </a:lnTo>
                  <a:lnTo>
                    <a:pt x="85902" y="149225"/>
                  </a:lnTo>
                  <a:lnTo>
                    <a:pt x="84696" y="151015"/>
                  </a:lnTo>
                  <a:lnTo>
                    <a:pt x="84162" y="155143"/>
                  </a:lnTo>
                  <a:lnTo>
                    <a:pt x="84124" y="155854"/>
                  </a:lnTo>
                  <a:lnTo>
                    <a:pt x="82727" y="153949"/>
                  </a:lnTo>
                  <a:lnTo>
                    <a:pt x="82054" y="151663"/>
                  </a:lnTo>
                  <a:lnTo>
                    <a:pt x="80670" y="149352"/>
                  </a:lnTo>
                  <a:lnTo>
                    <a:pt x="78930" y="147027"/>
                  </a:lnTo>
                  <a:lnTo>
                    <a:pt x="79565" y="148945"/>
                  </a:lnTo>
                  <a:lnTo>
                    <a:pt x="79844" y="150799"/>
                  </a:lnTo>
                  <a:lnTo>
                    <a:pt x="79374" y="153390"/>
                  </a:lnTo>
                  <a:lnTo>
                    <a:pt x="78930" y="155270"/>
                  </a:lnTo>
                  <a:lnTo>
                    <a:pt x="78422" y="158623"/>
                  </a:lnTo>
                  <a:lnTo>
                    <a:pt x="78701" y="160477"/>
                  </a:lnTo>
                  <a:lnTo>
                    <a:pt x="78587" y="163080"/>
                  </a:lnTo>
                  <a:lnTo>
                    <a:pt x="78168" y="164553"/>
                  </a:lnTo>
                  <a:lnTo>
                    <a:pt x="78016" y="167919"/>
                  </a:lnTo>
                  <a:lnTo>
                    <a:pt x="77457" y="171272"/>
                  </a:lnTo>
                  <a:lnTo>
                    <a:pt x="76555" y="175691"/>
                  </a:lnTo>
                  <a:lnTo>
                    <a:pt x="76695" y="180555"/>
                  </a:lnTo>
                  <a:lnTo>
                    <a:pt x="76885" y="184302"/>
                  </a:lnTo>
                  <a:lnTo>
                    <a:pt x="76682" y="189166"/>
                  </a:lnTo>
                  <a:lnTo>
                    <a:pt x="76517" y="192887"/>
                  </a:lnTo>
                  <a:lnTo>
                    <a:pt x="76377" y="195910"/>
                  </a:lnTo>
                  <a:lnTo>
                    <a:pt x="76263" y="198513"/>
                  </a:lnTo>
                  <a:lnTo>
                    <a:pt x="78206" y="197472"/>
                  </a:lnTo>
                  <a:lnTo>
                    <a:pt x="79451" y="194919"/>
                  </a:lnTo>
                  <a:lnTo>
                    <a:pt x="80975" y="193852"/>
                  </a:lnTo>
                  <a:lnTo>
                    <a:pt x="82181" y="192011"/>
                  </a:lnTo>
                  <a:lnTo>
                    <a:pt x="83337" y="191350"/>
                  </a:lnTo>
                  <a:lnTo>
                    <a:pt x="84518" y="190271"/>
                  </a:lnTo>
                  <a:lnTo>
                    <a:pt x="86055" y="188861"/>
                  </a:lnTo>
                  <a:lnTo>
                    <a:pt x="87972" y="187401"/>
                  </a:lnTo>
                  <a:lnTo>
                    <a:pt x="89534" y="185635"/>
                  </a:lnTo>
                  <a:lnTo>
                    <a:pt x="91160" y="183451"/>
                  </a:lnTo>
                  <a:lnTo>
                    <a:pt x="91566" y="182333"/>
                  </a:lnTo>
                  <a:lnTo>
                    <a:pt x="92760" y="180911"/>
                  </a:lnTo>
                  <a:lnTo>
                    <a:pt x="93548" y="179095"/>
                  </a:lnTo>
                  <a:lnTo>
                    <a:pt x="94399" y="177241"/>
                  </a:lnTo>
                  <a:lnTo>
                    <a:pt x="94462" y="175755"/>
                  </a:lnTo>
                  <a:lnTo>
                    <a:pt x="95300" y="174307"/>
                  </a:lnTo>
                  <a:lnTo>
                    <a:pt x="95351" y="173189"/>
                  </a:lnTo>
                  <a:lnTo>
                    <a:pt x="95415" y="171704"/>
                  </a:lnTo>
                  <a:lnTo>
                    <a:pt x="95808" y="170954"/>
                  </a:lnTo>
                  <a:lnTo>
                    <a:pt x="95135" y="168681"/>
                  </a:lnTo>
                  <a:lnTo>
                    <a:pt x="95592" y="167563"/>
                  </a:lnTo>
                  <a:lnTo>
                    <a:pt x="96011" y="166103"/>
                  </a:lnTo>
                  <a:lnTo>
                    <a:pt x="96113" y="163855"/>
                  </a:lnTo>
                  <a:lnTo>
                    <a:pt x="95808" y="162712"/>
                  </a:lnTo>
                  <a:lnTo>
                    <a:pt x="95516" y="160096"/>
                  </a:lnTo>
                  <a:lnTo>
                    <a:pt x="96024" y="157861"/>
                  </a:lnTo>
                  <a:lnTo>
                    <a:pt x="96113" y="155663"/>
                  </a:lnTo>
                  <a:lnTo>
                    <a:pt x="95796" y="153758"/>
                  </a:lnTo>
                  <a:lnTo>
                    <a:pt x="96253" y="152654"/>
                  </a:lnTo>
                  <a:lnTo>
                    <a:pt x="96329" y="150812"/>
                  </a:lnTo>
                  <a:lnTo>
                    <a:pt x="96367" y="150037"/>
                  </a:lnTo>
                  <a:lnTo>
                    <a:pt x="96418" y="148920"/>
                  </a:lnTo>
                  <a:lnTo>
                    <a:pt x="94881" y="148856"/>
                  </a:lnTo>
                  <a:lnTo>
                    <a:pt x="94145" y="149225"/>
                  </a:lnTo>
                  <a:lnTo>
                    <a:pt x="94183" y="148463"/>
                  </a:lnTo>
                  <a:lnTo>
                    <a:pt x="93891" y="146964"/>
                  </a:lnTo>
                  <a:lnTo>
                    <a:pt x="94310" y="145503"/>
                  </a:lnTo>
                  <a:lnTo>
                    <a:pt x="94373" y="143967"/>
                  </a:lnTo>
                  <a:lnTo>
                    <a:pt x="93700" y="141732"/>
                  </a:lnTo>
                  <a:lnTo>
                    <a:pt x="93090" y="139458"/>
                  </a:lnTo>
                  <a:lnTo>
                    <a:pt x="92760" y="137541"/>
                  </a:lnTo>
                  <a:lnTo>
                    <a:pt x="92163" y="134912"/>
                  </a:lnTo>
                  <a:lnTo>
                    <a:pt x="92227" y="133426"/>
                  </a:lnTo>
                  <a:lnTo>
                    <a:pt x="91897" y="131521"/>
                  </a:lnTo>
                  <a:lnTo>
                    <a:pt x="92354" y="130467"/>
                  </a:lnTo>
                  <a:lnTo>
                    <a:pt x="92443" y="128574"/>
                  </a:lnTo>
                  <a:lnTo>
                    <a:pt x="92875" y="126746"/>
                  </a:lnTo>
                  <a:lnTo>
                    <a:pt x="93281" y="125641"/>
                  </a:lnTo>
                  <a:lnTo>
                    <a:pt x="93383" y="123393"/>
                  </a:lnTo>
                  <a:lnTo>
                    <a:pt x="93891" y="121158"/>
                  </a:lnTo>
                  <a:lnTo>
                    <a:pt x="94678" y="119710"/>
                  </a:lnTo>
                  <a:lnTo>
                    <a:pt x="94716" y="118592"/>
                  </a:lnTo>
                  <a:lnTo>
                    <a:pt x="93662" y="117055"/>
                  </a:lnTo>
                  <a:lnTo>
                    <a:pt x="94500" y="115608"/>
                  </a:lnTo>
                  <a:lnTo>
                    <a:pt x="94208" y="114058"/>
                  </a:lnTo>
                  <a:lnTo>
                    <a:pt x="94983" y="112610"/>
                  </a:lnTo>
                </a:path>
                <a:path w="283209" h="278765">
                  <a:moveTo>
                    <a:pt x="105422" y="54406"/>
                  </a:moveTo>
                  <a:lnTo>
                    <a:pt x="103517" y="54673"/>
                  </a:lnTo>
                  <a:lnTo>
                    <a:pt x="102044" y="54254"/>
                  </a:lnTo>
                  <a:lnTo>
                    <a:pt x="101307" y="53454"/>
                  </a:lnTo>
                  <a:lnTo>
                    <a:pt x="100634" y="52705"/>
                  </a:lnTo>
                  <a:lnTo>
                    <a:pt x="98767" y="51854"/>
                  </a:lnTo>
                  <a:lnTo>
                    <a:pt x="97624" y="52209"/>
                  </a:lnTo>
                  <a:lnTo>
                    <a:pt x="97561" y="53695"/>
                  </a:lnTo>
                  <a:lnTo>
                    <a:pt x="97929" y="54838"/>
                  </a:lnTo>
                  <a:lnTo>
                    <a:pt x="98920" y="56730"/>
                  </a:lnTo>
                  <a:lnTo>
                    <a:pt x="98501" y="58191"/>
                  </a:lnTo>
                  <a:lnTo>
                    <a:pt x="99199" y="59753"/>
                  </a:lnTo>
                  <a:lnTo>
                    <a:pt x="99847" y="61264"/>
                  </a:lnTo>
                  <a:lnTo>
                    <a:pt x="100342" y="59397"/>
                  </a:lnTo>
                  <a:lnTo>
                    <a:pt x="101866" y="58343"/>
                  </a:lnTo>
                  <a:lnTo>
                    <a:pt x="103428" y="56565"/>
                  </a:lnTo>
                  <a:lnTo>
                    <a:pt x="104241" y="55473"/>
                  </a:lnTo>
                  <a:lnTo>
                    <a:pt x="104978" y="55143"/>
                  </a:lnTo>
                  <a:lnTo>
                    <a:pt x="105422" y="54406"/>
                  </a:lnTo>
                </a:path>
                <a:path w="283209" h="278765">
                  <a:moveTo>
                    <a:pt x="172300" y="96951"/>
                  </a:moveTo>
                  <a:lnTo>
                    <a:pt x="172262" y="98082"/>
                  </a:lnTo>
                  <a:lnTo>
                    <a:pt x="171805" y="99187"/>
                  </a:lnTo>
                  <a:lnTo>
                    <a:pt x="171373" y="100647"/>
                  </a:lnTo>
                  <a:lnTo>
                    <a:pt x="171602" y="103632"/>
                  </a:lnTo>
                  <a:lnTo>
                    <a:pt x="171564" y="104394"/>
                  </a:lnTo>
                  <a:lnTo>
                    <a:pt x="171183" y="105092"/>
                  </a:lnTo>
                  <a:lnTo>
                    <a:pt x="170433" y="105829"/>
                  </a:lnTo>
                  <a:lnTo>
                    <a:pt x="170789" y="105841"/>
                  </a:lnTo>
                  <a:lnTo>
                    <a:pt x="171119" y="106629"/>
                  </a:lnTo>
                  <a:lnTo>
                    <a:pt x="171094" y="106984"/>
                  </a:lnTo>
                  <a:lnTo>
                    <a:pt x="171386" y="108483"/>
                  </a:lnTo>
                  <a:lnTo>
                    <a:pt x="171005" y="109232"/>
                  </a:lnTo>
                  <a:lnTo>
                    <a:pt x="170916" y="111074"/>
                  </a:lnTo>
                  <a:lnTo>
                    <a:pt x="171640" y="112229"/>
                  </a:lnTo>
                  <a:lnTo>
                    <a:pt x="172338" y="112623"/>
                  </a:lnTo>
                  <a:lnTo>
                    <a:pt x="172732" y="113055"/>
                  </a:lnTo>
                  <a:lnTo>
                    <a:pt x="172224" y="115277"/>
                  </a:lnTo>
                  <a:lnTo>
                    <a:pt x="172173" y="116357"/>
                  </a:lnTo>
                  <a:lnTo>
                    <a:pt x="172135" y="117119"/>
                  </a:lnTo>
                  <a:lnTo>
                    <a:pt x="172110" y="117881"/>
                  </a:lnTo>
                  <a:lnTo>
                    <a:pt x="172580" y="116370"/>
                  </a:lnTo>
                  <a:lnTo>
                    <a:pt x="173748" y="115341"/>
                  </a:lnTo>
                  <a:lnTo>
                    <a:pt x="174523" y="114249"/>
                  </a:lnTo>
                  <a:lnTo>
                    <a:pt x="176047" y="113195"/>
                  </a:lnTo>
                  <a:lnTo>
                    <a:pt x="177203" y="112483"/>
                  </a:lnTo>
                  <a:lnTo>
                    <a:pt x="177253" y="111353"/>
                  </a:lnTo>
                  <a:lnTo>
                    <a:pt x="176225" y="109054"/>
                  </a:lnTo>
                  <a:lnTo>
                    <a:pt x="175564" y="107950"/>
                  </a:lnTo>
                  <a:lnTo>
                    <a:pt x="174878" y="106032"/>
                  </a:lnTo>
                  <a:lnTo>
                    <a:pt x="173824" y="104495"/>
                  </a:lnTo>
                  <a:lnTo>
                    <a:pt x="173532" y="102997"/>
                  </a:lnTo>
                  <a:lnTo>
                    <a:pt x="173253" y="101092"/>
                  </a:lnTo>
                  <a:lnTo>
                    <a:pt x="173316" y="99606"/>
                  </a:lnTo>
                  <a:lnTo>
                    <a:pt x="173431" y="97002"/>
                  </a:lnTo>
                  <a:lnTo>
                    <a:pt x="173494" y="95529"/>
                  </a:lnTo>
                  <a:lnTo>
                    <a:pt x="172300" y="96951"/>
                  </a:lnTo>
                </a:path>
              </a:pathLst>
            </a:custGeom>
            <a:ln w="3175">
              <a:solidFill>
                <a:srgbClr val="8A8A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9540240" y="5232031"/>
              <a:ext cx="2525395" cy="2866390"/>
            </a:xfrm>
            <a:custGeom>
              <a:avLst/>
              <a:gdLst/>
              <a:ahLst/>
              <a:cxnLst/>
              <a:rect l="l" t="t" r="r" b="b"/>
              <a:pathLst>
                <a:path w="2525395" h="2866390">
                  <a:moveTo>
                    <a:pt x="2525153" y="2155190"/>
                  </a:moveTo>
                  <a:lnTo>
                    <a:pt x="2207755" y="2155190"/>
                  </a:lnTo>
                  <a:lnTo>
                    <a:pt x="2207755" y="0"/>
                  </a:lnTo>
                  <a:lnTo>
                    <a:pt x="1375841" y="0"/>
                  </a:lnTo>
                  <a:lnTo>
                    <a:pt x="1375841" y="2155190"/>
                  </a:lnTo>
                  <a:lnTo>
                    <a:pt x="0" y="2155190"/>
                  </a:lnTo>
                  <a:lnTo>
                    <a:pt x="0" y="2866390"/>
                  </a:lnTo>
                  <a:lnTo>
                    <a:pt x="2525153" y="2866390"/>
                  </a:lnTo>
                  <a:lnTo>
                    <a:pt x="2525153" y="2155190"/>
                  </a:lnTo>
                  <a:close/>
                </a:path>
              </a:pathLst>
            </a:custGeom>
            <a:solidFill>
              <a:srgbClr val="FFE177">
                <a:alpha val="13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31" name="object 2131"/>
          <p:cNvGrpSpPr/>
          <p:nvPr/>
        </p:nvGrpSpPr>
        <p:grpSpPr>
          <a:xfrm>
            <a:off x="1902955" y="7709611"/>
            <a:ext cx="2382520" cy="128270"/>
            <a:chOff x="1902955" y="7709611"/>
            <a:chExt cx="2382520" cy="128270"/>
          </a:xfrm>
        </p:grpSpPr>
        <p:sp>
          <p:nvSpPr>
            <p:cNvPr id="2132" name="object 2132"/>
            <p:cNvSpPr/>
            <p:nvPr/>
          </p:nvSpPr>
          <p:spPr>
            <a:xfrm>
              <a:off x="1902955" y="7709611"/>
              <a:ext cx="2382520" cy="128270"/>
            </a:xfrm>
            <a:custGeom>
              <a:avLst/>
              <a:gdLst/>
              <a:ahLst/>
              <a:cxnLst/>
              <a:rect l="l" t="t" r="r" b="b"/>
              <a:pathLst>
                <a:path w="2382520" h="128270">
                  <a:moveTo>
                    <a:pt x="2381973" y="0"/>
                  </a:moveTo>
                  <a:lnTo>
                    <a:pt x="0" y="0"/>
                  </a:lnTo>
                  <a:lnTo>
                    <a:pt x="0" y="128270"/>
                  </a:lnTo>
                  <a:lnTo>
                    <a:pt x="2381973" y="128270"/>
                  </a:lnTo>
                  <a:lnTo>
                    <a:pt x="238197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1932052" y="7738176"/>
              <a:ext cx="450870" cy="5743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3567976" y="7760857"/>
              <a:ext cx="29845" cy="53975"/>
            </a:xfrm>
            <a:custGeom>
              <a:avLst/>
              <a:gdLst/>
              <a:ahLst/>
              <a:cxnLst/>
              <a:rect l="l" t="t" r="r" b="b"/>
              <a:pathLst>
                <a:path w="29845" h="53975">
                  <a:moveTo>
                    <a:pt x="12839" y="44399"/>
                  </a:moveTo>
                  <a:lnTo>
                    <a:pt x="13284" y="43472"/>
                  </a:lnTo>
                  <a:lnTo>
                    <a:pt x="13855" y="42519"/>
                  </a:lnTo>
                  <a:lnTo>
                    <a:pt x="14579" y="41541"/>
                  </a:lnTo>
                  <a:lnTo>
                    <a:pt x="15303" y="40563"/>
                  </a:lnTo>
                  <a:lnTo>
                    <a:pt x="17018" y="38544"/>
                  </a:lnTo>
                  <a:lnTo>
                    <a:pt x="19735" y="35483"/>
                  </a:lnTo>
                  <a:lnTo>
                    <a:pt x="22644" y="32232"/>
                  </a:lnTo>
                  <a:lnTo>
                    <a:pt x="24726" y="29565"/>
                  </a:lnTo>
                  <a:lnTo>
                    <a:pt x="25971" y="27482"/>
                  </a:lnTo>
                  <a:lnTo>
                    <a:pt x="27228" y="25387"/>
                  </a:lnTo>
                  <a:lnTo>
                    <a:pt x="28143" y="23304"/>
                  </a:lnTo>
                  <a:lnTo>
                    <a:pt x="28752" y="21247"/>
                  </a:lnTo>
                  <a:lnTo>
                    <a:pt x="29349" y="19177"/>
                  </a:lnTo>
                  <a:lnTo>
                    <a:pt x="29641" y="17043"/>
                  </a:lnTo>
                  <a:lnTo>
                    <a:pt x="29641" y="14846"/>
                  </a:lnTo>
                  <a:lnTo>
                    <a:pt x="29641" y="10960"/>
                  </a:lnTo>
                  <a:lnTo>
                    <a:pt x="28473" y="7518"/>
                  </a:lnTo>
                  <a:lnTo>
                    <a:pt x="26123" y="4508"/>
                  </a:lnTo>
                  <a:lnTo>
                    <a:pt x="23774" y="1498"/>
                  </a:lnTo>
                  <a:lnTo>
                    <a:pt x="20294" y="0"/>
                  </a:lnTo>
                  <a:lnTo>
                    <a:pt x="15671" y="0"/>
                  </a:lnTo>
                  <a:lnTo>
                    <a:pt x="11455" y="0"/>
                  </a:lnTo>
                  <a:lnTo>
                    <a:pt x="990" y="15925"/>
                  </a:lnTo>
                  <a:lnTo>
                    <a:pt x="9385" y="16954"/>
                  </a:lnTo>
                  <a:lnTo>
                    <a:pt x="9677" y="11341"/>
                  </a:lnTo>
                  <a:lnTo>
                    <a:pt x="11696" y="8547"/>
                  </a:lnTo>
                  <a:lnTo>
                    <a:pt x="15443" y="8547"/>
                  </a:lnTo>
                  <a:lnTo>
                    <a:pt x="17157" y="8547"/>
                  </a:lnTo>
                  <a:lnTo>
                    <a:pt x="18542" y="9144"/>
                  </a:lnTo>
                  <a:lnTo>
                    <a:pt x="19596" y="10337"/>
                  </a:lnTo>
                  <a:lnTo>
                    <a:pt x="20637" y="11544"/>
                  </a:lnTo>
                  <a:lnTo>
                    <a:pt x="21170" y="13309"/>
                  </a:lnTo>
                  <a:lnTo>
                    <a:pt x="21170" y="15659"/>
                  </a:lnTo>
                  <a:lnTo>
                    <a:pt x="21170" y="17856"/>
                  </a:lnTo>
                  <a:lnTo>
                    <a:pt x="20535" y="20053"/>
                  </a:lnTo>
                  <a:lnTo>
                    <a:pt x="19265" y="22225"/>
                  </a:lnTo>
                  <a:lnTo>
                    <a:pt x="18402" y="23710"/>
                  </a:lnTo>
                  <a:lnTo>
                    <a:pt x="16116" y="26568"/>
                  </a:lnTo>
                  <a:lnTo>
                    <a:pt x="12395" y="30797"/>
                  </a:lnTo>
                  <a:lnTo>
                    <a:pt x="7696" y="36106"/>
                  </a:lnTo>
                  <a:lnTo>
                    <a:pt x="4533" y="40386"/>
                  </a:lnTo>
                  <a:lnTo>
                    <a:pt x="2908" y="43649"/>
                  </a:lnTo>
                  <a:lnTo>
                    <a:pt x="1282" y="46913"/>
                  </a:lnTo>
                  <a:lnTo>
                    <a:pt x="317" y="50355"/>
                  </a:lnTo>
                  <a:lnTo>
                    <a:pt x="0" y="53975"/>
                  </a:lnTo>
                  <a:lnTo>
                    <a:pt x="29641" y="53975"/>
                  </a:lnTo>
                  <a:lnTo>
                    <a:pt x="29641" y="44399"/>
                  </a:lnTo>
                  <a:lnTo>
                    <a:pt x="12839" y="44399"/>
                  </a:lnTo>
                  <a:close/>
                </a:path>
              </a:pathLst>
            </a:custGeom>
            <a:ln w="3175">
              <a:solidFill>
                <a:srgbClr val="454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3602902" y="7760849"/>
              <a:ext cx="29209" cy="55244"/>
            </a:xfrm>
            <a:custGeom>
              <a:avLst/>
              <a:gdLst/>
              <a:ahLst/>
              <a:cxnLst/>
              <a:rect l="l" t="t" r="r" b="b"/>
              <a:pathLst>
                <a:path w="29210" h="55245">
                  <a:moveTo>
                    <a:pt x="3962" y="6108"/>
                  </a:moveTo>
                  <a:lnTo>
                    <a:pt x="1320" y="10185"/>
                  </a:lnTo>
                  <a:lnTo>
                    <a:pt x="0" y="17259"/>
                  </a:lnTo>
                  <a:lnTo>
                    <a:pt x="0" y="27355"/>
                  </a:lnTo>
                  <a:lnTo>
                    <a:pt x="0" y="37655"/>
                  </a:lnTo>
                  <a:lnTo>
                    <a:pt x="1320" y="44818"/>
                  </a:lnTo>
                  <a:lnTo>
                    <a:pt x="3962" y="48856"/>
                  </a:lnTo>
                  <a:lnTo>
                    <a:pt x="6604" y="52882"/>
                  </a:lnTo>
                  <a:lnTo>
                    <a:pt x="10071" y="54902"/>
                  </a:lnTo>
                  <a:lnTo>
                    <a:pt x="14351" y="54902"/>
                  </a:lnTo>
                  <a:lnTo>
                    <a:pt x="18605" y="54902"/>
                  </a:lnTo>
                  <a:lnTo>
                    <a:pt x="22059" y="52870"/>
                  </a:lnTo>
                  <a:lnTo>
                    <a:pt x="24701" y="48793"/>
                  </a:lnTo>
                  <a:lnTo>
                    <a:pt x="27343" y="44729"/>
                  </a:lnTo>
                  <a:lnTo>
                    <a:pt x="28663" y="37617"/>
                  </a:lnTo>
                  <a:lnTo>
                    <a:pt x="28663" y="27470"/>
                  </a:lnTo>
                  <a:lnTo>
                    <a:pt x="28663" y="17297"/>
                  </a:lnTo>
                  <a:lnTo>
                    <a:pt x="27343" y="10185"/>
                  </a:lnTo>
                  <a:lnTo>
                    <a:pt x="24701" y="6108"/>
                  </a:lnTo>
                  <a:lnTo>
                    <a:pt x="22059" y="2031"/>
                  </a:lnTo>
                  <a:lnTo>
                    <a:pt x="18592" y="0"/>
                  </a:lnTo>
                  <a:lnTo>
                    <a:pt x="14312" y="0"/>
                  </a:lnTo>
                  <a:lnTo>
                    <a:pt x="10058" y="0"/>
                  </a:lnTo>
                  <a:lnTo>
                    <a:pt x="6604" y="2031"/>
                  </a:lnTo>
                  <a:lnTo>
                    <a:pt x="3962" y="6108"/>
                  </a:lnTo>
                  <a:close/>
                </a:path>
                <a:path w="29210" h="55245">
                  <a:moveTo>
                    <a:pt x="18338" y="11849"/>
                  </a:moveTo>
                  <a:lnTo>
                    <a:pt x="19329" y="14058"/>
                  </a:lnTo>
                  <a:lnTo>
                    <a:pt x="19812" y="19253"/>
                  </a:lnTo>
                  <a:lnTo>
                    <a:pt x="19812" y="27470"/>
                  </a:lnTo>
                  <a:lnTo>
                    <a:pt x="19812" y="35661"/>
                  </a:lnTo>
                  <a:lnTo>
                    <a:pt x="19329" y="40855"/>
                  </a:lnTo>
                  <a:lnTo>
                    <a:pt x="18338" y="43052"/>
                  </a:lnTo>
                  <a:lnTo>
                    <a:pt x="17360" y="45250"/>
                  </a:lnTo>
                  <a:lnTo>
                    <a:pt x="16027" y="46354"/>
                  </a:lnTo>
                  <a:lnTo>
                    <a:pt x="14325" y="46354"/>
                  </a:lnTo>
                  <a:lnTo>
                    <a:pt x="12661" y="46354"/>
                  </a:lnTo>
                  <a:lnTo>
                    <a:pt x="11328" y="45262"/>
                  </a:lnTo>
                  <a:lnTo>
                    <a:pt x="10337" y="43065"/>
                  </a:lnTo>
                  <a:lnTo>
                    <a:pt x="9334" y="40881"/>
                  </a:lnTo>
                  <a:lnTo>
                    <a:pt x="8839" y="35686"/>
                  </a:lnTo>
                  <a:lnTo>
                    <a:pt x="8839" y="27470"/>
                  </a:lnTo>
                  <a:lnTo>
                    <a:pt x="8839" y="19253"/>
                  </a:lnTo>
                  <a:lnTo>
                    <a:pt x="9334" y="14058"/>
                  </a:lnTo>
                  <a:lnTo>
                    <a:pt x="10337" y="11849"/>
                  </a:lnTo>
                  <a:lnTo>
                    <a:pt x="11328" y="9651"/>
                  </a:lnTo>
                  <a:lnTo>
                    <a:pt x="12661" y="8547"/>
                  </a:lnTo>
                  <a:lnTo>
                    <a:pt x="14325" y="8547"/>
                  </a:lnTo>
                  <a:lnTo>
                    <a:pt x="16027" y="8547"/>
                  </a:lnTo>
                  <a:lnTo>
                    <a:pt x="17360" y="9651"/>
                  </a:lnTo>
                  <a:lnTo>
                    <a:pt x="18338" y="11849"/>
                  </a:lnTo>
                  <a:close/>
                </a:path>
              </a:pathLst>
            </a:custGeom>
            <a:ln w="3175">
              <a:solidFill>
                <a:srgbClr val="454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3639007" y="7804518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89" h="10795">
                  <a:moveTo>
                    <a:pt x="8445" y="0"/>
                  </a:moveTo>
                  <a:lnTo>
                    <a:pt x="0" y="0"/>
                  </a:lnTo>
                  <a:lnTo>
                    <a:pt x="0" y="10312"/>
                  </a:lnTo>
                  <a:lnTo>
                    <a:pt x="8445" y="10312"/>
                  </a:lnTo>
                  <a:lnTo>
                    <a:pt x="8445" y="0"/>
                  </a:lnTo>
                  <a:close/>
                </a:path>
              </a:pathLst>
            </a:custGeom>
            <a:ln w="3175">
              <a:solidFill>
                <a:srgbClr val="454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7" name="object 2137"/>
            <p:cNvSpPr/>
            <p:nvPr/>
          </p:nvSpPr>
          <p:spPr>
            <a:xfrm>
              <a:off x="3653953" y="7760857"/>
              <a:ext cx="29845" cy="53975"/>
            </a:xfrm>
            <a:custGeom>
              <a:avLst/>
              <a:gdLst/>
              <a:ahLst/>
              <a:cxnLst/>
              <a:rect l="l" t="t" r="r" b="b"/>
              <a:pathLst>
                <a:path w="29845" h="53975">
                  <a:moveTo>
                    <a:pt x="12839" y="44399"/>
                  </a:moveTo>
                  <a:lnTo>
                    <a:pt x="13284" y="43472"/>
                  </a:lnTo>
                  <a:lnTo>
                    <a:pt x="13855" y="42519"/>
                  </a:lnTo>
                  <a:lnTo>
                    <a:pt x="14579" y="41541"/>
                  </a:lnTo>
                  <a:lnTo>
                    <a:pt x="15303" y="40563"/>
                  </a:lnTo>
                  <a:lnTo>
                    <a:pt x="17018" y="38544"/>
                  </a:lnTo>
                  <a:lnTo>
                    <a:pt x="19735" y="35483"/>
                  </a:lnTo>
                  <a:lnTo>
                    <a:pt x="22644" y="32232"/>
                  </a:lnTo>
                  <a:lnTo>
                    <a:pt x="24726" y="29565"/>
                  </a:lnTo>
                  <a:lnTo>
                    <a:pt x="25971" y="27482"/>
                  </a:lnTo>
                  <a:lnTo>
                    <a:pt x="27228" y="25387"/>
                  </a:lnTo>
                  <a:lnTo>
                    <a:pt x="28143" y="23304"/>
                  </a:lnTo>
                  <a:lnTo>
                    <a:pt x="28752" y="21247"/>
                  </a:lnTo>
                  <a:lnTo>
                    <a:pt x="29349" y="19177"/>
                  </a:lnTo>
                  <a:lnTo>
                    <a:pt x="29641" y="17043"/>
                  </a:lnTo>
                  <a:lnTo>
                    <a:pt x="29641" y="14846"/>
                  </a:lnTo>
                  <a:lnTo>
                    <a:pt x="29641" y="10960"/>
                  </a:lnTo>
                  <a:lnTo>
                    <a:pt x="28473" y="7518"/>
                  </a:lnTo>
                  <a:lnTo>
                    <a:pt x="26123" y="4508"/>
                  </a:lnTo>
                  <a:lnTo>
                    <a:pt x="23774" y="1498"/>
                  </a:lnTo>
                  <a:lnTo>
                    <a:pt x="20294" y="0"/>
                  </a:lnTo>
                  <a:lnTo>
                    <a:pt x="15671" y="0"/>
                  </a:lnTo>
                  <a:lnTo>
                    <a:pt x="11455" y="0"/>
                  </a:lnTo>
                  <a:lnTo>
                    <a:pt x="990" y="15925"/>
                  </a:lnTo>
                  <a:lnTo>
                    <a:pt x="9385" y="16954"/>
                  </a:lnTo>
                  <a:lnTo>
                    <a:pt x="9677" y="11341"/>
                  </a:lnTo>
                  <a:lnTo>
                    <a:pt x="11696" y="8547"/>
                  </a:lnTo>
                  <a:lnTo>
                    <a:pt x="15443" y="8547"/>
                  </a:lnTo>
                  <a:lnTo>
                    <a:pt x="17157" y="8547"/>
                  </a:lnTo>
                  <a:lnTo>
                    <a:pt x="18542" y="9144"/>
                  </a:lnTo>
                  <a:lnTo>
                    <a:pt x="19596" y="10337"/>
                  </a:lnTo>
                  <a:lnTo>
                    <a:pt x="20637" y="11544"/>
                  </a:lnTo>
                  <a:lnTo>
                    <a:pt x="21170" y="13309"/>
                  </a:lnTo>
                  <a:lnTo>
                    <a:pt x="21170" y="15659"/>
                  </a:lnTo>
                  <a:lnTo>
                    <a:pt x="21170" y="17856"/>
                  </a:lnTo>
                  <a:lnTo>
                    <a:pt x="20535" y="20053"/>
                  </a:lnTo>
                  <a:lnTo>
                    <a:pt x="19265" y="22225"/>
                  </a:lnTo>
                  <a:lnTo>
                    <a:pt x="18402" y="23710"/>
                  </a:lnTo>
                  <a:lnTo>
                    <a:pt x="16116" y="26568"/>
                  </a:lnTo>
                  <a:lnTo>
                    <a:pt x="12395" y="30797"/>
                  </a:lnTo>
                  <a:lnTo>
                    <a:pt x="7696" y="36106"/>
                  </a:lnTo>
                  <a:lnTo>
                    <a:pt x="4533" y="40386"/>
                  </a:lnTo>
                  <a:lnTo>
                    <a:pt x="2908" y="43649"/>
                  </a:lnTo>
                  <a:lnTo>
                    <a:pt x="1282" y="46913"/>
                  </a:lnTo>
                  <a:lnTo>
                    <a:pt x="317" y="50355"/>
                  </a:lnTo>
                  <a:lnTo>
                    <a:pt x="0" y="53975"/>
                  </a:lnTo>
                  <a:lnTo>
                    <a:pt x="29641" y="53975"/>
                  </a:lnTo>
                  <a:lnTo>
                    <a:pt x="29641" y="44399"/>
                  </a:lnTo>
                  <a:lnTo>
                    <a:pt x="12839" y="44399"/>
                  </a:lnTo>
                  <a:close/>
                </a:path>
              </a:pathLst>
            </a:custGeom>
            <a:ln w="3175">
              <a:solidFill>
                <a:srgbClr val="454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38" name="object 2138"/>
          <p:cNvGrpSpPr/>
          <p:nvPr/>
        </p:nvGrpSpPr>
        <p:grpSpPr>
          <a:xfrm>
            <a:off x="1902955" y="7966151"/>
            <a:ext cx="2382520" cy="129539"/>
            <a:chOff x="1902955" y="7966151"/>
            <a:chExt cx="2382520" cy="129539"/>
          </a:xfrm>
        </p:grpSpPr>
        <p:sp>
          <p:nvSpPr>
            <p:cNvPr id="2139" name="object 2139"/>
            <p:cNvSpPr/>
            <p:nvPr/>
          </p:nvSpPr>
          <p:spPr>
            <a:xfrm>
              <a:off x="1902955" y="7966151"/>
              <a:ext cx="2382520" cy="129539"/>
            </a:xfrm>
            <a:custGeom>
              <a:avLst/>
              <a:gdLst/>
              <a:ahLst/>
              <a:cxnLst/>
              <a:rect l="l" t="t" r="r" b="b"/>
              <a:pathLst>
                <a:path w="2382520" h="129540">
                  <a:moveTo>
                    <a:pt x="2381973" y="0"/>
                  </a:moveTo>
                  <a:lnTo>
                    <a:pt x="0" y="0"/>
                  </a:lnTo>
                  <a:lnTo>
                    <a:pt x="0" y="129273"/>
                  </a:lnTo>
                  <a:lnTo>
                    <a:pt x="2381973" y="129273"/>
                  </a:lnTo>
                  <a:lnTo>
                    <a:pt x="238197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3586221" y="8019302"/>
              <a:ext cx="29845" cy="54610"/>
            </a:xfrm>
            <a:custGeom>
              <a:avLst/>
              <a:gdLst/>
              <a:ahLst/>
              <a:cxnLst/>
              <a:rect l="l" t="t" r="r" b="b"/>
              <a:pathLst>
                <a:path w="29845" h="54609">
                  <a:moveTo>
                    <a:pt x="4749" y="50152"/>
                  </a:moveTo>
                  <a:lnTo>
                    <a:pt x="7378" y="52704"/>
                  </a:lnTo>
                  <a:lnTo>
                    <a:pt x="10655" y="53987"/>
                  </a:lnTo>
                  <a:lnTo>
                    <a:pt x="14566" y="53987"/>
                  </a:lnTo>
                  <a:lnTo>
                    <a:pt x="19405" y="53987"/>
                  </a:lnTo>
                  <a:lnTo>
                    <a:pt x="23139" y="52006"/>
                  </a:lnTo>
                  <a:lnTo>
                    <a:pt x="25742" y="48044"/>
                  </a:lnTo>
                  <a:lnTo>
                    <a:pt x="28346" y="44081"/>
                  </a:lnTo>
                  <a:lnTo>
                    <a:pt x="29654" y="39738"/>
                  </a:lnTo>
                  <a:lnTo>
                    <a:pt x="29654" y="35013"/>
                  </a:lnTo>
                  <a:lnTo>
                    <a:pt x="29654" y="29286"/>
                  </a:lnTo>
                  <a:lnTo>
                    <a:pt x="28117" y="24676"/>
                  </a:lnTo>
                  <a:lnTo>
                    <a:pt x="25057" y="21183"/>
                  </a:lnTo>
                  <a:lnTo>
                    <a:pt x="22631" y="18440"/>
                  </a:lnTo>
                  <a:lnTo>
                    <a:pt x="19685" y="17068"/>
                  </a:lnTo>
                  <a:lnTo>
                    <a:pt x="16205" y="17068"/>
                  </a:lnTo>
                  <a:lnTo>
                    <a:pt x="14236" y="17068"/>
                  </a:lnTo>
                  <a:lnTo>
                    <a:pt x="12306" y="17640"/>
                  </a:lnTo>
                  <a:lnTo>
                    <a:pt x="10401" y="18795"/>
                  </a:lnTo>
                  <a:lnTo>
                    <a:pt x="11772" y="9651"/>
                  </a:lnTo>
                  <a:lnTo>
                    <a:pt x="27673" y="9651"/>
                  </a:lnTo>
                  <a:lnTo>
                    <a:pt x="27673" y="0"/>
                  </a:lnTo>
                  <a:lnTo>
                    <a:pt x="5321" y="0"/>
                  </a:lnTo>
                  <a:lnTo>
                    <a:pt x="990" y="28003"/>
                  </a:lnTo>
                  <a:lnTo>
                    <a:pt x="7861" y="29209"/>
                  </a:lnTo>
                  <a:lnTo>
                    <a:pt x="9804" y="26593"/>
                  </a:lnTo>
                  <a:lnTo>
                    <a:pt x="11976" y="25285"/>
                  </a:lnTo>
                  <a:lnTo>
                    <a:pt x="14401" y="25285"/>
                  </a:lnTo>
                  <a:lnTo>
                    <a:pt x="16319" y="25285"/>
                  </a:lnTo>
                  <a:lnTo>
                    <a:pt x="17894" y="26098"/>
                  </a:lnTo>
                  <a:lnTo>
                    <a:pt x="19126" y="27711"/>
                  </a:lnTo>
                  <a:lnTo>
                    <a:pt x="20370" y="29324"/>
                  </a:lnTo>
                  <a:lnTo>
                    <a:pt x="20993" y="31813"/>
                  </a:lnTo>
                  <a:lnTo>
                    <a:pt x="20993" y="35178"/>
                  </a:lnTo>
                  <a:lnTo>
                    <a:pt x="20993" y="38747"/>
                  </a:lnTo>
                  <a:lnTo>
                    <a:pt x="20370" y="41389"/>
                  </a:lnTo>
                  <a:lnTo>
                    <a:pt x="19113" y="43116"/>
                  </a:lnTo>
                  <a:lnTo>
                    <a:pt x="17868" y="44830"/>
                  </a:lnTo>
                  <a:lnTo>
                    <a:pt x="16370" y="45694"/>
                  </a:lnTo>
                  <a:lnTo>
                    <a:pt x="14643" y="45694"/>
                  </a:lnTo>
                  <a:lnTo>
                    <a:pt x="13169" y="45694"/>
                  </a:lnTo>
                  <a:lnTo>
                    <a:pt x="11823" y="45021"/>
                  </a:lnTo>
                  <a:lnTo>
                    <a:pt x="10604" y="43675"/>
                  </a:lnTo>
                  <a:lnTo>
                    <a:pt x="9385" y="42329"/>
                  </a:lnTo>
                  <a:lnTo>
                    <a:pt x="8661" y="40487"/>
                  </a:lnTo>
                  <a:lnTo>
                    <a:pt x="8432" y="38138"/>
                  </a:lnTo>
                  <a:lnTo>
                    <a:pt x="0" y="39230"/>
                  </a:lnTo>
                  <a:lnTo>
                    <a:pt x="533" y="43954"/>
                  </a:lnTo>
                  <a:lnTo>
                    <a:pt x="2120" y="47599"/>
                  </a:lnTo>
                  <a:lnTo>
                    <a:pt x="4749" y="50152"/>
                  </a:lnTo>
                  <a:close/>
                </a:path>
              </a:pathLst>
            </a:custGeom>
            <a:ln w="3175">
              <a:solidFill>
                <a:srgbClr val="454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1" name="object 2141"/>
            <p:cNvSpPr/>
            <p:nvPr/>
          </p:nvSpPr>
          <p:spPr>
            <a:xfrm>
              <a:off x="3637321" y="8018393"/>
              <a:ext cx="29845" cy="55244"/>
            </a:xfrm>
            <a:custGeom>
              <a:avLst/>
              <a:gdLst/>
              <a:ahLst/>
              <a:cxnLst/>
              <a:rect l="l" t="t" r="r" b="b"/>
              <a:pathLst>
                <a:path w="29845" h="55245">
                  <a:moveTo>
                    <a:pt x="5003" y="51612"/>
                  </a:moveTo>
                  <a:lnTo>
                    <a:pt x="7162" y="53797"/>
                  </a:lnTo>
                  <a:lnTo>
                    <a:pt x="9918" y="54902"/>
                  </a:lnTo>
                  <a:lnTo>
                    <a:pt x="13246" y="54902"/>
                  </a:lnTo>
                  <a:lnTo>
                    <a:pt x="18034" y="54902"/>
                  </a:lnTo>
                  <a:lnTo>
                    <a:pt x="21945" y="52730"/>
                  </a:lnTo>
                  <a:lnTo>
                    <a:pt x="24942" y="48412"/>
                  </a:lnTo>
                  <a:lnTo>
                    <a:pt x="27952" y="44081"/>
                  </a:lnTo>
                  <a:lnTo>
                    <a:pt x="29464" y="36982"/>
                  </a:lnTo>
                  <a:lnTo>
                    <a:pt x="29464" y="27114"/>
                  </a:lnTo>
                  <a:lnTo>
                    <a:pt x="29464" y="17411"/>
                  </a:lnTo>
                  <a:lnTo>
                    <a:pt x="28016" y="10477"/>
                  </a:lnTo>
                  <a:lnTo>
                    <a:pt x="25133" y="6286"/>
                  </a:lnTo>
                  <a:lnTo>
                    <a:pt x="22250" y="2095"/>
                  </a:lnTo>
                  <a:lnTo>
                    <a:pt x="18580" y="0"/>
                  </a:lnTo>
                  <a:lnTo>
                    <a:pt x="14122" y="0"/>
                  </a:lnTo>
                  <a:lnTo>
                    <a:pt x="10134" y="0"/>
                  </a:lnTo>
                  <a:lnTo>
                    <a:pt x="6781" y="1625"/>
                  </a:lnTo>
                  <a:lnTo>
                    <a:pt x="4064" y="4876"/>
                  </a:lnTo>
                  <a:lnTo>
                    <a:pt x="1346" y="8127"/>
                  </a:lnTo>
                  <a:lnTo>
                    <a:pt x="0" y="12585"/>
                  </a:lnTo>
                  <a:lnTo>
                    <a:pt x="0" y="18249"/>
                  </a:lnTo>
                  <a:lnTo>
                    <a:pt x="0" y="23558"/>
                  </a:lnTo>
                  <a:lnTo>
                    <a:pt x="1282" y="27812"/>
                  </a:lnTo>
                  <a:lnTo>
                    <a:pt x="3860" y="31013"/>
                  </a:lnTo>
                  <a:lnTo>
                    <a:pt x="6451" y="34213"/>
                  </a:lnTo>
                  <a:lnTo>
                    <a:pt x="9410" y="35813"/>
                  </a:lnTo>
                  <a:lnTo>
                    <a:pt x="12763" y="35813"/>
                  </a:lnTo>
                  <a:lnTo>
                    <a:pt x="14376" y="35813"/>
                  </a:lnTo>
                  <a:lnTo>
                    <a:pt x="15849" y="35432"/>
                  </a:lnTo>
                  <a:lnTo>
                    <a:pt x="17170" y="34670"/>
                  </a:lnTo>
                  <a:lnTo>
                    <a:pt x="18491" y="33921"/>
                  </a:lnTo>
                  <a:lnTo>
                    <a:pt x="19672" y="32791"/>
                  </a:lnTo>
                  <a:lnTo>
                    <a:pt x="20726" y="31305"/>
                  </a:lnTo>
                  <a:lnTo>
                    <a:pt x="20383" y="37376"/>
                  </a:lnTo>
                  <a:lnTo>
                    <a:pt x="19621" y="41414"/>
                  </a:lnTo>
                  <a:lnTo>
                    <a:pt x="18415" y="43408"/>
                  </a:lnTo>
                  <a:lnTo>
                    <a:pt x="17221" y="45389"/>
                  </a:lnTo>
                  <a:lnTo>
                    <a:pt x="15671" y="46380"/>
                  </a:lnTo>
                  <a:lnTo>
                    <a:pt x="13792" y="46380"/>
                  </a:lnTo>
                  <a:lnTo>
                    <a:pt x="10998" y="46380"/>
                  </a:lnTo>
                  <a:lnTo>
                    <a:pt x="9410" y="44386"/>
                  </a:lnTo>
                  <a:lnTo>
                    <a:pt x="9017" y="40398"/>
                  </a:lnTo>
                  <a:lnTo>
                    <a:pt x="838" y="41503"/>
                  </a:lnTo>
                  <a:lnTo>
                    <a:pt x="1447" y="46050"/>
                  </a:lnTo>
                  <a:lnTo>
                    <a:pt x="2832" y="49428"/>
                  </a:lnTo>
                  <a:lnTo>
                    <a:pt x="5003" y="51612"/>
                  </a:lnTo>
                  <a:close/>
                </a:path>
                <a:path w="29845" h="55245">
                  <a:moveTo>
                    <a:pt x="18288" y="25946"/>
                  </a:moveTo>
                  <a:lnTo>
                    <a:pt x="17145" y="27482"/>
                  </a:lnTo>
                  <a:lnTo>
                    <a:pt x="15786" y="28257"/>
                  </a:lnTo>
                  <a:lnTo>
                    <a:pt x="14198" y="28257"/>
                  </a:lnTo>
                  <a:lnTo>
                    <a:pt x="12534" y="28257"/>
                  </a:lnTo>
                  <a:lnTo>
                    <a:pt x="11137" y="27444"/>
                  </a:lnTo>
                  <a:lnTo>
                    <a:pt x="9994" y="25831"/>
                  </a:lnTo>
                  <a:lnTo>
                    <a:pt x="8851" y="24231"/>
                  </a:lnTo>
                  <a:lnTo>
                    <a:pt x="8293" y="21691"/>
                  </a:lnTo>
                  <a:lnTo>
                    <a:pt x="8293" y="18224"/>
                  </a:lnTo>
                  <a:lnTo>
                    <a:pt x="8293" y="14744"/>
                  </a:lnTo>
                  <a:lnTo>
                    <a:pt x="8813" y="12268"/>
                  </a:lnTo>
                  <a:lnTo>
                    <a:pt x="9842" y="10782"/>
                  </a:lnTo>
                  <a:lnTo>
                    <a:pt x="10883" y="9296"/>
                  </a:lnTo>
                  <a:lnTo>
                    <a:pt x="12192" y="8547"/>
                  </a:lnTo>
                  <a:lnTo>
                    <a:pt x="13754" y="8547"/>
                  </a:lnTo>
                  <a:lnTo>
                    <a:pt x="15367" y="8547"/>
                  </a:lnTo>
                  <a:lnTo>
                    <a:pt x="16814" y="9448"/>
                  </a:lnTo>
                  <a:lnTo>
                    <a:pt x="18084" y="11252"/>
                  </a:lnTo>
                  <a:lnTo>
                    <a:pt x="19354" y="13068"/>
                  </a:lnTo>
                  <a:lnTo>
                    <a:pt x="19989" y="15659"/>
                  </a:lnTo>
                  <a:lnTo>
                    <a:pt x="19989" y="19024"/>
                  </a:lnTo>
                  <a:lnTo>
                    <a:pt x="19989" y="22097"/>
                  </a:lnTo>
                  <a:lnTo>
                    <a:pt x="19431" y="24409"/>
                  </a:lnTo>
                  <a:lnTo>
                    <a:pt x="18288" y="25946"/>
                  </a:lnTo>
                  <a:close/>
                </a:path>
              </a:pathLst>
            </a:custGeom>
            <a:ln w="3175">
              <a:solidFill>
                <a:srgbClr val="454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42" name="object 2142"/>
          <p:cNvGrpSpPr/>
          <p:nvPr/>
        </p:nvGrpSpPr>
        <p:grpSpPr>
          <a:xfrm>
            <a:off x="1902955" y="6681470"/>
            <a:ext cx="2382520" cy="129539"/>
            <a:chOff x="1902955" y="6681470"/>
            <a:chExt cx="2382520" cy="129539"/>
          </a:xfrm>
        </p:grpSpPr>
        <p:sp>
          <p:nvSpPr>
            <p:cNvPr id="2143" name="object 2143"/>
            <p:cNvSpPr/>
            <p:nvPr/>
          </p:nvSpPr>
          <p:spPr>
            <a:xfrm>
              <a:off x="1902955" y="6681470"/>
              <a:ext cx="2382520" cy="129539"/>
            </a:xfrm>
            <a:custGeom>
              <a:avLst/>
              <a:gdLst/>
              <a:ahLst/>
              <a:cxnLst/>
              <a:rect l="l" t="t" r="r" b="b"/>
              <a:pathLst>
                <a:path w="2382520" h="129540">
                  <a:moveTo>
                    <a:pt x="2381973" y="0"/>
                  </a:moveTo>
                  <a:lnTo>
                    <a:pt x="0" y="0"/>
                  </a:lnTo>
                  <a:lnTo>
                    <a:pt x="0" y="129273"/>
                  </a:lnTo>
                  <a:lnTo>
                    <a:pt x="2381973" y="129273"/>
                  </a:lnTo>
                  <a:lnTo>
                    <a:pt x="238197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4" name="object 2144"/>
            <p:cNvSpPr/>
            <p:nvPr/>
          </p:nvSpPr>
          <p:spPr>
            <a:xfrm>
              <a:off x="1933698" y="6710940"/>
              <a:ext cx="509125" cy="5652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45" name="object 2145"/>
          <p:cNvGrpSpPr/>
          <p:nvPr/>
        </p:nvGrpSpPr>
        <p:grpSpPr>
          <a:xfrm>
            <a:off x="1902955" y="5910859"/>
            <a:ext cx="3995420" cy="128270"/>
            <a:chOff x="1902955" y="5910859"/>
            <a:chExt cx="3995420" cy="128270"/>
          </a:xfrm>
        </p:grpSpPr>
        <p:sp>
          <p:nvSpPr>
            <p:cNvPr id="2146" name="object 2146"/>
            <p:cNvSpPr/>
            <p:nvPr/>
          </p:nvSpPr>
          <p:spPr>
            <a:xfrm>
              <a:off x="1902955" y="5910859"/>
              <a:ext cx="3995420" cy="128270"/>
            </a:xfrm>
            <a:custGeom>
              <a:avLst/>
              <a:gdLst/>
              <a:ahLst/>
              <a:cxnLst/>
              <a:rect l="l" t="t" r="r" b="b"/>
              <a:pathLst>
                <a:path w="3995420" h="128270">
                  <a:moveTo>
                    <a:pt x="3995343" y="0"/>
                  </a:moveTo>
                  <a:lnTo>
                    <a:pt x="0" y="0"/>
                  </a:lnTo>
                  <a:lnTo>
                    <a:pt x="0" y="128270"/>
                  </a:lnTo>
                  <a:lnTo>
                    <a:pt x="3995343" y="128270"/>
                  </a:lnTo>
                  <a:lnTo>
                    <a:pt x="3995343" y="0"/>
                  </a:lnTo>
                  <a:close/>
                </a:path>
              </a:pathLst>
            </a:custGeom>
            <a:solidFill>
              <a:srgbClr val="F1E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7" name="object 2147"/>
            <p:cNvSpPr/>
            <p:nvPr/>
          </p:nvSpPr>
          <p:spPr>
            <a:xfrm>
              <a:off x="1933698" y="5938409"/>
              <a:ext cx="1216600" cy="7233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3967134" y="5962092"/>
              <a:ext cx="19685" cy="54610"/>
            </a:xfrm>
            <a:custGeom>
              <a:avLst/>
              <a:gdLst/>
              <a:ahLst/>
              <a:cxnLst/>
              <a:rect l="l" t="t" r="r" b="b"/>
              <a:pathLst>
                <a:path w="19685" h="54610">
                  <a:moveTo>
                    <a:pt x="19380" y="0"/>
                  </a:moveTo>
                  <a:lnTo>
                    <a:pt x="12560" y="0"/>
                  </a:lnTo>
                  <a:lnTo>
                    <a:pt x="11569" y="3200"/>
                  </a:lnTo>
                  <a:lnTo>
                    <a:pt x="9829" y="6019"/>
                  </a:lnTo>
                  <a:lnTo>
                    <a:pt x="7302" y="8470"/>
                  </a:lnTo>
                  <a:lnTo>
                    <a:pt x="4787" y="10922"/>
                  </a:lnTo>
                  <a:lnTo>
                    <a:pt x="2349" y="12623"/>
                  </a:lnTo>
                  <a:lnTo>
                    <a:pt x="0" y="13576"/>
                  </a:lnTo>
                  <a:lnTo>
                    <a:pt x="0" y="22936"/>
                  </a:lnTo>
                  <a:lnTo>
                    <a:pt x="4140" y="21272"/>
                  </a:lnTo>
                  <a:lnTo>
                    <a:pt x="7785" y="18669"/>
                  </a:lnTo>
                  <a:lnTo>
                    <a:pt x="10934" y="15125"/>
                  </a:lnTo>
                  <a:lnTo>
                    <a:pt x="10934" y="53987"/>
                  </a:lnTo>
                  <a:lnTo>
                    <a:pt x="19380" y="53987"/>
                  </a:lnTo>
                  <a:lnTo>
                    <a:pt x="1938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9" name="object 2149"/>
            <p:cNvSpPr/>
            <p:nvPr/>
          </p:nvSpPr>
          <p:spPr>
            <a:xfrm>
              <a:off x="3999204" y="5963012"/>
              <a:ext cx="29209" cy="53340"/>
            </a:xfrm>
            <a:custGeom>
              <a:avLst/>
              <a:gdLst/>
              <a:ahLst/>
              <a:cxnLst/>
              <a:rect l="l" t="t" r="r" b="b"/>
              <a:pathLst>
                <a:path w="29210" h="53339">
                  <a:moveTo>
                    <a:pt x="19227" y="9575"/>
                  </a:moveTo>
                  <a:lnTo>
                    <a:pt x="15240" y="15722"/>
                  </a:lnTo>
                  <a:lnTo>
                    <a:pt x="12077" y="22593"/>
                  </a:lnTo>
                  <a:lnTo>
                    <a:pt x="9728" y="30200"/>
                  </a:lnTo>
                  <a:lnTo>
                    <a:pt x="7378" y="37807"/>
                  </a:lnTo>
                  <a:lnTo>
                    <a:pt x="6096" y="45427"/>
                  </a:lnTo>
                  <a:lnTo>
                    <a:pt x="5905" y="53060"/>
                  </a:lnTo>
                  <a:lnTo>
                    <a:pt x="14058" y="53060"/>
                  </a:lnTo>
                  <a:lnTo>
                    <a:pt x="14058" y="48145"/>
                  </a:lnTo>
                  <a:lnTo>
                    <a:pt x="14719" y="42672"/>
                  </a:lnTo>
                  <a:lnTo>
                    <a:pt x="16052" y="36639"/>
                  </a:lnTo>
                  <a:lnTo>
                    <a:pt x="17386" y="30607"/>
                  </a:lnTo>
                  <a:lnTo>
                    <a:pt x="19265" y="24955"/>
                  </a:lnTo>
                  <a:lnTo>
                    <a:pt x="21704" y="19685"/>
                  </a:lnTo>
                  <a:lnTo>
                    <a:pt x="24142" y="14414"/>
                  </a:lnTo>
                  <a:lnTo>
                    <a:pt x="26543" y="10350"/>
                  </a:lnTo>
                  <a:lnTo>
                    <a:pt x="28917" y="7480"/>
                  </a:lnTo>
                  <a:lnTo>
                    <a:pt x="28917" y="0"/>
                  </a:lnTo>
                  <a:lnTo>
                    <a:pt x="0" y="0"/>
                  </a:lnTo>
                  <a:lnTo>
                    <a:pt x="0" y="9575"/>
                  </a:lnTo>
                  <a:lnTo>
                    <a:pt x="19227" y="95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0" name="object 2150"/>
            <p:cNvSpPr/>
            <p:nvPr/>
          </p:nvSpPr>
          <p:spPr>
            <a:xfrm>
              <a:off x="4032886" y="5962095"/>
              <a:ext cx="29845" cy="55244"/>
            </a:xfrm>
            <a:custGeom>
              <a:avLst/>
              <a:gdLst/>
              <a:ahLst/>
              <a:cxnLst/>
              <a:rect l="l" t="t" r="r" b="b"/>
              <a:pathLst>
                <a:path w="29845" h="55245">
                  <a:moveTo>
                    <a:pt x="5003" y="51612"/>
                  </a:moveTo>
                  <a:lnTo>
                    <a:pt x="7162" y="53797"/>
                  </a:lnTo>
                  <a:lnTo>
                    <a:pt x="9918" y="54902"/>
                  </a:lnTo>
                  <a:lnTo>
                    <a:pt x="13246" y="54902"/>
                  </a:lnTo>
                  <a:lnTo>
                    <a:pt x="18034" y="54902"/>
                  </a:lnTo>
                  <a:lnTo>
                    <a:pt x="21945" y="52730"/>
                  </a:lnTo>
                  <a:lnTo>
                    <a:pt x="24942" y="48412"/>
                  </a:lnTo>
                  <a:lnTo>
                    <a:pt x="27952" y="44081"/>
                  </a:lnTo>
                  <a:lnTo>
                    <a:pt x="29464" y="36982"/>
                  </a:lnTo>
                  <a:lnTo>
                    <a:pt x="29464" y="27114"/>
                  </a:lnTo>
                  <a:lnTo>
                    <a:pt x="29464" y="17411"/>
                  </a:lnTo>
                  <a:lnTo>
                    <a:pt x="28016" y="10477"/>
                  </a:lnTo>
                  <a:lnTo>
                    <a:pt x="25133" y="6286"/>
                  </a:lnTo>
                  <a:lnTo>
                    <a:pt x="22250" y="2095"/>
                  </a:lnTo>
                  <a:lnTo>
                    <a:pt x="18580" y="0"/>
                  </a:lnTo>
                  <a:lnTo>
                    <a:pt x="14122" y="0"/>
                  </a:lnTo>
                  <a:lnTo>
                    <a:pt x="10134" y="0"/>
                  </a:lnTo>
                  <a:lnTo>
                    <a:pt x="6781" y="1625"/>
                  </a:lnTo>
                  <a:lnTo>
                    <a:pt x="4064" y="4876"/>
                  </a:lnTo>
                  <a:lnTo>
                    <a:pt x="1346" y="8128"/>
                  </a:lnTo>
                  <a:lnTo>
                    <a:pt x="0" y="12585"/>
                  </a:lnTo>
                  <a:lnTo>
                    <a:pt x="0" y="18249"/>
                  </a:lnTo>
                  <a:lnTo>
                    <a:pt x="0" y="23558"/>
                  </a:lnTo>
                  <a:lnTo>
                    <a:pt x="1282" y="27813"/>
                  </a:lnTo>
                  <a:lnTo>
                    <a:pt x="3860" y="31013"/>
                  </a:lnTo>
                  <a:lnTo>
                    <a:pt x="6451" y="34213"/>
                  </a:lnTo>
                  <a:lnTo>
                    <a:pt x="9410" y="35814"/>
                  </a:lnTo>
                  <a:lnTo>
                    <a:pt x="12763" y="35814"/>
                  </a:lnTo>
                  <a:lnTo>
                    <a:pt x="14376" y="35814"/>
                  </a:lnTo>
                  <a:lnTo>
                    <a:pt x="15849" y="35433"/>
                  </a:lnTo>
                  <a:lnTo>
                    <a:pt x="17170" y="34671"/>
                  </a:lnTo>
                  <a:lnTo>
                    <a:pt x="18491" y="33921"/>
                  </a:lnTo>
                  <a:lnTo>
                    <a:pt x="19672" y="32791"/>
                  </a:lnTo>
                  <a:lnTo>
                    <a:pt x="20726" y="31305"/>
                  </a:lnTo>
                  <a:lnTo>
                    <a:pt x="20383" y="37376"/>
                  </a:lnTo>
                  <a:lnTo>
                    <a:pt x="19621" y="41414"/>
                  </a:lnTo>
                  <a:lnTo>
                    <a:pt x="18415" y="43408"/>
                  </a:lnTo>
                  <a:lnTo>
                    <a:pt x="17221" y="45389"/>
                  </a:lnTo>
                  <a:lnTo>
                    <a:pt x="15671" y="46380"/>
                  </a:lnTo>
                  <a:lnTo>
                    <a:pt x="13792" y="46380"/>
                  </a:lnTo>
                  <a:lnTo>
                    <a:pt x="10998" y="46380"/>
                  </a:lnTo>
                  <a:lnTo>
                    <a:pt x="9410" y="44386"/>
                  </a:lnTo>
                  <a:lnTo>
                    <a:pt x="9017" y="40398"/>
                  </a:lnTo>
                  <a:lnTo>
                    <a:pt x="838" y="41503"/>
                  </a:lnTo>
                  <a:lnTo>
                    <a:pt x="1447" y="46050"/>
                  </a:lnTo>
                  <a:lnTo>
                    <a:pt x="2832" y="49428"/>
                  </a:lnTo>
                  <a:lnTo>
                    <a:pt x="5003" y="51612"/>
                  </a:lnTo>
                  <a:close/>
                </a:path>
                <a:path w="29845" h="55245">
                  <a:moveTo>
                    <a:pt x="18288" y="25946"/>
                  </a:moveTo>
                  <a:lnTo>
                    <a:pt x="17145" y="27482"/>
                  </a:lnTo>
                  <a:lnTo>
                    <a:pt x="15786" y="28257"/>
                  </a:lnTo>
                  <a:lnTo>
                    <a:pt x="14198" y="28257"/>
                  </a:lnTo>
                  <a:lnTo>
                    <a:pt x="12534" y="28257"/>
                  </a:lnTo>
                  <a:lnTo>
                    <a:pt x="11137" y="27444"/>
                  </a:lnTo>
                  <a:lnTo>
                    <a:pt x="9994" y="25831"/>
                  </a:lnTo>
                  <a:lnTo>
                    <a:pt x="8851" y="24231"/>
                  </a:lnTo>
                  <a:lnTo>
                    <a:pt x="8293" y="21691"/>
                  </a:lnTo>
                  <a:lnTo>
                    <a:pt x="8293" y="18224"/>
                  </a:lnTo>
                  <a:lnTo>
                    <a:pt x="8293" y="14744"/>
                  </a:lnTo>
                  <a:lnTo>
                    <a:pt x="8813" y="12268"/>
                  </a:lnTo>
                  <a:lnTo>
                    <a:pt x="9842" y="10782"/>
                  </a:lnTo>
                  <a:lnTo>
                    <a:pt x="10883" y="9296"/>
                  </a:lnTo>
                  <a:lnTo>
                    <a:pt x="12192" y="8547"/>
                  </a:lnTo>
                  <a:lnTo>
                    <a:pt x="13754" y="8547"/>
                  </a:lnTo>
                  <a:lnTo>
                    <a:pt x="15367" y="8547"/>
                  </a:lnTo>
                  <a:lnTo>
                    <a:pt x="16814" y="9448"/>
                  </a:lnTo>
                  <a:lnTo>
                    <a:pt x="18084" y="11252"/>
                  </a:lnTo>
                  <a:lnTo>
                    <a:pt x="19354" y="13068"/>
                  </a:lnTo>
                  <a:lnTo>
                    <a:pt x="19989" y="15659"/>
                  </a:lnTo>
                  <a:lnTo>
                    <a:pt x="19989" y="19024"/>
                  </a:lnTo>
                  <a:lnTo>
                    <a:pt x="19989" y="22098"/>
                  </a:lnTo>
                  <a:lnTo>
                    <a:pt x="19431" y="24409"/>
                  </a:lnTo>
                  <a:lnTo>
                    <a:pt x="18288" y="2594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1" name="object 2151"/>
            <p:cNvSpPr/>
            <p:nvPr/>
          </p:nvSpPr>
          <p:spPr>
            <a:xfrm>
              <a:off x="4067801" y="5962095"/>
              <a:ext cx="29209" cy="55244"/>
            </a:xfrm>
            <a:custGeom>
              <a:avLst/>
              <a:gdLst/>
              <a:ahLst/>
              <a:cxnLst/>
              <a:rect l="l" t="t" r="r" b="b"/>
              <a:pathLst>
                <a:path w="29210" h="55245">
                  <a:moveTo>
                    <a:pt x="1904" y="30251"/>
                  </a:moveTo>
                  <a:lnTo>
                    <a:pt x="634" y="32575"/>
                  </a:lnTo>
                  <a:lnTo>
                    <a:pt x="0" y="35344"/>
                  </a:lnTo>
                  <a:lnTo>
                    <a:pt x="0" y="38582"/>
                  </a:lnTo>
                  <a:lnTo>
                    <a:pt x="0" y="43561"/>
                  </a:lnTo>
                  <a:lnTo>
                    <a:pt x="1396" y="47536"/>
                  </a:lnTo>
                  <a:lnTo>
                    <a:pt x="4165" y="50482"/>
                  </a:lnTo>
                  <a:lnTo>
                    <a:pt x="6946" y="53428"/>
                  </a:lnTo>
                  <a:lnTo>
                    <a:pt x="10464" y="54902"/>
                  </a:lnTo>
                  <a:lnTo>
                    <a:pt x="14719" y="54902"/>
                  </a:lnTo>
                  <a:lnTo>
                    <a:pt x="17437" y="54902"/>
                  </a:lnTo>
                  <a:lnTo>
                    <a:pt x="19888" y="54229"/>
                  </a:lnTo>
                  <a:lnTo>
                    <a:pt x="22059" y="52882"/>
                  </a:lnTo>
                  <a:lnTo>
                    <a:pt x="24231" y="51536"/>
                  </a:lnTo>
                  <a:lnTo>
                    <a:pt x="25946" y="49593"/>
                  </a:lnTo>
                  <a:lnTo>
                    <a:pt x="27177" y="47053"/>
                  </a:lnTo>
                  <a:lnTo>
                    <a:pt x="28409" y="44500"/>
                  </a:lnTo>
                  <a:lnTo>
                    <a:pt x="29032" y="41567"/>
                  </a:lnTo>
                  <a:lnTo>
                    <a:pt x="29032" y="38252"/>
                  </a:lnTo>
                  <a:lnTo>
                    <a:pt x="29032" y="35013"/>
                  </a:lnTo>
                  <a:lnTo>
                    <a:pt x="21513" y="24930"/>
                  </a:lnTo>
                  <a:lnTo>
                    <a:pt x="23393" y="23926"/>
                  </a:lnTo>
                  <a:lnTo>
                    <a:pt x="24879" y="22479"/>
                  </a:lnTo>
                  <a:lnTo>
                    <a:pt x="25971" y="20561"/>
                  </a:lnTo>
                  <a:lnTo>
                    <a:pt x="27050" y="18643"/>
                  </a:lnTo>
                  <a:lnTo>
                    <a:pt x="27597" y="16383"/>
                  </a:lnTo>
                  <a:lnTo>
                    <a:pt x="27597" y="13766"/>
                  </a:lnTo>
                  <a:lnTo>
                    <a:pt x="27597" y="9931"/>
                  </a:lnTo>
                  <a:lnTo>
                    <a:pt x="26479" y="6680"/>
                  </a:lnTo>
                  <a:lnTo>
                    <a:pt x="24231" y="4013"/>
                  </a:lnTo>
                  <a:lnTo>
                    <a:pt x="21970" y="1333"/>
                  </a:lnTo>
                  <a:lnTo>
                    <a:pt x="18694" y="0"/>
                  </a:lnTo>
                  <a:lnTo>
                    <a:pt x="14389" y="0"/>
                  </a:lnTo>
                  <a:lnTo>
                    <a:pt x="10325" y="0"/>
                  </a:lnTo>
                  <a:lnTo>
                    <a:pt x="7099" y="1244"/>
                  </a:lnTo>
                  <a:lnTo>
                    <a:pt x="4698" y="3746"/>
                  </a:lnTo>
                  <a:lnTo>
                    <a:pt x="2298" y="6248"/>
                  </a:lnTo>
                  <a:lnTo>
                    <a:pt x="1104" y="9613"/>
                  </a:lnTo>
                  <a:lnTo>
                    <a:pt x="1104" y="13843"/>
                  </a:lnTo>
                  <a:lnTo>
                    <a:pt x="1104" y="16446"/>
                  </a:lnTo>
                  <a:lnTo>
                    <a:pt x="1625" y="18681"/>
                  </a:lnTo>
                  <a:lnTo>
                    <a:pt x="2679" y="20535"/>
                  </a:lnTo>
                  <a:lnTo>
                    <a:pt x="3721" y="22390"/>
                  </a:lnTo>
                  <a:lnTo>
                    <a:pt x="5283" y="23863"/>
                  </a:lnTo>
                  <a:lnTo>
                    <a:pt x="7353" y="24930"/>
                  </a:lnTo>
                  <a:lnTo>
                    <a:pt x="4991" y="26149"/>
                  </a:lnTo>
                  <a:lnTo>
                    <a:pt x="3174" y="27927"/>
                  </a:lnTo>
                  <a:lnTo>
                    <a:pt x="1904" y="30251"/>
                  </a:lnTo>
                  <a:close/>
                </a:path>
                <a:path w="29210" h="55245">
                  <a:moveTo>
                    <a:pt x="10617" y="9880"/>
                  </a:moveTo>
                  <a:lnTo>
                    <a:pt x="11607" y="8750"/>
                  </a:lnTo>
                  <a:lnTo>
                    <a:pt x="12903" y="8178"/>
                  </a:lnTo>
                  <a:lnTo>
                    <a:pt x="14465" y="8178"/>
                  </a:lnTo>
                  <a:lnTo>
                    <a:pt x="15951" y="8178"/>
                  </a:lnTo>
                  <a:lnTo>
                    <a:pt x="17195" y="8737"/>
                  </a:lnTo>
                  <a:lnTo>
                    <a:pt x="18186" y="9855"/>
                  </a:lnTo>
                  <a:lnTo>
                    <a:pt x="19176" y="10985"/>
                  </a:lnTo>
                  <a:lnTo>
                    <a:pt x="19672" y="12547"/>
                  </a:lnTo>
                  <a:lnTo>
                    <a:pt x="19672" y="14566"/>
                  </a:lnTo>
                  <a:lnTo>
                    <a:pt x="19672" y="16662"/>
                  </a:lnTo>
                  <a:lnTo>
                    <a:pt x="19176" y="18262"/>
                  </a:lnTo>
                  <a:lnTo>
                    <a:pt x="18173" y="19380"/>
                  </a:lnTo>
                  <a:lnTo>
                    <a:pt x="17170" y="20497"/>
                  </a:lnTo>
                  <a:lnTo>
                    <a:pt x="15900" y="21056"/>
                  </a:lnTo>
                  <a:lnTo>
                    <a:pt x="14350" y="21056"/>
                  </a:lnTo>
                  <a:lnTo>
                    <a:pt x="12839" y="21056"/>
                  </a:lnTo>
                  <a:lnTo>
                    <a:pt x="11582" y="20497"/>
                  </a:lnTo>
                  <a:lnTo>
                    <a:pt x="10591" y="19380"/>
                  </a:lnTo>
                  <a:lnTo>
                    <a:pt x="9601" y="18262"/>
                  </a:lnTo>
                  <a:lnTo>
                    <a:pt x="9105" y="16662"/>
                  </a:lnTo>
                  <a:lnTo>
                    <a:pt x="9105" y="14566"/>
                  </a:lnTo>
                  <a:lnTo>
                    <a:pt x="9105" y="12573"/>
                  </a:lnTo>
                  <a:lnTo>
                    <a:pt x="9613" y="11010"/>
                  </a:lnTo>
                  <a:lnTo>
                    <a:pt x="10617" y="9880"/>
                  </a:lnTo>
                  <a:close/>
                </a:path>
                <a:path w="29210" h="55245">
                  <a:moveTo>
                    <a:pt x="10083" y="31610"/>
                  </a:moveTo>
                  <a:lnTo>
                    <a:pt x="11277" y="30111"/>
                  </a:lnTo>
                  <a:lnTo>
                    <a:pt x="12725" y="29362"/>
                  </a:lnTo>
                  <a:lnTo>
                    <a:pt x="14439" y="29362"/>
                  </a:lnTo>
                  <a:lnTo>
                    <a:pt x="16192" y="29362"/>
                  </a:lnTo>
                  <a:lnTo>
                    <a:pt x="17652" y="30099"/>
                  </a:lnTo>
                  <a:lnTo>
                    <a:pt x="18846" y="31584"/>
                  </a:lnTo>
                  <a:lnTo>
                    <a:pt x="20027" y="33083"/>
                  </a:lnTo>
                  <a:lnTo>
                    <a:pt x="20624" y="35102"/>
                  </a:lnTo>
                  <a:lnTo>
                    <a:pt x="20624" y="37668"/>
                  </a:lnTo>
                  <a:lnTo>
                    <a:pt x="20624" y="40652"/>
                  </a:lnTo>
                  <a:lnTo>
                    <a:pt x="20040" y="42887"/>
                  </a:lnTo>
                  <a:lnTo>
                    <a:pt x="18884" y="44373"/>
                  </a:lnTo>
                  <a:lnTo>
                    <a:pt x="17716" y="45859"/>
                  </a:lnTo>
                  <a:lnTo>
                    <a:pt x="16268" y="46609"/>
                  </a:lnTo>
                  <a:lnTo>
                    <a:pt x="14554" y="46609"/>
                  </a:lnTo>
                  <a:lnTo>
                    <a:pt x="12839" y="46609"/>
                  </a:lnTo>
                  <a:lnTo>
                    <a:pt x="11366" y="45821"/>
                  </a:lnTo>
                  <a:lnTo>
                    <a:pt x="10134" y="44259"/>
                  </a:lnTo>
                  <a:lnTo>
                    <a:pt x="8915" y="42697"/>
                  </a:lnTo>
                  <a:lnTo>
                    <a:pt x="8293" y="40474"/>
                  </a:lnTo>
                  <a:lnTo>
                    <a:pt x="8293" y="37592"/>
                  </a:lnTo>
                  <a:lnTo>
                    <a:pt x="8293" y="35102"/>
                  </a:lnTo>
                  <a:lnTo>
                    <a:pt x="8889" y="33108"/>
                  </a:lnTo>
                  <a:lnTo>
                    <a:pt x="10083" y="3161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3569032" y="5962090"/>
              <a:ext cx="29845" cy="55244"/>
            </a:xfrm>
            <a:custGeom>
              <a:avLst/>
              <a:gdLst/>
              <a:ahLst/>
              <a:cxnLst/>
              <a:rect l="l" t="t" r="r" b="b"/>
              <a:pathLst>
                <a:path w="29845" h="55245">
                  <a:moveTo>
                    <a:pt x="24384" y="3314"/>
                  </a:moveTo>
                  <a:lnTo>
                    <a:pt x="22148" y="1104"/>
                  </a:lnTo>
                  <a:lnTo>
                    <a:pt x="19392" y="0"/>
                  </a:lnTo>
                  <a:lnTo>
                    <a:pt x="16129" y="0"/>
                  </a:lnTo>
                  <a:lnTo>
                    <a:pt x="11404" y="0"/>
                  </a:lnTo>
                  <a:lnTo>
                    <a:pt x="7531" y="2171"/>
                  </a:lnTo>
                  <a:lnTo>
                    <a:pt x="4521" y="6489"/>
                  </a:lnTo>
                  <a:lnTo>
                    <a:pt x="1511" y="10820"/>
                  </a:lnTo>
                  <a:lnTo>
                    <a:pt x="0" y="17907"/>
                  </a:lnTo>
                  <a:lnTo>
                    <a:pt x="0" y="27762"/>
                  </a:lnTo>
                  <a:lnTo>
                    <a:pt x="0" y="37465"/>
                  </a:lnTo>
                  <a:lnTo>
                    <a:pt x="1460" y="44424"/>
                  </a:lnTo>
                  <a:lnTo>
                    <a:pt x="4356" y="48615"/>
                  </a:lnTo>
                  <a:lnTo>
                    <a:pt x="7264" y="52806"/>
                  </a:lnTo>
                  <a:lnTo>
                    <a:pt x="10922" y="54902"/>
                  </a:lnTo>
                  <a:lnTo>
                    <a:pt x="15328" y="54902"/>
                  </a:lnTo>
                  <a:lnTo>
                    <a:pt x="19342" y="54902"/>
                  </a:lnTo>
                  <a:lnTo>
                    <a:pt x="22707" y="53289"/>
                  </a:lnTo>
                  <a:lnTo>
                    <a:pt x="25425" y="50063"/>
                  </a:lnTo>
                  <a:lnTo>
                    <a:pt x="28143" y="46837"/>
                  </a:lnTo>
                  <a:lnTo>
                    <a:pt x="29514" y="42392"/>
                  </a:lnTo>
                  <a:lnTo>
                    <a:pt x="29514" y="36715"/>
                  </a:lnTo>
                  <a:lnTo>
                    <a:pt x="29514" y="31394"/>
                  </a:lnTo>
                  <a:lnTo>
                    <a:pt x="28219" y="27114"/>
                  </a:lnTo>
                  <a:lnTo>
                    <a:pt x="25654" y="23901"/>
                  </a:lnTo>
                  <a:lnTo>
                    <a:pt x="23075" y="20688"/>
                  </a:lnTo>
                  <a:lnTo>
                    <a:pt x="20066" y="19088"/>
                  </a:lnTo>
                  <a:lnTo>
                    <a:pt x="16598" y="19088"/>
                  </a:lnTo>
                  <a:lnTo>
                    <a:pt x="15036" y="19088"/>
                  </a:lnTo>
                  <a:lnTo>
                    <a:pt x="8775" y="23634"/>
                  </a:lnTo>
                  <a:lnTo>
                    <a:pt x="9093" y="17538"/>
                  </a:lnTo>
                  <a:lnTo>
                    <a:pt x="9855" y="13500"/>
                  </a:lnTo>
                  <a:lnTo>
                    <a:pt x="11074" y="11493"/>
                  </a:lnTo>
                  <a:lnTo>
                    <a:pt x="12293" y="9486"/>
                  </a:lnTo>
                  <a:lnTo>
                    <a:pt x="13817" y="8483"/>
                  </a:lnTo>
                  <a:lnTo>
                    <a:pt x="15659" y="8483"/>
                  </a:lnTo>
                  <a:lnTo>
                    <a:pt x="18478" y="8483"/>
                  </a:lnTo>
                  <a:lnTo>
                    <a:pt x="20091" y="10477"/>
                  </a:lnTo>
                  <a:lnTo>
                    <a:pt x="20485" y="14465"/>
                  </a:lnTo>
                  <a:lnTo>
                    <a:pt x="28663" y="13360"/>
                  </a:lnTo>
                  <a:lnTo>
                    <a:pt x="28054" y="8877"/>
                  </a:lnTo>
                  <a:lnTo>
                    <a:pt x="26619" y="5524"/>
                  </a:lnTo>
                  <a:lnTo>
                    <a:pt x="24384" y="3314"/>
                  </a:lnTo>
                  <a:close/>
                </a:path>
                <a:path w="29845" h="55245">
                  <a:moveTo>
                    <a:pt x="11201" y="28994"/>
                  </a:moveTo>
                  <a:lnTo>
                    <a:pt x="12331" y="27457"/>
                  </a:lnTo>
                  <a:lnTo>
                    <a:pt x="13703" y="26682"/>
                  </a:lnTo>
                  <a:lnTo>
                    <a:pt x="15328" y="26682"/>
                  </a:lnTo>
                  <a:lnTo>
                    <a:pt x="16992" y="26682"/>
                  </a:lnTo>
                  <a:lnTo>
                    <a:pt x="18389" y="27482"/>
                  </a:lnTo>
                  <a:lnTo>
                    <a:pt x="19519" y="29095"/>
                  </a:lnTo>
                  <a:lnTo>
                    <a:pt x="20650" y="30708"/>
                  </a:lnTo>
                  <a:lnTo>
                    <a:pt x="21209" y="33274"/>
                  </a:lnTo>
                  <a:lnTo>
                    <a:pt x="21209" y="36791"/>
                  </a:lnTo>
                  <a:lnTo>
                    <a:pt x="21209" y="40182"/>
                  </a:lnTo>
                  <a:lnTo>
                    <a:pt x="20688" y="42633"/>
                  </a:lnTo>
                  <a:lnTo>
                    <a:pt x="19646" y="44119"/>
                  </a:lnTo>
                  <a:lnTo>
                    <a:pt x="18605" y="45605"/>
                  </a:lnTo>
                  <a:lnTo>
                    <a:pt x="17297" y="46355"/>
                  </a:lnTo>
                  <a:lnTo>
                    <a:pt x="15735" y="46355"/>
                  </a:lnTo>
                  <a:lnTo>
                    <a:pt x="14109" y="46355"/>
                  </a:lnTo>
                  <a:lnTo>
                    <a:pt x="12661" y="45453"/>
                  </a:lnTo>
                  <a:lnTo>
                    <a:pt x="11404" y="43662"/>
                  </a:lnTo>
                  <a:lnTo>
                    <a:pt x="10134" y="41859"/>
                  </a:lnTo>
                  <a:lnTo>
                    <a:pt x="9512" y="39268"/>
                  </a:lnTo>
                  <a:lnTo>
                    <a:pt x="9512" y="35877"/>
                  </a:lnTo>
                  <a:lnTo>
                    <a:pt x="9512" y="32829"/>
                  </a:lnTo>
                  <a:lnTo>
                    <a:pt x="10071" y="30530"/>
                  </a:lnTo>
                  <a:lnTo>
                    <a:pt x="11201" y="2899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3" name="object 2153"/>
            <p:cNvSpPr/>
            <p:nvPr/>
          </p:nvSpPr>
          <p:spPr>
            <a:xfrm>
              <a:off x="3602902" y="5962090"/>
              <a:ext cx="29209" cy="55244"/>
            </a:xfrm>
            <a:custGeom>
              <a:avLst/>
              <a:gdLst/>
              <a:ahLst/>
              <a:cxnLst/>
              <a:rect l="l" t="t" r="r" b="b"/>
              <a:pathLst>
                <a:path w="29210" h="55245">
                  <a:moveTo>
                    <a:pt x="3962" y="6108"/>
                  </a:moveTo>
                  <a:lnTo>
                    <a:pt x="1320" y="10185"/>
                  </a:lnTo>
                  <a:lnTo>
                    <a:pt x="0" y="17259"/>
                  </a:lnTo>
                  <a:lnTo>
                    <a:pt x="0" y="27355"/>
                  </a:lnTo>
                  <a:lnTo>
                    <a:pt x="0" y="37655"/>
                  </a:lnTo>
                  <a:lnTo>
                    <a:pt x="1320" y="44818"/>
                  </a:lnTo>
                  <a:lnTo>
                    <a:pt x="3962" y="48856"/>
                  </a:lnTo>
                  <a:lnTo>
                    <a:pt x="6604" y="52882"/>
                  </a:lnTo>
                  <a:lnTo>
                    <a:pt x="10071" y="54902"/>
                  </a:lnTo>
                  <a:lnTo>
                    <a:pt x="14351" y="54902"/>
                  </a:lnTo>
                  <a:lnTo>
                    <a:pt x="18605" y="54902"/>
                  </a:lnTo>
                  <a:lnTo>
                    <a:pt x="22059" y="52870"/>
                  </a:lnTo>
                  <a:lnTo>
                    <a:pt x="24701" y="48793"/>
                  </a:lnTo>
                  <a:lnTo>
                    <a:pt x="27343" y="44729"/>
                  </a:lnTo>
                  <a:lnTo>
                    <a:pt x="28663" y="37617"/>
                  </a:lnTo>
                  <a:lnTo>
                    <a:pt x="28663" y="27470"/>
                  </a:lnTo>
                  <a:lnTo>
                    <a:pt x="28663" y="17297"/>
                  </a:lnTo>
                  <a:lnTo>
                    <a:pt x="27343" y="10185"/>
                  </a:lnTo>
                  <a:lnTo>
                    <a:pt x="24701" y="6108"/>
                  </a:lnTo>
                  <a:lnTo>
                    <a:pt x="22059" y="2031"/>
                  </a:lnTo>
                  <a:lnTo>
                    <a:pt x="18592" y="0"/>
                  </a:lnTo>
                  <a:lnTo>
                    <a:pt x="14312" y="0"/>
                  </a:lnTo>
                  <a:lnTo>
                    <a:pt x="10058" y="0"/>
                  </a:lnTo>
                  <a:lnTo>
                    <a:pt x="6604" y="2031"/>
                  </a:lnTo>
                  <a:lnTo>
                    <a:pt x="3962" y="6108"/>
                  </a:lnTo>
                  <a:close/>
                </a:path>
                <a:path w="29210" h="55245">
                  <a:moveTo>
                    <a:pt x="18338" y="11849"/>
                  </a:moveTo>
                  <a:lnTo>
                    <a:pt x="19329" y="14046"/>
                  </a:lnTo>
                  <a:lnTo>
                    <a:pt x="19812" y="19253"/>
                  </a:lnTo>
                  <a:lnTo>
                    <a:pt x="19812" y="27470"/>
                  </a:lnTo>
                  <a:lnTo>
                    <a:pt x="19812" y="35661"/>
                  </a:lnTo>
                  <a:lnTo>
                    <a:pt x="19329" y="40855"/>
                  </a:lnTo>
                  <a:lnTo>
                    <a:pt x="18338" y="43052"/>
                  </a:lnTo>
                  <a:lnTo>
                    <a:pt x="17360" y="45250"/>
                  </a:lnTo>
                  <a:lnTo>
                    <a:pt x="16027" y="46354"/>
                  </a:lnTo>
                  <a:lnTo>
                    <a:pt x="14325" y="46354"/>
                  </a:lnTo>
                  <a:lnTo>
                    <a:pt x="12661" y="46354"/>
                  </a:lnTo>
                  <a:lnTo>
                    <a:pt x="11328" y="45262"/>
                  </a:lnTo>
                  <a:lnTo>
                    <a:pt x="10337" y="43065"/>
                  </a:lnTo>
                  <a:lnTo>
                    <a:pt x="9334" y="40881"/>
                  </a:lnTo>
                  <a:lnTo>
                    <a:pt x="8839" y="35686"/>
                  </a:lnTo>
                  <a:lnTo>
                    <a:pt x="8839" y="27470"/>
                  </a:lnTo>
                  <a:lnTo>
                    <a:pt x="8839" y="19253"/>
                  </a:lnTo>
                  <a:lnTo>
                    <a:pt x="9334" y="14046"/>
                  </a:lnTo>
                  <a:lnTo>
                    <a:pt x="10337" y="11849"/>
                  </a:lnTo>
                  <a:lnTo>
                    <a:pt x="11328" y="9651"/>
                  </a:lnTo>
                  <a:lnTo>
                    <a:pt x="12661" y="8547"/>
                  </a:lnTo>
                  <a:lnTo>
                    <a:pt x="14325" y="8547"/>
                  </a:lnTo>
                  <a:lnTo>
                    <a:pt x="16027" y="8547"/>
                  </a:lnTo>
                  <a:lnTo>
                    <a:pt x="17360" y="9651"/>
                  </a:lnTo>
                  <a:lnTo>
                    <a:pt x="18338" y="1184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4" name="object 2154"/>
            <p:cNvSpPr/>
            <p:nvPr/>
          </p:nvSpPr>
          <p:spPr>
            <a:xfrm>
              <a:off x="3639007" y="6005766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89" h="10795">
                  <a:moveTo>
                    <a:pt x="8445" y="0"/>
                  </a:moveTo>
                  <a:lnTo>
                    <a:pt x="0" y="0"/>
                  </a:lnTo>
                  <a:lnTo>
                    <a:pt x="0" y="10312"/>
                  </a:lnTo>
                  <a:lnTo>
                    <a:pt x="8445" y="10312"/>
                  </a:lnTo>
                  <a:lnTo>
                    <a:pt x="844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5" name="object 2155"/>
            <p:cNvSpPr/>
            <p:nvPr/>
          </p:nvSpPr>
          <p:spPr>
            <a:xfrm>
              <a:off x="3655015" y="5963012"/>
              <a:ext cx="29209" cy="53340"/>
            </a:xfrm>
            <a:custGeom>
              <a:avLst/>
              <a:gdLst/>
              <a:ahLst/>
              <a:cxnLst/>
              <a:rect l="l" t="t" r="r" b="b"/>
              <a:pathLst>
                <a:path w="29210" h="53339">
                  <a:moveTo>
                    <a:pt x="19227" y="9575"/>
                  </a:moveTo>
                  <a:lnTo>
                    <a:pt x="15240" y="15722"/>
                  </a:lnTo>
                  <a:lnTo>
                    <a:pt x="12077" y="22593"/>
                  </a:lnTo>
                  <a:lnTo>
                    <a:pt x="9728" y="30200"/>
                  </a:lnTo>
                  <a:lnTo>
                    <a:pt x="7378" y="37807"/>
                  </a:lnTo>
                  <a:lnTo>
                    <a:pt x="6096" y="45427"/>
                  </a:lnTo>
                  <a:lnTo>
                    <a:pt x="5905" y="53060"/>
                  </a:lnTo>
                  <a:lnTo>
                    <a:pt x="14058" y="53060"/>
                  </a:lnTo>
                  <a:lnTo>
                    <a:pt x="14058" y="48145"/>
                  </a:lnTo>
                  <a:lnTo>
                    <a:pt x="14719" y="42672"/>
                  </a:lnTo>
                  <a:lnTo>
                    <a:pt x="16052" y="36639"/>
                  </a:lnTo>
                  <a:lnTo>
                    <a:pt x="17386" y="30607"/>
                  </a:lnTo>
                  <a:lnTo>
                    <a:pt x="19265" y="24955"/>
                  </a:lnTo>
                  <a:lnTo>
                    <a:pt x="21704" y="19685"/>
                  </a:lnTo>
                  <a:lnTo>
                    <a:pt x="24142" y="14414"/>
                  </a:lnTo>
                  <a:lnTo>
                    <a:pt x="26543" y="10350"/>
                  </a:lnTo>
                  <a:lnTo>
                    <a:pt x="28917" y="7480"/>
                  </a:lnTo>
                  <a:lnTo>
                    <a:pt x="28917" y="0"/>
                  </a:lnTo>
                  <a:lnTo>
                    <a:pt x="0" y="0"/>
                  </a:lnTo>
                  <a:lnTo>
                    <a:pt x="0" y="9575"/>
                  </a:lnTo>
                  <a:lnTo>
                    <a:pt x="19227" y="95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6" name="object 2156"/>
            <p:cNvSpPr/>
            <p:nvPr/>
          </p:nvSpPr>
          <p:spPr>
            <a:xfrm>
              <a:off x="4901788" y="5964377"/>
              <a:ext cx="580123" cy="56526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57" name="object 2157"/>
          <p:cNvGrpSpPr/>
          <p:nvPr/>
        </p:nvGrpSpPr>
        <p:grpSpPr>
          <a:xfrm>
            <a:off x="1932081" y="5039530"/>
            <a:ext cx="740410" cy="57785"/>
            <a:chOff x="1932081" y="5039530"/>
            <a:chExt cx="740410" cy="57785"/>
          </a:xfrm>
        </p:grpSpPr>
        <p:sp>
          <p:nvSpPr>
            <p:cNvPr id="2158" name="object 2158"/>
            <p:cNvSpPr/>
            <p:nvPr/>
          </p:nvSpPr>
          <p:spPr>
            <a:xfrm>
              <a:off x="1932081" y="5039530"/>
              <a:ext cx="397516" cy="57443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9" name="object 2159"/>
            <p:cNvSpPr/>
            <p:nvPr/>
          </p:nvSpPr>
          <p:spPr>
            <a:xfrm>
              <a:off x="2335199" y="5041354"/>
              <a:ext cx="8890" cy="53975"/>
            </a:xfrm>
            <a:custGeom>
              <a:avLst/>
              <a:gdLst/>
              <a:ahLst/>
              <a:cxnLst/>
              <a:rect l="l" t="t" r="r" b="b"/>
              <a:pathLst>
                <a:path w="8889" h="53975">
                  <a:moveTo>
                    <a:pt x="8470" y="0"/>
                  </a:moveTo>
                  <a:lnTo>
                    <a:pt x="0" y="0"/>
                  </a:lnTo>
                  <a:lnTo>
                    <a:pt x="0" y="53797"/>
                  </a:lnTo>
                  <a:lnTo>
                    <a:pt x="8470" y="53797"/>
                  </a:lnTo>
                  <a:lnTo>
                    <a:pt x="847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2369739" y="5041354"/>
              <a:ext cx="30480" cy="53975"/>
            </a:xfrm>
            <a:custGeom>
              <a:avLst/>
              <a:gdLst/>
              <a:ahLst/>
              <a:cxnLst/>
              <a:rect l="l" t="t" r="r" b="b"/>
              <a:pathLst>
                <a:path w="30480" h="53975">
                  <a:moveTo>
                    <a:pt x="8877" y="53797"/>
                  </a:moveTo>
                  <a:lnTo>
                    <a:pt x="8877" y="30937"/>
                  </a:lnTo>
                  <a:lnTo>
                    <a:pt x="27368" y="30937"/>
                  </a:lnTo>
                  <a:lnTo>
                    <a:pt x="27368" y="21831"/>
                  </a:lnTo>
                  <a:lnTo>
                    <a:pt x="8877" y="21831"/>
                  </a:lnTo>
                  <a:lnTo>
                    <a:pt x="8877" y="9093"/>
                  </a:lnTo>
                  <a:lnTo>
                    <a:pt x="30238" y="9093"/>
                  </a:lnTo>
                  <a:lnTo>
                    <a:pt x="30238" y="0"/>
                  </a:lnTo>
                  <a:lnTo>
                    <a:pt x="0" y="0"/>
                  </a:lnTo>
                  <a:lnTo>
                    <a:pt x="0" y="53797"/>
                  </a:lnTo>
                  <a:lnTo>
                    <a:pt x="8877" y="53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2407284" y="5041354"/>
              <a:ext cx="8890" cy="53975"/>
            </a:xfrm>
            <a:custGeom>
              <a:avLst/>
              <a:gdLst/>
              <a:ahLst/>
              <a:cxnLst/>
              <a:rect l="l" t="t" r="r" b="b"/>
              <a:pathLst>
                <a:path w="8889" h="53975">
                  <a:moveTo>
                    <a:pt x="8470" y="0"/>
                  </a:moveTo>
                  <a:lnTo>
                    <a:pt x="0" y="0"/>
                  </a:lnTo>
                  <a:lnTo>
                    <a:pt x="0" y="53797"/>
                  </a:lnTo>
                  <a:lnTo>
                    <a:pt x="8470" y="53797"/>
                  </a:lnTo>
                  <a:lnTo>
                    <a:pt x="847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2422432" y="5055258"/>
              <a:ext cx="33020" cy="41275"/>
            </a:xfrm>
            <a:custGeom>
              <a:avLst/>
              <a:gdLst/>
              <a:ahLst/>
              <a:cxnLst/>
              <a:rect l="l" t="t" r="r" b="b"/>
              <a:pathLst>
                <a:path w="33019" h="41275">
                  <a:moveTo>
                    <a:pt x="4699" y="35369"/>
                  </a:moveTo>
                  <a:lnTo>
                    <a:pt x="7835" y="39001"/>
                  </a:lnTo>
                  <a:lnTo>
                    <a:pt x="11772" y="40805"/>
                  </a:lnTo>
                  <a:lnTo>
                    <a:pt x="16510" y="40805"/>
                  </a:lnTo>
                  <a:lnTo>
                    <a:pt x="19481" y="40805"/>
                  </a:lnTo>
                  <a:lnTo>
                    <a:pt x="22199" y="39992"/>
                  </a:lnTo>
                  <a:lnTo>
                    <a:pt x="24676" y="38366"/>
                  </a:lnTo>
                  <a:lnTo>
                    <a:pt x="27165" y="36741"/>
                  </a:lnTo>
                  <a:lnTo>
                    <a:pt x="29171" y="34302"/>
                  </a:lnTo>
                  <a:lnTo>
                    <a:pt x="30695" y="31064"/>
                  </a:lnTo>
                  <a:lnTo>
                    <a:pt x="32232" y="27838"/>
                  </a:lnTo>
                  <a:lnTo>
                    <a:pt x="32994" y="24206"/>
                  </a:lnTo>
                  <a:lnTo>
                    <a:pt x="32994" y="20180"/>
                  </a:lnTo>
                  <a:lnTo>
                    <a:pt x="32994" y="14795"/>
                  </a:lnTo>
                  <a:lnTo>
                    <a:pt x="31521" y="10083"/>
                  </a:lnTo>
                  <a:lnTo>
                    <a:pt x="28587" y="6045"/>
                  </a:lnTo>
                  <a:lnTo>
                    <a:pt x="25654" y="2019"/>
                  </a:lnTo>
                  <a:lnTo>
                    <a:pt x="21615" y="0"/>
                  </a:lnTo>
                  <a:lnTo>
                    <a:pt x="16484" y="0"/>
                  </a:lnTo>
                  <a:lnTo>
                    <a:pt x="13423" y="0"/>
                  </a:lnTo>
                  <a:lnTo>
                    <a:pt x="10668" y="787"/>
                  </a:lnTo>
                  <a:lnTo>
                    <a:pt x="8216" y="2362"/>
                  </a:lnTo>
                  <a:lnTo>
                    <a:pt x="5778" y="3924"/>
                  </a:lnTo>
                  <a:lnTo>
                    <a:pt x="3797" y="6273"/>
                  </a:lnTo>
                  <a:lnTo>
                    <a:pt x="2273" y="9410"/>
                  </a:lnTo>
                  <a:lnTo>
                    <a:pt x="762" y="12547"/>
                  </a:lnTo>
                  <a:lnTo>
                    <a:pt x="0" y="16027"/>
                  </a:lnTo>
                  <a:lnTo>
                    <a:pt x="0" y="19850"/>
                  </a:lnTo>
                  <a:lnTo>
                    <a:pt x="0" y="26568"/>
                  </a:lnTo>
                  <a:lnTo>
                    <a:pt x="1562" y="31737"/>
                  </a:lnTo>
                  <a:lnTo>
                    <a:pt x="4699" y="35369"/>
                  </a:lnTo>
                  <a:close/>
                </a:path>
                <a:path w="33019" h="41275">
                  <a:moveTo>
                    <a:pt x="10960" y="11468"/>
                  </a:moveTo>
                  <a:lnTo>
                    <a:pt x="12496" y="9423"/>
                  </a:lnTo>
                  <a:lnTo>
                    <a:pt x="14325" y="8407"/>
                  </a:lnTo>
                  <a:lnTo>
                    <a:pt x="16459" y="8407"/>
                  </a:lnTo>
                  <a:lnTo>
                    <a:pt x="18618" y="8407"/>
                  </a:lnTo>
                  <a:lnTo>
                    <a:pt x="20472" y="9423"/>
                  </a:lnTo>
                  <a:lnTo>
                    <a:pt x="22009" y="11468"/>
                  </a:lnTo>
                  <a:lnTo>
                    <a:pt x="23558" y="13500"/>
                  </a:lnTo>
                  <a:lnTo>
                    <a:pt x="24333" y="16459"/>
                  </a:lnTo>
                  <a:lnTo>
                    <a:pt x="24333" y="20332"/>
                  </a:lnTo>
                  <a:lnTo>
                    <a:pt x="24333" y="24307"/>
                  </a:lnTo>
                  <a:lnTo>
                    <a:pt x="23571" y="27317"/>
                  </a:lnTo>
                  <a:lnTo>
                    <a:pt x="22047" y="29349"/>
                  </a:lnTo>
                  <a:lnTo>
                    <a:pt x="20535" y="31394"/>
                  </a:lnTo>
                  <a:lnTo>
                    <a:pt x="18707" y="32410"/>
                  </a:lnTo>
                  <a:lnTo>
                    <a:pt x="16573" y="32410"/>
                  </a:lnTo>
                  <a:lnTo>
                    <a:pt x="14389" y="32410"/>
                  </a:lnTo>
                  <a:lnTo>
                    <a:pt x="12522" y="31394"/>
                  </a:lnTo>
                  <a:lnTo>
                    <a:pt x="10985" y="29375"/>
                  </a:lnTo>
                  <a:lnTo>
                    <a:pt x="9436" y="27343"/>
                  </a:lnTo>
                  <a:lnTo>
                    <a:pt x="8661" y="24358"/>
                  </a:lnTo>
                  <a:lnTo>
                    <a:pt x="8661" y="20408"/>
                  </a:lnTo>
                  <a:lnTo>
                    <a:pt x="8661" y="16484"/>
                  </a:lnTo>
                  <a:lnTo>
                    <a:pt x="9423" y="13500"/>
                  </a:lnTo>
                  <a:lnTo>
                    <a:pt x="10960" y="114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2460086" y="5055258"/>
              <a:ext cx="33020" cy="41275"/>
            </a:xfrm>
            <a:custGeom>
              <a:avLst/>
              <a:gdLst/>
              <a:ahLst/>
              <a:cxnLst/>
              <a:rect l="l" t="t" r="r" b="b"/>
              <a:pathLst>
                <a:path w="33019" h="41275">
                  <a:moveTo>
                    <a:pt x="4699" y="35369"/>
                  </a:moveTo>
                  <a:lnTo>
                    <a:pt x="7835" y="39001"/>
                  </a:lnTo>
                  <a:lnTo>
                    <a:pt x="11772" y="40805"/>
                  </a:lnTo>
                  <a:lnTo>
                    <a:pt x="16510" y="40805"/>
                  </a:lnTo>
                  <a:lnTo>
                    <a:pt x="19469" y="40805"/>
                  </a:lnTo>
                  <a:lnTo>
                    <a:pt x="22199" y="39992"/>
                  </a:lnTo>
                  <a:lnTo>
                    <a:pt x="24676" y="38366"/>
                  </a:lnTo>
                  <a:lnTo>
                    <a:pt x="27165" y="36741"/>
                  </a:lnTo>
                  <a:lnTo>
                    <a:pt x="29171" y="34302"/>
                  </a:lnTo>
                  <a:lnTo>
                    <a:pt x="30695" y="31064"/>
                  </a:lnTo>
                  <a:lnTo>
                    <a:pt x="32232" y="27838"/>
                  </a:lnTo>
                  <a:lnTo>
                    <a:pt x="32994" y="24206"/>
                  </a:lnTo>
                  <a:lnTo>
                    <a:pt x="32994" y="20180"/>
                  </a:lnTo>
                  <a:lnTo>
                    <a:pt x="32994" y="14795"/>
                  </a:lnTo>
                  <a:lnTo>
                    <a:pt x="31521" y="10083"/>
                  </a:lnTo>
                  <a:lnTo>
                    <a:pt x="28587" y="6045"/>
                  </a:lnTo>
                  <a:lnTo>
                    <a:pt x="25654" y="2019"/>
                  </a:lnTo>
                  <a:lnTo>
                    <a:pt x="21615" y="0"/>
                  </a:lnTo>
                  <a:lnTo>
                    <a:pt x="16484" y="0"/>
                  </a:lnTo>
                  <a:lnTo>
                    <a:pt x="13423" y="0"/>
                  </a:lnTo>
                  <a:lnTo>
                    <a:pt x="10668" y="787"/>
                  </a:lnTo>
                  <a:lnTo>
                    <a:pt x="8216" y="2362"/>
                  </a:lnTo>
                  <a:lnTo>
                    <a:pt x="5778" y="3924"/>
                  </a:lnTo>
                  <a:lnTo>
                    <a:pt x="3797" y="6273"/>
                  </a:lnTo>
                  <a:lnTo>
                    <a:pt x="2273" y="9410"/>
                  </a:lnTo>
                  <a:lnTo>
                    <a:pt x="762" y="12547"/>
                  </a:lnTo>
                  <a:lnTo>
                    <a:pt x="0" y="16027"/>
                  </a:lnTo>
                  <a:lnTo>
                    <a:pt x="0" y="19850"/>
                  </a:lnTo>
                  <a:lnTo>
                    <a:pt x="0" y="26568"/>
                  </a:lnTo>
                  <a:lnTo>
                    <a:pt x="1562" y="31737"/>
                  </a:lnTo>
                  <a:lnTo>
                    <a:pt x="4699" y="35369"/>
                  </a:lnTo>
                  <a:close/>
                </a:path>
                <a:path w="33019" h="41275">
                  <a:moveTo>
                    <a:pt x="10960" y="11468"/>
                  </a:moveTo>
                  <a:lnTo>
                    <a:pt x="12496" y="9423"/>
                  </a:lnTo>
                  <a:lnTo>
                    <a:pt x="14325" y="8407"/>
                  </a:lnTo>
                  <a:lnTo>
                    <a:pt x="16459" y="8407"/>
                  </a:lnTo>
                  <a:lnTo>
                    <a:pt x="18618" y="8407"/>
                  </a:lnTo>
                  <a:lnTo>
                    <a:pt x="20472" y="9423"/>
                  </a:lnTo>
                  <a:lnTo>
                    <a:pt x="22009" y="11468"/>
                  </a:lnTo>
                  <a:lnTo>
                    <a:pt x="23558" y="13500"/>
                  </a:lnTo>
                  <a:lnTo>
                    <a:pt x="24333" y="16459"/>
                  </a:lnTo>
                  <a:lnTo>
                    <a:pt x="24333" y="20332"/>
                  </a:lnTo>
                  <a:lnTo>
                    <a:pt x="24333" y="24307"/>
                  </a:lnTo>
                  <a:lnTo>
                    <a:pt x="23571" y="27317"/>
                  </a:lnTo>
                  <a:lnTo>
                    <a:pt x="22047" y="29349"/>
                  </a:lnTo>
                  <a:lnTo>
                    <a:pt x="20535" y="31394"/>
                  </a:lnTo>
                  <a:lnTo>
                    <a:pt x="18707" y="32410"/>
                  </a:lnTo>
                  <a:lnTo>
                    <a:pt x="16573" y="32410"/>
                  </a:lnTo>
                  <a:lnTo>
                    <a:pt x="14389" y="32410"/>
                  </a:lnTo>
                  <a:lnTo>
                    <a:pt x="12522" y="31394"/>
                  </a:lnTo>
                  <a:lnTo>
                    <a:pt x="10985" y="29375"/>
                  </a:lnTo>
                  <a:lnTo>
                    <a:pt x="9436" y="27343"/>
                  </a:lnTo>
                  <a:lnTo>
                    <a:pt x="8661" y="24358"/>
                  </a:lnTo>
                  <a:lnTo>
                    <a:pt x="8661" y="20408"/>
                  </a:lnTo>
                  <a:lnTo>
                    <a:pt x="8661" y="16484"/>
                  </a:lnTo>
                  <a:lnTo>
                    <a:pt x="9423" y="13500"/>
                  </a:lnTo>
                  <a:lnTo>
                    <a:pt x="10960" y="114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2499363" y="5055261"/>
              <a:ext cx="20955" cy="40005"/>
            </a:xfrm>
            <a:custGeom>
              <a:avLst/>
              <a:gdLst/>
              <a:ahLst/>
              <a:cxnLst/>
              <a:rect l="l" t="t" r="r" b="b"/>
              <a:pathLst>
                <a:path w="20955" h="40004">
                  <a:moveTo>
                    <a:pt x="8470" y="27838"/>
                  </a:moveTo>
                  <a:lnTo>
                    <a:pt x="8470" y="21742"/>
                  </a:lnTo>
                  <a:lnTo>
                    <a:pt x="8661" y="17551"/>
                  </a:lnTo>
                  <a:lnTo>
                    <a:pt x="9055" y="15278"/>
                  </a:lnTo>
                  <a:lnTo>
                    <a:pt x="9448" y="12992"/>
                  </a:lnTo>
                  <a:lnTo>
                    <a:pt x="10096" y="11417"/>
                  </a:lnTo>
                  <a:lnTo>
                    <a:pt x="10985" y="10553"/>
                  </a:lnTo>
                  <a:lnTo>
                    <a:pt x="11874" y="9677"/>
                  </a:lnTo>
                  <a:lnTo>
                    <a:pt x="12915" y="9245"/>
                  </a:lnTo>
                  <a:lnTo>
                    <a:pt x="14084" y="9245"/>
                  </a:lnTo>
                  <a:lnTo>
                    <a:pt x="15328" y="9245"/>
                  </a:lnTo>
                  <a:lnTo>
                    <a:pt x="16649" y="9804"/>
                  </a:lnTo>
                  <a:lnTo>
                    <a:pt x="18046" y="10934"/>
                  </a:lnTo>
                  <a:lnTo>
                    <a:pt x="20688" y="1943"/>
                  </a:lnTo>
                  <a:lnTo>
                    <a:pt x="18935" y="647"/>
                  </a:lnTo>
                  <a:lnTo>
                    <a:pt x="17081" y="0"/>
                  </a:lnTo>
                  <a:lnTo>
                    <a:pt x="15151" y="0"/>
                  </a:lnTo>
                  <a:lnTo>
                    <a:pt x="13754" y="0"/>
                  </a:lnTo>
                  <a:lnTo>
                    <a:pt x="7848" y="6451"/>
                  </a:lnTo>
                  <a:lnTo>
                    <a:pt x="7848" y="914"/>
                  </a:lnTo>
                  <a:lnTo>
                    <a:pt x="0" y="914"/>
                  </a:lnTo>
                  <a:lnTo>
                    <a:pt x="0" y="39890"/>
                  </a:lnTo>
                  <a:lnTo>
                    <a:pt x="8470" y="39890"/>
                  </a:lnTo>
                  <a:lnTo>
                    <a:pt x="8470" y="2783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5" name="object 2165"/>
            <p:cNvSpPr/>
            <p:nvPr/>
          </p:nvSpPr>
          <p:spPr>
            <a:xfrm>
              <a:off x="2536578" y="5041352"/>
              <a:ext cx="44450" cy="53975"/>
            </a:xfrm>
            <a:custGeom>
              <a:avLst/>
              <a:gdLst/>
              <a:ahLst/>
              <a:cxnLst/>
              <a:rect l="l" t="t" r="r" b="b"/>
              <a:pathLst>
                <a:path w="44450" h="53975">
                  <a:moveTo>
                    <a:pt x="26606" y="0"/>
                  </a:moveTo>
                  <a:lnTo>
                    <a:pt x="17170" y="0"/>
                  </a:lnTo>
                  <a:lnTo>
                    <a:pt x="0" y="53797"/>
                  </a:lnTo>
                  <a:lnTo>
                    <a:pt x="9461" y="53797"/>
                  </a:lnTo>
                  <a:lnTo>
                    <a:pt x="13106" y="41617"/>
                  </a:lnTo>
                  <a:lnTo>
                    <a:pt x="30772" y="41617"/>
                  </a:lnTo>
                  <a:lnTo>
                    <a:pt x="34632" y="53797"/>
                  </a:lnTo>
                  <a:lnTo>
                    <a:pt x="44284" y="53797"/>
                  </a:lnTo>
                  <a:lnTo>
                    <a:pt x="26606" y="0"/>
                  </a:lnTo>
                  <a:close/>
                </a:path>
                <a:path w="44450" h="53975">
                  <a:moveTo>
                    <a:pt x="15836" y="32512"/>
                  </a:moveTo>
                  <a:lnTo>
                    <a:pt x="21805" y="12547"/>
                  </a:lnTo>
                  <a:lnTo>
                    <a:pt x="27901" y="32512"/>
                  </a:lnTo>
                  <a:lnTo>
                    <a:pt x="15836" y="3251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6" name="object 2166"/>
            <p:cNvSpPr/>
            <p:nvPr/>
          </p:nvSpPr>
          <p:spPr>
            <a:xfrm>
              <a:off x="2585115" y="5055261"/>
              <a:ext cx="20955" cy="40005"/>
            </a:xfrm>
            <a:custGeom>
              <a:avLst/>
              <a:gdLst/>
              <a:ahLst/>
              <a:cxnLst/>
              <a:rect l="l" t="t" r="r" b="b"/>
              <a:pathLst>
                <a:path w="20955" h="40004">
                  <a:moveTo>
                    <a:pt x="8470" y="27838"/>
                  </a:moveTo>
                  <a:lnTo>
                    <a:pt x="8470" y="21742"/>
                  </a:lnTo>
                  <a:lnTo>
                    <a:pt x="8661" y="17551"/>
                  </a:lnTo>
                  <a:lnTo>
                    <a:pt x="9055" y="15278"/>
                  </a:lnTo>
                  <a:lnTo>
                    <a:pt x="9448" y="12992"/>
                  </a:lnTo>
                  <a:lnTo>
                    <a:pt x="10096" y="11417"/>
                  </a:lnTo>
                  <a:lnTo>
                    <a:pt x="10985" y="10553"/>
                  </a:lnTo>
                  <a:lnTo>
                    <a:pt x="11874" y="9677"/>
                  </a:lnTo>
                  <a:lnTo>
                    <a:pt x="12915" y="9245"/>
                  </a:lnTo>
                  <a:lnTo>
                    <a:pt x="14084" y="9245"/>
                  </a:lnTo>
                  <a:lnTo>
                    <a:pt x="15328" y="9245"/>
                  </a:lnTo>
                  <a:lnTo>
                    <a:pt x="16649" y="9804"/>
                  </a:lnTo>
                  <a:lnTo>
                    <a:pt x="18046" y="10934"/>
                  </a:lnTo>
                  <a:lnTo>
                    <a:pt x="20688" y="1943"/>
                  </a:lnTo>
                  <a:lnTo>
                    <a:pt x="18935" y="647"/>
                  </a:lnTo>
                  <a:lnTo>
                    <a:pt x="17081" y="0"/>
                  </a:lnTo>
                  <a:lnTo>
                    <a:pt x="15151" y="0"/>
                  </a:lnTo>
                  <a:lnTo>
                    <a:pt x="13754" y="0"/>
                  </a:lnTo>
                  <a:lnTo>
                    <a:pt x="7848" y="6451"/>
                  </a:lnTo>
                  <a:lnTo>
                    <a:pt x="7848" y="914"/>
                  </a:lnTo>
                  <a:lnTo>
                    <a:pt x="0" y="914"/>
                  </a:lnTo>
                  <a:lnTo>
                    <a:pt x="0" y="39890"/>
                  </a:lnTo>
                  <a:lnTo>
                    <a:pt x="8470" y="39890"/>
                  </a:lnTo>
                  <a:lnTo>
                    <a:pt x="8470" y="2783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7" name="object 2167"/>
            <p:cNvSpPr/>
            <p:nvPr/>
          </p:nvSpPr>
          <p:spPr>
            <a:xfrm>
              <a:off x="2606960" y="5055266"/>
              <a:ext cx="30480" cy="41275"/>
            </a:xfrm>
            <a:custGeom>
              <a:avLst/>
              <a:gdLst/>
              <a:ahLst/>
              <a:cxnLst/>
              <a:rect l="l" t="t" r="r" b="b"/>
              <a:pathLst>
                <a:path w="30480" h="41275">
                  <a:moveTo>
                    <a:pt x="15582" y="33096"/>
                  </a:moveTo>
                  <a:lnTo>
                    <a:pt x="13690" y="33096"/>
                  </a:lnTo>
                  <a:lnTo>
                    <a:pt x="12077" y="32245"/>
                  </a:lnTo>
                  <a:lnTo>
                    <a:pt x="10744" y="30556"/>
                  </a:lnTo>
                  <a:lnTo>
                    <a:pt x="9410" y="28854"/>
                  </a:lnTo>
                  <a:lnTo>
                    <a:pt x="8712" y="26466"/>
                  </a:lnTo>
                  <a:lnTo>
                    <a:pt x="8661" y="23367"/>
                  </a:lnTo>
                  <a:lnTo>
                    <a:pt x="29832" y="23367"/>
                  </a:lnTo>
                  <a:lnTo>
                    <a:pt x="29870" y="22199"/>
                  </a:lnTo>
                  <a:lnTo>
                    <a:pt x="29870" y="14643"/>
                  </a:lnTo>
                  <a:lnTo>
                    <a:pt x="28384" y="8940"/>
                  </a:lnTo>
                  <a:lnTo>
                    <a:pt x="25400" y="5067"/>
                  </a:lnTo>
                  <a:lnTo>
                    <a:pt x="22809" y="1689"/>
                  </a:lnTo>
                  <a:lnTo>
                    <a:pt x="19215" y="0"/>
                  </a:lnTo>
                  <a:lnTo>
                    <a:pt x="14643" y="0"/>
                  </a:lnTo>
                  <a:lnTo>
                    <a:pt x="10541" y="0"/>
                  </a:lnTo>
                  <a:lnTo>
                    <a:pt x="7188" y="1650"/>
                  </a:lnTo>
                  <a:lnTo>
                    <a:pt x="4584" y="4952"/>
                  </a:lnTo>
                  <a:lnTo>
                    <a:pt x="1536" y="8877"/>
                  </a:lnTo>
                  <a:lnTo>
                    <a:pt x="0" y="14096"/>
                  </a:lnTo>
                  <a:lnTo>
                    <a:pt x="0" y="20624"/>
                  </a:lnTo>
                  <a:lnTo>
                    <a:pt x="0" y="27241"/>
                  </a:lnTo>
                  <a:lnTo>
                    <a:pt x="1524" y="32384"/>
                  </a:lnTo>
                  <a:lnTo>
                    <a:pt x="4559" y="36055"/>
                  </a:lnTo>
                  <a:lnTo>
                    <a:pt x="7124" y="39217"/>
                  </a:lnTo>
                  <a:lnTo>
                    <a:pt x="10782" y="40805"/>
                  </a:lnTo>
                  <a:lnTo>
                    <a:pt x="15506" y="40805"/>
                  </a:lnTo>
                  <a:lnTo>
                    <a:pt x="18910" y="40805"/>
                  </a:lnTo>
                  <a:lnTo>
                    <a:pt x="29438" y="29248"/>
                  </a:lnTo>
                  <a:lnTo>
                    <a:pt x="21031" y="27520"/>
                  </a:lnTo>
                  <a:lnTo>
                    <a:pt x="20116" y="31241"/>
                  </a:lnTo>
                  <a:lnTo>
                    <a:pt x="18300" y="33096"/>
                  </a:lnTo>
                  <a:lnTo>
                    <a:pt x="15582" y="33096"/>
                  </a:lnTo>
                  <a:close/>
                </a:path>
                <a:path w="30480" h="41275">
                  <a:moveTo>
                    <a:pt x="8813" y="17056"/>
                  </a:moveTo>
                  <a:lnTo>
                    <a:pt x="13373" y="7886"/>
                  </a:lnTo>
                  <a:lnTo>
                    <a:pt x="15163" y="7886"/>
                  </a:lnTo>
                  <a:lnTo>
                    <a:pt x="16852" y="7886"/>
                  </a:lnTo>
                  <a:lnTo>
                    <a:pt x="18300" y="8648"/>
                  </a:lnTo>
                  <a:lnTo>
                    <a:pt x="19519" y="10185"/>
                  </a:lnTo>
                  <a:lnTo>
                    <a:pt x="20751" y="11722"/>
                  </a:lnTo>
                  <a:lnTo>
                    <a:pt x="21399" y="14008"/>
                  </a:lnTo>
                  <a:lnTo>
                    <a:pt x="21475" y="17056"/>
                  </a:lnTo>
                  <a:lnTo>
                    <a:pt x="8813" y="170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2641429" y="5055263"/>
              <a:ext cx="30480" cy="41275"/>
            </a:xfrm>
            <a:custGeom>
              <a:avLst/>
              <a:gdLst/>
              <a:ahLst/>
              <a:cxnLst/>
              <a:rect l="l" t="t" r="r" b="b"/>
              <a:pathLst>
                <a:path w="30480" h="41275">
                  <a:moveTo>
                    <a:pt x="10655" y="8915"/>
                  </a:moveTo>
                  <a:lnTo>
                    <a:pt x="11518" y="8229"/>
                  </a:lnTo>
                  <a:lnTo>
                    <a:pt x="12712" y="7886"/>
                  </a:lnTo>
                  <a:lnTo>
                    <a:pt x="14236" y="7886"/>
                  </a:lnTo>
                  <a:lnTo>
                    <a:pt x="15722" y="7886"/>
                  </a:lnTo>
                  <a:lnTo>
                    <a:pt x="19392" y="10198"/>
                  </a:lnTo>
                  <a:lnTo>
                    <a:pt x="19697" y="10871"/>
                  </a:lnTo>
                  <a:lnTo>
                    <a:pt x="19850" y="12293"/>
                  </a:lnTo>
                  <a:lnTo>
                    <a:pt x="19850" y="14452"/>
                  </a:lnTo>
                  <a:lnTo>
                    <a:pt x="18300" y="15239"/>
                  </a:lnTo>
                  <a:lnTo>
                    <a:pt x="15582" y="16090"/>
                  </a:lnTo>
                  <a:lnTo>
                    <a:pt x="11658" y="16992"/>
                  </a:lnTo>
                  <a:lnTo>
                    <a:pt x="8432" y="17754"/>
                  </a:lnTo>
                  <a:lnTo>
                    <a:pt x="1206" y="23533"/>
                  </a:lnTo>
                  <a:lnTo>
                    <a:pt x="393" y="25171"/>
                  </a:lnTo>
                  <a:lnTo>
                    <a:pt x="0" y="27101"/>
                  </a:lnTo>
                  <a:lnTo>
                    <a:pt x="0" y="29298"/>
                  </a:lnTo>
                  <a:lnTo>
                    <a:pt x="0" y="32778"/>
                  </a:lnTo>
                  <a:lnTo>
                    <a:pt x="990" y="35572"/>
                  </a:lnTo>
                  <a:lnTo>
                    <a:pt x="2971" y="37668"/>
                  </a:lnTo>
                  <a:lnTo>
                    <a:pt x="4952" y="39763"/>
                  </a:lnTo>
                  <a:lnTo>
                    <a:pt x="7492" y="40805"/>
                  </a:lnTo>
                  <a:lnTo>
                    <a:pt x="10604" y="40805"/>
                  </a:lnTo>
                  <a:lnTo>
                    <a:pt x="12458" y="40805"/>
                  </a:lnTo>
                  <a:lnTo>
                    <a:pt x="14211" y="40373"/>
                  </a:lnTo>
                  <a:lnTo>
                    <a:pt x="15862" y="39496"/>
                  </a:lnTo>
                  <a:lnTo>
                    <a:pt x="17513" y="38633"/>
                  </a:lnTo>
                  <a:lnTo>
                    <a:pt x="19062" y="37337"/>
                  </a:lnTo>
                  <a:lnTo>
                    <a:pt x="20510" y="35636"/>
                  </a:lnTo>
                  <a:lnTo>
                    <a:pt x="21615" y="39890"/>
                  </a:lnTo>
                  <a:lnTo>
                    <a:pt x="29971" y="39890"/>
                  </a:lnTo>
                  <a:lnTo>
                    <a:pt x="29248" y="38023"/>
                  </a:lnTo>
                  <a:lnTo>
                    <a:pt x="28740" y="36271"/>
                  </a:lnTo>
                  <a:lnTo>
                    <a:pt x="28473" y="34620"/>
                  </a:lnTo>
                  <a:lnTo>
                    <a:pt x="28206" y="32969"/>
                  </a:lnTo>
                  <a:lnTo>
                    <a:pt x="28066" y="30454"/>
                  </a:lnTo>
                  <a:lnTo>
                    <a:pt x="28066" y="27063"/>
                  </a:lnTo>
                  <a:lnTo>
                    <a:pt x="28143" y="15024"/>
                  </a:lnTo>
                  <a:lnTo>
                    <a:pt x="28143" y="10464"/>
                  </a:lnTo>
                  <a:lnTo>
                    <a:pt x="18287" y="0"/>
                  </a:lnTo>
                  <a:lnTo>
                    <a:pt x="14706" y="0"/>
                  </a:lnTo>
                  <a:lnTo>
                    <a:pt x="10693" y="0"/>
                  </a:lnTo>
                  <a:lnTo>
                    <a:pt x="7619" y="863"/>
                  </a:lnTo>
                  <a:lnTo>
                    <a:pt x="5486" y="2590"/>
                  </a:lnTo>
                  <a:lnTo>
                    <a:pt x="3340" y="4305"/>
                  </a:lnTo>
                  <a:lnTo>
                    <a:pt x="1803" y="7137"/>
                  </a:lnTo>
                  <a:lnTo>
                    <a:pt x="876" y="11074"/>
                  </a:lnTo>
                  <a:lnTo>
                    <a:pt x="8547" y="12763"/>
                  </a:lnTo>
                  <a:lnTo>
                    <a:pt x="9080" y="10883"/>
                  </a:lnTo>
                  <a:lnTo>
                    <a:pt x="9791" y="9601"/>
                  </a:lnTo>
                  <a:lnTo>
                    <a:pt x="10655" y="8915"/>
                  </a:lnTo>
                  <a:close/>
                </a:path>
                <a:path w="30480" h="41275">
                  <a:moveTo>
                    <a:pt x="19850" y="23228"/>
                  </a:moveTo>
                  <a:lnTo>
                    <a:pt x="19850" y="26200"/>
                  </a:lnTo>
                  <a:lnTo>
                    <a:pt x="19621" y="28257"/>
                  </a:lnTo>
                  <a:lnTo>
                    <a:pt x="19164" y="29375"/>
                  </a:lnTo>
                  <a:lnTo>
                    <a:pt x="18719" y="30505"/>
                  </a:lnTo>
                  <a:lnTo>
                    <a:pt x="17906" y="31483"/>
                  </a:lnTo>
                  <a:lnTo>
                    <a:pt x="16725" y="32308"/>
                  </a:lnTo>
                  <a:lnTo>
                    <a:pt x="15557" y="33134"/>
                  </a:lnTo>
                  <a:lnTo>
                    <a:pt x="14363" y="33540"/>
                  </a:lnTo>
                  <a:lnTo>
                    <a:pt x="13169" y="33540"/>
                  </a:lnTo>
                  <a:lnTo>
                    <a:pt x="11823" y="33540"/>
                  </a:lnTo>
                  <a:lnTo>
                    <a:pt x="10706" y="33032"/>
                  </a:lnTo>
                  <a:lnTo>
                    <a:pt x="9817" y="32016"/>
                  </a:lnTo>
                  <a:lnTo>
                    <a:pt x="8915" y="30987"/>
                  </a:lnTo>
                  <a:lnTo>
                    <a:pt x="8470" y="29730"/>
                  </a:lnTo>
                  <a:lnTo>
                    <a:pt x="8470" y="28244"/>
                  </a:lnTo>
                  <a:lnTo>
                    <a:pt x="8470" y="26911"/>
                  </a:lnTo>
                  <a:lnTo>
                    <a:pt x="14820" y="22720"/>
                  </a:lnTo>
                  <a:lnTo>
                    <a:pt x="17094" y="22123"/>
                  </a:lnTo>
                  <a:lnTo>
                    <a:pt x="18770" y="21615"/>
                  </a:lnTo>
                  <a:lnTo>
                    <a:pt x="19850" y="21170"/>
                  </a:lnTo>
                  <a:lnTo>
                    <a:pt x="19850" y="2322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69" name="object 2169"/>
          <p:cNvGrpSpPr/>
          <p:nvPr/>
        </p:nvGrpSpPr>
        <p:grpSpPr>
          <a:xfrm>
            <a:off x="1933698" y="5168718"/>
            <a:ext cx="269240" cy="57150"/>
            <a:chOff x="1933698" y="5168718"/>
            <a:chExt cx="269240" cy="57150"/>
          </a:xfrm>
        </p:grpSpPr>
        <p:sp>
          <p:nvSpPr>
            <p:cNvPr id="2170" name="object 2170"/>
            <p:cNvSpPr/>
            <p:nvPr/>
          </p:nvSpPr>
          <p:spPr>
            <a:xfrm>
              <a:off x="1934599" y="5169622"/>
              <a:ext cx="35560" cy="53975"/>
            </a:xfrm>
            <a:custGeom>
              <a:avLst/>
              <a:gdLst/>
              <a:ahLst/>
              <a:cxnLst/>
              <a:rect l="l" t="t" r="r" b="b"/>
              <a:pathLst>
                <a:path w="35560" h="53975">
                  <a:moveTo>
                    <a:pt x="8293" y="53797"/>
                  </a:moveTo>
                  <a:lnTo>
                    <a:pt x="8293" y="18719"/>
                  </a:lnTo>
                  <a:lnTo>
                    <a:pt x="26060" y="53797"/>
                  </a:lnTo>
                  <a:lnTo>
                    <a:pt x="35013" y="53797"/>
                  </a:lnTo>
                  <a:lnTo>
                    <a:pt x="35013" y="0"/>
                  </a:lnTo>
                  <a:lnTo>
                    <a:pt x="26720" y="0"/>
                  </a:lnTo>
                  <a:lnTo>
                    <a:pt x="26720" y="35928"/>
                  </a:lnTo>
                  <a:lnTo>
                    <a:pt x="8661" y="0"/>
                  </a:lnTo>
                  <a:lnTo>
                    <a:pt x="0" y="0"/>
                  </a:lnTo>
                  <a:lnTo>
                    <a:pt x="0" y="53797"/>
                  </a:lnTo>
                  <a:lnTo>
                    <a:pt x="8293" y="5379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1" name="object 2171"/>
            <p:cNvSpPr/>
            <p:nvPr/>
          </p:nvSpPr>
          <p:spPr>
            <a:xfrm>
              <a:off x="1976626" y="5183534"/>
              <a:ext cx="30480" cy="41275"/>
            </a:xfrm>
            <a:custGeom>
              <a:avLst/>
              <a:gdLst/>
              <a:ahLst/>
              <a:cxnLst/>
              <a:rect l="l" t="t" r="r" b="b"/>
              <a:pathLst>
                <a:path w="30480" h="41275">
                  <a:moveTo>
                    <a:pt x="15582" y="33096"/>
                  </a:moveTo>
                  <a:lnTo>
                    <a:pt x="13690" y="33096"/>
                  </a:lnTo>
                  <a:lnTo>
                    <a:pt x="12077" y="32245"/>
                  </a:lnTo>
                  <a:lnTo>
                    <a:pt x="10744" y="30556"/>
                  </a:lnTo>
                  <a:lnTo>
                    <a:pt x="9410" y="28854"/>
                  </a:lnTo>
                  <a:lnTo>
                    <a:pt x="8712" y="26466"/>
                  </a:lnTo>
                  <a:lnTo>
                    <a:pt x="8661" y="23367"/>
                  </a:lnTo>
                  <a:lnTo>
                    <a:pt x="29832" y="23367"/>
                  </a:lnTo>
                  <a:lnTo>
                    <a:pt x="29870" y="22199"/>
                  </a:lnTo>
                  <a:lnTo>
                    <a:pt x="29870" y="14643"/>
                  </a:lnTo>
                  <a:lnTo>
                    <a:pt x="28384" y="8940"/>
                  </a:lnTo>
                  <a:lnTo>
                    <a:pt x="25400" y="5067"/>
                  </a:lnTo>
                  <a:lnTo>
                    <a:pt x="22809" y="1689"/>
                  </a:lnTo>
                  <a:lnTo>
                    <a:pt x="19215" y="0"/>
                  </a:lnTo>
                  <a:lnTo>
                    <a:pt x="14643" y="0"/>
                  </a:lnTo>
                  <a:lnTo>
                    <a:pt x="10541" y="0"/>
                  </a:lnTo>
                  <a:lnTo>
                    <a:pt x="7188" y="1650"/>
                  </a:lnTo>
                  <a:lnTo>
                    <a:pt x="4584" y="4952"/>
                  </a:lnTo>
                  <a:lnTo>
                    <a:pt x="1536" y="8877"/>
                  </a:lnTo>
                  <a:lnTo>
                    <a:pt x="0" y="14096"/>
                  </a:lnTo>
                  <a:lnTo>
                    <a:pt x="0" y="20624"/>
                  </a:lnTo>
                  <a:lnTo>
                    <a:pt x="0" y="27241"/>
                  </a:lnTo>
                  <a:lnTo>
                    <a:pt x="1524" y="32384"/>
                  </a:lnTo>
                  <a:lnTo>
                    <a:pt x="4559" y="36055"/>
                  </a:lnTo>
                  <a:lnTo>
                    <a:pt x="7124" y="39217"/>
                  </a:lnTo>
                  <a:lnTo>
                    <a:pt x="10782" y="40805"/>
                  </a:lnTo>
                  <a:lnTo>
                    <a:pt x="15506" y="40805"/>
                  </a:lnTo>
                  <a:lnTo>
                    <a:pt x="18910" y="40805"/>
                  </a:lnTo>
                  <a:lnTo>
                    <a:pt x="29438" y="29248"/>
                  </a:lnTo>
                  <a:lnTo>
                    <a:pt x="21031" y="27520"/>
                  </a:lnTo>
                  <a:lnTo>
                    <a:pt x="20116" y="31241"/>
                  </a:lnTo>
                  <a:lnTo>
                    <a:pt x="18300" y="33096"/>
                  </a:lnTo>
                  <a:lnTo>
                    <a:pt x="15582" y="33096"/>
                  </a:lnTo>
                  <a:close/>
                </a:path>
                <a:path w="30480" h="41275">
                  <a:moveTo>
                    <a:pt x="8813" y="17056"/>
                  </a:moveTo>
                  <a:lnTo>
                    <a:pt x="13373" y="7886"/>
                  </a:lnTo>
                  <a:lnTo>
                    <a:pt x="15163" y="7886"/>
                  </a:lnTo>
                  <a:lnTo>
                    <a:pt x="16852" y="7886"/>
                  </a:lnTo>
                  <a:lnTo>
                    <a:pt x="18300" y="8648"/>
                  </a:lnTo>
                  <a:lnTo>
                    <a:pt x="19519" y="10185"/>
                  </a:lnTo>
                  <a:lnTo>
                    <a:pt x="20751" y="11722"/>
                  </a:lnTo>
                  <a:lnTo>
                    <a:pt x="21399" y="14008"/>
                  </a:lnTo>
                  <a:lnTo>
                    <a:pt x="21475" y="17056"/>
                  </a:lnTo>
                  <a:lnTo>
                    <a:pt x="8813" y="170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2009975" y="5170679"/>
              <a:ext cx="19050" cy="53975"/>
            </a:xfrm>
            <a:custGeom>
              <a:avLst/>
              <a:gdLst/>
              <a:ahLst/>
              <a:cxnLst/>
              <a:rect l="l" t="t" r="r" b="b"/>
              <a:pathLst>
                <a:path w="19050" h="53975">
                  <a:moveTo>
                    <a:pt x="12369" y="13766"/>
                  </a:moveTo>
                  <a:lnTo>
                    <a:pt x="12369" y="0"/>
                  </a:lnTo>
                  <a:lnTo>
                    <a:pt x="3898" y="6019"/>
                  </a:lnTo>
                  <a:lnTo>
                    <a:pt x="3898" y="13766"/>
                  </a:lnTo>
                  <a:lnTo>
                    <a:pt x="0" y="13766"/>
                  </a:lnTo>
                  <a:lnTo>
                    <a:pt x="0" y="21983"/>
                  </a:lnTo>
                  <a:lnTo>
                    <a:pt x="3898" y="21983"/>
                  </a:lnTo>
                  <a:lnTo>
                    <a:pt x="3898" y="39001"/>
                  </a:lnTo>
                  <a:lnTo>
                    <a:pt x="3898" y="43357"/>
                  </a:lnTo>
                  <a:lnTo>
                    <a:pt x="4063" y="46253"/>
                  </a:lnTo>
                  <a:lnTo>
                    <a:pt x="4406" y="47663"/>
                  </a:lnTo>
                  <a:lnTo>
                    <a:pt x="4851" y="49606"/>
                  </a:lnTo>
                  <a:lnTo>
                    <a:pt x="5714" y="51092"/>
                  </a:lnTo>
                  <a:lnTo>
                    <a:pt x="7010" y="52120"/>
                  </a:lnTo>
                  <a:lnTo>
                    <a:pt x="8305" y="53136"/>
                  </a:lnTo>
                  <a:lnTo>
                    <a:pt x="10032" y="53657"/>
                  </a:lnTo>
                  <a:lnTo>
                    <a:pt x="12191" y="53657"/>
                  </a:lnTo>
                  <a:lnTo>
                    <a:pt x="14655" y="53657"/>
                  </a:lnTo>
                  <a:lnTo>
                    <a:pt x="16865" y="53149"/>
                  </a:lnTo>
                  <a:lnTo>
                    <a:pt x="18834" y="52120"/>
                  </a:lnTo>
                  <a:lnTo>
                    <a:pt x="18097" y="44119"/>
                  </a:lnTo>
                  <a:lnTo>
                    <a:pt x="16624" y="44780"/>
                  </a:lnTo>
                  <a:lnTo>
                    <a:pt x="15506" y="45110"/>
                  </a:lnTo>
                  <a:lnTo>
                    <a:pt x="14719" y="45110"/>
                  </a:lnTo>
                  <a:lnTo>
                    <a:pt x="13665" y="45110"/>
                  </a:lnTo>
                  <a:lnTo>
                    <a:pt x="12966" y="44615"/>
                  </a:lnTo>
                  <a:lnTo>
                    <a:pt x="12623" y="43637"/>
                  </a:lnTo>
                  <a:lnTo>
                    <a:pt x="12458" y="43103"/>
                  </a:lnTo>
                  <a:lnTo>
                    <a:pt x="12369" y="41122"/>
                  </a:lnTo>
                  <a:lnTo>
                    <a:pt x="12369" y="37719"/>
                  </a:lnTo>
                  <a:lnTo>
                    <a:pt x="12369" y="21983"/>
                  </a:lnTo>
                  <a:lnTo>
                    <a:pt x="18135" y="21983"/>
                  </a:lnTo>
                  <a:lnTo>
                    <a:pt x="18135" y="13766"/>
                  </a:lnTo>
                  <a:lnTo>
                    <a:pt x="12369" y="137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3" name="object 2173"/>
            <p:cNvSpPr/>
            <p:nvPr/>
          </p:nvSpPr>
          <p:spPr>
            <a:xfrm>
              <a:off x="2030636" y="5170679"/>
              <a:ext cx="19050" cy="53975"/>
            </a:xfrm>
            <a:custGeom>
              <a:avLst/>
              <a:gdLst/>
              <a:ahLst/>
              <a:cxnLst/>
              <a:rect l="l" t="t" r="r" b="b"/>
              <a:pathLst>
                <a:path w="19050" h="53975">
                  <a:moveTo>
                    <a:pt x="12369" y="13766"/>
                  </a:moveTo>
                  <a:lnTo>
                    <a:pt x="12369" y="0"/>
                  </a:lnTo>
                  <a:lnTo>
                    <a:pt x="3898" y="6019"/>
                  </a:lnTo>
                  <a:lnTo>
                    <a:pt x="3898" y="13766"/>
                  </a:lnTo>
                  <a:lnTo>
                    <a:pt x="0" y="13766"/>
                  </a:lnTo>
                  <a:lnTo>
                    <a:pt x="0" y="21983"/>
                  </a:lnTo>
                  <a:lnTo>
                    <a:pt x="3898" y="21983"/>
                  </a:lnTo>
                  <a:lnTo>
                    <a:pt x="3898" y="39001"/>
                  </a:lnTo>
                  <a:lnTo>
                    <a:pt x="3898" y="43357"/>
                  </a:lnTo>
                  <a:lnTo>
                    <a:pt x="4063" y="46253"/>
                  </a:lnTo>
                  <a:lnTo>
                    <a:pt x="4406" y="47663"/>
                  </a:lnTo>
                  <a:lnTo>
                    <a:pt x="4851" y="49606"/>
                  </a:lnTo>
                  <a:lnTo>
                    <a:pt x="5714" y="51092"/>
                  </a:lnTo>
                  <a:lnTo>
                    <a:pt x="7010" y="52120"/>
                  </a:lnTo>
                  <a:lnTo>
                    <a:pt x="8305" y="53136"/>
                  </a:lnTo>
                  <a:lnTo>
                    <a:pt x="10032" y="53657"/>
                  </a:lnTo>
                  <a:lnTo>
                    <a:pt x="12191" y="53657"/>
                  </a:lnTo>
                  <a:lnTo>
                    <a:pt x="14655" y="53657"/>
                  </a:lnTo>
                  <a:lnTo>
                    <a:pt x="16865" y="53149"/>
                  </a:lnTo>
                  <a:lnTo>
                    <a:pt x="18834" y="52120"/>
                  </a:lnTo>
                  <a:lnTo>
                    <a:pt x="18097" y="44119"/>
                  </a:lnTo>
                  <a:lnTo>
                    <a:pt x="16624" y="44780"/>
                  </a:lnTo>
                  <a:lnTo>
                    <a:pt x="15506" y="45110"/>
                  </a:lnTo>
                  <a:lnTo>
                    <a:pt x="14719" y="45110"/>
                  </a:lnTo>
                  <a:lnTo>
                    <a:pt x="13665" y="45110"/>
                  </a:lnTo>
                  <a:lnTo>
                    <a:pt x="12966" y="44615"/>
                  </a:lnTo>
                  <a:lnTo>
                    <a:pt x="12623" y="43637"/>
                  </a:lnTo>
                  <a:lnTo>
                    <a:pt x="12458" y="43103"/>
                  </a:lnTo>
                  <a:lnTo>
                    <a:pt x="12369" y="41122"/>
                  </a:lnTo>
                  <a:lnTo>
                    <a:pt x="12369" y="37719"/>
                  </a:lnTo>
                  <a:lnTo>
                    <a:pt x="12369" y="21983"/>
                  </a:lnTo>
                  <a:lnTo>
                    <a:pt x="18135" y="21983"/>
                  </a:lnTo>
                  <a:lnTo>
                    <a:pt x="18135" y="13766"/>
                  </a:lnTo>
                  <a:lnTo>
                    <a:pt x="12369" y="137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4" name="object 2174"/>
            <p:cNvSpPr/>
            <p:nvPr/>
          </p:nvSpPr>
          <p:spPr>
            <a:xfrm>
              <a:off x="2066592" y="5169620"/>
              <a:ext cx="44450" cy="53975"/>
            </a:xfrm>
            <a:custGeom>
              <a:avLst/>
              <a:gdLst/>
              <a:ahLst/>
              <a:cxnLst/>
              <a:rect l="l" t="t" r="r" b="b"/>
              <a:pathLst>
                <a:path w="44450" h="53975">
                  <a:moveTo>
                    <a:pt x="26606" y="0"/>
                  </a:moveTo>
                  <a:lnTo>
                    <a:pt x="17170" y="0"/>
                  </a:lnTo>
                  <a:lnTo>
                    <a:pt x="0" y="53797"/>
                  </a:lnTo>
                  <a:lnTo>
                    <a:pt x="9461" y="53797"/>
                  </a:lnTo>
                  <a:lnTo>
                    <a:pt x="13106" y="41617"/>
                  </a:lnTo>
                  <a:lnTo>
                    <a:pt x="30772" y="41617"/>
                  </a:lnTo>
                  <a:lnTo>
                    <a:pt x="34632" y="53797"/>
                  </a:lnTo>
                  <a:lnTo>
                    <a:pt x="44284" y="53797"/>
                  </a:lnTo>
                  <a:lnTo>
                    <a:pt x="26606" y="0"/>
                  </a:lnTo>
                  <a:close/>
                </a:path>
                <a:path w="44450" h="53975">
                  <a:moveTo>
                    <a:pt x="15836" y="32512"/>
                  </a:moveTo>
                  <a:lnTo>
                    <a:pt x="21805" y="12547"/>
                  </a:lnTo>
                  <a:lnTo>
                    <a:pt x="27901" y="32512"/>
                  </a:lnTo>
                  <a:lnTo>
                    <a:pt x="15836" y="3251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5" name="object 2175"/>
            <p:cNvSpPr/>
            <p:nvPr/>
          </p:nvSpPr>
          <p:spPr>
            <a:xfrm>
              <a:off x="2115174" y="5183529"/>
              <a:ext cx="20955" cy="40005"/>
            </a:xfrm>
            <a:custGeom>
              <a:avLst/>
              <a:gdLst/>
              <a:ahLst/>
              <a:cxnLst/>
              <a:rect l="l" t="t" r="r" b="b"/>
              <a:pathLst>
                <a:path w="20955" h="40004">
                  <a:moveTo>
                    <a:pt x="8470" y="27838"/>
                  </a:moveTo>
                  <a:lnTo>
                    <a:pt x="8470" y="21742"/>
                  </a:lnTo>
                  <a:lnTo>
                    <a:pt x="8661" y="17551"/>
                  </a:lnTo>
                  <a:lnTo>
                    <a:pt x="9055" y="15278"/>
                  </a:lnTo>
                  <a:lnTo>
                    <a:pt x="9448" y="12992"/>
                  </a:lnTo>
                  <a:lnTo>
                    <a:pt x="10096" y="11417"/>
                  </a:lnTo>
                  <a:lnTo>
                    <a:pt x="10985" y="10553"/>
                  </a:lnTo>
                  <a:lnTo>
                    <a:pt x="11874" y="9677"/>
                  </a:lnTo>
                  <a:lnTo>
                    <a:pt x="12915" y="9245"/>
                  </a:lnTo>
                  <a:lnTo>
                    <a:pt x="14084" y="9245"/>
                  </a:lnTo>
                  <a:lnTo>
                    <a:pt x="15328" y="9245"/>
                  </a:lnTo>
                  <a:lnTo>
                    <a:pt x="16649" y="9804"/>
                  </a:lnTo>
                  <a:lnTo>
                    <a:pt x="18046" y="10934"/>
                  </a:lnTo>
                  <a:lnTo>
                    <a:pt x="20688" y="1943"/>
                  </a:lnTo>
                  <a:lnTo>
                    <a:pt x="18935" y="647"/>
                  </a:lnTo>
                  <a:lnTo>
                    <a:pt x="17081" y="0"/>
                  </a:lnTo>
                  <a:lnTo>
                    <a:pt x="15151" y="0"/>
                  </a:lnTo>
                  <a:lnTo>
                    <a:pt x="13754" y="0"/>
                  </a:lnTo>
                  <a:lnTo>
                    <a:pt x="7848" y="6451"/>
                  </a:lnTo>
                  <a:lnTo>
                    <a:pt x="7848" y="914"/>
                  </a:lnTo>
                  <a:lnTo>
                    <a:pt x="0" y="914"/>
                  </a:lnTo>
                  <a:lnTo>
                    <a:pt x="0" y="39890"/>
                  </a:lnTo>
                  <a:lnTo>
                    <a:pt x="8470" y="39890"/>
                  </a:lnTo>
                  <a:lnTo>
                    <a:pt x="8470" y="2783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6" name="object 2176"/>
            <p:cNvSpPr/>
            <p:nvPr/>
          </p:nvSpPr>
          <p:spPr>
            <a:xfrm>
              <a:off x="2137064" y="5183534"/>
              <a:ext cx="30480" cy="41275"/>
            </a:xfrm>
            <a:custGeom>
              <a:avLst/>
              <a:gdLst/>
              <a:ahLst/>
              <a:cxnLst/>
              <a:rect l="l" t="t" r="r" b="b"/>
              <a:pathLst>
                <a:path w="30480" h="41275">
                  <a:moveTo>
                    <a:pt x="15582" y="33096"/>
                  </a:moveTo>
                  <a:lnTo>
                    <a:pt x="13690" y="33096"/>
                  </a:lnTo>
                  <a:lnTo>
                    <a:pt x="12077" y="32245"/>
                  </a:lnTo>
                  <a:lnTo>
                    <a:pt x="10744" y="30556"/>
                  </a:lnTo>
                  <a:lnTo>
                    <a:pt x="9410" y="28854"/>
                  </a:lnTo>
                  <a:lnTo>
                    <a:pt x="8712" y="26466"/>
                  </a:lnTo>
                  <a:lnTo>
                    <a:pt x="8661" y="23367"/>
                  </a:lnTo>
                  <a:lnTo>
                    <a:pt x="29832" y="23367"/>
                  </a:lnTo>
                  <a:lnTo>
                    <a:pt x="29870" y="22199"/>
                  </a:lnTo>
                  <a:lnTo>
                    <a:pt x="29870" y="14643"/>
                  </a:lnTo>
                  <a:lnTo>
                    <a:pt x="28384" y="8940"/>
                  </a:lnTo>
                  <a:lnTo>
                    <a:pt x="25400" y="5067"/>
                  </a:lnTo>
                  <a:lnTo>
                    <a:pt x="22809" y="1689"/>
                  </a:lnTo>
                  <a:lnTo>
                    <a:pt x="19215" y="0"/>
                  </a:lnTo>
                  <a:lnTo>
                    <a:pt x="14643" y="0"/>
                  </a:lnTo>
                  <a:lnTo>
                    <a:pt x="10528" y="0"/>
                  </a:lnTo>
                  <a:lnTo>
                    <a:pt x="7188" y="1650"/>
                  </a:lnTo>
                  <a:lnTo>
                    <a:pt x="4584" y="4952"/>
                  </a:lnTo>
                  <a:lnTo>
                    <a:pt x="1536" y="8877"/>
                  </a:lnTo>
                  <a:lnTo>
                    <a:pt x="0" y="14096"/>
                  </a:lnTo>
                  <a:lnTo>
                    <a:pt x="0" y="20624"/>
                  </a:lnTo>
                  <a:lnTo>
                    <a:pt x="0" y="27241"/>
                  </a:lnTo>
                  <a:lnTo>
                    <a:pt x="1524" y="32384"/>
                  </a:lnTo>
                  <a:lnTo>
                    <a:pt x="4559" y="36055"/>
                  </a:lnTo>
                  <a:lnTo>
                    <a:pt x="7124" y="39217"/>
                  </a:lnTo>
                  <a:lnTo>
                    <a:pt x="10782" y="40805"/>
                  </a:lnTo>
                  <a:lnTo>
                    <a:pt x="15506" y="40805"/>
                  </a:lnTo>
                  <a:lnTo>
                    <a:pt x="18910" y="40805"/>
                  </a:lnTo>
                  <a:lnTo>
                    <a:pt x="29438" y="29248"/>
                  </a:lnTo>
                  <a:lnTo>
                    <a:pt x="21031" y="27520"/>
                  </a:lnTo>
                  <a:lnTo>
                    <a:pt x="20116" y="31241"/>
                  </a:lnTo>
                  <a:lnTo>
                    <a:pt x="18300" y="33096"/>
                  </a:lnTo>
                  <a:lnTo>
                    <a:pt x="15582" y="33096"/>
                  </a:lnTo>
                  <a:close/>
                </a:path>
                <a:path w="30480" h="41275">
                  <a:moveTo>
                    <a:pt x="8813" y="17056"/>
                  </a:moveTo>
                  <a:lnTo>
                    <a:pt x="13373" y="7886"/>
                  </a:lnTo>
                  <a:lnTo>
                    <a:pt x="15163" y="7886"/>
                  </a:lnTo>
                  <a:lnTo>
                    <a:pt x="16852" y="7886"/>
                  </a:lnTo>
                  <a:lnTo>
                    <a:pt x="18300" y="8648"/>
                  </a:lnTo>
                  <a:lnTo>
                    <a:pt x="19519" y="10185"/>
                  </a:lnTo>
                  <a:lnTo>
                    <a:pt x="20751" y="11722"/>
                  </a:lnTo>
                  <a:lnTo>
                    <a:pt x="21399" y="14008"/>
                  </a:lnTo>
                  <a:lnTo>
                    <a:pt x="21475" y="17056"/>
                  </a:lnTo>
                  <a:lnTo>
                    <a:pt x="8813" y="1705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7" name="object 2177"/>
            <p:cNvSpPr/>
            <p:nvPr/>
          </p:nvSpPr>
          <p:spPr>
            <a:xfrm>
              <a:off x="2171578" y="5183531"/>
              <a:ext cx="30480" cy="41275"/>
            </a:xfrm>
            <a:custGeom>
              <a:avLst/>
              <a:gdLst/>
              <a:ahLst/>
              <a:cxnLst/>
              <a:rect l="l" t="t" r="r" b="b"/>
              <a:pathLst>
                <a:path w="30480" h="41275">
                  <a:moveTo>
                    <a:pt x="10655" y="8915"/>
                  </a:moveTo>
                  <a:lnTo>
                    <a:pt x="11518" y="8229"/>
                  </a:lnTo>
                  <a:lnTo>
                    <a:pt x="12712" y="7886"/>
                  </a:lnTo>
                  <a:lnTo>
                    <a:pt x="14236" y="7886"/>
                  </a:lnTo>
                  <a:lnTo>
                    <a:pt x="15722" y="7886"/>
                  </a:lnTo>
                  <a:lnTo>
                    <a:pt x="19392" y="10198"/>
                  </a:lnTo>
                  <a:lnTo>
                    <a:pt x="19697" y="10871"/>
                  </a:lnTo>
                  <a:lnTo>
                    <a:pt x="19850" y="12293"/>
                  </a:lnTo>
                  <a:lnTo>
                    <a:pt x="19850" y="14452"/>
                  </a:lnTo>
                  <a:lnTo>
                    <a:pt x="18300" y="15239"/>
                  </a:lnTo>
                  <a:lnTo>
                    <a:pt x="15582" y="16090"/>
                  </a:lnTo>
                  <a:lnTo>
                    <a:pt x="11658" y="16992"/>
                  </a:lnTo>
                  <a:lnTo>
                    <a:pt x="8432" y="17754"/>
                  </a:lnTo>
                  <a:lnTo>
                    <a:pt x="1206" y="23533"/>
                  </a:lnTo>
                  <a:lnTo>
                    <a:pt x="393" y="25171"/>
                  </a:lnTo>
                  <a:lnTo>
                    <a:pt x="0" y="27101"/>
                  </a:lnTo>
                  <a:lnTo>
                    <a:pt x="0" y="29298"/>
                  </a:lnTo>
                  <a:lnTo>
                    <a:pt x="0" y="32778"/>
                  </a:lnTo>
                  <a:lnTo>
                    <a:pt x="990" y="35572"/>
                  </a:lnTo>
                  <a:lnTo>
                    <a:pt x="2971" y="37668"/>
                  </a:lnTo>
                  <a:lnTo>
                    <a:pt x="4952" y="39763"/>
                  </a:lnTo>
                  <a:lnTo>
                    <a:pt x="7492" y="40805"/>
                  </a:lnTo>
                  <a:lnTo>
                    <a:pt x="10604" y="40805"/>
                  </a:lnTo>
                  <a:lnTo>
                    <a:pt x="12458" y="40805"/>
                  </a:lnTo>
                  <a:lnTo>
                    <a:pt x="14211" y="40373"/>
                  </a:lnTo>
                  <a:lnTo>
                    <a:pt x="15862" y="39496"/>
                  </a:lnTo>
                  <a:lnTo>
                    <a:pt x="17513" y="38633"/>
                  </a:lnTo>
                  <a:lnTo>
                    <a:pt x="19062" y="37337"/>
                  </a:lnTo>
                  <a:lnTo>
                    <a:pt x="20510" y="35636"/>
                  </a:lnTo>
                  <a:lnTo>
                    <a:pt x="21615" y="39890"/>
                  </a:lnTo>
                  <a:lnTo>
                    <a:pt x="29971" y="39890"/>
                  </a:lnTo>
                  <a:lnTo>
                    <a:pt x="29248" y="38023"/>
                  </a:lnTo>
                  <a:lnTo>
                    <a:pt x="28740" y="36271"/>
                  </a:lnTo>
                  <a:lnTo>
                    <a:pt x="28473" y="34620"/>
                  </a:lnTo>
                  <a:lnTo>
                    <a:pt x="28206" y="32969"/>
                  </a:lnTo>
                  <a:lnTo>
                    <a:pt x="28066" y="30441"/>
                  </a:lnTo>
                  <a:lnTo>
                    <a:pt x="28066" y="27063"/>
                  </a:lnTo>
                  <a:lnTo>
                    <a:pt x="28143" y="15024"/>
                  </a:lnTo>
                  <a:lnTo>
                    <a:pt x="28143" y="10464"/>
                  </a:lnTo>
                  <a:lnTo>
                    <a:pt x="18287" y="0"/>
                  </a:lnTo>
                  <a:lnTo>
                    <a:pt x="14706" y="0"/>
                  </a:lnTo>
                  <a:lnTo>
                    <a:pt x="10693" y="0"/>
                  </a:lnTo>
                  <a:lnTo>
                    <a:pt x="7619" y="863"/>
                  </a:lnTo>
                  <a:lnTo>
                    <a:pt x="5486" y="2590"/>
                  </a:lnTo>
                  <a:lnTo>
                    <a:pt x="3340" y="4305"/>
                  </a:lnTo>
                  <a:lnTo>
                    <a:pt x="1803" y="7137"/>
                  </a:lnTo>
                  <a:lnTo>
                    <a:pt x="876" y="11074"/>
                  </a:lnTo>
                  <a:lnTo>
                    <a:pt x="8547" y="12763"/>
                  </a:lnTo>
                  <a:lnTo>
                    <a:pt x="9080" y="10883"/>
                  </a:lnTo>
                  <a:lnTo>
                    <a:pt x="9791" y="9601"/>
                  </a:lnTo>
                  <a:lnTo>
                    <a:pt x="10655" y="8915"/>
                  </a:lnTo>
                  <a:close/>
                </a:path>
                <a:path w="30480" h="41275">
                  <a:moveTo>
                    <a:pt x="19850" y="23228"/>
                  </a:moveTo>
                  <a:lnTo>
                    <a:pt x="19850" y="26200"/>
                  </a:lnTo>
                  <a:lnTo>
                    <a:pt x="19621" y="28257"/>
                  </a:lnTo>
                  <a:lnTo>
                    <a:pt x="19164" y="29375"/>
                  </a:lnTo>
                  <a:lnTo>
                    <a:pt x="18719" y="30505"/>
                  </a:lnTo>
                  <a:lnTo>
                    <a:pt x="17906" y="31483"/>
                  </a:lnTo>
                  <a:lnTo>
                    <a:pt x="16725" y="32308"/>
                  </a:lnTo>
                  <a:lnTo>
                    <a:pt x="15557" y="33134"/>
                  </a:lnTo>
                  <a:lnTo>
                    <a:pt x="14363" y="33540"/>
                  </a:lnTo>
                  <a:lnTo>
                    <a:pt x="13169" y="33540"/>
                  </a:lnTo>
                  <a:lnTo>
                    <a:pt x="11823" y="33540"/>
                  </a:lnTo>
                  <a:lnTo>
                    <a:pt x="10706" y="33032"/>
                  </a:lnTo>
                  <a:lnTo>
                    <a:pt x="9817" y="32016"/>
                  </a:lnTo>
                  <a:lnTo>
                    <a:pt x="8915" y="30987"/>
                  </a:lnTo>
                  <a:lnTo>
                    <a:pt x="8470" y="29730"/>
                  </a:lnTo>
                  <a:lnTo>
                    <a:pt x="8470" y="28244"/>
                  </a:lnTo>
                  <a:lnTo>
                    <a:pt x="8470" y="26911"/>
                  </a:lnTo>
                  <a:lnTo>
                    <a:pt x="14820" y="22720"/>
                  </a:lnTo>
                  <a:lnTo>
                    <a:pt x="17094" y="22123"/>
                  </a:lnTo>
                  <a:lnTo>
                    <a:pt x="18770" y="21615"/>
                  </a:lnTo>
                  <a:lnTo>
                    <a:pt x="19850" y="21170"/>
                  </a:lnTo>
                  <a:lnTo>
                    <a:pt x="19850" y="2322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78" name="object 2178"/>
          <p:cNvSpPr/>
          <p:nvPr/>
        </p:nvSpPr>
        <p:spPr>
          <a:xfrm>
            <a:off x="1933698" y="5296985"/>
            <a:ext cx="502111" cy="5652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79" name="object 2179"/>
          <p:cNvGrpSpPr/>
          <p:nvPr/>
        </p:nvGrpSpPr>
        <p:grpSpPr>
          <a:xfrm>
            <a:off x="1932081" y="8252242"/>
            <a:ext cx="729615" cy="57785"/>
            <a:chOff x="1932081" y="8252242"/>
            <a:chExt cx="729615" cy="57785"/>
          </a:xfrm>
        </p:grpSpPr>
        <p:sp>
          <p:nvSpPr>
            <p:cNvPr id="2180" name="object 2180"/>
            <p:cNvSpPr/>
            <p:nvPr/>
          </p:nvSpPr>
          <p:spPr>
            <a:xfrm>
              <a:off x="1932081" y="8252242"/>
              <a:ext cx="397516" cy="57442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1" name="object 2181"/>
            <p:cNvSpPr/>
            <p:nvPr/>
          </p:nvSpPr>
          <p:spPr>
            <a:xfrm>
              <a:off x="2334298" y="8253158"/>
              <a:ext cx="327047" cy="56526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82" name="object 2182"/>
          <p:cNvGrpSpPr/>
          <p:nvPr/>
        </p:nvGrpSpPr>
        <p:grpSpPr>
          <a:xfrm>
            <a:off x="3924822" y="5063313"/>
            <a:ext cx="134620" cy="57150"/>
            <a:chOff x="3924822" y="5063313"/>
            <a:chExt cx="134620" cy="57150"/>
          </a:xfrm>
        </p:grpSpPr>
        <p:sp>
          <p:nvSpPr>
            <p:cNvPr id="2183" name="object 2183"/>
            <p:cNvSpPr/>
            <p:nvPr/>
          </p:nvSpPr>
          <p:spPr>
            <a:xfrm>
              <a:off x="3925723" y="5064223"/>
              <a:ext cx="29845" cy="53975"/>
            </a:xfrm>
            <a:custGeom>
              <a:avLst/>
              <a:gdLst/>
              <a:ahLst/>
              <a:cxnLst/>
              <a:rect l="l" t="t" r="r" b="b"/>
              <a:pathLst>
                <a:path w="29845" h="53975">
                  <a:moveTo>
                    <a:pt x="12839" y="44399"/>
                  </a:moveTo>
                  <a:lnTo>
                    <a:pt x="13284" y="43472"/>
                  </a:lnTo>
                  <a:lnTo>
                    <a:pt x="13855" y="42519"/>
                  </a:lnTo>
                  <a:lnTo>
                    <a:pt x="14579" y="41541"/>
                  </a:lnTo>
                  <a:lnTo>
                    <a:pt x="15303" y="40563"/>
                  </a:lnTo>
                  <a:lnTo>
                    <a:pt x="17018" y="38544"/>
                  </a:lnTo>
                  <a:lnTo>
                    <a:pt x="19735" y="35483"/>
                  </a:lnTo>
                  <a:lnTo>
                    <a:pt x="22644" y="32232"/>
                  </a:lnTo>
                  <a:lnTo>
                    <a:pt x="24726" y="29565"/>
                  </a:lnTo>
                  <a:lnTo>
                    <a:pt x="25971" y="27482"/>
                  </a:lnTo>
                  <a:lnTo>
                    <a:pt x="27228" y="25387"/>
                  </a:lnTo>
                  <a:lnTo>
                    <a:pt x="28143" y="23304"/>
                  </a:lnTo>
                  <a:lnTo>
                    <a:pt x="28752" y="21247"/>
                  </a:lnTo>
                  <a:lnTo>
                    <a:pt x="29349" y="19176"/>
                  </a:lnTo>
                  <a:lnTo>
                    <a:pt x="29641" y="17043"/>
                  </a:lnTo>
                  <a:lnTo>
                    <a:pt x="29641" y="14846"/>
                  </a:lnTo>
                  <a:lnTo>
                    <a:pt x="29641" y="10960"/>
                  </a:lnTo>
                  <a:lnTo>
                    <a:pt x="28473" y="7518"/>
                  </a:lnTo>
                  <a:lnTo>
                    <a:pt x="26123" y="4508"/>
                  </a:lnTo>
                  <a:lnTo>
                    <a:pt x="23774" y="1498"/>
                  </a:lnTo>
                  <a:lnTo>
                    <a:pt x="20294" y="0"/>
                  </a:lnTo>
                  <a:lnTo>
                    <a:pt x="15671" y="0"/>
                  </a:lnTo>
                  <a:lnTo>
                    <a:pt x="11455" y="0"/>
                  </a:lnTo>
                  <a:lnTo>
                    <a:pt x="990" y="15925"/>
                  </a:lnTo>
                  <a:lnTo>
                    <a:pt x="9385" y="16954"/>
                  </a:lnTo>
                  <a:lnTo>
                    <a:pt x="9677" y="11341"/>
                  </a:lnTo>
                  <a:lnTo>
                    <a:pt x="11696" y="8547"/>
                  </a:lnTo>
                  <a:lnTo>
                    <a:pt x="15443" y="8547"/>
                  </a:lnTo>
                  <a:lnTo>
                    <a:pt x="17157" y="8547"/>
                  </a:lnTo>
                  <a:lnTo>
                    <a:pt x="18542" y="9143"/>
                  </a:lnTo>
                  <a:lnTo>
                    <a:pt x="19596" y="10337"/>
                  </a:lnTo>
                  <a:lnTo>
                    <a:pt x="20637" y="11544"/>
                  </a:lnTo>
                  <a:lnTo>
                    <a:pt x="21170" y="13309"/>
                  </a:lnTo>
                  <a:lnTo>
                    <a:pt x="21170" y="15659"/>
                  </a:lnTo>
                  <a:lnTo>
                    <a:pt x="21170" y="17856"/>
                  </a:lnTo>
                  <a:lnTo>
                    <a:pt x="20535" y="20053"/>
                  </a:lnTo>
                  <a:lnTo>
                    <a:pt x="19265" y="22224"/>
                  </a:lnTo>
                  <a:lnTo>
                    <a:pt x="18402" y="23710"/>
                  </a:lnTo>
                  <a:lnTo>
                    <a:pt x="16116" y="26568"/>
                  </a:lnTo>
                  <a:lnTo>
                    <a:pt x="12395" y="30797"/>
                  </a:lnTo>
                  <a:lnTo>
                    <a:pt x="7696" y="36106"/>
                  </a:lnTo>
                  <a:lnTo>
                    <a:pt x="4533" y="40385"/>
                  </a:lnTo>
                  <a:lnTo>
                    <a:pt x="2908" y="43649"/>
                  </a:lnTo>
                  <a:lnTo>
                    <a:pt x="1282" y="46913"/>
                  </a:lnTo>
                  <a:lnTo>
                    <a:pt x="317" y="50355"/>
                  </a:lnTo>
                  <a:lnTo>
                    <a:pt x="0" y="53974"/>
                  </a:lnTo>
                  <a:lnTo>
                    <a:pt x="29641" y="53974"/>
                  </a:lnTo>
                  <a:lnTo>
                    <a:pt x="29641" y="44399"/>
                  </a:lnTo>
                  <a:lnTo>
                    <a:pt x="12839" y="4439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3960467" y="5064220"/>
              <a:ext cx="29845" cy="55244"/>
            </a:xfrm>
            <a:custGeom>
              <a:avLst/>
              <a:gdLst/>
              <a:ahLst/>
              <a:cxnLst/>
              <a:rect l="l" t="t" r="r" b="b"/>
              <a:pathLst>
                <a:path w="29845" h="55245">
                  <a:moveTo>
                    <a:pt x="5003" y="51612"/>
                  </a:moveTo>
                  <a:lnTo>
                    <a:pt x="7175" y="53797"/>
                  </a:lnTo>
                  <a:lnTo>
                    <a:pt x="9918" y="54902"/>
                  </a:lnTo>
                  <a:lnTo>
                    <a:pt x="13246" y="54902"/>
                  </a:lnTo>
                  <a:lnTo>
                    <a:pt x="18034" y="54902"/>
                  </a:lnTo>
                  <a:lnTo>
                    <a:pt x="21945" y="52730"/>
                  </a:lnTo>
                  <a:lnTo>
                    <a:pt x="24942" y="48412"/>
                  </a:lnTo>
                  <a:lnTo>
                    <a:pt x="27952" y="44081"/>
                  </a:lnTo>
                  <a:lnTo>
                    <a:pt x="29464" y="36982"/>
                  </a:lnTo>
                  <a:lnTo>
                    <a:pt x="29464" y="27114"/>
                  </a:lnTo>
                  <a:lnTo>
                    <a:pt x="29464" y="17411"/>
                  </a:lnTo>
                  <a:lnTo>
                    <a:pt x="28016" y="10477"/>
                  </a:lnTo>
                  <a:lnTo>
                    <a:pt x="25133" y="6286"/>
                  </a:lnTo>
                  <a:lnTo>
                    <a:pt x="22250" y="2095"/>
                  </a:lnTo>
                  <a:lnTo>
                    <a:pt x="18580" y="0"/>
                  </a:lnTo>
                  <a:lnTo>
                    <a:pt x="14122" y="0"/>
                  </a:lnTo>
                  <a:lnTo>
                    <a:pt x="10134" y="0"/>
                  </a:lnTo>
                  <a:lnTo>
                    <a:pt x="6781" y="1625"/>
                  </a:lnTo>
                  <a:lnTo>
                    <a:pt x="4064" y="4876"/>
                  </a:lnTo>
                  <a:lnTo>
                    <a:pt x="1346" y="8128"/>
                  </a:lnTo>
                  <a:lnTo>
                    <a:pt x="0" y="12585"/>
                  </a:lnTo>
                  <a:lnTo>
                    <a:pt x="0" y="18249"/>
                  </a:lnTo>
                  <a:lnTo>
                    <a:pt x="0" y="23558"/>
                  </a:lnTo>
                  <a:lnTo>
                    <a:pt x="1282" y="27813"/>
                  </a:lnTo>
                  <a:lnTo>
                    <a:pt x="3860" y="31013"/>
                  </a:lnTo>
                  <a:lnTo>
                    <a:pt x="6451" y="34213"/>
                  </a:lnTo>
                  <a:lnTo>
                    <a:pt x="9410" y="35814"/>
                  </a:lnTo>
                  <a:lnTo>
                    <a:pt x="12763" y="35814"/>
                  </a:lnTo>
                  <a:lnTo>
                    <a:pt x="14376" y="35814"/>
                  </a:lnTo>
                  <a:lnTo>
                    <a:pt x="15849" y="35433"/>
                  </a:lnTo>
                  <a:lnTo>
                    <a:pt x="17170" y="34671"/>
                  </a:lnTo>
                  <a:lnTo>
                    <a:pt x="18491" y="33921"/>
                  </a:lnTo>
                  <a:lnTo>
                    <a:pt x="19672" y="32791"/>
                  </a:lnTo>
                  <a:lnTo>
                    <a:pt x="20726" y="31305"/>
                  </a:lnTo>
                  <a:lnTo>
                    <a:pt x="20383" y="37376"/>
                  </a:lnTo>
                  <a:lnTo>
                    <a:pt x="19621" y="41414"/>
                  </a:lnTo>
                  <a:lnTo>
                    <a:pt x="18415" y="43408"/>
                  </a:lnTo>
                  <a:lnTo>
                    <a:pt x="17221" y="45389"/>
                  </a:lnTo>
                  <a:lnTo>
                    <a:pt x="15671" y="46380"/>
                  </a:lnTo>
                  <a:lnTo>
                    <a:pt x="13792" y="46380"/>
                  </a:lnTo>
                  <a:lnTo>
                    <a:pt x="10998" y="46380"/>
                  </a:lnTo>
                  <a:lnTo>
                    <a:pt x="9410" y="44386"/>
                  </a:lnTo>
                  <a:lnTo>
                    <a:pt x="9017" y="40398"/>
                  </a:lnTo>
                  <a:lnTo>
                    <a:pt x="838" y="41503"/>
                  </a:lnTo>
                  <a:lnTo>
                    <a:pt x="1447" y="46050"/>
                  </a:lnTo>
                  <a:lnTo>
                    <a:pt x="2844" y="49428"/>
                  </a:lnTo>
                  <a:lnTo>
                    <a:pt x="5003" y="51612"/>
                  </a:lnTo>
                  <a:close/>
                </a:path>
                <a:path w="29845" h="55245">
                  <a:moveTo>
                    <a:pt x="18288" y="25946"/>
                  </a:moveTo>
                  <a:lnTo>
                    <a:pt x="17145" y="27482"/>
                  </a:lnTo>
                  <a:lnTo>
                    <a:pt x="15786" y="28257"/>
                  </a:lnTo>
                  <a:lnTo>
                    <a:pt x="14198" y="28257"/>
                  </a:lnTo>
                  <a:lnTo>
                    <a:pt x="12534" y="28257"/>
                  </a:lnTo>
                  <a:lnTo>
                    <a:pt x="11137" y="27444"/>
                  </a:lnTo>
                  <a:lnTo>
                    <a:pt x="9994" y="25831"/>
                  </a:lnTo>
                  <a:lnTo>
                    <a:pt x="8851" y="24231"/>
                  </a:lnTo>
                  <a:lnTo>
                    <a:pt x="8293" y="21691"/>
                  </a:lnTo>
                  <a:lnTo>
                    <a:pt x="8293" y="18224"/>
                  </a:lnTo>
                  <a:lnTo>
                    <a:pt x="8293" y="14744"/>
                  </a:lnTo>
                  <a:lnTo>
                    <a:pt x="8813" y="12268"/>
                  </a:lnTo>
                  <a:lnTo>
                    <a:pt x="9842" y="10782"/>
                  </a:lnTo>
                  <a:lnTo>
                    <a:pt x="10883" y="9296"/>
                  </a:lnTo>
                  <a:lnTo>
                    <a:pt x="12192" y="8547"/>
                  </a:lnTo>
                  <a:lnTo>
                    <a:pt x="13754" y="8547"/>
                  </a:lnTo>
                  <a:lnTo>
                    <a:pt x="15367" y="8547"/>
                  </a:lnTo>
                  <a:lnTo>
                    <a:pt x="16814" y="9448"/>
                  </a:lnTo>
                  <a:lnTo>
                    <a:pt x="18084" y="11252"/>
                  </a:lnTo>
                  <a:lnTo>
                    <a:pt x="19354" y="13068"/>
                  </a:lnTo>
                  <a:lnTo>
                    <a:pt x="19989" y="15659"/>
                  </a:lnTo>
                  <a:lnTo>
                    <a:pt x="19989" y="19024"/>
                  </a:lnTo>
                  <a:lnTo>
                    <a:pt x="19989" y="22098"/>
                  </a:lnTo>
                  <a:lnTo>
                    <a:pt x="19431" y="24409"/>
                  </a:lnTo>
                  <a:lnTo>
                    <a:pt x="18288" y="2594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3995383" y="5064219"/>
              <a:ext cx="29209" cy="55244"/>
            </a:xfrm>
            <a:custGeom>
              <a:avLst/>
              <a:gdLst/>
              <a:ahLst/>
              <a:cxnLst/>
              <a:rect l="l" t="t" r="r" b="b"/>
              <a:pathLst>
                <a:path w="29210" h="55245">
                  <a:moveTo>
                    <a:pt x="1904" y="30251"/>
                  </a:moveTo>
                  <a:lnTo>
                    <a:pt x="634" y="32575"/>
                  </a:lnTo>
                  <a:lnTo>
                    <a:pt x="0" y="35344"/>
                  </a:lnTo>
                  <a:lnTo>
                    <a:pt x="0" y="38582"/>
                  </a:lnTo>
                  <a:lnTo>
                    <a:pt x="0" y="43561"/>
                  </a:lnTo>
                  <a:lnTo>
                    <a:pt x="1396" y="47536"/>
                  </a:lnTo>
                  <a:lnTo>
                    <a:pt x="4165" y="50482"/>
                  </a:lnTo>
                  <a:lnTo>
                    <a:pt x="6946" y="53428"/>
                  </a:lnTo>
                  <a:lnTo>
                    <a:pt x="10464" y="54902"/>
                  </a:lnTo>
                  <a:lnTo>
                    <a:pt x="14719" y="54902"/>
                  </a:lnTo>
                  <a:lnTo>
                    <a:pt x="17437" y="54902"/>
                  </a:lnTo>
                  <a:lnTo>
                    <a:pt x="19888" y="54229"/>
                  </a:lnTo>
                  <a:lnTo>
                    <a:pt x="22059" y="52882"/>
                  </a:lnTo>
                  <a:lnTo>
                    <a:pt x="24231" y="51536"/>
                  </a:lnTo>
                  <a:lnTo>
                    <a:pt x="25946" y="49593"/>
                  </a:lnTo>
                  <a:lnTo>
                    <a:pt x="27177" y="47053"/>
                  </a:lnTo>
                  <a:lnTo>
                    <a:pt x="28409" y="44500"/>
                  </a:lnTo>
                  <a:lnTo>
                    <a:pt x="29032" y="41567"/>
                  </a:lnTo>
                  <a:lnTo>
                    <a:pt x="29032" y="38252"/>
                  </a:lnTo>
                  <a:lnTo>
                    <a:pt x="29032" y="35013"/>
                  </a:lnTo>
                  <a:lnTo>
                    <a:pt x="21513" y="24930"/>
                  </a:lnTo>
                  <a:lnTo>
                    <a:pt x="23393" y="23926"/>
                  </a:lnTo>
                  <a:lnTo>
                    <a:pt x="24879" y="22479"/>
                  </a:lnTo>
                  <a:lnTo>
                    <a:pt x="25971" y="20561"/>
                  </a:lnTo>
                  <a:lnTo>
                    <a:pt x="27050" y="18643"/>
                  </a:lnTo>
                  <a:lnTo>
                    <a:pt x="27597" y="16383"/>
                  </a:lnTo>
                  <a:lnTo>
                    <a:pt x="27597" y="13766"/>
                  </a:lnTo>
                  <a:lnTo>
                    <a:pt x="27597" y="9931"/>
                  </a:lnTo>
                  <a:lnTo>
                    <a:pt x="26479" y="6680"/>
                  </a:lnTo>
                  <a:lnTo>
                    <a:pt x="24231" y="4013"/>
                  </a:lnTo>
                  <a:lnTo>
                    <a:pt x="21970" y="1333"/>
                  </a:lnTo>
                  <a:lnTo>
                    <a:pt x="18694" y="0"/>
                  </a:lnTo>
                  <a:lnTo>
                    <a:pt x="14389" y="0"/>
                  </a:lnTo>
                  <a:lnTo>
                    <a:pt x="10325" y="0"/>
                  </a:lnTo>
                  <a:lnTo>
                    <a:pt x="7099" y="1244"/>
                  </a:lnTo>
                  <a:lnTo>
                    <a:pt x="4698" y="3746"/>
                  </a:lnTo>
                  <a:lnTo>
                    <a:pt x="2298" y="6248"/>
                  </a:lnTo>
                  <a:lnTo>
                    <a:pt x="1104" y="9613"/>
                  </a:lnTo>
                  <a:lnTo>
                    <a:pt x="1104" y="13843"/>
                  </a:lnTo>
                  <a:lnTo>
                    <a:pt x="1104" y="16446"/>
                  </a:lnTo>
                  <a:lnTo>
                    <a:pt x="1625" y="18681"/>
                  </a:lnTo>
                  <a:lnTo>
                    <a:pt x="2679" y="20535"/>
                  </a:lnTo>
                  <a:lnTo>
                    <a:pt x="3721" y="22390"/>
                  </a:lnTo>
                  <a:lnTo>
                    <a:pt x="5283" y="23863"/>
                  </a:lnTo>
                  <a:lnTo>
                    <a:pt x="7353" y="24930"/>
                  </a:lnTo>
                  <a:lnTo>
                    <a:pt x="4991" y="26149"/>
                  </a:lnTo>
                  <a:lnTo>
                    <a:pt x="3174" y="27927"/>
                  </a:lnTo>
                  <a:lnTo>
                    <a:pt x="1904" y="30251"/>
                  </a:lnTo>
                  <a:close/>
                </a:path>
                <a:path w="29210" h="55245">
                  <a:moveTo>
                    <a:pt x="10604" y="9880"/>
                  </a:moveTo>
                  <a:lnTo>
                    <a:pt x="11607" y="8750"/>
                  </a:lnTo>
                  <a:lnTo>
                    <a:pt x="12903" y="8178"/>
                  </a:lnTo>
                  <a:lnTo>
                    <a:pt x="14465" y="8178"/>
                  </a:lnTo>
                  <a:lnTo>
                    <a:pt x="15951" y="8178"/>
                  </a:lnTo>
                  <a:lnTo>
                    <a:pt x="17195" y="8737"/>
                  </a:lnTo>
                  <a:lnTo>
                    <a:pt x="18186" y="9855"/>
                  </a:lnTo>
                  <a:lnTo>
                    <a:pt x="19176" y="10985"/>
                  </a:lnTo>
                  <a:lnTo>
                    <a:pt x="19672" y="12547"/>
                  </a:lnTo>
                  <a:lnTo>
                    <a:pt x="19672" y="14566"/>
                  </a:lnTo>
                  <a:lnTo>
                    <a:pt x="19672" y="16662"/>
                  </a:lnTo>
                  <a:lnTo>
                    <a:pt x="19176" y="18262"/>
                  </a:lnTo>
                  <a:lnTo>
                    <a:pt x="18173" y="19380"/>
                  </a:lnTo>
                  <a:lnTo>
                    <a:pt x="17170" y="20497"/>
                  </a:lnTo>
                  <a:lnTo>
                    <a:pt x="15900" y="21056"/>
                  </a:lnTo>
                  <a:lnTo>
                    <a:pt x="14350" y="21056"/>
                  </a:lnTo>
                  <a:lnTo>
                    <a:pt x="12839" y="21056"/>
                  </a:lnTo>
                  <a:lnTo>
                    <a:pt x="11582" y="20497"/>
                  </a:lnTo>
                  <a:lnTo>
                    <a:pt x="10591" y="19380"/>
                  </a:lnTo>
                  <a:lnTo>
                    <a:pt x="9601" y="18262"/>
                  </a:lnTo>
                  <a:lnTo>
                    <a:pt x="9105" y="16662"/>
                  </a:lnTo>
                  <a:lnTo>
                    <a:pt x="9105" y="14566"/>
                  </a:lnTo>
                  <a:lnTo>
                    <a:pt x="9105" y="12573"/>
                  </a:lnTo>
                  <a:lnTo>
                    <a:pt x="9601" y="11010"/>
                  </a:lnTo>
                  <a:lnTo>
                    <a:pt x="10604" y="9880"/>
                  </a:lnTo>
                  <a:close/>
                </a:path>
                <a:path w="29210" h="55245">
                  <a:moveTo>
                    <a:pt x="10083" y="31610"/>
                  </a:moveTo>
                  <a:lnTo>
                    <a:pt x="11277" y="30111"/>
                  </a:lnTo>
                  <a:lnTo>
                    <a:pt x="12725" y="29362"/>
                  </a:lnTo>
                  <a:lnTo>
                    <a:pt x="14439" y="29362"/>
                  </a:lnTo>
                  <a:lnTo>
                    <a:pt x="16192" y="29362"/>
                  </a:lnTo>
                  <a:lnTo>
                    <a:pt x="17652" y="30099"/>
                  </a:lnTo>
                  <a:lnTo>
                    <a:pt x="18846" y="31584"/>
                  </a:lnTo>
                  <a:lnTo>
                    <a:pt x="20027" y="33083"/>
                  </a:lnTo>
                  <a:lnTo>
                    <a:pt x="20624" y="35102"/>
                  </a:lnTo>
                  <a:lnTo>
                    <a:pt x="20624" y="37668"/>
                  </a:lnTo>
                  <a:lnTo>
                    <a:pt x="20624" y="40652"/>
                  </a:lnTo>
                  <a:lnTo>
                    <a:pt x="20040" y="42887"/>
                  </a:lnTo>
                  <a:lnTo>
                    <a:pt x="18884" y="44373"/>
                  </a:lnTo>
                  <a:lnTo>
                    <a:pt x="17716" y="45859"/>
                  </a:lnTo>
                  <a:lnTo>
                    <a:pt x="16268" y="46609"/>
                  </a:lnTo>
                  <a:lnTo>
                    <a:pt x="14554" y="46609"/>
                  </a:lnTo>
                  <a:lnTo>
                    <a:pt x="12839" y="46609"/>
                  </a:lnTo>
                  <a:lnTo>
                    <a:pt x="11366" y="45821"/>
                  </a:lnTo>
                  <a:lnTo>
                    <a:pt x="10134" y="44259"/>
                  </a:lnTo>
                  <a:lnTo>
                    <a:pt x="8915" y="42697"/>
                  </a:lnTo>
                  <a:lnTo>
                    <a:pt x="8293" y="40474"/>
                  </a:lnTo>
                  <a:lnTo>
                    <a:pt x="8293" y="37592"/>
                  </a:lnTo>
                  <a:lnTo>
                    <a:pt x="8293" y="35102"/>
                  </a:lnTo>
                  <a:lnTo>
                    <a:pt x="8889" y="33108"/>
                  </a:lnTo>
                  <a:lnTo>
                    <a:pt x="10083" y="3161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4029801" y="5064215"/>
              <a:ext cx="29209" cy="55244"/>
            </a:xfrm>
            <a:custGeom>
              <a:avLst/>
              <a:gdLst/>
              <a:ahLst/>
              <a:cxnLst/>
              <a:rect l="l" t="t" r="r" b="b"/>
              <a:pathLst>
                <a:path w="29210" h="55245">
                  <a:moveTo>
                    <a:pt x="3962" y="6108"/>
                  </a:moveTo>
                  <a:lnTo>
                    <a:pt x="1320" y="10185"/>
                  </a:lnTo>
                  <a:lnTo>
                    <a:pt x="0" y="17259"/>
                  </a:lnTo>
                  <a:lnTo>
                    <a:pt x="0" y="27355"/>
                  </a:lnTo>
                  <a:lnTo>
                    <a:pt x="0" y="37655"/>
                  </a:lnTo>
                  <a:lnTo>
                    <a:pt x="1320" y="44818"/>
                  </a:lnTo>
                  <a:lnTo>
                    <a:pt x="3962" y="48856"/>
                  </a:lnTo>
                  <a:lnTo>
                    <a:pt x="6604" y="52882"/>
                  </a:lnTo>
                  <a:lnTo>
                    <a:pt x="10071" y="54902"/>
                  </a:lnTo>
                  <a:lnTo>
                    <a:pt x="14351" y="54902"/>
                  </a:lnTo>
                  <a:lnTo>
                    <a:pt x="18605" y="54902"/>
                  </a:lnTo>
                  <a:lnTo>
                    <a:pt x="22059" y="52870"/>
                  </a:lnTo>
                  <a:lnTo>
                    <a:pt x="24701" y="48793"/>
                  </a:lnTo>
                  <a:lnTo>
                    <a:pt x="27343" y="44729"/>
                  </a:lnTo>
                  <a:lnTo>
                    <a:pt x="28663" y="37617"/>
                  </a:lnTo>
                  <a:lnTo>
                    <a:pt x="28663" y="27470"/>
                  </a:lnTo>
                  <a:lnTo>
                    <a:pt x="28663" y="17297"/>
                  </a:lnTo>
                  <a:lnTo>
                    <a:pt x="27343" y="10185"/>
                  </a:lnTo>
                  <a:lnTo>
                    <a:pt x="24701" y="6108"/>
                  </a:lnTo>
                  <a:lnTo>
                    <a:pt x="22059" y="2031"/>
                  </a:lnTo>
                  <a:lnTo>
                    <a:pt x="18592" y="0"/>
                  </a:lnTo>
                  <a:lnTo>
                    <a:pt x="14312" y="0"/>
                  </a:lnTo>
                  <a:lnTo>
                    <a:pt x="10058" y="0"/>
                  </a:lnTo>
                  <a:lnTo>
                    <a:pt x="6604" y="2031"/>
                  </a:lnTo>
                  <a:lnTo>
                    <a:pt x="3962" y="6108"/>
                  </a:lnTo>
                  <a:close/>
                </a:path>
                <a:path w="29210" h="55245">
                  <a:moveTo>
                    <a:pt x="18338" y="11849"/>
                  </a:moveTo>
                  <a:lnTo>
                    <a:pt x="19329" y="14046"/>
                  </a:lnTo>
                  <a:lnTo>
                    <a:pt x="19812" y="19253"/>
                  </a:lnTo>
                  <a:lnTo>
                    <a:pt x="19812" y="27470"/>
                  </a:lnTo>
                  <a:lnTo>
                    <a:pt x="19812" y="35661"/>
                  </a:lnTo>
                  <a:lnTo>
                    <a:pt x="19329" y="40855"/>
                  </a:lnTo>
                  <a:lnTo>
                    <a:pt x="18338" y="43052"/>
                  </a:lnTo>
                  <a:lnTo>
                    <a:pt x="17360" y="45250"/>
                  </a:lnTo>
                  <a:lnTo>
                    <a:pt x="16027" y="46354"/>
                  </a:lnTo>
                  <a:lnTo>
                    <a:pt x="14325" y="46354"/>
                  </a:lnTo>
                  <a:lnTo>
                    <a:pt x="12661" y="46354"/>
                  </a:lnTo>
                  <a:lnTo>
                    <a:pt x="11328" y="45262"/>
                  </a:lnTo>
                  <a:lnTo>
                    <a:pt x="10337" y="43065"/>
                  </a:lnTo>
                  <a:lnTo>
                    <a:pt x="9334" y="40881"/>
                  </a:lnTo>
                  <a:lnTo>
                    <a:pt x="8839" y="35686"/>
                  </a:lnTo>
                  <a:lnTo>
                    <a:pt x="8839" y="27470"/>
                  </a:lnTo>
                  <a:lnTo>
                    <a:pt x="8839" y="19253"/>
                  </a:lnTo>
                  <a:lnTo>
                    <a:pt x="9334" y="14046"/>
                  </a:lnTo>
                  <a:lnTo>
                    <a:pt x="10337" y="11849"/>
                  </a:lnTo>
                  <a:lnTo>
                    <a:pt x="11328" y="9651"/>
                  </a:lnTo>
                  <a:lnTo>
                    <a:pt x="12661" y="8547"/>
                  </a:lnTo>
                  <a:lnTo>
                    <a:pt x="14325" y="8547"/>
                  </a:lnTo>
                  <a:lnTo>
                    <a:pt x="16027" y="8547"/>
                  </a:lnTo>
                  <a:lnTo>
                    <a:pt x="17360" y="9651"/>
                  </a:lnTo>
                  <a:lnTo>
                    <a:pt x="18338" y="1184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87" name="object 2187"/>
          <p:cNvGrpSpPr/>
          <p:nvPr/>
        </p:nvGrpSpPr>
        <p:grpSpPr>
          <a:xfrm>
            <a:off x="3924822" y="5191583"/>
            <a:ext cx="127635" cy="55880"/>
            <a:chOff x="3924822" y="5191583"/>
            <a:chExt cx="127635" cy="55880"/>
          </a:xfrm>
        </p:grpSpPr>
        <p:sp>
          <p:nvSpPr>
            <p:cNvPr id="2188" name="object 2188"/>
            <p:cNvSpPr/>
            <p:nvPr/>
          </p:nvSpPr>
          <p:spPr>
            <a:xfrm>
              <a:off x="3925723" y="5192490"/>
              <a:ext cx="29845" cy="53975"/>
            </a:xfrm>
            <a:custGeom>
              <a:avLst/>
              <a:gdLst/>
              <a:ahLst/>
              <a:cxnLst/>
              <a:rect l="l" t="t" r="r" b="b"/>
              <a:pathLst>
                <a:path w="29845" h="53975">
                  <a:moveTo>
                    <a:pt x="12839" y="44399"/>
                  </a:moveTo>
                  <a:lnTo>
                    <a:pt x="13284" y="43472"/>
                  </a:lnTo>
                  <a:lnTo>
                    <a:pt x="13855" y="42519"/>
                  </a:lnTo>
                  <a:lnTo>
                    <a:pt x="14579" y="41541"/>
                  </a:lnTo>
                  <a:lnTo>
                    <a:pt x="15303" y="40563"/>
                  </a:lnTo>
                  <a:lnTo>
                    <a:pt x="17018" y="38544"/>
                  </a:lnTo>
                  <a:lnTo>
                    <a:pt x="19735" y="35483"/>
                  </a:lnTo>
                  <a:lnTo>
                    <a:pt x="22644" y="32232"/>
                  </a:lnTo>
                  <a:lnTo>
                    <a:pt x="24726" y="29565"/>
                  </a:lnTo>
                  <a:lnTo>
                    <a:pt x="25971" y="27482"/>
                  </a:lnTo>
                  <a:lnTo>
                    <a:pt x="27228" y="25387"/>
                  </a:lnTo>
                  <a:lnTo>
                    <a:pt x="28143" y="23304"/>
                  </a:lnTo>
                  <a:lnTo>
                    <a:pt x="28752" y="21247"/>
                  </a:lnTo>
                  <a:lnTo>
                    <a:pt x="29349" y="19176"/>
                  </a:lnTo>
                  <a:lnTo>
                    <a:pt x="29641" y="17043"/>
                  </a:lnTo>
                  <a:lnTo>
                    <a:pt x="29641" y="14846"/>
                  </a:lnTo>
                  <a:lnTo>
                    <a:pt x="29641" y="10960"/>
                  </a:lnTo>
                  <a:lnTo>
                    <a:pt x="28473" y="7518"/>
                  </a:lnTo>
                  <a:lnTo>
                    <a:pt x="26123" y="4508"/>
                  </a:lnTo>
                  <a:lnTo>
                    <a:pt x="23774" y="1498"/>
                  </a:lnTo>
                  <a:lnTo>
                    <a:pt x="20294" y="0"/>
                  </a:lnTo>
                  <a:lnTo>
                    <a:pt x="15671" y="0"/>
                  </a:lnTo>
                  <a:lnTo>
                    <a:pt x="11455" y="0"/>
                  </a:lnTo>
                  <a:lnTo>
                    <a:pt x="990" y="15925"/>
                  </a:lnTo>
                  <a:lnTo>
                    <a:pt x="9385" y="16954"/>
                  </a:lnTo>
                  <a:lnTo>
                    <a:pt x="9677" y="11341"/>
                  </a:lnTo>
                  <a:lnTo>
                    <a:pt x="11696" y="8547"/>
                  </a:lnTo>
                  <a:lnTo>
                    <a:pt x="15443" y="8547"/>
                  </a:lnTo>
                  <a:lnTo>
                    <a:pt x="17157" y="8547"/>
                  </a:lnTo>
                  <a:lnTo>
                    <a:pt x="18542" y="9143"/>
                  </a:lnTo>
                  <a:lnTo>
                    <a:pt x="19596" y="10337"/>
                  </a:lnTo>
                  <a:lnTo>
                    <a:pt x="20637" y="11544"/>
                  </a:lnTo>
                  <a:lnTo>
                    <a:pt x="21170" y="13309"/>
                  </a:lnTo>
                  <a:lnTo>
                    <a:pt x="21170" y="15659"/>
                  </a:lnTo>
                  <a:lnTo>
                    <a:pt x="21170" y="17856"/>
                  </a:lnTo>
                  <a:lnTo>
                    <a:pt x="20535" y="20053"/>
                  </a:lnTo>
                  <a:lnTo>
                    <a:pt x="19265" y="22224"/>
                  </a:lnTo>
                  <a:lnTo>
                    <a:pt x="18402" y="23710"/>
                  </a:lnTo>
                  <a:lnTo>
                    <a:pt x="16116" y="26568"/>
                  </a:lnTo>
                  <a:lnTo>
                    <a:pt x="12395" y="30797"/>
                  </a:lnTo>
                  <a:lnTo>
                    <a:pt x="7696" y="36106"/>
                  </a:lnTo>
                  <a:lnTo>
                    <a:pt x="4533" y="40385"/>
                  </a:lnTo>
                  <a:lnTo>
                    <a:pt x="2908" y="43649"/>
                  </a:lnTo>
                  <a:lnTo>
                    <a:pt x="1282" y="46913"/>
                  </a:lnTo>
                  <a:lnTo>
                    <a:pt x="317" y="50355"/>
                  </a:lnTo>
                  <a:lnTo>
                    <a:pt x="0" y="53974"/>
                  </a:lnTo>
                  <a:lnTo>
                    <a:pt x="29641" y="53974"/>
                  </a:lnTo>
                  <a:lnTo>
                    <a:pt x="29641" y="44399"/>
                  </a:lnTo>
                  <a:lnTo>
                    <a:pt x="12839" y="4439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3960063" y="5192490"/>
              <a:ext cx="29845" cy="53975"/>
            </a:xfrm>
            <a:custGeom>
              <a:avLst/>
              <a:gdLst/>
              <a:ahLst/>
              <a:cxnLst/>
              <a:rect l="l" t="t" r="r" b="b"/>
              <a:pathLst>
                <a:path w="29845" h="53975">
                  <a:moveTo>
                    <a:pt x="12839" y="44399"/>
                  </a:moveTo>
                  <a:lnTo>
                    <a:pt x="13284" y="43472"/>
                  </a:lnTo>
                  <a:lnTo>
                    <a:pt x="13855" y="42519"/>
                  </a:lnTo>
                  <a:lnTo>
                    <a:pt x="14579" y="41541"/>
                  </a:lnTo>
                  <a:lnTo>
                    <a:pt x="15303" y="40563"/>
                  </a:lnTo>
                  <a:lnTo>
                    <a:pt x="17018" y="38544"/>
                  </a:lnTo>
                  <a:lnTo>
                    <a:pt x="19735" y="35483"/>
                  </a:lnTo>
                  <a:lnTo>
                    <a:pt x="22644" y="32232"/>
                  </a:lnTo>
                  <a:lnTo>
                    <a:pt x="24726" y="29565"/>
                  </a:lnTo>
                  <a:lnTo>
                    <a:pt x="25971" y="27482"/>
                  </a:lnTo>
                  <a:lnTo>
                    <a:pt x="27228" y="25387"/>
                  </a:lnTo>
                  <a:lnTo>
                    <a:pt x="28143" y="23304"/>
                  </a:lnTo>
                  <a:lnTo>
                    <a:pt x="28752" y="21247"/>
                  </a:lnTo>
                  <a:lnTo>
                    <a:pt x="29349" y="19176"/>
                  </a:lnTo>
                  <a:lnTo>
                    <a:pt x="29641" y="17043"/>
                  </a:lnTo>
                  <a:lnTo>
                    <a:pt x="29641" y="14846"/>
                  </a:lnTo>
                  <a:lnTo>
                    <a:pt x="29641" y="10960"/>
                  </a:lnTo>
                  <a:lnTo>
                    <a:pt x="28473" y="7518"/>
                  </a:lnTo>
                  <a:lnTo>
                    <a:pt x="26123" y="4508"/>
                  </a:lnTo>
                  <a:lnTo>
                    <a:pt x="23774" y="1498"/>
                  </a:lnTo>
                  <a:lnTo>
                    <a:pt x="20294" y="0"/>
                  </a:lnTo>
                  <a:lnTo>
                    <a:pt x="15671" y="0"/>
                  </a:lnTo>
                  <a:lnTo>
                    <a:pt x="11455" y="0"/>
                  </a:lnTo>
                  <a:lnTo>
                    <a:pt x="990" y="15925"/>
                  </a:lnTo>
                  <a:lnTo>
                    <a:pt x="9385" y="16954"/>
                  </a:lnTo>
                  <a:lnTo>
                    <a:pt x="9677" y="11341"/>
                  </a:lnTo>
                  <a:lnTo>
                    <a:pt x="11696" y="8547"/>
                  </a:lnTo>
                  <a:lnTo>
                    <a:pt x="15443" y="8547"/>
                  </a:lnTo>
                  <a:lnTo>
                    <a:pt x="17157" y="8547"/>
                  </a:lnTo>
                  <a:lnTo>
                    <a:pt x="18542" y="9143"/>
                  </a:lnTo>
                  <a:lnTo>
                    <a:pt x="19596" y="10337"/>
                  </a:lnTo>
                  <a:lnTo>
                    <a:pt x="20650" y="11544"/>
                  </a:lnTo>
                  <a:lnTo>
                    <a:pt x="21170" y="13309"/>
                  </a:lnTo>
                  <a:lnTo>
                    <a:pt x="21170" y="15659"/>
                  </a:lnTo>
                  <a:lnTo>
                    <a:pt x="21170" y="17856"/>
                  </a:lnTo>
                  <a:lnTo>
                    <a:pt x="20535" y="20053"/>
                  </a:lnTo>
                  <a:lnTo>
                    <a:pt x="19265" y="22224"/>
                  </a:lnTo>
                  <a:lnTo>
                    <a:pt x="18402" y="23710"/>
                  </a:lnTo>
                  <a:lnTo>
                    <a:pt x="16116" y="26568"/>
                  </a:lnTo>
                  <a:lnTo>
                    <a:pt x="12395" y="30797"/>
                  </a:lnTo>
                  <a:lnTo>
                    <a:pt x="7696" y="36106"/>
                  </a:lnTo>
                  <a:lnTo>
                    <a:pt x="4533" y="40385"/>
                  </a:lnTo>
                  <a:lnTo>
                    <a:pt x="2908" y="43649"/>
                  </a:lnTo>
                  <a:lnTo>
                    <a:pt x="1282" y="46913"/>
                  </a:lnTo>
                  <a:lnTo>
                    <a:pt x="317" y="50355"/>
                  </a:lnTo>
                  <a:lnTo>
                    <a:pt x="0" y="53974"/>
                  </a:lnTo>
                  <a:lnTo>
                    <a:pt x="29641" y="53974"/>
                  </a:lnTo>
                  <a:lnTo>
                    <a:pt x="29641" y="44399"/>
                  </a:lnTo>
                  <a:lnTo>
                    <a:pt x="12839" y="4439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0" name="object 2190"/>
            <p:cNvSpPr/>
            <p:nvPr/>
          </p:nvSpPr>
          <p:spPr>
            <a:xfrm>
              <a:off x="3994401" y="5192490"/>
              <a:ext cx="29845" cy="53975"/>
            </a:xfrm>
            <a:custGeom>
              <a:avLst/>
              <a:gdLst/>
              <a:ahLst/>
              <a:cxnLst/>
              <a:rect l="l" t="t" r="r" b="b"/>
              <a:pathLst>
                <a:path w="29845" h="53975">
                  <a:moveTo>
                    <a:pt x="12839" y="44399"/>
                  </a:moveTo>
                  <a:lnTo>
                    <a:pt x="13284" y="43472"/>
                  </a:lnTo>
                  <a:lnTo>
                    <a:pt x="13855" y="42519"/>
                  </a:lnTo>
                  <a:lnTo>
                    <a:pt x="14579" y="41541"/>
                  </a:lnTo>
                  <a:lnTo>
                    <a:pt x="15303" y="40563"/>
                  </a:lnTo>
                  <a:lnTo>
                    <a:pt x="17018" y="38544"/>
                  </a:lnTo>
                  <a:lnTo>
                    <a:pt x="19735" y="35483"/>
                  </a:lnTo>
                  <a:lnTo>
                    <a:pt x="22644" y="32232"/>
                  </a:lnTo>
                  <a:lnTo>
                    <a:pt x="24726" y="29565"/>
                  </a:lnTo>
                  <a:lnTo>
                    <a:pt x="25971" y="27482"/>
                  </a:lnTo>
                  <a:lnTo>
                    <a:pt x="27228" y="25387"/>
                  </a:lnTo>
                  <a:lnTo>
                    <a:pt x="28143" y="23304"/>
                  </a:lnTo>
                  <a:lnTo>
                    <a:pt x="28752" y="21247"/>
                  </a:lnTo>
                  <a:lnTo>
                    <a:pt x="29349" y="19176"/>
                  </a:lnTo>
                  <a:lnTo>
                    <a:pt x="29641" y="17043"/>
                  </a:lnTo>
                  <a:lnTo>
                    <a:pt x="29641" y="14846"/>
                  </a:lnTo>
                  <a:lnTo>
                    <a:pt x="29641" y="10960"/>
                  </a:lnTo>
                  <a:lnTo>
                    <a:pt x="28473" y="7518"/>
                  </a:lnTo>
                  <a:lnTo>
                    <a:pt x="26123" y="4508"/>
                  </a:lnTo>
                  <a:lnTo>
                    <a:pt x="23774" y="1498"/>
                  </a:lnTo>
                  <a:lnTo>
                    <a:pt x="20294" y="0"/>
                  </a:lnTo>
                  <a:lnTo>
                    <a:pt x="15671" y="0"/>
                  </a:lnTo>
                  <a:lnTo>
                    <a:pt x="11455" y="0"/>
                  </a:lnTo>
                  <a:lnTo>
                    <a:pt x="990" y="15925"/>
                  </a:lnTo>
                  <a:lnTo>
                    <a:pt x="9385" y="16954"/>
                  </a:lnTo>
                  <a:lnTo>
                    <a:pt x="9677" y="11341"/>
                  </a:lnTo>
                  <a:lnTo>
                    <a:pt x="11696" y="8547"/>
                  </a:lnTo>
                  <a:lnTo>
                    <a:pt x="15443" y="8547"/>
                  </a:lnTo>
                  <a:lnTo>
                    <a:pt x="17157" y="8547"/>
                  </a:lnTo>
                  <a:lnTo>
                    <a:pt x="18542" y="9143"/>
                  </a:lnTo>
                  <a:lnTo>
                    <a:pt x="19596" y="10337"/>
                  </a:lnTo>
                  <a:lnTo>
                    <a:pt x="20637" y="11544"/>
                  </a:lnTo>
                  <a:lnTo>
                    <a:pt x="21170" y="13309"/>
                  </a:lnTo>
                  <a:lnTo>
                    <a:pt x="21170" y="15659"/>
                  </a:lnTo>
                  <a:lnTo>
                    <a:pt x="21170" y="17856"/>
                  </a:lnTo>
                  <a:lnTo>
                    <a:pt x="20535" y="20053"/>
                  </a:lnTo>
                  <a:lnTo>
                    <a:pt x="19265" y="22224"/>
                  </a:lnTo>
                  <a:lnTo>
                    <a:pt x="18402" y="23710"/>
                  </a:lnTo>
                  <a:lnTo>
                    <a:pt x="16116" y="26568"/>
                  </a:lnTo>
                  <a:lnTo>
                    <a:pt x="12395" y="30797"/>
                  </a:lnTo>
                  <a:lnTo>
                    <a:pt x="7696" y="36106"/>
                  </a:lnTo>
                  <a:lnTo>
                    <a:pt x="4533" y="40385"/>
                  </a:lnTo>
                  <a:lnTo>
                    <a:pt x="2908" y="43649"/>
                  </a:lnTo>
                  <a:lnTo>
                    <a:pt x="1282" y="46913"/>
                  </a:lnTo>
                  <a:lnTo>
                    <a:pt x="317" y="50355"/>
                  </a:lnTo>
                  <a:lnTo>
                    <a:pt x="0" y="53974"/>
                  </a:lnTo>
                  <a:lnTo>
                    <a:pt x="29641" y="53974"/>
                  </a:lnTo>
                  <a:lnTo>
                    <a:pt x="29641" y="44399"/>
                  </a:lnTo>
                  <a:lnTo>
                    <a:pt x="12839" y="4439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1" name="object 2191"/>
            <p:cNvSpPr/>
            <p:nvPr/>
          </p:nvSpPr>
          <p:spPr>
            <a:xfrm>
              <a:off x="4032072" y="5192485"/>
              <a:ext cx="19685" cy="54610"/>
            </a:xfrm>
            <a:custGeom>
              <a:avLst/>
              <a:gdLst/>
              <a:ahLst/>
              <a:cxnLst/>
              <a:rect l="l" t="t" r="r" b="b"/>
              <a:pathLst>
                <a:path w="19685" h="54610">
                  <a:moveTo>
                    <a:pt x="19380" y="0"/>
                  </a:moveTo>
                  <a:lnTo>
                    <a:pt x="12560" y="0"/>
                  </a:lnTo>
                  <a:lnTo>
                    <a:pt x="11569" y="3200"/>
                  </a:lnTo>
                  <a:lnTo>
                    <a:pt x="9829" y="6019"/>
                  </a:lnTo>
                  <a:lnTo>
                    <a:pt x="7302" y="8470"/>
                  </a:lnTo>
                  <a:lnTo>
                    <a:pt x="4787" y="10922"/>
                  </a:lnTo>
                  <a:lnTo>
                    <a:pt x="2349" y="12623"/>
                  </a:lnTo>
                  <a:lnTo>
                    <a:pt x="0" y="13576"/>
                  </a:lnTo>
                  <a:lnTo>
                    <a:pt x="0" y="22936"/>
                  </a:lnTo>
                  <a:lnTo>
                    <a:pt x="4140" y="21272"/>
                  </a:lnTo>
                  <a:lnTo>
                    <a:pt x="7785" y="18669"/>
                  </a:lnTo>
                  <a:lnTo>
                    <a:pt x="10934" y="15125"/>
                  </a:lnTo>
                  <a:lnTo>
                    <a:pt x="10934" y="53987"/>
                  </a:lnTo>
                  <a:lnTo>
                    <a:pt x="19380" y="53987"/>
                  </a:lnTo>
                  <a:lnTo>
                    <a:pt x="1938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92" name="object 2192"/>
          <p:cNvGrpSpPr/>
          <p:nvPr/>
        </p:nvGrpSpPr>
        <p:grpSpPr>
          <a:xfrm>
            <a:off x="3928153" y="5320853"/>
            <a:ext cx="132080" cy="57150"/>
            <a:chOff x="3928153" y="5320853"/>
            <a:chExt cx="132080" cy="57150"/>
          </a:xfrm>
        </p:grpSpPr>
        <p:sp>
          <p:nvSpPr>
            <p:cNvPr id="2193" name="object 2193"/>
            <p:cNvSpPr/>
            <p:nvPr/>
          </p:nvSpPr>
          <p:spPr>
            <a:xfrm>
              <a:off x="3929054" y="5321754"/>
              <a:ext cx="19685" cy="54610"/>
            </a:xfrm>
            <a:custGeom>
              <a:avLst/>
              <a:gdLst/>
              <a:ahLst/>
              <a:cxnLst/>
              <a:rect l="l" t="t" r="r" b="b"/>
              <a:pathLst>
                <a:path w="19685" h="54610">
                  <a:moveTo>
                    <a:pt x="19380" y="0"/>
                  </a:moveTo>
                  <a:lnTo>
                    <a:pt x="12560" y="0"/>
                  </a:lnTo>
                  <a:lnTo>
                    <a:pt x="11569" y="3200"/>
                  </a:lnTo>
                  <a:lnTo>
                    <a:pt x="9829" y="6019"/>
                  </a:lnTo>
                  <a:lnTo>
                    <a:pt x="7302" y="8470"/>
                  </a:lnTo>
                  <a:lnTo>
                    <a:pt x="4787" y="10922"/>
                  </a:lnTo>
                  <a:lnTo>
                    <a:pt x="2349" y="12623"/>
                  </a:lnTo>
                  <a:lnTo>
                    <a:pt x="0" y="13576"/>
                  </a:lnTo>
                  <a:lnTo>
                    <a:pt x="0" y="22936"/>
                  </a:lnTo>
                  <a:lnTo>
                    <a:pt x="4140" y="21272"/>
                  </a:lnTo>
                  <a:lnTo>
                    <a:pt x="7785" y="18669"/>
                  </a:lnTo>
                  <a:lnTo>
                    <a:pt x="10934" y="15125"/>
                  </a:lnTo>
                  <a:lnTo>
                    <a:pt x="10934" y="53987"/>
                  </a:lnTo>
                  <a:lnTo>
                    <a:pt x="19380" y="53987"/>
                  </a:lnTo>
                  <a:lnTo>
                    <a:pt x="1938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4" name="object 2194"/>
            <p:cNvSpPr/>
            <p:nvPr/>
          </p:nvSpPr>
          <p:spPr>
            <a:xfrm>
              <a:off x="3961124" y="5322675"/>
              <a:ext cx="29209" cy="53340"/>
            </a:xfrm>
            <a:custGeom>
              <a:avLst/>
              <a:gdLst/>
              <a:ahLst/>
              <a:cxnLst/>
              <a:rect l="l" t="t" r="r" b="b"/>
              <a:pathLst>
                <a:path w="29210" h="53339">
                  <a:moveTo>
                    <a:pt x="19227" y="9575"/>
                  </a:moveTo>
                  <a:lnTo>
                    <a:pt x="15240" y="15722"/>
                  </a:lnTo>
                  <a:lnTo>
                    <a:pt x="12077" y="22593"/>
                  </a:lnTo>
                  <a:lnTo>
                    <a:pt x="9728" y="30200"/>
                  </a:lnTo>
                  <a:lnTo>
                    <a:pt x="7378" y="37807"/>
                  </a:lnTo>
                  <a:lnTo>
                    <a:pt x="6096" y="45427"/>
                  </a:lnTo>
                  <a:lnTo>
                    <a:pt x="5905" y="53060"/>
                  </a:lnTo>
                  <a:lnTo>
                    <a:pt x="14058" y="53060"/>
                  </a:lnTo>
                  <a:lnTo>
                    <a:pt x="14058" y="48145"/>
                  </a:lnTo>
                  <a:lnTo>
                    <a:pt x="14719" y="42672"/>
                  </a:lnTo>
                  <a:lnTo>
                    <a:pt x="16052" y="36639"/>
                  </a:lnTo>
                  <a:lnTo>
                    <a:pt x="17386" y="30607"/>
                  </a:lnTo>
                  <a:lnTo>
                    <a:pt x="19265" y="24955"/>
                  </a:lnTo>
                  <a:lnTo>
                    <a:pt x="21704" y="19685"/>
                  </a:lnTo>
                  <a:lnTo>
                    <a:pt x="24142" y="14414"/>
                  </a:lnTo>
                  <a:lnTo>
                    <a:pt x="26543" y="10350"/>
                  </a:lnTo>
                  <a:lnTo>
                    <a:pt x="28917" y="7480"/>
                  </a:lnTo>
                  <a:lnTo>
                    <a:pt x="28917" y="0"/>
                  </a:lnTo>
                  <a:lnTo>
                    <a:pt x="0" y="0"/>
                  </a:lnTo>
                  <a:lnTo>
                    <a:pt x="0" y="9575"/>
                  </a:lnTo>
                  <a:lnTo>
                    <a:pt x="19227" y="95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3994806" y="5321758"/>
              <a:ext cx="29845" cy="55244"/>
            </a:xfrm>
            <a:custGeom>
              <a:avLst/>
              <a:gdLst/>
              <a:ahLst/>
              <a:cxnLst/>
              <a:rect l="l" t="t" r="r" b="b"/>
              <a:pathLst>
                <a:path w="29845" h="55245">
                  <a:moveTo>
                    <a:pt x="5003" y="51612"/>
                  </a:moveTo>
                  <a:lnTo>
                    <a:pt x="7162" y="53797"/>
                  </a:lnTo>
                  <a:lnTo>
                    <a:pt x="9918" y="54902"/>
                  </a:lnTo>
                  <a:lnTo>
                    <a:pt x="13246" y="54902"/>
                  </a:lnTo>
                  <a:lnTo>
                    <a:pt x="18034" y="54902"/>
                  </a:lnTo>
                  <a:lnTo>
                    <a:pt x="21945" y="52730"/>
                  </a:lnTo>
                  <a:lnTo>
                    <a:pt x="24942" y="48412"/>
                  </a:lnTo>
                  <a:lnTo>
                    <a:pt x="27952" y="44081"/>
                  </a:lnTo>
                  <a:lnTo>
                    <a:pt x="29464" y="36982"/>
                  </a:lnTo>
                  <a:lnTo>
                    <a:pt x="29464" y="27114"/>
                  </a:lnTo>
                  <a:lnTo>
                    <a:pt x="29464" y="17411"/>
                  </a:lnTo>
                  <a:lnTo>
                    <a:pt x="28016" y="10477"/>
                  </a:lnTo>
                  <a:lnTo>
                    <a:pt x="25133" y="6286"/>
                  </a:lnTo>
                  <a:lnTo>
                    <a:pt x="22250" y="2095"/>
                  </a:lnTo>
                  <a:lnTo>
                    <a:pt x="18580" y="0"/>
                  </a:lnTo>
                  <a:lnTo>
                    <a:pt x="14122" y="0"/>
                  </a:lnTo>
                  <a:lnTo>
                    <a:pt x="10134" y="0"/>
                  </a:lnTo>
                  <a:lnTo>
                    <a:pt x="6781" y="1625"/>
                  </a:lnTo>
                  <a:lnTo>
                    <a:pt x="4064" y="4876"/>
                  </a:lnTo>
                  <a:lnTo>
                    <a:pt x="1346" y="8128"/>
                  </a:lnTo>
                  <a:lnTo>
                    <a:pt x="0" y="12585"/>
                  </a:lnTo>
                  <a:lnTo>
                    <a:pt x="0" y="18249"/>
                  </a:lnTo>
                  <a:lnTo>
                    <a:pt x="0" y="23558"/>
                  </a:lnTo>
                  <a:lnTo>
                    <a:pt x="1282" y="27813"/>
                  </a:lnTo>
                  <a:lnTo>
                    <a:pt x="3860" y="31013"/>
                  </a:lnTo>
                  <a:lnTo>
                    <a:pt x="6451" y="34213"/>
                  </a:lnTo>
                  <a:lnTo>
                    <a:pt x="9410" y="35814"/>
                  </a:lnTo>
                  <a:lnTo>
                    <a:pt x="12763" y="35814"/>
                  </a:lnTo>
                  <a:lnTo>
                    <a:pt x="14376" y="35814"/>
                  </a:lnTo>
                  <a:lnTo>
                    <a:pt x="15849" y="35433"/>
                  </a:lnTo>
                  <a:lnTo>
                    <a:pt x="17170" y="34671"/>
                  </a:lnTo>
                  <a:lnTo>
                    <a:pt x="18491" y="33921"/>
                  </a:lnTo>
                  <a:lnTo>
                    <a:pt x="19672" y="32791"/>
                  </a:lnTo>
                  <a:lnTo>
                    <a:pt x="20726" y="31305"/>
                  </a:lnTo>
                  <a:lnTo>
                    <a:pt x="20383" y="37376"/>
                  </a:lnTo>
                  <a:lnTo>
                    <a:pt x="19621" y="41414"/>
                  </a:lnTo>
                  <a:lnTo>
                    <a:pt x="18415" y="43408"/>
                  </a:lnTo>
                  <a:lnTo>
                    <a:pt x="17221" y="45389"/>
                  </a:lnTo>
                  <a:lnTo>
                    <a:pt x="15671" y="46380"/>
                  </a:lnTo>
                  <a:lnTo>
                    <a:pt x="13792" y="46380"/>
                  </a:lnTo>
                  <a:lnTo>
                    <a:pt x="10998" y="46380"/>
                  </a:lnTo>
                  <a:lnTo>
                    <a:pt x="9410" y="44386"/>
                  </a:lnTo>
                  <a:lnTo>
                    <a:pt x="9017" y="40398"/>
                  </a:lnTo>
                  <a:lnTo>
                    <a:pt x="838" y="41503"/>
                  </a:lnTo>
                  <a:lnTo>
                    <a:pt x="1447" y="46050"/>
                  </a:lnTo>
                  <a:lnTo>
                    <a:pt x="2832" y="49428"/>
                  </a:lnTo>
                  <a:lnTo>
                    <a:pt x="5003" y="51612"/>
                  </a:lnTo>
                  <a:close/>
                </a:path>
                <a:path w="29845" h="55245">
                  <a:moveTo>
                    <a:pt x="18288" y="25946"/>
                  </a:moveTo>
                  <a:lnTo>
                    <a:pt x="17145" y="27482"/>
                  </a:lnTo>
                  <a:lnTo>
                    <a:pt x="15786" y="28257"/>
                  </a:lnTo>
                  <a:lnTo>
                    <a:pt x="14198" y="28257"/>
                  </a:lnTo>
                  <a:lnTo>
                    <a:pt x="12534" y="28257"/>
                  </a:lnTo>
                  <a:lnTo>
                    <a:pt x="11137" y="27444"/>
                  </a:lnTo>
                  <a:lnTo>
                    <a:pt x="9994" y="25831"/>
                  </a:lnTo>
                  <a:lnTo>
                    <a:pt x="8851" y="24231"/>
                  </a:lnTo>
                  <a:lnTo>
                    <a:pt x="8293" y="21691"/>
                  </a:lnTo>
                  <a:lnTo>
                    <a:pt x="8293" y="18224"/>
                  </a:lnTo>
                  <a:lnTo>
                    <a:pt x="8293" y="14744"/>
                  </a:lnTo>
                  <a:lnTo>
                    <a:pt x="8813" y="12268"/>
                  </a:lnTo>
                  <a:lnTo>
                    <a:pt x="9842" y="10782"/>
                  </a:lnTo>
                  <a:lnTo>
                    <a:pt x="10883" y="9296"/>
                  </a:lnTo>
                  <a:lnTo>
                    <a:pt x="12192" y="8547"/>
                  </a:lnTo>
                  <a:lnTo>
                    <a:pt x="13754" y="8547"/>
                  </a:lnTo>
                  <a:lnTo>
                    <a:pt x="15367" y="8547"/>
                  </a:lnTo>
                  <a:lnTo>
                    <a:pt x="16814" y="9448"/>
                  </a:lnTo>
                  <a:lnTo>
                    <a:pt x="18084" y="11252"/>
                  </a:lnTo>
                  <a:lnTo>
                    <a:pt x="19354" y="13068"/>
                  </a:lnTo>
                  <a:lnTo>
                    <a:pt x="19989" y="15659"/>
                  </a:lnTo>
                  <a:lnTo>
                    <a:pt x="19989" y="19024"/>
                  </a:lnTo>
                  <a:lnTo>
                    <a:pt x="19989" y="22098"/>
                  </a:lnTo>
                  <a:lnTo>
                    <a:pt x="19431" y="24409"/>
                  </a:lnTo>
                  <a:lnTo>
                    <a:pt x="18288" y="2594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4029721" y="5321757"/>
              <a:ext cx="29209" cy="55244"/>
            </a:xfrm>
            <a:custGeom>
              <a:avLst/>
              <a:gdLst/>
              <a:ahLst/>
              <a:cxnLst/>
              <a:rect l="l" t="t" r="r" b="b"/>
              <a:pathLst>
                <a:path w="29210" h="55245">
                  <a:moveTo>
                    <a:pt x="1904" y="30251"/>
                  </a:moveTo>
                  <a:lnTo>
                    <a:pt x="634" y="32575"/>
                  </a:lnTo>
                  <a:lnTo>
                    <a:pt x="0" y="35344"/>
                  </a:lnTo>
                  <a:lnTo>
                    <a:pt x="0" y="38582"/>
                  </a:lnTo>
                  <a:lnTo>
                    <a:pt x="0" y="43561"/>
                  </a:lnTo>
                  <a:lnTo>
                    <a:pt x="1396" y="47536"/>
                  </a:lnTo>
                  <a:lnTo>
                    <a:pt x="4165" y="50482"/>
                  </a:lnTo>
                  <a:lnTo>
                    <a:pt x="6946" y="53428"/>
                  </a:lnTo>
                  <a:lnTo>
                    <a:pt x="10464" y="54902"/>
                  </a:lnTo>
                  <a:lnTo>
                    <a:pt x="14719" y="54902"/>
                  </a:lnTo>
                  <a:lnTo>
                    <a:pt x="17437" y="54902"/>
                  </a:lnTo>
                  <a:lnTo>
                    <a:pt x="19888" y="54229"/>
                  </a:lnTo>
                  <a:lnTo>
                    <a:pt x="22059" y="52882"/>
                  </a:lnTo>
                  <a:lnTo>
                    <a:pt x="24231" y="51536"/>
                  </a:lnTo>
                  <a:lnTo>
                    <a:pt x="25946" y="49593"/>
                  </a:lnTo>
                  <a:lnTo>
                    <a:pt x="27177" y="47053"/>
                  </a:lnTo>
                  <a:lnTo>
                    <a:pt x="28409" y="44500"/>
                  </a:lnTo>
                  <a:lnTo>
                    <a:pt x="29032" y="41567"/>
                  </a:lnTo>
                  <a:lnTo>
                    <a:pt x="29032" y="38252"/>
                  </a:lnTo>
                  <a:lnTo>
                    <a:pt x="29032" y="35013"/>
                  </a:lnTo>
                  <a:lnTo>
                    <a:pt x="21513" y="24930"/>
                  </a:lnTo>
                  <a:lnTo>
                    <a:pt x="23393" y="23926"/>
                  </a:lnTo>
                  <a:lnTo>
                    <a:pt x="24879" y="22479"/>
                  </a:lnTo>
                  <a:lnTo>
                    <a:pt x="25971" y="20561"/>
                  </a:lnTo>
                  <a:lnTo>
                    <a:pt x="27050" y="18643"/>
                  </a:lnTo>
                  <a:lnTo>
                    <a:pt x="27597" y="16383"/>
                  </a:lnTo>
                  <a:lnTo>
                    <a:pt x="27597" y="13766"/>
                  </a:lnTo>
                  <a:lnTo>
                    <a:pt x="27597" y="9931"/>
                  </a:lnTo>
                  <a:lnTo>
                    <a:pt x="26479" y="6680"/>
                  </a:lnTo>
                  <a:lnTo>
                    <a:pt x="24231" y="4013"/>
                  </a:lnTo>
                  <a:lnTo>
                    <a:pt x="21970" y="1333"/>
                  </a:lnTo>
                  <a:lnTo>
                    <a:pt x="18694" y="0"/>
                  </a:lnTo>
                  <a:lnTo>
                    <a:pt x="14389" y="0"/>
                  </a:lnTo>
                  <a:lnTo>
                    <a:pt x="10325" y="0"/>
                  </a:lnTo>
                  <a:lnTo>
                    <a:pt x="7099" y="1244"/>
                  </a:lnTo>
                  <a:lnTo>
                    <a:pt x="4698" y="3746"/>
                  </a:lnTo>
                  <a:lnTo>
                    <a:pt x="2298" y="6248"/>
                  </a:lnTo>
                  <a:lnTo>
                    <a:pt x="1104" y="9613"/>
                  </a:lnTo>
                  <a:lnTo>
                    <a:pt x="1104" y="13843"/>
                  </a:lnTo>
                  <a:lnTo>
                    <a:pt x="1104" y="16446"/>
                  </a:lnTo>
                  <a:lnTo>
                    <a:pt x="1625" y="18681"/>
                  </a:lnTo>
                  <a:lnTo>
                    <a:pt x="2679" y="20535"/>
                  </a:lnTo>
                  <a:lnTo>
                    <a:pt x="3721" y="22390"/>
                  </a:lnTo>
                  <a:lnTo>
                    <a:pt x="5283" y="23863"/>
                  </a:lnTo>
                  <a:lnTo>
                    <a:pt x="7353" y="24930"/>
                  </a:lnTo>
                  <a:lnTo>
                    <a:pt x="4991" y="26149"/>
                  </a:lnTo>
                  <a:lnTo>
                    <a:pt x="3174" y="27927"/>
                  </a:lnTo>
                  <a:lnTo>
                    <a:pt x="1904" y="30251"/>
                  </a:lnTo>
                  <a:close/>
                </a:path>
                <a:path w="29210" h="55245">
                  <a:moveTo>
                    <a:pt x="10617" y="9880"/>
                  </a:moveTo>
                  <a:lnTo>
                    <a:pt x="11607" y="8750"/>
                  </a:lnTo>
                  <a:lnTo>
                    <a:pt x="12903" y="8178"/>
                  </a:lnTo>
                  <a:lnTo>
                    <a:pt x="14465" y="8178"/>
                  </a:lnTo>
                  <a:lnTo>
                    <a:pt x="15951" y="8178"/>
                  </a:lnTo>
                  <a:lnTo>
                    <a:pt x="17195" y="8737"/>
                  </a:lnTo>
                  <a:lnTo>
                    <a:pt x="18186" y="9855"/>
                  </a:lnTo>
                  <a:lnTo>
                    <a:pt x="19176" y="10985"/>
                  </a:lnTo>
                  <a:lnTo>
                    <a:pt x="19672" y="12547"/>
                  </a:lnTo>
                  <a:lnTo>
                    <a:pt x="19672" y="14566"/>
                  </a:lnTo>
                  <a:lnTo>
                    <a:pt x="19672" y="16662"/>
                  </a:lnTo>
                  <a:lnTo>
                    <a:pt x="19176" y="18262"/>
                  </a:lnTo>
                  <a:lnTo>
                    <a:pt x="18173" y="19380"/>
                  </a:lnTo>
                  <a:lnTo>
                    <a:pt x="17170" y="20497"/>
                  </a:lnTo>
                  <a:lnTo>
                    <a:pt x="15900" y="21056"/>
                  </a:lnTo>
                  <a:lnTo>
                    <a:pt x="14350" y="21056"/>
                  </a:lnTo>
                  <a:lnTo>
                    <a:pt x="12839" y="21056"/>
                  </a:lnTo>
                  <a:lnTo>
                    <a:pt x="11582" y="20497"/>
                  </a:lnTo>
                  <a:lnTo>
                    <a:pt x="10591" y="19380"/>
                  </a:lnTo>
                  <a:lnTo>
                    <a:pt x="9601" y="18262"/>
                  </a:lnTo>
                  <a:lnTo>
                    <a:pt x="9105" y="16662"/>
                  </a:lnTo>
                  <a:lnTo>
                    <a:pt x="9105" y="14566"/>
                  </a:lnTo>
                  <a:lnTo>
                    <a:pt x="9105" y="12573"/>
                  </a:lnTo>
                  <a:lnTo>
                    <a:pt x="9613" y="11010"/>
                  </a:lnTo>
                  <a:lnTo>
                    <a:pt x="10617" y="9880"/>
                  </a:lnTo>
                  <a:close/>
                </a:path>
                <a:path w="29210" h="55245">
                  <a:moveTo>
                    <a:pt x="10083" y="31610"/>
                  </a:moveTo>
                  <a:lnTo>
                    <a:pt x="11277" y="30111"/>
                  </a:lnTo>
                  <a:lnTo>
                    <a:pt x="12725" y="29362"/>
                  </a:lnTo>
                  <a:lnTo>
                    <a:pt x="14439" y="29362"/>
                  </a:lnTo>
                  <a:lnTo>
                    <a:pt x="16192" y="29362"/>
                  </a:lnTo>
                  <a:lnTo>
                    <a:pt x="17652" y="30099"/>
                  </a:lnTo>
                  <a:lnTo>
                    <a:pt x="18846" y="31584"/>
                  </a:lnTo>
                  <a:lnTo>
                    <a:pt x="20027" y="33083"/>
                  </a:lnTo>
                  <a:lnTo>
                    <a:pt x="20624" y="35102"/>
                  </a:lnTo>
                  <a:lnTo>
                    <a:pt x="20624" y="37668"/>
                  </a:lnTo>
                  <a:lnTo>
                    <a:pt x="20624" y="40652"/>
                  </a:lnTo>
                  <a:lnTo>
                    <a:pt x="20040" y="42887"/>
                  </a:lnTo>
                  <a:lnTo>
                    <a:pt x="18884" y="44373"/>
                  </a:lnTo>
                  <a:lnTo>
                    <a:pt x="17716" y="45859"/>
                  </a:lnTo>
                  <a:lnTo>
                    <a:pt x="16268" y="46609"/>
                  </a:lnTo>
                  <a:lnTo>
                    <a:pt x="14554" y="46609"/>
                  </a:lnTo>
                  <a:lnTo>
                    <a:pt x="12839" y="46609"/>
                  </a:lnTo>
                  <a:lnTo>
                    <a:pt x="11366" y="45821"/>
                  </a:lnTo>
                  <a:lnTo>
                    <a:pt x="10134" y="44259"/>
                  </a:lnTo>
                  <a:lnTo>
                    <a:pt x="8915" y="42697"/>
                  </a:lnTo>
                  <a:lnTo>
                    <a:pt x="8293" y="40474"/>
                  </a:lnTo>
                  <a:lnTo>
                    <a:pt x="8293" y="37592"/>
                  </a:lnTo>
                  <a:lnTo>
                    <a:pt x="8293" y="35102"/>
                  </a:lnTo>
                  <a:lnTo>
                    <a:pt x="8889" y="33108"/>
                  </a:lnTo>
                  <a:lnTo>
                    <a:pt x="10083" y="3161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97" name="object 2197"/>
          <p:cNvGrpSpPr/>
          <p:nvPr/>
        </p:nvGrpSpPr>
        <p:grpSpPr>
          <a:xfrm>
            <a:off x="3533329" y="5063313"/>
            <a:ext cx="97155" cy="57150"/>
            <a:chOff x="3533329" y="5063313"/>
            <a:chExt cx="97155" cy="57150"/>
          </a:xfrm>
        </p:grpSpPr>
        <p:sp>
          <p:nvSpPr>
            <p:cNvPr id="2198" name="object 2198"/>
            <p:cNvSpPr/>
            <p:nvPr/>
          </p:nvSpPr>
          <p:spPr>
            <a:xfrm>
              <a:off x="3534230" y="5064218"/>
              <a:ext cx="19685" cy="54610"/>
            </a:xfrm>
            <a:custGeom>
              <a:avLst/>
              <a:gdLst/>
              <a:ahLst/>
              <a:cxnLst/>
              <a:rect l="l" t="t" r="r" b="b"/>
              <a:pathLst>
                <a:path w="19685" h="54610">
                  <a:moveTo>
                    <a:pt x="19380" y="0"/>
                  </a:moveTo>
                  <a:lnTo>
                    <a:pt x="12560" y="0"/>
                  </a:lnTo>
                  <a:lnTo>
                    <a:pt x="11569" y="3200"/>
                  </a:lnTo>
                  <a:lnTo>
                    <a:pt x="9829" y="6019"/>
                  </a:lnTo>
                  <a:lnTo>
                    <a:pt x="7302" y="8470"/>
                  </a:lnTo>
                  <a:lnTo>
                    <a:pt x="4787" y="10922"/>
                  </a:lnTo>
                  <a:lnTo>
                    <a:pt x="2349" y="12623"/>
                  </a:lnTo>
                  <a:lnTo>
                    <a:pt x="0" y="13576"/>
                  </a:lnTo>
                  <a:lnTo>
                    <a:pt x="0" y="22936"/>
                  </a:lnTo>
                  <a:lnTo>
                    <a:pt x="4140" y="21272"/>
                  </a:lnTo>
                  <a:lnTo>
                    <a:pt x="7785" y="18669"/>
                  </a:lnTo>
                  <a:lnTo>
                    <a:pt x="10934" y="15125"/>
                  </a:lnTo>
                  <a:lnTo>
                    <a:pt x="10934" y="53987"/>
                  </a:lnTo>
                  <a:lnTo>
                    <a:pt x="19380" y="53987"/>
                  </a:lnTo>
                  <a:lnTo>
                    <a:pt x="1938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9" name="object 2199"/>
            <p:cNvSpPr/>
            <p:nvPr/>
          </p:nvSpPr>
          <p:spPr>
            <a:xfrm>
              <a:off x="3566426" y="5064215"/>
              <a:ext cx="29209" cy="55244"/>
            </a:xfrm>
            <a:custGeom>
              <a:avLst/>
              <a:gdLst/>
              <a:ahLst/>
              <a:cxnLst/>
              <a:rect l="l" t="t" r="r" b="b"/>
              <a:pathLst>
                <a:path w="29210" h="55245">
                  <a:moveTo>
                    <a:pt x="3962" y="6108"/>
                  </a:moveTo>
                  <a:lnTo>
                    <a:pt x="1320" y="10185"/>
                  </a:lnTo>
                  <a:lnTo>
                    <a:pt x="0" y="17259"/>
                  </a:lnTo>
                  <a:lnTo>
                    <a:pt x="0" y="27355"/>
                  </a:lnTo>
                  <a:lnTo>
                    <a:pt x="0" y="37655"/>
                  </a:lnTo>
                  <a:lnTo>
                    <a:pt x="1320" y="44818"/>
                  </a:lnTo>
                  <a:lnTo>
                    <a:pt x="3962" y="48856"/>
                  </a:lnTo>
                  <a:lnTo>
                    <a:pt x="6604" y="52882"/>
                  </a:lnTo>
                  <a:lnTo>
                    <a:pt x="10071" y="54902"/>
                  </a:lnTo>
                  <a:lnTo>
                    <a:pt x="14351" y="54902"/>
                  </a:lnTo>
                  <a:lnTo>
                    <a:pt x="18605" y="54902"/>
                  </a:lnTo>
                  <a:lnTo>
                    <a:pt x="22059" y="52870"/>
                  </a:lnTo>
                  <a:lnTo>
                    <a:pt x="24701" y="48793"/>
                  </a:lnTo>
                  <a:lnTo>
                    <a:pt x="27343" y="44729"/>
                  </a:lnTo>
                  <a:lnTo>
                    <a:pt x="28663" y="37617"/>
                  </a:lnTo>
                  <a:lnTo>
                    <a:pt x="28663" y="27470"/>
                  </a:lnTo>
                  <a:lnTo>
                    <a:pt x="28663" y="17297"/>
                  </a:lnTo>
                  <a:lnTo>
                    <a:pt x="27343" y="10185"/>
                  </a:lnTo>
                  <a:lnTo>
                    <a:pt x="24701" y="6108"/>
                  </a:lnTo>
                  <a:lnTo>
                    <a:pt x="22059" y="2031"/>
                  </a:lnTo>
                  <a:lnTo>
                    <a:pt x="18592" y="0"/>
                  </a:lnTo>
                  <a:lnTo>
                    <a:pt x="14312" y="0"/>
                  </a:lnTo>
                  <a:lnTo>
                    <a:pt x="10058" y="0"/>
                  </a:lnTo>
                  <a:lnTo>
                    <a:pt x="6604" y="2031"/>
                  </a:lnTo>
                  <a:lnTo>
                    <a:pt x="3962" y="6108"/>
                  </a:lnTo>
                  <a:close/>
                </a:path>
                <a:path w="29210" h="55245">
                  <a:moveTo>
                    <a:pt x="18338" y="11849"/>
                  </a:moveTo>
                  <a:lnTo>
                    <a:pt x="19329" y="14046"/>
                  </a:lnTo>
                  <a:lnTo>
                    <a:pt x="19812" y="19253"/>
                  </a:lnTo>
                  <a:lnTo>
                    <a:pt x="19812" y="27470"/>
                  </a:lnTo>
                  <a:lnTo>
                    <a:pt x="19812" y="35661"/>
                  </a:lnTo>
                  <a:lnTo>
                    <a:pt x="19329" y="40855"/>
                  </a:lnTo>
                  <a:lnTo>
                    <a:pt x="18338" y="43052"/>
                  </a:lnTo>
                  <a:lnTo>
                    <a:pt x="17360" y="45250"/>
                  </a:lnTo>
                  <a:lnTo>
                    <a:pt x="16027" y="46354"/>
                  </a:lnTo>
                  <a:lnTo>
                    <a:pt x="14325" y="46354"/>
                  </a:lnTo>
                  <a:lnTo>
                    <a:pt x="12661" y="46354"/>
                  </a:lnTo>
                  <a:lnTo>
                    <a:pt x="11328" y="45262"/>
                  </a:lnTo>
                  <a:lnTo>
                    <a:pt x="10337" y="43065"/>
                  </a:lnTo>
                  <a:lnTo>
                    <a:pt x="9334" y="40881"/>
                  </a:lnTo>
                  <a:lnTo>
                    <a:pt x="8839" y="35686"/>
                  </a:lnTo>
                  <a:lnTo>
                    <a:pt x="8839" y="27470"/>
                  </a:lnTo>
                  <a:lnTo>
                    <a:pt x="8839" y="19253"/>
                  </a:lnTo>
                  <a:lnTo>
                    <a:pt x="9334" y="14046"/>
                  </a:lnTo>
                  <a:lnTo>
                    <a:pt x="10337" y="11849"/>
                  </a:lnTo>
                  <a:lnTo>
                    <a:pt x="11328" y="9651"/>
                  </a:lnTo>
                  <a:lnTo>
                    <a:pt x="12661" y="8547"/>
                  </a:lnTo>
                  <a:lnTo>
                    <a:pt x="14325" y="8547"/>
                  </a:lnTo>
                  <a:lnTo>
                    <a:pt x="16027" y="8547"/>
                  </a:lnTo>
                  <a:lnTo>
                    <a:pt x="17360" y="9651"/>
                  </a:lnTo>
                  <a:lnTo>
                    <a:pt x="18338" y="1184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3600893" y="5064215"/>
              <a:ext cx="29209" cy="55244"/>
            </a:xfrm>
            <a:custGeom>
              <a:avLst/>
              <a:gdLst/>
              <a:ahLst/>
              <a:cxnLst/>
              <a:rect l="l" t="t" r="r" b="b"/>
              <a:pathLst>
                <a:path w="29210" h="55245">
                  <a:moveTo>
                    <a:pt x="3962" y="6108"/>
                  </a:moveTo>
                  <a:lnTo>
                    <a:pt x="1320" y="10185"/>
                  </a:lnTo>
                  <a:lnTo>
                    <a:pt x="0" y="17259"/>
                  </a:lnTo>
                  <a:lnTo>
                    <a:pt x="0" y="27355"/>
                  </a:lnTo>
                  <a:lnTo>
                    <a:pt x="0" y="37655"/>
                  </a:lnTo>
                  <a:lnTo>
                    <a:pt x="1320" y="44818"/>
                  </a:lnTo>
                  <a:lnTo>
                    <a:pt x="3962" y="48856"/>
                  </a:lnTo>
                  <a:lnTo>
                    <a:pt x="6604" y="52882"/>
                  </a:lnTo>
                  <a:lnTo>
                    <a:pt x="10071" y="54902"/>
                  </a:lnTo>
                  <a:lnTo>
                    <a:pt x="14351" y="54902"/>
                  </a:lnTo>
                  <a:lnTo>
                    <a:pt x="18605" y="54902"/>
                  </a:lnTo>
                  <a:lnTo>
                    <a:pt x="22059" y="52870"/>
                  </a:lnTo>
                  <a:lnTo>
                    <a:pt x="24701" y="48793"/>
                  </a:lnTo>
                  <a:lnTo>
                    <a:pt x="27343" y="44729"/>
                  </a:lnTo>
                  <a:lnTo>
                    <a:pt x="28663" y="37617"/>
                  </a:lnTo>
                  <a:lnTo>
                    <a:pt x="28663" y="27470"/>
                  </a:lnTo>
                  <a:lnTo>
                    <a:pt x="28663" y="17297"/>
                  </a:lnTo>
                  <a:lnTo>
                    <a:pt x="27343" y="10185"/>
                  </a:lnTo>
                  <a:lnTo>
                    <a:pt x="24701" y="6108"/>
                  </a:lnTo>
                  <a:lnTo>
                    <a:pt x="22059" y="2031"/>
                  </a:lnTo>
                  <a:lnTo>
                    <a:pt x="18592" y="0"/>
                  </a:lnTo>
                  <a:lnTo>
                    <a:pt x="14312" y="0"/>
                  </a:lnTo>
                  <a:lnTo>
                    <a:pt x="10058" y="0"/>
                  </a:lnTo>
                  <a:lnTo>
                    <a:pt x="6604" y="2031"/>
                  </a:lnTo>
                  <a:lnTo>
                    <a:pt x="3962" y="6108"/>
                  </a:lnTo>
                  <a:close/>
                </a:path>
                <a:path w="29210" h="55245">
                  <a:moveTo>
                    <a:pt x="18338" y="11849"/>
                  </a:moveTo>
                  <a:lnTo>
                    <a:pt x="19329" y="14046"/>
                  </a:lnTo>
                  <a:lnTo>
                    <a:pt x="19812" y="19253"/>
                  </a:lnTo>
                  <a:lnTo>
                    <a:pt x="19812" y="27470"/>
                  </a:lnTo>
                  <a:lnTo>
                    <a:pt x="19812" y="35661"/>
                  </a:lnTo>
                  <a:lnTo>
                    <a:pt x="19329" y="40855"/>
                  </a:lnTo>
                  <a:lnTo>
                    <a:pt x="18338" y="43052"/>
                  </a:lnTo>
                  <a:lnTo>
                    <a:pt x="17360" y="45250"/>
                  </a:lnTo>
                  <a:lnTo>
                    <a:pt x="16027" y="46354"/>
                  </a:lnTo>
                  <a:lnTo>
                    <a:pt x="14325" y="46354"/>
                  </a:lnTo>
                  <a:lnTo>
                    <a:pt x="12661" y="46354"/>
                  </a:lnTo>
                  <a:lnTo>
                    <a:pt x="11328" y="45262"/>
                  </a:lnTo>
                  <a:lnTo>
                    <a:pt x="10337" y="43065"/>
                  </a:lnTo>
                  <a:lnTo>
                    <a:pt x="9334" y="40881"/>
                  </a:lnTo>
                  <a:lnTo>
                    <a:pt x="8839" y="35686"/>
                  </a:lnTo>
                  <a:lnTo>
                    <a:pt x="8839" y="27470"/>
                  </a:lnTo>
                  <a:lnTo>
                    <a:pt x="8839" y="19253"/>
                  </a:lnTo>
                  <a:lnTo>
                    <a:pt x="9334" y="14046"/>
                  </a:lnTo>
                  <a:lnTo>
                    <a:pt x="10337" y="11849"/>
                  </a:lnTo>
                  <a:lnTo>
                    <a:pt x="11328" y="9651"/>
                  </a:lnTo>
                  <a:lnTo>
                    <a:pt x="12661" y="8547"/>
                  </a:lnTo>
                  <a:lnTo>
                    <a:pt x="14325" y="8547"/>
                  </a:lnTo>
                  <a:lnTo>
                    <a:pt x="16027" y="8547"/>
                  </a:lnTo>
                  <a:lnTo>
                    <a:pt x="17360" y="9651"/>
                  </a:lnTo>
                  <a:lnTo>
                    <a:pt x="18338" y="1184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01" name="object 2201"/>
          <p:cNvGrpSpPr/>
          <p:nvPr/>
        </p:nvGrpSpPr>
        <p:grpSpPr>
          <a:xfrm>
            <a:off x="3531059" y="5191578"/>
            <a:ext cx="118110" cy="57150"/>
            <a:chOff x="3531059" y="5191578"/>
            <a:chExt cx="118110" cy="57150"/>
          </a:xfrm>
        </p:grpSpPr>
        <p:sp>
          <p:nvSpPr>
            <p:cNvPr id="2202" name="object 2202"/>
            <p:cNvSpPr/>
            <p:nvPr/>
          </p:nvSpPr>
          <p:spPr>
            <a:xfrm>
              <a:off x="3531961" y="5193404"/>
              <a:ext cx="29209" cy="53340"/>
            </a:xfrm>
            <a:custGeom>
              <a:avLst/>
              <a:gdLst/>
              <a:ahLst/>
              <a:cxnLst/>
              <a:rect l="l" t="t" r="r" b="b"/>
              <a:pathLst>
                <a:path w="29210" h="53339">
                  <a:moveTo>
                    <a:pt x="19227" y="9575"/>
                  </a:moveTo>
                  <a:lnTo>
                    <a:pt x="15240" y="15722"/>
                  </a:lnTo>
                  <a:lnTo>
                    <a:pt x="12077" y="22593"/>
                  </a:lnTo>
                  <a:lnTo>
                    <a:pt x="9728" y="30200"/>
                  </a:lnTo>
                  <a:lnTo>
                    <a:pt x="7378" y="37807"/>
                  </a:lnTo>
                  <a:lnTo>
                    <a:pt x="6096" y="45427"/>
                  </a:lnTo>
                  <a:lnTo>
                    <a:pt x="5905" y="53060"/>
                  </a:lnTo>
                  <a:lnTo>
                    <a:pt x="14058" y="53060"/>
                  </a:lnTo>
                  <a:lnTo>
                    <a:pt x="14058" y="48145"/>
                  </a:lnTo>
                  <a:lnTo>
                    <a:pt x="14719" y="42672"/>
                  </a:lnTo>
                  <a:lnTo>
                    <a:pt x="16052" y="36639"/>
                  </a:lnTo>
                  <a:lnTo>
                    <a:pt x="17386" y="30607"/>
                  </a:lnTo>
                  <a:lnTo>
                    <a:pt x="19265" y="24955"/>
                  </a:lnTo>
                  <a:lnTo>
                    <a:pt x="21704" y="19685"/>
                  </a:lnTo>
                  <a:lnTo>
                    <a:pt x="24142" y="14414"/>
                  </a:lnTo>
                  <a:lnTo>
                    <a:pt x="26543" y="10350"/>
                  </a:lnTo>
                  <a:lnTo>
                    <a:pt x="28917" y="7480"/>
                  </a:lnTo>
                  <a:lnTo>
                    <a:pt x="28917" y="0"/>
                  </a:lnTo>
                  <a:lnTo>
                    <a:pt x="0" y="0"/>
                  </a:lnTo>
                  <a:lnTo>
                    <a:pt x="0" y="9575"/>
                  </a:lnTo>
                  <a:lnTo>
                    <a:pt x="19227" y="95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3" name="object 2203"/>
            <p:cNvSpPr/>
            <p:nvPr/>
          </p:nvSpPr>
          <p:spPr>
            <a:xfrm>
              <a:off x="3564357" y="5192480"/>
              <a:ext cx="31750" cy="54610"/>
            </a:xfrm>
            <a:custGeom>
              <a:avLst/>
              <a:gdLst/>
              <a:ahLst/>
              <a:cxnLst/>
              <a:rect l="l" t="t" r="r" b="b"/>
              <a:pathLst>
                <a:path w="31750" h="54610">
                  <a:moveTo>
                    <a:pt x="26238" y="53987"/>
                  </a:moveTo>
                  <a:lnTo>
                    <a:pt x="26238" y="43167"/>
                  </a:lnTo>
                  <a:lnTo>
                    <a:pt x="31711" y="43167"/>
                  </a:lnTo>
                  <a:lnTo>
                    <a:pt x="31711" y="34099"/>
                  </a:lnTo>
                  <a:lnTo>
                    <a:pt x="26238" y="34099"/>
                  </a:lnTo>
                  <a:lnTo>
                    <a:pt x="26238" y="0"/>
                  </a:lnTo>
                  <a:lnTo>
                    <a:pt x="19113" y="0"/>
                  </a:lnTo>
                  <a:lnTo>
                    <a:pt x="0" y="34137"/>
                  </a:lnTo>
                  <a:lnTo>
                    <a:pt x="0" y="43167"/>
                  </a:lnTo>
                  <a:lnTo>
                    <a:pt x="18059" y="43167"/>
                  </a:lnTo>
                  <a:lnTo>
                    <a:pt x="18059" y="53987"/>
                  </a:lnTo>
                  <a:lnTo>
                    <a:pt x="26238" y="53987"/>
                  </a:lnTo>
                  <a:close/>
                </a:path>
                <a:path w="31750" h="54610">
                  <a:moveTo>
                    <a:pt x="7924" y="34099"/>
                  </a:moveTo>
                  <a:lnTo>
                    <a:pt x="18059" y="15735"/>
                  </a:lnTo>
                  <a:lnTo>
                    <a:pt x="18059" y="34099"/>
                  </a:lnTo>
                  <a:lnTo>
                    <a:pt x="7924" y="3409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3601935" y="5236159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89" h="10795">
                  <a:moveTo>
                    <a:pt x="8445" y="0"/>
                  </a:moveTo>
                  <a:lnTo>
                    <a:pt x="0" y="0"/>
                  </a:lnTo>
                  <a:lnTo>
                    <a:pt x="0" y="10312"/>
                  </a:lnTo>
                  <a:lnTo>
                    <a:pt x="8445" y="10312"/>
                  </a:lnTo>
                  <a:lnTo>
                    <a:pt x="844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5" name="object 2205"/>
            <p:cNvSpPr/>
            <p:nvPr/>
          </p:nvSpPr>
          <p:spPr>
            <a:xfrm>
              <a:off x="3618085" y="5193397"/>
              <a:ext cx="29845" cy="54610"/>
            </a:xfrm>
            <a:custGeom>
              <a:avLst/>
              <a:gdLst/>
              <a:ahLst/>
              <a:cxnLst/>
              <a:rect l="l" t="t" r="r" b="b"/>
              <a:pathLst>
                <a:path w="29845" h="54610">
                  <a:moveTo>
                    <a:pt x="4749" y="50152"/>
                  </a:moveTo>
                  <a:lnTo>
                    <a:pt x="7378" y="52705"/>
                  </a:lnTo>
                  <a:lnTo>
                    <a:pt x="10655" y="53987"/>
                  </a:lnTo>
                  <a:lnTo>
                    <a:pt x="14566" y="53987"/>
                  </a:lnTo>
                  <a:lnTo>
                    <a:pt x="19405" y="53987"/>
                  </a:lnTo>
                  <a:lnTo>
                    <a:pt x="23139" y="52006"/>
                  </a:lnTo>
                  <a:lnTo>
                    <a:pt x="25742" y="48044"/>
                  </a:lnTo>
                  <a:lnTo>
                    <a:pt x="28346" y="44081"/>
                  </a:lnTo>
                  <a:lnTo>
                    <a:pt x="29654" y="39738"/>
                  </a:lnTo>
                  <a:lnTo>
                    <a:pt x="29654" y="35013"/>
                  </a:lnTo>
                  <a:lnTo>
                    <a:pt x="29654" y="29286"/>
                  </a:lnTo>
                  <a:lnTo>
                    <a:pt x="28117" y="24676"/>
                  </a:lnTo>
                  <a:lnTo>
                    <a:pt x="25057" y="21183"/>
                  </a:lnTo>
                  <a:lnTo>
                    <a:pt x="22631" y="18440"/>
                  </a:lnTo>
                  <a:lnTo>
                    <a:pt x="19685" y="17068"/>
                  </a:lnTo>
                  <a:lnTo>
                    <a:pt x="16205" y="17068"/>
                  </a:lnTo>
                  <a:lnTo>
                    <a:pt x="14236" y="17068"/>
                  </a:lnTo>
                  <a:lnTo>
                    <a:pt x="12306" y="17640"/>
                  </a:lnTo>
                  <a:lnTo>
                    <a:pt x="10401" y="18796"/>
                  </a:lnTo>
                  <a:lnTo>
                    <a:pt x="11772" y="9652"/>
                  </a:lnTo>
                  <a:lnTo>
                    <a:pt x="27673" y="9652"/>
                  </a:lnTo>
                  <a:lnTo>
                    <a:pt x="27673" y="0"/>
                  </a:lnTo>
                  <a:lnTo>
                    <a:pt x="5321" y="0"/>
                  </a:lnTo>
                  <a:lnTo>
                    <a:pt x="990" y="28003"/>
                  </a:lnTo>
                  <a:lnTo>
                    <a:pt x="7861" y="29222"/>
                  </a:lnTo>
                  <a:lnTo>
                    <a:pt x="9804" y="26593"/>
                  </a:lnTo>
                  <a:lnTo>
                    <a:pt x="11976" y="25285"/>
                  </a:lnTo>
                  <a:lnTo>
                    <a:pt x="14401" y="25285"/>
                  </a:lnTo>
                  <a:lnTo>
                    <a:pt x="16319" y="25285"/>
                  </a:lnTo>
                  <a:lnTo>
                    <a:pt x="17894" y="26098"/>
                  </a:lnTo>
                  <a:lnTo>
                    <a:pt x="19126" y="27711"/>
                  </a:lnTo>
                  <a:lnTo>
                    <a:pt x="20370" y="29324"/>
                  </a:lnTo>
                  <a:lnTo>
                    <a:pt x="20993" y="31813"/>
                  </a:lnTo>
                  <a:lnTo>
                    <a:pt x="20993" y="35179"/>
                  </a:lnTo>
                  <a:lnTo>
                    <a:pt x="20993" y="38747"/>
                  </a:lnTo>
                  <a:lnTo>
                    <a:pt x="20370" y="41389"/>
                  </a:lnTo>
                  <a:lnTo>
                    <a:pt x="19113" y="43116"/>
                  </a:lnTo>
                  <a:lnTo>
                    <a:pt x="17868" y="44831"/>
                  </a:lnTo>
                  <a:lnTo>
                    <a:pt x="16370" y="45694"/>
                  </a:lnTo>
                  <a:lnTo>
                    <a:pt x="14643" y="45694"/>
                  </a:lnTo>
                  <a:lnTo>
                    <a:pt x="13169" y="45694"/>
                  </a:lnTo>
                  <a:lnTo>
                    <a:pt x="11823" y="45021"/>
                  </a:lnTo>
                  <a:lnTo>
                    <a:pt x="10604" y="43675"/>
                  </a:lnTo>
                  <a:lnTo>
                    <a:pt x="9385" y="42329"/>
                  </a:lnTo>
                  <a:lnTo>
                    <a:pt x="8661" y="40487"/>
                  </a:lnTo>
                  <a:lnTo>
                    <a:pt x="8432" y="38138"/>
                  </a:lnTo>
                  <a:lnTo>
                    <a:pt x="0" y="39230"/>
                  </a:lnTo>
                  <a:lnTo>
                    <a:pt x="533" y="43954"/>
                  </a:lnTo>
                  <a:lnTo>
                    <a:pt x="2120" y="47599"/>
                  </a:lnTo>
                  <a:lnTo>
                    <a:pt x="4749" y="5015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06" name="object 2206"/>
          <p:cNvGrpSpPr/>
          <p:nvPr/>
        </p:nvGrpSpPr>
        <p:grpSpPr>
          <a:xfrm>
            <a:off x="3531053" y="5320850"/>
            <a:ext cx="116839" cy="57150"/>
            <a:chOff x="3531053" y="5320850"/>
            <a:chExt cx="116839" cy="57150"/>
          </a:xfrm>
        </p:grpSpPr>
        <p:sp>
          <p:nvSpPr>
            <p:cNvPr id="2207" name="object 2207"/>
            <p:cNvSpPr/>
            <p:nvPr/>
          </p:nvSpPr>
          <p:spPr>
            <a:xfrm>
              <a:off x="3531955" y="5321752"/>
              <a:ext cx="29845" cy="55244"/>
            </a:xfrm>
            <a:custGeom>
              <a:avLst/>
              <a:gdLst/>
              <a:ahLst/>
              <a:cxnLst/>
              <a:rect l="l" t="t" r="r" b="b"/>
              <a:pathLst>
                <a:path w="29845" h="55245">
                  <a:moveTo>
                    <a:pt x="24384" y="3314"/>
                  </a:moveTo>
                  <a:lnTo>
                    <a:pt x="22148" y="1104"/>
                  </a:lnTo>
                  <a:lnTo>
                    <a:pt x="19392" y="0"/>
                  </a:lnTo>
                  <a:lnTo>
                    <a:pt x="16129" y="0"/>
                  </a:lnTo>
                  <a:lnTo>
                    <a:pt x="11404" y="0"/>
                  </a:lnTo>
                  <a:lnTo>
                    <a:pt x="7531" y="2171"/>
                  </a:lnTo>
                  <a:lnTo>
                    <a:pt x="4521" y="6489"/>
                  </a:lnTo>
                  <a:lnTo>
                    <a:pt x="1511" y="10820"/>
                  </a:lnTo>
                  <a:lnTo>
                    <a:pt x="0" y="17907"/>
                  </a:lnTo>
                  <a:lnTo>
                    <a:pt x="0" y="27762"/>
                  </a:lnTo>
                  <a:lnTo>
                    <a:pt x="0" y="37465"/>
                  </a:lnTo>
                  <a:lnTo>
                    <a:pt x="1460" y="44424"/>
                  </a:lnTo>
                  <a:lnTo>
                    <a:pt x="4356" y="48615"/>
                  </a:lnTo>
                  <a:lnTo>
                    <a:pt x="7264" y="52806"/>
                  </a:lnTo>
                  <a:lnTo>
                    <a:pt x="10922" y="54902"/>
                  </a:lnTo>
                  <a:lnTo>
                    <a:pt x="15328" y="54902"/>
                  </a:lnTo>
                  <a:lnTo>
                    <a:pt x="19342" y="54902"/>
                  </a:lnTo>
                  <a:lnTo>
                    <a:pt x="22707" y="53289"/>
                  </a:lnTo>
                  <a:lnTo>
                    <a:pt x="25425" y="50063"/>
                  </a:lnTo>
                  <a:lnTo>
                    <a:pt x="28143" y="46837"/>
                  </a:lnTo>
                  <a:lnTo>
                    <a:pt x="29514" y="42392"/>
                  </a:lnTo>
                  <a:lnTo>
                    <a:pt x="29514" y="36715"/>
                  </a:lnTo>
                  <a:lnTo>
                    <a:pt x="29514" y="31394"/>
                  </a:lnTo>
                  <a:lnTo>
                    <a:pt x="28219" y="27114"/>
                  </a:lnTo>
                  <a:lnTo>
                    <a:pt x="25654" y="23901"/>
                  </a:lnTo>
                  <a:lnTo>
                    <a:pt x="23075" y="20688"/>
                  </a:lnTo>
                  <a:lnTo>
                    <a:pt x="20066" y="19088"/>
                  </a:lnTo>
                  <a:lnTo>
                    <a:pt x="16598" y="19088"/>
                  </a:lnTo>
                  <a:lnTo>
                    <a:pt x="15036" y="19088"/>
                  </a:lnTo>
                  <a:lnTo>
                    <a:pt x="8775" y="23634"/>
                  </a:lnTo>
                  <a:lnTo>
                    <a:pt x="9093" y="17538"/>
                  </a:lnTo>
                  <a:lnTo>
                    <a:pt x="9855" y="13500"/>
                  </a:lnTo>
                  <a:lnTo>
                    <a:pt x="11074" y="11493"/>
                  </a:lnTo>
                  <a:lnTo>
                    <a:pt x="12293" y="9486"/>
                  </a:lnTo>
                  <a:lnTo>
                    <a:pt x="13817" y="8483"/>
                  </a:lnTo>
                  <a:lnTo>
                    <a:pt x="15659" y="8483"/>
                  </a:lnTo>
                  <a:lnTo>
                    <a:pt x="18478" y="8483"/>
                  </a:lnTo>
                  <a:lnTo>
                    <a:pt x="20091" y="10477"/>
                  </a:lnTo>
                  <a:lnTo>
                    <a:pt x="20485" y="14465"/>
                  </a:lnTo>
                  <a:lnTo>
                    <a:pt x="28663" y="13360"/>
                  </a:lnTo>
                  <a:lnTo>
                    <a:pt x="28054" y="8877"/>
                  </a:lnTo>
                  <a:lnTo>
                    <a:pt x="26619" y="5524"/>
                  </a:lnTo>
                  <a:lnTo>
                    <a:pt x="24384" y="3314"/>
                  </a:lnTo>
                  <a:close/>
                </a:path>
                <a:path w="29845" h="55245">
                  <a:moveTo>
                    <a:pt x="11201" y="28994"/>
                  </a:moveTo>
                  <a:lnTo>
                    <a:pt x="12331" y="27457"/>
                  </a:lnTo>
                  <a:lnTo>
                    <a:pt x="13703" y="26682"/>
                  </a:lnTo>
                  <a:lnTo>
                    <a:pt x="15328" y="26682"/>
                  </a:lnTo>
                  <a:lnTo>
                    <a:pt x="16992" y="26682"/>
                  </a:lnTo>
                  <a:lnTo>
                    <a:pt x="18389" y="27482"/>
                  </a:lnTo>
                  <a:lnTo>
                    <a:pt x="19519" y="29095"/>
                  </a:lnTo>
                  <a:lnTo>
                    <a:pt x="20650" y="30708"/>
                  </a:lnTo>
                  <a:lnTo>
                    <a:pt x="21209" y="33274"/>
                  </a:lnTo>
                  <a:lnTo>
                    <a:pt x="21209" y="36791"/>
                  </a:lnTo>
                  <a:lnTo>
                    <a:pt x="21209" y="40182"/>
                  </a:lnTo>
                  <a:lnTo>
                    <a:pt x="20688" y="42633"/>
                  </a:lnTo>
                  <a:lnTo>
                    <a:pt x="19646" y="44119"/>
                  </a:lnTo>
                  <a:lnTo>
                    <a:pt x="18605" y="45605"/>
                  </a:lnTo>
                  <a:lnTo>
                    <a:pt x="17297" y="46355"/>
                  </a:lnTo>
                  <a:lnTo>
                    <a:pt x="15735" y="46355"/>
                  </a:lnTo>
                  <a:lnTo>
                    <a:pt x="14109" y="46355"/>
                  </a:lnTo>
                  <a:lnTo>
                    <a:pt x="12661" y="45453"/>
                  </a:lnTo>
                  <a:lnTo>
                    <a:pt x="11404" y="43662"/>
                  </a:lnTo>
                  <a:lnTo>
                    <a:pt x="10134" y="41859"/>
                  </a:lnTo>
                  <a:lnTo>
                    <a:pt x="9512" y="39268"/>
                  </a:lnTo>
                  <a:lnTo>
                    <a:pt x="9512" y="35877"/>
                  </a:lnTo>
                  <a:lnTo>
                    <a:pt x="9512" y="32829"/>
                  </a:lnTo>
                  <a:lnTo>
                    <a:pt x="10071" y="30530"/>
                  </a:lnTo>
                  <a:lnTo>
                    <a:pt x="11201" y="2899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3565826" y="5321752"/>
              <a:ext cx="29209" cy="55244"/>
            </a:xfrm>
            <a:custGeom>
              <a:avLst/>
              <a:gdLst/>
              <a:ahLst/>
              <a:cxnLst/>
              <a:rect l="l" t="t" r="r" b="b"/>
              <a:pathLst>
                <a:path w="29210" h="55245">
                  <a:moveTo>
                    <a:pt x="3962" y="6108"/>
                  </a:moveTo>
                  <a:lnTo>
                    <a:pt x="1320" y="10185"/>
                  </a:lnTo>
                  <a:lnTo>
                    <a:pt x="0" y="17259"/>
                  </a:lnTo>
                  <a:lnTo>
                    <a:pt x="0" y="27355"/>
                  </a:lnTo>
                  <a:lnTo>
                    <a:pt x="0" y="37655"/>
                  </a:lnTo>
                  <a:lnTo>
                    <a:pt x="1320" y="44818"/>
                  </a:lnTo>
                  <a:lnTo>
                    <a:pt x="3962" y="48856"/>
                  </a:lnTo>
                  <a:lnTo>
                    <a:pt x="6604" y="52882"/>
                  </a:lnTo>
                  <a:lnTo>
                    <a:pt x="10071" y="54902"/>
                  </a:lnTo>
                  <a:lnTo>
                    <a:pt x="14351" y="54902"/>
                  </a:lnTo>
                  <a:lnTo>
                    <a:pt x="18605" y="54902"/>
                  </a:lnTo>
                  <a:lnTo>
                    <a:pt x="22059" y="52870"/>
                  </a:lnTo>
                  <a:lnTo>
                    <a:pt x="24701" y="48793"/>
                  </a:lnTo>
                  <a:lnTo>
                    <a:pt x="27343" y="44729"/>
                  </a:lnTo>
                  <a:lnTo>
                    <a:pt x="28663" y="37617"/>
                  </a:lnTo>
                  <a:lnTo>
                    <a:pt x="28663" y="27470"/>
                  </a:lnTo>
                  <a:lnTo>
                    <a:pt x="28663" y="17297"/>
                  </a:lnTo>
                  <a:lnTo>
                    <a:pt x="27343" y="10185"/>
                  </a:lnTo>
                  <a:lnTo>
                    <a:pt x="24701" y="6108"/>
                  </a:lnTo>
                  <a:lnTo>
                    <a:pt x="22059" y="2031"/>
                  </a:lnTo>
                  <a:lnTo>
                    <a:pt x="18592" y="0"/>
                  </a:lnTo>
                  <a:lnTo>
                    <a:pt x="14312" y="0"/>
                  </a:lnTo>
                  <a:lnTo>
                    <a:pt x="10058" y="0"/>
                  </a:lnTo>
                  <a:lnTo>
                    <a:pt x="6604" y="2031"/>
                  </a:lnTo>
                  <a:lnTo>
                    <a:pt x="3962" y="6108"/>
                  </a:lnTo>
                  <a:close/>
                </a:path>
                <a:path w="29210" h="55245">
                  <a:moveTo>
                    <a:pt x="18338" y="11849"/>
                  </a:moveTo>
                  <a:lnTo>
                    <a:pt x="19329" y="14046"/>
                  </a:lnTo>
                  <a:lnTo>
                    <a:pt x="19812" y="19253"/>
                  </a:lnTo>
                  <a:lnTo>
                    <a:pt x="19812" y="27470"/>
                  </a:lnTo>
                  <a:lnTo>
                    <a:pt x="19812" y="35661"/>
                  </a:lnTo>
                  <a:lnTo>
                    <a:pt x="19329" y="40855"/>
                  </a:lnTo>
                  <a:lnTo>
                    <a:pt x="18338" y="43052"/>
                  </a:lnTo>
                  <a:lnTo>
                    <a:pt x="17360" y="45250"/>
                  </a:lnTo>
                  <a:lnTo>
                    <a:pt x="16027" y="46354"/>
                  </a:lnTo>
                  <a:lnTo>
                    <a:pt x="14325" y="46354"/>
                  </a:lnTo>
                  <a:lnTo>
                    <a:pt x="12661" y="46354"/>
                  </a:lnTo>
                  <a:lnTo>
                    <a:pt x="11328" y="45262"/>
                  </a:lnTo>
                  <a:lnTo>
                    <a:pt x="10337" y="43065"/>
                  </a:lnTo>
                  <a:lnTo>
                    <a:pt x="9334" y="40881"/>
                  </a:lnTo>
                  <a:lnTo>
                    <a:pt x="8839" y="35686"/>
                  </a:lnTo>
                  <a:lnTo>
                    <a:pt x="8839" y="27470"/>
                  </a:lnTo>
                  <a:lnTo>
                    <a:pt x="8839" y="19253"/>
                  </a:lnTo>
                  <a:lnTo>
                    <a:pt x="9334" y="14046"/>
                  </a:lnTo>
                  <a:lnTo>
                    <a:pt x="10337" y="11849"/>
                  </a:lnTo>
                  <a:lnTo>
                    <a:pt x="11328" y="9651"/>
                  </a:lnTo>
                  <a:lnTo>
                    <a:pt x="12661" y="8547"/>
                  </a:lnTo>
                  <a:lnTo>
                    <a:pt x="14325" y="8547"/>
                  </a:lnTo>
                  <a:lnTo>
                    <a:pt x="16027" y="8547"/>
                  </a:lnTo>
                  <a:lnTo>
                    <a:pt x="17360" y="9651"/>
                  </a:lnTo>
                  <a:lnTo>
                    <a:pt x="18338" y="1184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9" name="object 2209"/>
            <p:cNvSpPr/>
            <p:nvPr/>
          </p:nvSpPr>
          <p:spPr>
            <a:xfrm>
              <a:off x="3601935" y="5365419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89" h="10795">
                  <a:moveTo>
                    <a:pt x="8445" y="0"/>
                  </a:moveTo>
                  <a:lnTo>
                    <a:pt x="0" y="0"/>
                  </a:lnTo>
                  <a:lnTo>
                    <a:pt x="0" y="10312"/>
                  </a:lnTo>
                  <a:lnTo>
                    <a:pt x="8445" y="10312"/>
                  </a:lnTo>
                  <a:lnTo>
                    <a:pt x="844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0" name="object 2210"/>
            <p:cNvSpPr/>
            <p:nvPr/>
          </p:nvSpPr>
          <p:spPr>
            <a:xfrm>
              <a:off x="3617937" y="5322675"/>
              <a:ext cx="29209" cy="53340"/>
            </a:xfrm>
            <a:custGeom>
              <a:avLst/>
              <a:gdLst/>
              <a:ahLst/>
              <a:cxnLst/>
              <a:rect l="l" t="t" r="r" b="b"/>
              <a:pathLst>
                <a:path w="29210" h="53339">
                  <a:moveTo>
                    <a:pt x="19227" y="9575"/>
                  </a:moveTo>
                  <a:lnTo>
                    <a:pt x="15240" y="15722"/>
                  </a:lnTo>
                  <a:lnTo>
                    <a:pt x="12077" y="22593"/>
                  </a:lnTo>
                  <a:lnTo>
                    <a:pt x="9728" y="30200"/>
                  </a:lnTo>
                  <a:lnTo>
                    <a:pt x="7378" y="37807"/>
                  </a:lnTo>
                  <a:lnTo>
                    <a:pt x="6096" y="45427"/>
                  </a:lnTo>
                  <a:lnTo>
                    <a:pt x="5905" y="53060"/>
                  </a:lnTo>
                  <a:lnTo>
                    <a:pt x="14058" y="53060"/>
                  </a:lnTo>
                  <a:lnTo>
                    <a:pt x="14058" y="48145"/>
                  </a:lnTo>
                  <a:lnTo>
                    <a:pt x="14719" y="42672"/>
                  </a:lnTo>
                  <a:lnTo>
                    <a:pt x="16052" y="36639"/>
                  </a:lnTo>
                  <a:lnTo>
                    <a:pt x="17386" y="30607"/>
                  </a:lnTo>
                  <a:lnTo>
                    <a:pt x="19265" y="24955"/>
                  </a:lnTo>
                  <a:lnTo>
                    <a:pt x="21704" y="19685"/>
                  </a:lnTo>
                  <a:lnTo>
                    <a:pt x="24142" y="14414"/>
                  </a:lnTo>
                  <a:lnTo>
                    <a:pt x="26543" y="10350"/>
                  </a:lnTo>
                  <a:lnTo>
                    <a:pt x="28917" y="7480"/>
                  </a:lnTo>
                  <a:lnTo>
                    <a:pt x="28917" y="0"/>
                  </a:lnTo>
                  <a:lnTo>
                    <a:pt x="0" y="0"/>
                  </a:lnTo>
                  <a:lnTo>
                    <a:pt x="0" y="9575"/>
                  </a:lnTo>
                  <a:lnTo>
                    <a:pt x="19227" y="957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11" name="object 2211"/>
          <p:cNvGrpSpPr/>
          <p:nvPr/>
        </p:nvGrpSpPr>
        <p:grpSpPr>
          <a:xfrm>
            <a:off x="3579425" y="8274021"/>
            <a:ext cx="97155" cy="57150"/>
            <a:chOff x="3579425" y="8274021"/>
            <a:chExt cx="97155" cy="57150"/>
          </a:xfrm>
        </p:grpSpPr>
        <p:sp>
          <p:nvSpPr>
            <p:cNvPr id="2212" name="object 2212"/>
            <p:cNvSpPr/>
            <p:nvPr/>
          </p:nvSpPr>
          <p:spPr>
            <a:xfrm>
              <a:off x="3580327" y="8274925"/>
              <a:ext cx="19685" cy="54610"/>
            </a:xfrm>
            <a:custGeom>
              <a:avLst/>
              <a:gdLst/>
              <a:ahLst/>
              <a:cxnLst/>
              <a:rect l="l" t="t" r="r" b="b"/>
              <a:pathLst>
                <a:path w="19685" h="54609">
                  <a:moveTo>
                    <a:pt x="19380" y="0"/>
                  </a:moveTo>
                  <a:lnTo>
                    <a:pt x="12560" y="0"/>
                  </a:lnTo>
                  <a:lnTo>
                    <a:pt x="11569" y="3200"/>
                  </a:lnTo>
                  <a:lnTo>
                    <a:pt x="9829" y="6019"/>
                  </a:lnTo>
                  <a:lnTo>
                    <a:pt x="7302" y="8470"/>
                  </a:lnTo>
                  <a:lnTo>
                    <a:pt x="4787" y="10922"/>
                  </a:lnTo>
                  <a:lnTo>
                    <a:pt x="2349" y="12623"/>
                  </a:lnTo>
                  <a:lnTo>
                    <a:pt x="0" y="13576"/>
                  </a:lnTo>
                  <a:lnTo>
                    <a:pt x="0" y="22936"/>
                  </a:lnTo>
                  <a:lnTo>
                    <a:pt x="4140" y="21272"/>
                  </a:lnTo>
                  <a:lnTo>
                    <a:pt x="7785" y="18669"/>
                  </a:lnTo>
                  <a:lnTo>
                    <a:pt x="10934" y="15125"/>
                  </a:lnTo>
                  <a:lnTo>
                    <a:pt x="10934" y="53987"/>
                  </a:lnTo>
                  <a:lnTo>
                    <a:pt x="19380" y="53987"/>
                  </a:lnTo>
                  <a:lnTo>
                    <a:pt x="19380" y="0"/>
                  </a:lnTo>
                  <a:close/>
                </a:path>
              </a:pathLst>
            </a:custGeom>
            <a:ln w="3175">
              <a:solidFill>
                <a:srgbClr val="454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3" name="object 2213"/>
            <p:cNvSpPr/>
            <p:nvPr/>
          </p:nvSpPr>
          <p:spPr>
            <a:xfrm>
              <a:off x="3612522" y="8274923"/>
              <a:ext cx="29209" cy="55244"/>
            </a:xfrm>
            <a:custGeom>
              <a:avLst/>
              <a:gdLst/>
              <a:ahLst/>
              <a:cxnLst/>
              <a:rect l="l" t="t" r="r" b="b"/>
              <a:pathLst>
                <a:path w="29210" h="55245">
                  <a:moveTo>
                    <a:pt x="3962" y="6108"/>
                  </a:moveTo>
                  <a:lnTo>
                    <a:pt x="1320" y="10185"/>
                  </a:lnTo>
                  <a:lnTo>
                    <a:pt x="0" y="17259"/>
                  </a:lnTo>
                  <a:lnTo>
                    <a:pt x="0" y="27355"/>
                  </a:lnTo>
                  <a:lnTo>
                    <a:pt x="0" y="37655"/>
                  </a:lnTo>
                  <a:lnTo>
                    <a:pt x="1320" y="44818"/>
                  </a:lnTo>
                  <a:lnTo>
                    <a:pt x="3962" y="48856"/>
                  </a:lnTo>
                  <a:lnTo>
                    <a:pt x="6604" y="52882"/>
                  </a:lnTo>
                  <a:lnTo>
                    <a:pt x="10071" y="54902"/>
                  </a:lnTo>
                  <a:lnTo>
                    <a:pt x="14351" y="54902"/>
                  </a:lnTo>
                  <a:lnTo>
                    <a:pt x="18605" y="54902"/>
                  </a:lnTo>
                  <a:lnTo>
                    <a:pt x="22059" y="52870"/>
                  </a:lnTo>
                  <a:lnTo>
                    <a:pt x="24701" y="48793"/>
                  </a:lnTo>
                  <a:lnTo>
                    <a:pt x="27343" y="44729"/>
                  </a:lnTo>
                  <a:lnTo>
                    <a:pt x="28663" y="37617"/>
                  </a:lnTo>
                  <a:lnTo>
                    <a:pt x="28663" y="27470"/>
                  </a:lnTo>
                  <a:lnTo>
                    <a:pt x="28663" y="17297"/>
                  </a:lnTo>
                  <a:lnTo>
                    <a:pt x="27343" y="10185"/>
                  </a:lnTo>
                  <a:lnTo>
                    <a:pt x="24701" y="6108"/>
                  </a:lnTo>
                  <a:lnTo>
                    <a:pt x="22059" y="2032"/>
                  </a:lnTo>
                  <a:lnTo>
                    <a:pt x="18592" y="0"/>
                  </a:lnTo>
                  <a:lnTo>
                    <a:pt x="14312" y="0"/>
                  </a:lnTo>
                  <a:lnTo>
                    <a:pt x="10058" y="0"/>
                  </a:lnTo>
                  <a:lnTo>
                    <a:pt x="6604" y="2032"/>
                  </a:lnTo>
                  <a:lnTo>
                    <a:pt x="3962" y="6108"/>
                  </a:lnTo>
                  <a:close/>
                </a:path>
                <a:path w="29210" h="55245">
                  <a:moveTo>
                    <a:pt x="18338" y="11849"/>
                  </a:moveTo>
                  <a:lnTo>
                    <a:pt x="19329" y="14058"/>
                  </a:lnTo>
                  <a:lnTo>
                    <a:pt x="19812" y="19253"/>
                  </a:lnTo>
                  <a:lnTo>
                    <a:pt x="19812" y="27470"/>
                  </a:lnTo>
                  <a:lnTo>
                    <a:pt x="19812" y="35661"/>
                  </a:lnTo>
                  <a:lnTo>
                    <a:pt x="19329" y="40855"/>
                  </a:lnTo>
                  <a:lnTo>
                    <a:pt x="18338" y="43053"/>
                  </a:lnTo>
                  <a:lnTo>
                    <a:pt x="17360" y="45250"/>
                  </a:lnTo>
                  <a:lnTo>
                    <a:pt x="16027" y="46355"/>
                  </a:lnTo>
                  <a:lnTo>
                    <a:pt x="14325" y="46355"/>
                  </a:lnTo>
                  <a:lnTo>
                    <a:pt x="12661" y="46355"/>
                  </a:lnTo>
                  <a:lnTo>
                    <a:pt x="11328" y="45262"/>
                  </a:lnTo>
                  <a:lnTo>
                    <a:pt x="10337" y="43065"/>
                  </a:lnTo>
                  <a:lnTo>
                    <a:pt x="9334" y="40881"/>
                  </a:lnTo>
                  <a:lnTo>
                    <a:pt x="8839" y="35687"/>
                  </a:lnTo>
                  <a:lnTo>
                    <a:pt x="8839" y="27470"/>
                  </a:lnTo>
                  <a:lnTo>
                    <a:pt x="8839" y="19253"/>
                  </a:lnTo>
                  <a:lnTo>
                    <a:pt x="9334" y="14058"/>
                  </a:lnTo>
                  <a:lnTo>
                    <a:pt x="10337" y="11849"/>
                  </a:lnTo>
                  <a:lnTo>
                    <a:pt x="11328" y="9652"/>
                  </a:lnTo>
                  <a:lnTo>
                    <a:pt x="12661" y="8547"/>
                  </a:lnTo>
                  <a:lnTo>
                    <a:pt x="14325" y="8547"/>
                  </a:lnTo>
                  <a:lnTo>
                    <a:pt x="16027" y="8547"/>
                  </a:lnTo>
                  <a:lnTo>
                    <a:pt x="17360" y="9652"/>
                  </a:lnTo>
                  <a:lnTo>
                    <a:pt x="18338" y="11849"/>
                  </a:lnTo>
                  <a:close/>
                </a:path>
              </a:pathLst>
            </a:custGeom>
            <a:ln w="3175">
              <a:solidFill>
                <a:srgbClr val="454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4" name="object 2214"/>
            <p:cNvSpPr/>
            <p:nvPr/>
          </p:nvSpPr>
          <p:spPr>
            <a:xfrm>
              <a:off x="3646989" y="8274923"/>
              <a:ext cx="29209" cy="55244"/>
            </a:xfrm>
            <a:custGeom>
              <a:avLst/>
              <a:gdLst/>
              <a:ahLst/>
              <a:cxnLst/>
              <a:rect l="l" t="t" r="r" b="b"/>
              <a:pathLst>
                <a:path w="29210" h="55245">
                  <a:moveTo>
                    <a:pt x="3962" y="6108"/>
                  </a:moveTo>
                  <a:lnTo>
                    <a:pt x="1320" y="10185"/>
                  </a:lnTo>
                  <a:lnTo>
                    <a:pt x="0" y="17259"/>
                  </a:lnTo>
                  <a:lnTo>
                    <a:pt x="0" y="27355"/>
                  </a:lnTo>
                  <a:lnTo>
                    <a:pt x="0" y="37655"/>
                  </a:lnTo>
                  <a:lnTo>
                    <a:pt x="1320" y="44818"/>
                  </a:lnTo>
                  <a:lnTo>
                    <a:pt x="3962" y="48856"/>
                  </a:lnTo>
                  <a:lnTo>
                    <a:pt x="6604" y="52882"/>
                  </a:lnTo>
                  <a:lnTo>
                    <a:pt x="10071" y="54902"/>
                  </a:lnTo>
                  <a:lnTo>
                    <a:pt x="14351" y="54902"/>
                  </a:lnTo>
                  <a:lnTo>
                    <a:pt x="18605" y="54902"/>
                  </a:lnTo>
                  <a:lnTo>
                    <a:pt x="22059" y="52870"/>
                  </a:lnTo>
                  <a:lnTo>
                    <a:pt x="24701" y="48793"/>
                  </a:lnTo>
                  <a:lnTo>
                    <a:pt x="27343" y="44729"/>
                  </a:lnTo>
                  <a:lnTo>
                    <a:pt x="28663" y="37617"/>
                  </a:lnTo>
                  <a:lnTo>
                    <a:pt x="28663" y="27470"/>
                  </a:lnTo>
                  <a:lnTo>
                    <a:pt x="28663" y="17297"/>
                  </a:lnTo>
                  <a:lnTo>
                    <a:pt x="27343" y="10185"/>
                  </a:lnTo>
                  <a:lnTo>
                    <a:pt x="24701" y="6108"/>
                  </a:lnTo>
                  <a:lnTo>
                    <a:pt x="22059" y="2032"/>
                  </a:lnTo>
                  <a:lnTo>
                    <a:pt x="18592" y="0"/>
                  </a:lnTo>
                  <a:lnTo>
                    <a:pt x="14312" y="0"/>
                  </a:lnTo>
                  <a:lnTo>
                    <a:pt x="10058" y="0"/>
                  </a:lnTo>
                  <a:lnTo>
                    <a:pt x="6604" y="2032"/>
                  </a:lnTo>
                  <a:lnTo>
                    <a:pt x="3962" y="6108"/>
                  </a:lnTo>
                  <a:close/>
                </a:path>
                <a:path w="29210" h="55245">
                  <a:moveTo>
                    <a:pt x="18338" y="11849"/>
                  </a:moveTo>
                  <a:lnTo>
                    <a:pt x="19329" y="14058"/>
                  </a:lnTo>
                  <a:lnTo>
                    <a:pt x="19812" y="19253"/>
                  </a:lnTo>
                  <a:lnTo>
                    <a:pt x="19812" y="27470"/>
                  </a:lnTo>
                  <a:lnTo>
                    <a:pt x="19812" y="35661"/>
                  </a:lnTo>
                  <a:lnTo>
                    <a:pt x="19329" y="40855"/>
                  </a:lnTo>
                  <a:lnTo>
                    <a:pt x="18338" y="43053"/>
                  </a:lnTo>
                  <a:lnTo>
                    <a:pt x="17360" y="45250"/>
                  </a:lnTo>
                  <a:lnTo>
                    <a:pt x="16027" y="46355"/>
                  </a:lnTo>
                  <a:lnTo>
                    <a:pt x="14325" y="46355"/>
                  </a:lnTo>
                  <a:lnTo>
                    <a:pt x="12661" y="46355"/>
                  </a:lnTo>
                  <a:lnTo>
                    <a:pt x="11328" y="45262"/>
                  </a:lnTo>
                  <a:lnTo>
                    <a:pt x="10337" y="43065"/>
                  </a:lnTo>
                  <a:lnTo>
                    <a:pt x="9334" y="40881"/>
                  </a:lnTo>
                  <a:lnTo>
                    <a:pt x="8839" y="35687"/>
                  </a:lnTo>
                  <a:lnTo>
                    <a:pt x="8839" y="27470"/>
                  </a:lnTo>
                  <a:lnTo>
                    <a:pt x="8839" y="19253"/>
                  </a:lnTo>
                  <a:lnTo>
                    <a:pt x="9334" y="14058"/>
                  </a:lnTo>
                  <a:lnTo>
                    <a:pt x="10337" y="11849"/>
                  </a:lnTo>
                  <a:lnTo>
                    <a:pt x="11328" y="9652"/>
                  </a:lnTo>
                  <a:lnTo>
                    <a:pt x="12661" y="8547"/>
                  </a:lnTo>
                  <a:lnTo>
                    <a:pt x="14325" y="8547"/>
                  </a:lnTo>
                  <a:lnTo>
                    <a:pt x="16027" y="8547"/>
                  </a:lnTo>
                  <a:lnTo>
                    <a:pt x="17360" y="9652"/>
                  </a:lnTo>
                  <a:lnTo>
                    <a:pt x="18338" y="11849"/>
                  </a:lnTo>
                  <a:close/>
                </a:path>
              </a:pathLst>
            </a:custGeom>
            <a:ln w="3175">
              <a:solidFill>
                <a:srgbClr val="454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15" name="object 2215"/>
          <p:cNvGrpSpPr/>
          <p:nvPr/>
        </p:nvGrpSpPr>
        <p:grpSpPr>
          <a:xfrm>
            <a:off x="4898631" y="6093653"/>
            <a:ext cx="142875" cy="71755"/>
            <a:chOff x="4898631" y="6093653"/>
            <a:chExt cx="142875" cy="71755"/>
          </a:xfrm>
        </p:grpSpPr>
        <p:sp>
          <p:nvSpPr>
            <p:cNvPr id="2216" name="object 2216"/>
            <p:cNvSpPr/>
            <p:nvPr/>
          </p:nvSpPr>
          <p:spPr>
            <a:xfrm>
              <a:off x="4899532" y="6094554"/>
              <a:ext cx="35560" cy="53975"/>
            </a:xfrm>
            <a:custGeom>
              <a:avLst/>
              <a:gdLst/>
              <a:ahLst/>
              <a:cxnLst/>
              <a:rect l="l" t="t" r="r" b="b"/>
              <a:pathLst>
                <a:path w="35560" h="53975">
                  <a:moveTo>
                    <a:pt x="21983" y="53797"/>
                  </a:moveTo>
                  <a:lnTo>
                    <a:pt x="21983" y="9093"/>
                  </a:lnTo>
                  <a:lnTo>
                    <a:pt x="35051" y="9093"/>
                  </a:lnTo>
                  <a:lnTo>
                    <a:pt x="35051" y="0"/>
                  </a:lnTo>
                  <a:lnTo>
                    <a:pt x="0" y="0"/>
                  </a:lnTo>
                  <a:lnTo>
                    <a:pt x="0" y="9093"/>
                  </a:lnTo>
                  <a:lnTo>
                    <a:pt x="13106" y="9093"/>
                  </a:lnTo>
                  <a:lnTo>
                    <a:pt x="13106" y="53797"/>
                  </a:lnTo>
                  <a:lnTo>
                    <a:pt x="21983" y="53797"/>
                  </a:lnTo>
                  <a:close/>
                </a:path>
              </a:pathLst>
            </a:custGeom>
            <a:ln w="3175">
              <a:solidFill>
                <a:srgbClr val="454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4933413" y="6109374"/>
              <a:ext cx="33020" cy="55244"/>
            </a:xfrm>
            <a:custGeom>
              <a:avLst/>
              <a:gdLst/>
              <a:ahLst/>
              <a:cxnLst/>
              <a:rect l="l" t="t" r="r" b="b"/>
              <a:pathLst>
                <a:path w="33020" h="55245">
                  <a:moveTo>
                    <a:pt x="12153" y="39103"/>
                  </a:moveTo>
                  <a:lnTo>
                    <a:pt x="11493" y="41935"/>
                  </a:lnTo>
                  <a:lnTo>
                    <a:pt x="10629" y="43891"/>
                  </a:lnTo>
                  <a:lnTo>
                    <a:pt x="9588" y="44958"/>
                  </a:lnTo>
                  <a:lnTo>
                    <a:pt x="8559" y="46037"/>
                  </a:lnTo>
                  <a:lnTo>
                    <a:pt x="7226" y="46570"/>
                  </a:lnTo>
                  <a:lnTo>
                    <a:pt x="5613" y="46570"/>
                  </a:lnTo>
                  <a:lnTo>
                    <a:pt x="4559" y="46570"/>
                  </a:lnTo>
                  <a:lnTo>
                    <a:pt x="3365" y="46418"/>
                  </a:lnTo>
                  <a:lnTo>
                    <a:pt x="2044" y="46101"/>
                  </a:lnTo>
                  <a:lnTo>
                    <a:pt x="2781" y="54165"/>
                  </a:lnTo>
                  <a:lnTo>
                    <a:pt x="4356" y="54584"/>
                  </a:lnTo>
                  <a:lnTo>
                    <a:pt x="5956" y="54800"/>
                  </a:lnTo>
                  <a:lnTo>
                    <a:pt x="7594" y="54800"/>
                  </a:lnTo>
                  <a:lnTo>
                    <a:pt x="9728" y="54800"/>
                  </a:lnTo>
                  <a:lnTo>
                    <a:pt x="11531" y="54457"/>
                  </a:lnTo>
                  <a:lnTo>
                    <a:pt x="12979" y="53771"/>
                  </a:lnTo>
                  <a:lnTo>
                    <a:pt x="14439" y="53086"/>
                  </a:lnTo>
                  <a:lnTo>
                    <a:pt x="15646" y="52108"/>
                  </a:lnTo>
                  <a:lnTo>
                    <a:pt x="16586" y="50825"/>
                  </a:lnTo>
                  <a:lnTo>
                    <a:pt x="17525" y="49555"/>
                  </a:lnTo>
                  <a:lnTo>
                    <a:pt x="18478" y="47548"/>
                  </a:lnTo>
                  <a:lnTo>
                    <a:pt x="19430" y="44818"/>
                  </a:lnTo>
                  <a:lnTo>
                    <a:pt x="21602" y="37515"/>
                  </a:lnTo>
                  <a:lnTo>
                    <a:pt x="32880" y="0"/>
                  </a:lnTo>
                  <a:lnTo>
                    <a:pt x="24104" y="0"/>
                  </a:lnTo>
                  <a:lnTo>
                    <a:pt x="16636" y="27686"/>
                  </a:lnTo>
                  <a:lnTo>
                    <a:pt x="9016" y="0"/>
                  </a:lnTo>
                  <a:lnTo>
                    <a:pt x="0" y="0"/>
                  </a:lnTo>
                  <a:lnTo>
                    <a:pt x="12153" y="39103"/>
                  </a:lnTo>
                  <a:close/>
                </a:path>
              </a:pathLst>
            </a:custGeom>
            <a:ln w="3175">
              <a:solidFill>
                <a:srgbClr val="454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8" name="object 2218"/>
            <p:cNvSpPr/>
            <p:nvPr/>
          </p:nvSpPr>
          <p:spPr>
            <a:xfrm>
              <a:off x="4973104" y="6108466"/>
              <a:ext cx="31750" cy="55244"/>
            </a:xfrm>
            <a:custGeom>
              <a:avLst/>
              <a:gdLst/>
              <a:ahLst/>
              <a:cxnLst/>
              <a:rect l="l" t="t" r="r" b="b"/>
              <a:pathLst>
                <a:path w="31750" h="55245">
                  <a:moveTo>
                    <a:pt x="0" y="54711"/>
                  </a:moveTo>
                  <a:lnTo>
                    <a:pt x="8483" y="54711"/>
                  </a:lnTo>
                  <a:lnTo>
                    <a:pt x="8483" y="35115"/>
                  </a:lnTo>
                  <a:lnTo>
                    <a:pt x="10096" y="37261"/>
                  </a:lnTo>
                  <a:lnTo>
                    <a:pt x="11633" y="38760"/>
                  </a:lnTo>
                  <a:lnTo>
                    <a:pt x="13081" y="39573"/>
                  </a:lnTo>
                  <a:lnTo>
                    <a:pt x="14541" y="40398"/>
                  </a:lnTo>
                  <a:lnTo>
                    <a:pt x="16116" y="40805"/>
                  </a:lnTo>
                  <a:lnTo>
                    <a:pt x="17792" y="40805"/>
                  </a:lnTo>
                  <a:lnTo>
                    <a:pt x="21437" y="40805"/>
                  </a:lnTo>
                  <a:lnTo>
                    <a:pt x="24587" y="39014"/>
                  </a:lnTo>
                  <a:lnTo>
                    <a:pt x="27228" y="35458"/>
                  </a:lnTo>
                  <a:lnTo>
                    <a:pt x="29870" y="31889"/>
                  </a:lnTo>
                  <a:lnTo>
                    <a:pt x="31191" y="26746"/>
                  </a:lnTo>
                  <a:lnTo>
                    <a:pt x="31191" y="20027"/>
                  </a:lnTo>
                  <a:lnTo>
                    <a:pt x="31191" y="13639"/>
                  </a:lnTo>
                  <a:lnTo>
                    <a:pt x="29870" y="8699"/>
                  </a:lnTo>
                  <a:lnTo>
                    <a:pt x="27241" y="5219"/>
                  </a:lnTo>
                  <a:lnTo>
                    <a:pt x="24612" y="1739"/>
                  </a:lnTo>
                  <a:lnTo>
                    <a:pt x="21463" y="0"/>
                  </a:lnTo>
                  <a:lnTo>
                    <a:pt x="17818" y="0"/>
                  </a:lnTo>
                  <a:lnTo>
                    <a:pt x="15786" y="0"/>
                  </a:lnTo>
                  <a:lnTo>
                    <a:pt x="13881" y="584"/>
                  </a:lnTo>
                  <a:lnTo>
                    <a:pt x="12115" y="1777"/>
                  </a:lnTo>
                  <a:lnTo>
                    <a:pt x="10350" y="2959"/>
                  </a:lnTo>
                  <a:lnTo>
                    <a:pt x="8928" y="4584"/>
                  </a:lnTo>
                  <a:lnTo>
                    <a:pt x="7848" y="6642"/>
                  </a:lnTo>
                  <a:lnTo>
                    <a:pt x="7848" y="914"/>
                  </a:lnTo>
                  <a:lnTo>
                    <a:pt x="0" y="914"/>
                  </a:lnTo>
                  <a:lnTo>
                    <a:pt x="0" y="54711"/>
                  </a:lnTo>
                  <a:close/>
                </a:path>
                <a:path w="31750" h="55245">
                  <a:moveTo>
                    <a:pt x="10414" y="11036"/>
                  </a:moveTo>
                  <a:lnTo>
                    <a:pt x="11772" y="9105"/>
                  </a:lnTo>
                  <a:lnTo>
                    <a:pt x="13487" y="8140"/>
                  </a:lnTo>
                  <a:lnTo>
                    <a:pt x="15532" y="8140"/>
                  </a:lnTo>
                  <a:lnTo>
                    <a:pt x="17487" y="8140"/>
                  </a:lnTo>
                  <a:lnTo>
                    <a:pt x="19138" y="9131"/>
                  </a:lnTo>
                  <a:lnTo>
                    <a:pt x="20497" y="11099"/>
                  </a:lnTo>
                  <a:lnTo>
                    <a:pt x="21856" y="13080"/>
                  </a:lnTo>
                  <a:lnTo>
                    <a:pt x="22529" y="16141"/>
                  </a:lnTo>
                  <a:lnTo>
                    <a:pt x="22529" y="20294"/>
                  </a:lnTo>
                  <a:lnTo>
                    <a:pt x="22529" y="24663"/>
                  </a:lnTo>
                  <a:lnTo>
                    <a:pt x="21869" y="27800"/>
                  </a:lnTo>
                  <a:lnTo>
                    <a:pt x="20548" y="29730"/>
                  </a:lnTo>
                  <a:lnTo>
                    <a:pt x="19240" y="31661"/>
                  </a:lnTo>
                  <a:lnTo>
                    <a:pt x="17614" y="32613"/>
                  </a:lnTo>
                  <a:lnTo>
                    <a:pt x="15684" y="32613"/>
                  </a:lnTo>
                  <a:lnTo>
                    <a:pt x="13652" y="32613"/>
                  </a:lnTo>
                  <a:lnTo>
                    <a:pt x="11925" y="31572"/>
                  </a:lnTo>
                  <a:lnTo>
                    <a:pt x="10502" y="29489"/>
                  </a:lnTo>
                  <a:lnTo>
                    <a:pt x="9080" y="27406"/>
                  </a:lnTo>
                  <a:lnTo>
                    <a:pt x="8356" y="24155"/>
                  </a:lnTo>
                  <a:lnTo>
                    <a:pt x="8356" y="19735"/>
                  </a:lnTo>
                  <a:lnTo>
                    <a:pt x="8356" y="15862"/>
                  </a:lnTo>
                  <a:lnTo>
                    <a:pt x="9042" y="12953"/>
                  </a:lnTo>
                  <a:lnTo>
                    <a:pt x="10414" y="11036"/>
                  </a:lnTo>
                  <a:close/>
                </a:path>
              </a:pathLst>
            </a:custGeom>
            <a:ln w="3175">
              <a:solidFill>
                <a:srgbClr val="454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9" name="object 2219"/>
            <p:cNvSpPr/>
            <p:nvPr/>
          </p:nvSpPr>
          <p:spPr>
            <a:xfrm>
              <a:off x="5010200" y="6108466"/>
              <a:ext cx="30480" cy="41275"/>
            </a:xfrm>
            <a:custGeom>
              <a:avLst/>
              <a:gdLst/>
              <a:ahLst/>
              <a:cxnLst/>
              <a:rect l="l" t="t" r="r" b="b"/>
              <a:pathLst>
                <a:path w="30479" h="41275">
                  <a:moveTo>
                    <a:pt x="15582" y="33096"/>
                  </a:moveTo>
                  <a:lnTo>
                    <a:pt x="13690" y="33096"/>
                  </a:lnTo>
                  <a:lnTo>
                    <a:pt x="12077" y="32245"/>
                  </a:lnTo>
                  <a:lnTo>
                    <a:pt x="10744" y="30556"/>
                  </a:lnTo>
                  <a:lnTo>
                    <a:pt x="9410" y="28854"/>
                  </a:lnTo>
                  <a:lnTo>
                    <a:pt x="8712" y="26466"/>
                  </a:lnTo>
                  <a:lnTo>
                    <a:pt x="8661" y="23367"/>
                  </a:lnTo>
                  <a:lnTo>
                    <a:pt x="29832" y="23367"/>
                  </a:lnTo>
                  <a:lnTo>
                    <a:pt x="29870" y="22199"/>
                  </a:lnTo>
                  <a:lnTo>
                    <a:pt x="29870" y="14643"/>
                  </a:lnTo>
                  <a:lnTo>
                    <a:pt x="28384" y="8940"/>
                  </a:lnTo>
                  <a:lnTo>
                    <a:pt x="25399" y="5067"/>
                  </a:lnTo>
                  <a:lnTo>
                    <a:pt x="22809" y="1689"/>
                  </a:lnTo>
                  <a:lnTo>
                    <a:pt x="19215" y="0"/>
                  </a:lnTo>
                  <a:lnTo>
                    <a:pt x="14643" y="0"/>
                  </a:lnTo>
                  <a:lnTo>
                    <a:pt x="10540" y="0"/>
                  </a:lnTo>
                  <a:lnTo>
                    <a:pt x="7188" y="1650"/>
                  </a:lnTo>
                  <a:lnTo>
                    <a:pt x="4584" y="4952"/>
                  </a:lnTo>
                  <a:lnTo>
                    <a:pt x="1536" y="8877"/>
                  </a:lnTo>
                  <a:lnTo>
                    <a:pt x="0" y="14096"/>
                  </a:lnTo>
                  <a:lnTo>
                    <a:pt x="0" y="20624"/>
                  </a:lnTo>
                  <a:lnTo>
                    <a:pt x="0" y="27241"/>
                  </a:lnTo>
                  <a:lnTo>
                    <a:pt x="1523" y="32384"/>
                  </a:lnTo>
                  <a:lnTo>
                    <a:pt x="4559" y="36055"/>
                  </a:lnTo>
                  <a:lnTo>
                    <a:pt x="7124" y="39217"/>
                  </a:lnTo>
                  <a:lnTo>
                    <a:pt x="10782" y="40805"/>
                  </a:lnTo>
                  <a:lnTo>
                    <a:pt x="15506" y="40805"/>
                  </a:lnTo>
                  <a:lnTo>
                    <a:pt x="18910" y="40805"/>
                  </a:lnTo>
                  <a:lnTo>
                    <a:pt x="29438" y="29248"/>
                  </a:lnTo>
                  <a:lnTo>
                    <a:pt x="21031" y="27520"/>
                  </a:lnTo>
                  <a:lnTo>
                    <a:pt x="20116" y="31241"/>
                  </a:lnTo>
                  <a:lnTo>
                    <a:pt x="18300" y="33096"/>
                  </a:lnTo>
                  <a:lnTo>
                    <a:pt x="15582" y="33096"/>
                  </a:lnTo>
                  <a:close/>
                </a:path>
                <a:path w="30479" h="41275">
                  <a:moveTo>
                    <a:pt x="8813" y="17056"/>
                  </a:moveTo>
                  <a:lnTo>
                    <a:pt x="13373" y="7886"/>
                  </a:lnTo>
                  <a:lnTo>
                    <a:pt x="15163" y="7886"/>
                  </a:lnTo>
                  <a:lnTo>
                    <a:pt x="16852" y="7886"/>
                  </a:lnTo>
                  <a:lnTo>
                    <a:pt x="18300" y="8648"/>
                  </a:lnTo>
                  <a:lnTo>
                    <a:pt x="19519" y="10185"/>
                  </a:lnTo>
                  <a:lnTo>
                    <a:pt x="20751" y="11722"/>
                  </a:lnTo>
                  <a:lnTo>
                    <a:pt x="21399" y="14008"/>
                  </a:lnTo>
                  <a:lnTo>
                    <a:pt x="21475" y="17056"/>
                  </a:lnTo>
                  <a:lnTo>
                    <a:pt x="8813" y="17056"/>
                  </a:lnTo>
                  <a:close/>
                </a:path>
              </a:pathLst>
            </a:custGeom>
            <a:ln w="3175">
              <a:solidFill>
                <a:srgbClr val="454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20" name="object 2220"/>
          <p:cNvSpPr/>
          <p:nvPr/>
        </p:nvSpPr>
        <p:spPr>
          <a:xfrm>
            <a:off x="5586423" y="6095743"/>
            <a:ext cx="247746" cy="7233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21" name="object 2221"/>
          <p:cNvGrpSpPr/>
          <p:nvPr/>
        </p:nvGrpSpPr>
        <p:grpSpPr>
          <a:xfrm>
            <a:off x="5618731" y="7381156"/>
            <a:ext cx="179705" cy="57150"/>
            <a:chOff x="5618731" y="7381156"/>
            <a:chExt cx="179705" cy="57150"/>
          </a:xfrm>
        </p:grpSpPr>
        <p:sp>
          <p:nvSpPr>
            <p:cNvPr id="2222" name="object 2222"/>
            <p:cNvSpPr/>
            <p:nvPr/>
          </p:nvSpPr>
          <p:spPr>
            <a:xfrm>
              <a:off x="5619633" y="7383302"/>
              <a:ext cx="19050" cy="53975"/>
            </a:xfrm>
            <a:custGeom>
              <a:avLst/>
              <a:gdLst/>
              <a:ahLst/>
              <a:cxnLst/>
              <a:rect l="l" t="t" r="r" b="b"/>
              <a:pathLst>
                <a:path w="19050" h="53975">
                  <a:moveTo>
                    <a:pt x="12369" y="13766"/>
                  </a:moveTo>
                  <a:lnTo>
                    <a:pt x="12369" y="0"/>
                  </a:lnTo>
                  <a:lnTo>
                    <a:pt x="3898" y="6019"/>
                  </a:lnTo>
                  <a:lnTo>
                    <a:pt x="3898" y="13766"/>
                  </a:lnTo>
                  <a:lnTo>
                    <a:pt x="0" y="13766"/>
                  </a:lnTo>
                  <a:lnTo>
                    <a:pt x="0" y="21983"/>
                  </a:lnTo>
                  <a:lnTo>
                    <a:pt x="3898" y="21983"/>
                  </a:lnTo>
                  <a:lnTo>
                    <a:pt x="3898" y="39001"/>
                  </a:lnTo>
                  <a:lnTo>
                    <a:pt x="3898" y="43357"/>
                  </a:lnTo>
                  <a:lnTo>
                    <a:pt x="4063" y="46253"/>
                  </a:lnTo>
                  <a:lnTo>
                    <a:pt x="4406" y="47663"/>
                  </a:lnTo>
                  <a:lnTo>
                    <a:pt x="4851" y="49606"/>
                  </a:lnTo>
                  <a:lnTo>
                    <a:pt x="5714" y="51092"/>
                  </a:lnTo>
                  <a:lnTo>
                    <a:pt x="7010" y="52120"/>
                  </a:lnTo>
                  <a:lnTo>
                    <a:pt x="8305" y="53136"/>
                  </a:lnTo>
                  <a:lnTo>
                    <a:pt x="10032" y="53657"/>
                  </a:lnTo>
                  <a:lnTo>
                    <a:pt x="12191" y="53657"/>
                  </a:lnTo>
                  <a:lnTo>
                    <a:pt x="14655" y="53657"/>
                  </a:lnTo>
                  <a:lnTo>
                    <a:pt x="16865" y="53149"/>
                  </a:lnTo>
                  <a:lnTo>
                    <a:pt x="18834" y="52120"/>
                  </a:lnTo>
                  <a:lnTo>
                    <a:pt x="18097" y="44119"/>
                  </a:lnTo>
                  <a:lnTo>
                    <a:pt x="16624" y="44780"/>
                  </a:lnTo>
                  <a:lnTo>
                    <a:pt x="15506" y="45110"/>
                  </a:lnTo>
                  <a:lnTo>
                    <a:pt x="14719" y="45110"/>
                  </a:lnTo>
                  <a:lnTo>
                    <a:pt x="13665" y="45110"/>
                  </a:lnTo>
                  <a:lnTo>
                    <a:pt x="12966" y="44615"/>
                  </a:lnTo>
                  <a:lnTo>
                    <a:pt x="12623" y="43637"/>
                  </a:lnTo>
                  <a:lnTo>
                    <a:pt x="12458" y="43103"/>
                  </a:lnTo>
                  <a:lnTo>
                    <a:pt x="12369" y="41122"/>
                  </a:lnTo>
                  <a:lnTo>
                    <a:pt x="12369" y="37719"/>
                  </a:lnTo>
                  <a:lnTo>
                    <a:pt x="12369" y="21983"/>
                  </a:lnTo>
                  <a:lnTo>
                    <a:pt x="18135" y="21983"/>
                  </a:lnTo>
                  <a:lnTo>
                    <a:pt x="18135" y="13766"/>
                  </a:lnTo>
                  <a:lnTo>
                    <a:pt x="12369" y="137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3" name="object 2223"/>
            <p:cNvSpPr/>
            <p:nvPr/>
          </p:nvSpPr>
          <p:spPr>
            <a:xfrm>
              <a:off x="5641934" y="7396150"/>
              <a:ext cx="33020" cy="41275"/>
            </a:xfrm>
            <a:custGeom>
              <a:avLst/>
              <a:gdLst/>
              <a:ahLst/>
              <a:cxnLst/>
              <a:rect l="l" t="t" r="r" b="b"/>
              <a:pathLst>
                <a:path w="33020" h="41275">
                  <a:moveTo>
                    <a:pt x="4699" y="35369"/>
                  </a:moveTo>
                  <a:lnTo>
                    <a:pt x="7835" y="39001"/>
                  </a:lnTo>
                  <a:lnTo>
                    <a:pt x="11772" y="40805"/>
                  </a:lnTo>
                  <a:lnTo>
                    <a:pt x="16510" y="40805"/>
                  </a:lnTo>
                  <a:lnTo>
                    <a:pt x="19481" y="40805"/>
                  </a:lnTo>
                  <a:lnTo>
                    <a:pt x="22199" y="39992"/>
                  </a:lnTo>
                  <a:lnTo>
                    <a:pt x="24676" y="38366"/>
                  </a:lnTo>
                  <a:lnTo>
                    <a:pt x="27165" y="36741"/>
                  </a:lnTo>
                  <a:lnTo>
                    <a:pt x="29171" y="34302"/>
                  </a:lnTo>
                  <a:lnTo>
                    <a:pt x="30695" y="31064"/>
                  </a:lnTo>
                  <a:lnTo>
                    <a:pt x="32232" y="27838"/>
                  </a:lnTo>
                  <a:lnTo>
                    <a:pt x="32994" y="24206"/>
                  </a:lnTo>
                  <a:lnTo>
                    <a:pt x="32994" y="20180"/>
                  </a:lnTo>
                  <a:lnTo>
                    <a:pt x="32994" y="14795"/>
                  </a:lnTo>
                  <a:lnTo>
                    <a:pt x="31521" y="10083"/>
                  </a:lnTo>
                  <a:lnTo>
                    <a:pt x="28587" y="6045"/>
                  </a:lnTo>
                  <a:lnTo>
                    <a:pt x="25654" y="2019"/>
                  </a:lnTo>
                  <a:lnTo>
                    <a:pt x="21615" y="0"/>
                  </a:lnTo>
                  <a:lnTo>
                    <a:pt x="16484" y="0"/>
                  </a:lnTo>
                  <a:lnTo>
                    <a:pt x="13423" y="0"/>
                  </a:lnTo>
                  <a:lnTo>
                    <a:pt x="10668" y="787"/>
                  </a:lnTo>
                  <a:lnTo>
                    <a:pt x="8216" y="2362"/>
                  </a:lnTo>
                  <a:lnTo>
                    <a:pt x="5778" y="3924"/>
                  </a:lnTo>
                  <a:lnTo>
                    <a:pt x="3797" y="6273"/>
                  </a:lnTo>
                  <a:lnTo>
                    <a:pt x="2273" y="9410"/>
                  </a:lnTo>
                  <a:lnTo>
                    <a:pt x="762" y="12547"/>
                  </a:lnTo>
                  <a:lnTo>
                    <a:pt x="0" y="16027"/>
                  </a:lnTo>
                  <a:lnTo>
                    <a:pt x="0" y="19850"/>
                  </a:lnTo>
                  <a:lnTo>
                    <a:pt x="0" y="26568"/>
                  </a:lnTo>
                  <a:lnTo>
                    <a:pt x="1562" y="31737"/>
                  </a:lnTo>
                  <a:lnTo>
                    <a:pt x="4699" y="35369"/>
                  </a:lnTo>
                  <a:close/>
                </a:path>
                <a:path w="33020" h="41275">
                  <a:moveTo>
                    <a:pt x="10960" y="11468"/>
                  </a:moveTo>
                  <a:lnTo>
                    <a:pt x="12496" y="9423"/>
                  </a:lnTo>
                  <a:lnTo>
                    <a:pt x="14325" y="8407"/>
                  </a:lnTo>
                  <a:lnTo>
                    <a:pt x="16459" y="8407"/>
                  </a:lnTo>
                  <a:lnTo>
                    <a:pt x="18618" y="8407"/>
                  </a:lnTo>
                  <a:lnTo>
                    <a:pt x="20472" y="9423"/>
                  </a:lnTo>
                  <a:lnTo>
                    <a:pt x="22009" y="11468"/>
                  </a:lnTo>
                  <a:lnTo>
                    <a:pt x="23558" y="13500"/>
                  </a:lnTo>
                  <a:lnTo>
                    <a:pt x="24333" y="16459"/>
                  </a:lnTo>
                  <a:lnTo>
                    <a:pt x="24333" y="20332"/>
                  </a:lnTo>
                  <a:lnTo>
                    <a:pt x="24333" y="24307"/>
                  </a:lnTo>
                  <a:lnTo>
                    <a:pt x="23571" y="27317"/>
                  </a:lnTo>
                  <a:lnTo>
                    <a:pt x="22047" y="29349"/>
                  </a:lnTo>
                  <a:lnTo>
                    <a:pt x="20535" y="31394"/>
                  </a:lnTo>
                  <a:lnTo>
                    <a:pt x="18707" y="32410"/>
                  </a:lnTo>
                  <a:lnTo>
                    <a:pt x="16573" y="32410"/>
                  </a:lnTo>
                  <a:lnTo>
                    <a:pt x="14389" y="32410"/>
                  </a:lnTo>
                  <a:lnTo>
                    <a:pt x="12522" y="31394"/>
                  </a:lnTo>
                  <a:lnTo>
                    <a:pt x="10985" y="29375"/>
                  </a:lnTo>
                  <a:lnTo>
                    <a:pt x="9436" y="27343"/>
                  </a:lnTo>
                  <a:lnTo>
                    <a:pt x="8661" y="24358"/>
                  </a:lnTo>
                  <a:lnTo>
                    <a:pt x="8661" y="20408"/>
                  </a:lnTo>
                  <a:lnTo>
                    <a:pt x="8661" y="16484"/>
                  </a:lnTo>
                  <a:lnTo>
                    <a:pt x="9423" y="13500"/>
                  </a:lnTo>
                  <a:lnTo>
                    <a:pt x="10960" y="114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5678286" y="7383302"/>
              <a:ext cx="19050" cy="53975"/>
            </a:xfrm>
            <a:custGeom>
              <a:avLst/>
              <a:gdLst/>
              <a:ahLst/>
              <a:cxnLst/>
              <a:rect l="l" t="t" r="r" b="b"/>
              <a:pathLst>
                <a:path w="19050" h="53975">
                  <a:moveTo>
                    <a:pt x="12369" y="13766"/>
                  </a:moveTo>
                  <a:lnTo>
                    <a:pt x="12369" y="0"/>
                  </a:lnTo>
                  <a:lnTo>
                    <a:pt x="3886" y="6019"/>
                  </a:lnTo>
                  <a:lnTo>
                    <a:pt x="3886" y="13766"/>
                  </a:lnTo>
                  <a:lnTo>
                    <a:pt x="0" y="13766"/>
                  </a:lnTo>
                  <a:lnTo>
                    <a:pt x="0" y="21983"/>
                  </a:lnTo>
                  <a:lnTo>
                    <a:pt x="3886" y="21983"/>
                  </a:lnTo>
                  <a:lnTo>
                    <a:pt x="3886" y="39001"/>
                  </a:lnTo>
                  <a:lnTo>
                    <a:pt x="3886" y="43357"/>
                  </a:lnTo>
                  <a:lnTo>
                    <a:pt x="4063" y="46253"/>
                  </a:lnTo>
                  <a:lnTo>
                    <a:pt x="4406" y="47663"/>
                  </a:lnTo>
                  <a:lnTo>
                    <a:pt x="4851" y="49606"/>
                  </a:lnTo>
                  <a:lnTo>
                    <a:pt x="5714" y="51092"/>
                  </a:lnTo>
                  <a:lnTo>
                    <a:pt x="7010" y="52120"/>
                  </a:lnTo>
                  <a:lnTo>
                    <a:pt x="8305" y="53136"/>
                  </a:lnTo>
                  <a:lnTo>
                    <a:pt x="10032" y="53657"/>
                  </a:lnTo>
                  <a:lnTo>
                    <a:pt x="12191" y="53657"/>
                  </a:lnTo>
                  <a:lnTo>
                    <a:pt x="14655" y="53657"/>
                  </a:lnTo>
                  <a:lnTo>
                    <a:pt x="16865" y="53149"/>
                  </a:lnTo>
                  <a:lnTo>
                    <a:pt x="18834" y="52120"/>
                  </a:lnTo>
                  <a:lnTo>
                    <a:pt x="18097" y="44119"/>
                  </a:lnTo>
                  <a:lnTo>
                    <a:pt x="16624" y="44780"/>
                  </a:lnTo>
                  <a:lnTo>
                    <a:pt x="15506" y="45110"/>
                  </a:lnTo>
                  <a:lnTo>
                    <a:pt x="14719" y="45110"/>
                  </a:lnTo>
                  <a:lnTo>
                    <a:pt x="13665" y="45110"/>
                  </a:lnTo>
                  <a:lnTo>
                    <a:pt x="12966" y="44615"/>
                  </a:lnTo>
                  <a:lnTo>
                    <a:pt x="12623" y="43637"/>
                  </a:lnTo>
                  <a:lnTo>
                    <a:pt x="12458" y="43103"/>
                  </a:lnTo>
                  <a:lnTo>
                    <a:pt x="12369" y="41122"/>
                  </a:lnTo>
                  <a:lnTo>
                    <a:pt x="12369" y="37719"/>
                  </a:lnTo>
                  <a:lnTo>
                    <a:pt x="12369" y="21983"/>
                  </a:lnTo>
                  <a:lnTo>
                    <a:pt x="18135" y="21983"/>
                  </a:lnTo>
                  <a:lnTo>
                    <a:pt x="18135" y="13766"/>
                  </a:lnTo>
                  <a:lnTo>
                    <a:pt x="12369" y="13766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5702325" y="7425728"/>
              <a:ext cx="8890" cy="10795"/>
            </a:xfrm>
            <a:custGeom>
              <a:avLst/>
              <a:gdLst/>
              <a:ahLst/>
              <a:cxnLst/>
              <a:rect l="l" t="t" r="r" b="b"/>
              <a:pathLst>
                <a:path w="8889" h="10795">
                  <a:moveTo>
                    <a:pt x="8445" y="0"/>
                  </a:moveTo>
                  <a:lnTo>
                    <a:pt x="0" y="0"/>
                  </a:lnTo>
                  <a:lnTo>
                    <a:pt x="0" y="10312"/>
                  </a:lnTo>
                  <a:lnTo>
                    <a:pt x="8445" y="10312"/>
                  </a:lnTo>
                  <a:lnTo>
                    <a:pt x="844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5734554" y="7382972"/>
              <a:ext cx="29845" cy="54610"/>
            </a:xfrm>
            <a:custGeom>
              <a:avLst/>
              <a:gdLst/>
              <a:ahLst/>
              <a:cxnLst/>
              <a:rect l="l" t="t" r="r" b="b"/>
              <a:pathLst>
                <a:path w="29845" h="54609">
                  <a:moveTo>
                    <a:pt x="4749" y="50152"/>
                  </a:moveTo>
                  <a:lnTo>
                    <a:pt x="7378" y="52704"/>
                  </a:lnTo>
                  <a:lnTo>
                    <a:pt x="10655" y="53987"/>
                  </a:lnTo>
                  <a:lnTo>
                    <a:pt x="14566" y="53987"/>
                  </a:lnTo>
                  <a:lnTo>
                    <a:pt x="19405" y="53987"/>
                  </a:lnTo>
                  <a:lnTo>
                    <a:pt x="23139" y="52006"/>
                  </a:lnTo>
                  <a:lnTo>
                    <a:pt x="25742" y="48044"/>
                  </a:lnTo>
                  <a:lnTo>
                    <a:pt x="28346" y="44081"/>
                  </a:lnTo>
                  <a:lnTo>
                    <a:pt x="29654" y="39738"/>
                  </a:lnTo>
                  <a:lnTo>
                    <a:pt x="29654" y="35013"/>
                  </a:lnTo>
                  <a:lnTo>
                    <a:pt x="29654" y="29286"/>
                  </a:lnTo>
                  <a:lnTo>
                    <a:pt x="28117" y="24676"/>
                  </a:lnTo>
                  <a:lnTo>
                    <a:pt x="25057" y="21183"/>
                  </a:lnTo>
                  <a:lnTo>
                    <a:pt x="22631" y="18440"/>
                  </a:lnTo>
                  <a:lnTo>
                    <a:pt x="19685" y="17068"/>
                  </a:lnTo>
                  <a:lnTo>
                    <a:pt x="16205" y="17068"/>
                  </a:lnTo>
                  <a:lnTo>
                    <a:pt x="14236" y="17068"/>
                  </a:lnTo>
                  <a:lnTo>
                    <a:pt x="12306" y="17640"/>
                  </a:lnTo>
                  <a:lnTo>
                    <a:pt x="10401" y="18795"/>
                  </a:lnTo>
                  <a:lnTo>
                    <a:pt x="11772" y="9651"/>
                  </a:lnTo>
                  <a:lnTo>
                    <a:pt x="27673" y="9651"/>
                  </a:lnTo>
                  <a:lnTo>
                    <a:pt x="27673" y="0"/>
                  </a:lnTo>
                  <a:lnTo>
                    <a:pt x="5321" y="0"/>
                  </a:lnTo>
                  <a:lnTo>
                    <a:pt x="990" y="28003"/>
                  </a:lnTo>
                  <a:lnTo>
                    <a:pt x="7861" y="29222"/>
                  </a:lnTo>
                  <a:lnTo>
                    <a:pt x="9804" y="26593"/>
                  </a:lnTo>
                  <a:lnTo>
                    <a:pt x="11976" y="25285"/>
                  </a:lnTo>
                  <a:lnTo>
                    <a:pt x="14401" y="25285"/>
                  </a:lnTo>
                  <a:lnTo>
                    <a:pt x="16319" y="25285"/>
                  </a:lnTo>
                  <a:lnTo>
                    <a:pt x="17894" y="26098"/>
                  </a:lnTo>
                  <a:lnTo>
                    <a:pt x="19126" y="27711"/>
                  </a:lnTo>
                  <a:lnTo>
                    <a:pt x="20370" y="29324"/>
                  </a:lnTo>
                  <a:lnTo>
                    <a:pt x="20993" y="31813"/>
                  </a:lnTo>
                  <a:lnTo>
                    <a:pt x="20993" y="35178"/>
                  </a:lnTo>
                  <a:lnTo>
                    <a:pt x="20993" y="38747"/>
                  </a:lnTo>
                  <a:lnTo>
                    <a:pt x="20370" y="41389"/>
                  </a:lnTo>
                  <a:lnTo>
                    <a:pt x="19113" y="43116"/>
                  </a:lnTo>
                  <a:lnTo>
                    <a:pt x="17868" y="44830"/>
                  </a:lnTo>
                  <a:lnTo>
                    <a:pt x="16383" y="45694"/>
                  </a:lnTo>
                  <a:lnTo>
                    <a:pt x="14643" y="45694"/>
                  </a:lnTo>
                  <a:lnTo>
                    <a:pt x="13169" y="45694"/>
                  </a:lnTo>
                  <a:lnTo>
                    <a:pt x="11823" y="45021"/>
                  </a:lnTo>
                  <a:lnTo>
                    <a:pt x="10604" y="43675"/>
                  </a:lnTo>
                  <a:lnTo>
                    <a:pt x="9385" y="42329"/>
                  </a:lnTo>
                  <a:lnTo>
                    <a:pt x="8661" y="40487"/>
                  </a:lnTo>
                  <a:lnTo>
                    <a:pt x="8432" y="38138"/>
                  </a:lnTo>
                  <a:lnTo>
                    <a:pt x="0" y="39230"/>
                  </a:lnTo>
                  <a:lnTo>
                    <a:pt x="533" y="43954"/>
                  </a:lnTo>
                  <a:lnTo>
                    <a:pt x="2120" y="47599"/>
                  </a:lnTo>
                  <a:lnTo>
                    <a:pt x="4749" y="5015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5768125" y="7382058"/>
              <a:ext cx="29845" cy="55244"/>
            </a:xfrm>
            <a:custGeom>
              <a:avLst/>
              <a:gdLst/>
              <a:ahLst/>
              <a:cxnLst/>
              <a:rect l="l" t="t" r="r" b="b"/>
              <a:pathLst>
                <a:path w="29845" h="55245">
                  <a:moveTo>
                    <a:pt x="4686" y="50838"/>
                  </a:moveTo>
                  <a:lnTo>
                    <a:pt x="7366" y="53543"/>
                  </a:lnTo>
                  <a:lnTo>
                    <a:pt x="10642" y="54902"/>
                  </a:lnTo>
                  <a:lnTo>
                    <a:pt x="14516" y="54902"/>
                  </a:lnTo>
                  <a:lnTo>
                    <a:pt x="18554" y="54902"/>
                  </a:lnTo>
                  <a:lnTo>
                    <a:pt x="22047" y="53289"/>
                  </a:lnTo>
                  <a:lnTo>
                    <a:pt x="24968" y="50076"/>
                  </a:lnTo>
                  <a:lnTo>
                    <a:pt x="27901" y="46862"/>
                  </a:lnTo>
                  <a:lnTo>
                    <a:pt x="29362" y="42786"/>
                  </a:lnTo>
                  <a:lnTo>
                    <a:pt x="29362" y="37871"/>
                  </a:lnTo>
                  <a:lnTo>
                    <a:pt x="29362" y="34493"/>
                  </a:lnTo>
                  <a:lnTo>
                    <a:pt x="28587" y="31686"/>
                  </a:lnTo>
                  <a:lnTo>
                    <a:pt x="27025" y="29438"/>
                  </a:lnTo>
                  <a:lnTo>
                    <a:pt x="25476" y="27177"/>
                  </a:lnTo>
                  <a:lnTo>
                    <a:pt x="23469" y="25730"/>
                  </a:lnTo>
                  <a:lnTo>
                    <a:pt x="20993" y="25069"/>
                  </a:lnTo>
                  <a:lnTo>
                    <a:pt x="23126" y="23647"/>
                  </a:lnTo>
                  <a:lnTo>
                    <a:pt x="24714" y="21996"/>
                  </a:lnTo>
                  <a:lnTo>
                    <a:pt x="25781" y="20116"/>
                  </a:lnTo>
                  <a:lnTo>
                    <a:pt x="26847" y="18237"/>
                  </a:lnTo>
                  <a:lnTo>
                    <a:pt x="27381" y="16128"/>
                  </a:lnTo>
                  <a:lnTo>
                    <a:pt x="27381" y="13779"/>
                  </a:lnTo>
                  <a:lnTo>
                    <a:pt x="27381" y="10312"/>
                  </a:lnTo>
                  <a:lnTo>
                    <a:pt x="26200" y="7150"/>
                  </a:lnTo>
                  <a:lnTo>
                    <a:pt x="23837" y="4292"/>
                  </a:lnTo>
                  <a:lnTo>
                    <a:pt x="21463" y="1435"/>
                  </a:lnTo>
                  <a:lnTo>
                    <a:pt x="18275" y="0"/>
                  </a:lnTo>
                  <a:lnTo>
                    <a:pt x="14262" y="0"/>
                  </a:lnTo>
                  <a:lnTo>
                    <a:pt x="10680" y="0"/>
                  </a:lnTo>
                  <a:lnTo>
                    <a:pt x="622" y="14058"/>
                  </a:lnTo>
                  <a:lnTo>
                    <a:pt x="8445" y="15671"/>
                  </a:lnTo>
                  <a:lnTo>
                    <a:pt x="8636" y="13296"/>
                  </a:lnTo>
                  <a:lnTo>
                    <a:pt x="9258" y="11506"/>
                  </a:lnTo>
                  <a:lnTo>
                    <a:pt x="10299" y="10299"/>
                  </a:lnTo>
                  <a:lnTo>
                    <a:pt x="11341" y="9080"/>
                  </a:lnTo>
                  <a:lnTo>
                    <a:pt x="12573" y="8483"/>
                  </a:lnTo>
                  <a:lnTo>
                    <a:pt x="14008" y="8483"/>
                  </a:lnTo>
                  <a:lnTo>
                    <a:pt x="15430" y="8483"/>
                  </a:lnTo>
                  <a:lnTo>
                    <a:pt x="16598" y="9004"/>
                  </a:lnTo>
                  <a:lnTo>
                    <a:pt x="17500" y="10058"/>
                  </a:lnTo>
                  <a:lnTo>
                    <a:pt x="18415" y="11099"/>
                  </a:lnTo>
                  <a:lnTo>
                    <a:pt x="18859" y="12547"/>
                  </a:lnTo>
                  <a:lnTo>
                    <a:pt x="18859" y="14401"/>
                  </a:lnTo>
                  <a:lnTo>
                    <a:pt x="18859" y="16624"/>
                  </a:lnTo>
                  <a:lnTo>
                    <a:pt x="18237" y="18351"/>
                  </a:lnTo>
                  <a:lnTo>
                    <a:pt x="16979" y="19570"/>
                  </a:lnTo>
                  <a:lnTo>
                    <a:pt x="15709" y="20789"/>
                  </a:lnTo>
                  <a:lnTo>
                    <a:pt x="13970" y="21374"/>
                  </a:lnTo>
                  <a:lnTo>
                    <a:pt x="11785" y="21323"/>
                  </a:lnTo>
                  <a:lnTo>
                    <a:pt x="10858" y="29730"/>
                  </a:lnTo>
                  <a:lnTo>
                    <a:pt x="12357" y="29209"/>
                  </a:lnTo>
                  <a:lnTo>
                    <a:pt x="13652" y="28955"/>
                  </a:lnTo>
                  <a:lnTo>
                    <a:pt x="14732" y="28955"/>
                  </a:lnTo>
                  <a:lnTo>
                    <a:pt x="16383" y="28955"/>
                  </a:lnTo>
                  <a:lnTo>
                    <a:pt x="17780" y="29705"/>
                  </a:lnTo>
                  <a:lnTo>
                    <a:pt x="18935" y="31191"/>
                  </a:lnTo>
                  <a:lnTo>
                    <a:pt x="20078" y="32689"/>
                  </a:lnTo>
                  <a:lnTo>
                    <a:pt x="20662" y="34747"/>
                  </a:lnTo>
                  <a:lnTo>
                    <a:pt x="20662" y="37363"/>
                  </a:lnTo>
                  <a:lnTo>
                    <a:pt x="20662" y="40170"/>
                  </a:lnTo>
                  <a:lnTo>
                    <a:pt x="20066" y="42379"/>
                  </a:lnTo>
                  <a:lnTo>
                    <a:pt x="18859" y="43967"/>
                  </a:lnTo>
                  <a:lnTo>
                    <a:pt x="17653" y="45554"/>
                  </a:lnTo>
                  <a:lnTo>
                    <a:pt x="16179" y="46354"/>
                  </a:lnTo>
                  <a:lnTo>
                    <a:pt x="14439" y="46354"/>
                  </a:lnTo>
                  <a:lnTo>
                    <a:pt x="12852" y="46354"/>
                  </a:lnTo>
                  <a:lnTo>
                    <a:pt x="11455" y="45681"/>
                  </a:lnTo>
                  <a:lnTo>
                    <a:pt x="10287" y="44348"/>
                  </a:lnTo>
                  <a:lnTo>
                    <a:pt x="9105" y="43002"/>
                  </a:lnTo>
                  <a:lnTo>
                    <a:pt x="8407" y="41071"/>
                  </a:lnTo>
                  <a:lnTo>
                    <a:pt x="8191" y="38531"/>
                  </a:lnTo>
                  <a:lnTo>
                    <a:pt x="0" y="39750"/>
                  </a:lnTo>
                  <a:lnTo>
                    <a:pt x="444" y="44437"/>
                  </a:lnTo>
                  <a:lnTo>
                    <a:pt x="2006" y="48132"/>
                  </a:lnTo>
                  <a:lnTo>
                    <a:pt x="4686" y="5083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228" name="object 2228"/>
          <p:cNvGraphicFramePr>
            <a:graphicFrameLocks noGrp="1"/>
          </p:cNvGraphicFramePr>
          <p:nvPr/>
        </p:nvGraphicFramePr>
        <p:xfrm>
          <a:off x="1902656" y="5654022"/>
          <a:ext cx="3995416" cy="26976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7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25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8267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600" spc="-5" dirty="0">
                          <a:latin typeface="Arial Narrow"/>
                          <a:cs typeface="Arial Narrow"/>
                        </a:rPr>
                        <a:t>Description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%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600" spc="-5" dirty="0">
                          <a:latin typeface="Arial Narrow"/>
                          <a:cs typeface="Arial Narrow"/>
                        </a:rPr>
                        <a:t>sq.</a:t>
                      </a:r>
                      <a:r>
                        <a:rPr sz="6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10" dirty="0">
                          <a:latin typeface="Arial Narrow"/>
                          <a:cs typeface="Arial Narrow"/>
                        </a:rPr>
                        <a:t>m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27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Nett </a:t>
                      </a:r>
                      <a:r>
                        <a:rPr sz="600" b="1" spc="-10" dirty="0">
                          <a:latin typeface="Arial Narrow"/>
                          <a:cs typeface="Arial Narrow"/>
                        </a:rPr>
                        <a:t>Lettable </a:t>
                      </a:r>
                      <a:r>
                        <a:rPr sz="600" b="1" spc="-5" dirty="0">
                          <a:latin typeface="Arial Narrow"/>
                          <a:cs typeface="Arial Narrow"/>
                        </a:rPr>
                        <a:t>(offices, </a:t>
                      </a:r>
                      <a:r>
                        <a:rPr sz="600" b="1" spc="-10" dirty="0">
                          <a:latin typeface="Arial Narrow"/>
                          <a:cs typeface="Arial Narrow"/>
                        </a:rPr>
                        <a:t>Labs </a:t>
                      </a:r>
                      <a:r>
                        <a:rPr sz="600" b="1" spc="-5" dirty="0">
                          <a:latin typeface="Arial Narrow"/>
                          <a:cs typeface="Arial Narrow"/>
                        </a:rPr>
                        <a:t>&amp;</a:t>
                      </a:r>
                      <a:r>
                        <a:rPr sz="600" b="1" spc="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b="1" spc="-5" dirty="0">
                          <a:latin typeface="Arial Narrow"/>
                          <a:cs typeface="Arial Narrow"/>
                        </a:rPr>
                        <a:t>Workshops)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ts val="680"/>
                        </a:lnSpc>
                        <a:spcBef>
                          <a:spcPts val="225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60.7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857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ts val="680"/>
                        </a:lnSpc>
                        <a:spcBef>
                          <a:spcPts val="225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1798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857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 cap="flat" cmpd="sng" algn="ctr">
                      <a:solidFill>
                        <a:srgbClr val="8A8A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EC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7630">
                        <a:lnSpc>
                          <a:spcPts val="660"/>
                        </a:lnSpc>
                        <a:spcBef>
                          <a:spcPts val="250"/>
                        </a:spcBef>
                      </a:pPr>
                      <a:r>
                        <a:rPr sz="600" b="1" spc="-10" dirty="0">
                          <a:latin typeface="Arial Narrow"/>
                          <a:cs typeface="Arial Narrow"/>
                        </a:rPr>
                        <a:t>Breakdown </a:t>
                      </a:r>
                      <a:r>
                        <a:rPr sz="600" b="1" spc="-5" dirty="0">
                          <a:latin typeface="Arial Narrow"/>
                          <a:cs typeface="Arial Narrow"/>
                        </a:rPr>
                        <a:t>Lettable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175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266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spc="-5" dirty="0">
                          <a:latin typeface="Arial Narrow"/>
                          <a:cs typeface="Arial Narrow"/>
                        </a:rPr>
                        <a:t>Reception / </a:t>
                      </a:r>
                      <a:r>
                        <a:rPr sz="600" spc="-20" dirty="0">
                          <a:latin typeface="Arial Narrow"/>
                          <a:cs typeface="Arial Narrow"/>
                        </a:rPr>
                        <a:t>Town </a:t>
                      </a:r>
                      <a:r>
                        <a:rPr sz="600" spc="-10" dirty="0">
                          <a:latin typeface="Arial Narrow"/>
                          <a:cs typeface="Arial Narrow"/>
                        </a:rPr>
                        <a:t>hall </a:t>
                      </a:r>
                      <a:r>
                        <a:rPr sz="600" spc="-5" dirty="0">
                          <a:latin typeface="Arial Narrow"/>
                          <a:cs typeface="Arial Narrow"/>
                        </a:rPr>
                        <a:t>(post</a:t>
                      </a:r>
                      <a:r>
                        <a:rPr sz="600" spc="-5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10" dirty="0">
                          <a:latin typeface="Arial Narrow"/>
                          <a:cs typeface="Arial Narrow"/>
                        </a:rPr>
                        <a:t>included)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90"/>
                        </a:lnSpc>
                        <a:spcBef>
                          <a:spcPts val="225"/>
                        </a:spcBef>
                      </a:pPr>
                      <a:r>
                        <a:rPr sz="600" spc="-5" dirty="0">
                          <a:latin typeface="Arial Narrow"/>
                          <a:cs typeface="Arial Narrow"/>
                        </a:rPr>
                        <a:t>3.7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857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ts val="690"/>
                        </a:lnSpc>
                        <a:spcBef>
                          <a:spcPts val="225"/>
                        </a:spcBef>
                      </a:pPr>
                      <a:r>
                        <a:rPr sz="600" spc="-5" dirty="0">
                          <a:latin typeface="Arial Narrow"/>
                          <a:cs typeface="Arial Narrow"/>
                        </a:rPr>
                        <a:t>111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857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rowSpan="1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60"/>
                        </a:lnSpc>
                        <a:spcBef>
                          <a:spcPts val="260"/>
                        </a:spcBef>
                      </a:pPr>
                      <a:r>
                        <a:rPr sz="600" b="1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Type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635"/>
                        </a:lnSpc>
                        <a:spcBef>
                          <a:spcPts val="285"/>
                        </a:spcBef>
                      </a:pPr>
                      <a:r>
                        <a:rPr sz="600" b="1" spc="-10" dirty="0">
                          <a:latin typeface="Arial Narrow"/>
                          <a:cs typeface="Arial Narrow"/>
                        </a:rPr>
                        <a:t>Quantity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619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268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600" spc="-5" dirty="0">
                          <a:latin typeface="Arial Narrow"/>
                          <a:cs typeface="Arial Narrow"/>
                        </a:rPr>
                        <a:t>Café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90"/>
                        </a:lnSpc>
                        <a:spcBef>
                          <a:spcPts val="220"/>
                        </a:spcBef>
                      </a:pPr>
                      <a:r>
                        <a:rPr sz="600" spc="-5" dirty="0">
                          <a:latin typeface="Arial Narrow"/>
                          <a:cs typeface="Arial Narrow"/>
                        </a:rPr>
                        <a:t>3.4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794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ts val="690"/>
                        </a:lnSpc>
                        <a:spcBef>
                          <a:spcPts val="220"/>
                        </a:spcBef>
                      </a:pPr>
                      <a:r>
                        <a:rPr sz="600" spc="-5" dirty="0">
                          <a:latin typeface="Arial Narrow"/>
                          <a:cs typeface="Arial Narrow"/>
                        </a:rPr>
                        <a:t>103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794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60"/>
                        </a:lnSpc>
                        <a:spcBef>
                          <a:spcPts val="250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2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Person</a:t>
                      </a:r>
                      <a:r>
                        <a:rPr sz="600" spc="-2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Suite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175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635"/>
                        </a:lnSpc>
                        <a:spcBef>
                          <a:spcPts val="275"/>
                        </a:spcBef>
                      </a:pPr>
                      <a:r>
                        <a:rPr sz="600" spc="-10" dirty="0">
                          <a:latin typeface="Arial Narrow"/>
                          <a:cs typeface="Arial Narrow"/>
                        </a:rPr>
                        <a:t>11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267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600" spc="-10" dirty="0">
                          <a:latin typeface="Arial Narrow"/>
                          <a:cs typeface="Arial Narrow"/>
                        </a:rPr>
                        <a:t>Meeting Rooms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80"/>
                        </a:lnSpc>
                        <a:spcBef>
                          <a:spcPts val="225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4.6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857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ts val="680"/>
                        </a:lnSpc>
                        <a:spcBef>
                          <a:spcPts val="225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136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857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60"/>
                        </a:lnSpc>
                        <a:spcBef>
                          <a:spcPts val="250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3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Person</a:t>
                      </a:r>
                      <a:r>
                        <a:rPr sz="600" spc="-2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Suite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175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635"/>
                        </a:lnSpc>
                        <a:spcBef>
                          <a:spcPts val="275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8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8268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600" spc="-5" dirty="0">
                          <a:latin typeface="Arial Narrow"/>
                          <a:cs typeface="Arial Narrow"/>
                        </a:rPr>
                        <a:t>Staff </a:t>
                      </a:r>
                      <a:r>
                        <a:rPr sz="600" spc="-10" dirty="0">
                          <a:latin typeface="Arial Narrow"/>
                          <a:cs typeface="Arial Narrow"/>
                        </a:rPr>
                        <a:t>Office </a:t>
                      </a:r>
                      <a:r>
                        <a:rPr sz="600" spc="-5" dirty="0">
                          <a:latin typeface="Arial Narrow"/>
                          <a:cs typeface="Arial Narrow"/>
                        </a:rPr>
                        <a:t>/ </a:t>
                      </a:r>
                      <a:r>
                        <a:rPr sz="600" spc="-10" dirty="0">
                          <a:latin typeface="Arial Narrow"/>
                          <a:cs typeface="Arial Narrow"/>
                        </a:rPr>
                        <a:t>Management suite incl </a:t>
                      </a:r>
                      <a:r>
                        <a:rPr sz="600" spc="-5" dirty="0">
                          <a:latin typeface="Arial Narrow"/>
                          <a:cs typeface="Arial Narrow"/>
                        </a:rPr>
                        <a:t>Directors</a:t>
                      </a:r>
                      <a:r>
                        <a:rPr sz="600" spc="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5" dirty="0">
                          <a:latin typeface="Arial Narrow"/>
                          <a:cs typeface="Arial Narrow"/>
                        </a:rPr>
                        <a:t>office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80"/>
                        </a:lnSpc>
                        <a:spcBef>
                          <a:spcPts val="225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1.0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857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ts val="680"/>
                        </a:lnSpc>
                        <a:spcBef>
                          <a:spcPts val="225"/>
                        </a:spcBef>
                      </a:pP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29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857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55"/>
                        </a:lnSpc>
                        <a:spcBef>
                          <a:spcPts val="250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4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Person</a:t>
                      </a:r>
                      <a:r>
                        <a:rPr sz="600" spc="-2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Suite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175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635"/>
                        </a:lnSpc>
                        <a:spcBef>
                          <a:spcPts val="275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6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267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spc="-5" dirty="0">
                          <a:latin typeface="Arial Narrow"/>
                          <a:cs typeface="Arial Narrow"/>
                        </a:rPr>
                        <a:t>Café</a:t>
                      </a:r>
                      <a:r>
                        <a:rPr sz="600" spc="-10" dirty="0">
                          <a:latin typeface="Arial Narrow"/>
                          <a:cs typeface="Arial Narrow"/>
                        </a:rPr>
                        <a:t> Kitchen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1.0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50"/>
                        </a:lnSpc>
                        <a:spcBef>
                          <a:spcPts val="260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5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Person</a:t>
                      </a:r>
                      <a:r>
                        <a:rPr sz="600" spc="-2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Suite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625"/>
                        </a:lnSpc>
                        <a:spcBef>
                          <a:spcPts val="284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6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6194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9269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Nett </a:t>
                      </a:r>
                      <a:r>
                        <a:rPr sz="600" b="1" spc="-10" dirty="0">
                          <a:latin typeface="Arial Narrow"/>
                          <a:cs typeface="Arial Narrow"/>
                        </a:rPr>
                        <a:t>Internal Area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ts val="690"/>
                        </a:lnSpc>
                        <a:spcBef>
                          <a:spcPts val="229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74.5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ts val="690"/>
                        </a:lnSpc>
                        <a:spcBef>
                          <a:spcPts val="229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2221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55"/>
                        </a:lnSpc>
                        <a:spcBef>
                          <a:spcPts val="260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6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Person</a:t>
                      </a:r>
                      <a:r>
                        <a:rPr sz="600" spc="-2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Suite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635"/>
                        </a:lnSpc>
                        <a:spcBef>
                          <a:spcPts val="284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9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6194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8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55"/>
                        </a:lnSpc>
                        <a:spcBef>
                          <a:spcPts val="250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7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Person</a:t>
                      </a:r>
                      <a:r>
                        <a:rPr sz="600" spc="-2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Suite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175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635"/>
                        </a:lnSpc>
                        <a:spcBef>
                          <a:spcPts val="275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1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267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600" spc="-1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WC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4.0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120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55"/>
                        </a:lnSpc>
                        <a:spcBef>
                          <a:spcPts val="250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8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Person</a:t>
                      </a:r>
                      <a:r>
                        <a:rPr sz="600" spc="-2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Suite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175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635"/>
                        </a:lnSpc>
                        <a:spcBef>
                          <a:spcPts val="275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9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8268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Circulation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14.2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422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50"/>
                        </a:lnSpc>
                        <a:spcBef>
                          <a:spcPts val="260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9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Person</a:t>
                      </a:r>
                      <a:r>
                        <a:rPr sz="600" spc="-2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Suite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625"/>
                        </a:lnSpc>
                        <a:spcBef>
                          <a:spcPts val="284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3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6194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8267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Showers </a:t>
                      </a: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and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lockers incl</a:t>
                      </a:r>
                      <a:r>
                        <a:rPr sz="600" spc="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drying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1.2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28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50"/>
                        </a:lnSpc>
                        <a:spcBef>
                          <a:spcPts val="260"/>
                        </a:spcBef>
                      </a:pP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13 Person </a:t>
                      </a: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Suite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625"/>
                        </a:lnSpc>
                        <a:spcBef>
                          <a:spcPts val="284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0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6194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927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Bin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store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80"/>
                        </a:lnSpc>
                        <a:spcBef>
                          <a:spcPts val="235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0.0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84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680"/>
                        </a:lnSpc>
                        <a:spcBef>
                          <a:spcPts val="235"/>
                        </a:spcBef>
                      </a:pP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15</a:t>
                      </a:r>
                      <a:r>
                        <a:rPr sz="600" spc="-2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(external)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84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635"/>
                        </a:lnSpc>
                        <a:spcBef>
                          <a:spcPts val="285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tot.</a:t>
                      </a:r>
                      <a:r>
                        <a:rPr sz="600" b="1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b="1" spc="-10" dirty="0">
                          <a:latin typeface="Arial Narrow"/>
                          <a:cs typeface="Arial Narrow"/>
                        </a:rPr>
                        <a:t>53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619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8267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Bike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store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698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0.0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r>
                        <a:rPr sz="600" spc="-2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(external)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8267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Storage Rooms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0.5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14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50"/>
                        </a:lnSpc>
                        <a:spcBef>
                          <a:spcPts val="260"/>
                        </a:spcBef>
                      </a:pP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Meeting</a:t>
                      </a:r>
                      <a:r>
                        <a:rPr sz="600" spc="-1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room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625"/>
                        </a:lnSpc>
                        <a:spcBef>
                          <a:spcPts val="280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1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556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8268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b="1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Common Areas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b="1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20.2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584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50"/>
                        </a:lnSpc>
                        <a:spcBef>
                          <a:spcPts val="260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Breakout</a:t>
                      </a:r>
                      <a:r>
                        <a:rPr sz="600" spc="-1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space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625"/>
                        </a:lnSpc>
                        <a:spcBef>
                          <a:spcPts val="280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3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556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82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50"/>
                        </a:lnSpc>
                        <a:spcBef>
                          <a:spcPts val="260"/>
                        </a:spcBef>
                      </a:pPr>
                      <a:r>
                        <a:rPr sz="600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Tea station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625"/>
                        </a:lnSpc>
                        <a:spcBef>
                          <a:spcPts val="284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3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6194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927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Internal partitions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ts val="680"/>
                        </a:lnSpc>
                        <a:spcBef>
                          <a:spcPts val="235"/>
                        </a:spcBef>
                      </a:pPr>
                      <a:r>
                        <a:rPr sz="600" b="1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5.9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84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45454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ts val="680"/>
                        </a:lnSpc>
                        <a:spcBef>
                          <a:spcPts val="235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175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84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655"/>
                        </a:lnSpc>
                        <a:spcBef>
                          <a:spcPts val="260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Kitchenette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30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635"/>
                        </a:lnSpc>
                        <a:spcBef>
                          <a:spcPts val="284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1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6194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82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454545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8267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b="1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Gross </a:t>
                      </a:r>
                      <a:r>
                        <a:rPr sz="600" b="1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Internal </a:t>
                      </a:r>
                      <a:r>
                        <a:rPr sz="600" b="1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Floor </a:t>
                      </a:r>
                      <a:r>
                        <a:rPr sz="600" b="1" spc="-10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area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762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5255">
                        <a:lnSpc>
                          <a:spcPts val="680"/>
                        </a:lnSpc>
                        <a:spcBef>
                          <a:spcPts val="225"/>
                        </a:spcBef>
                      </a:pPr>
                      <a:r>
                        <a:rPr sz="600" b="1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100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857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ts val="680"/>
                        </a:lnSpc>
                        <a:spcBef>
                          <a:spcPts val="229"/>
                        </a:spcBef>
                      </a:pPr>
                      <a:r>
                        <a:rPr sz="600" spc="-5" dirty="0">
                          <a:solidFill>
                            <a:srgbClr val="454545"/>
                          </a:solidFill>
                          <a:latin typeface="Arial Narrow"/>
                          <a:cs typeface="Arial Narrow"/>
                        </a:rPr>
                        <a:t>2980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9209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175">
                      <a:solidFill>
                        <a:srgbClr val="8A8A8A"/>
                      </a:solidFill>
                      <a:prstDash val="solid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2229" name="object 2229"/>
          <p:cNvSpPr/>
          <p:nvPr/>
        </p:nvSpPr>
        <p:spPr>
          <a:xfrm>
            <a:off x="1906534" y="4716853"/>
            <a:ext cx="1484511" cy="574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230" name="object 2230"/>
          <p:cNvGraphicFramePr>
            <a:graphicFrameLocks noGrp="1"/>
          </p:cNvGraphicFramePr>
          <p:nvPr/>
        </p:nvGraphicFramePr>
        <p:xfrm>
          <a:off x="1899650" y="4670414"/>
          <a:ext cx="2383788" cy="7293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302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600" b="1" spc="-10" dirty="0">
                          <a:latin typeface="Arial Narrow"/>
                          <a:cs typeface="Arial Narrow"/>
                        </a:rPr>
                        <a:t>Plant </a:t>
                      </a:r>
                      <a:r>
                        <a:rPr sz="600" b="1" spc="-5" dirty="0">
                          <a:latin typeface="Arial Narrow"/>
                          <a:cs typeface="Arial Narrow"/>
                        </a:rPr>
                        <a:t>/ </a:t>
                      </a:r>
                      <a:r>
                        <a:rPr sz="600" b="1" spc="-10" dirty="0">
                          <a:latin typeface="Arial Narrow"/>
                          <a:cs typeface="Arial Narrow"/>
                        </a:rPr>
                        <a:t>Switch </a:t>
                      </a:r>
                      <a:r>
                        <a:rPr sz="600" b="1" spc="-5" dirty="0">
                          <a:latin typeface="Arial Narrow"/>
                          <a:cs typeface="Arial Narrow"/>
                        </a:rPr>
                        <a:t>/ Comms </a:t>
                      </a:r>
                      <a:r>
                        <a:rPr sz="600" b="1" spc="-10" dirty="0">
                          <a:latin typeface="Arial Narrow"/>
                          <a:cs typeface="Arial Narrow"/>
                        </a:rPr>
                        <a:t>excluded </a:t>
                      </a:r>
                      <a:r>
                        <a:rPr sz="600" b="1" spc="-5" dirty="0">
                          <a:latin typeface="Arial Narrow"/>
                          <a:cs typeface="Arial Narrow"/>
                        </a:rPr>
                        <a:t>from</a:t>
                      </a:r>
                      <a:r>
                        <a:rPr sz="600" b="1" spc="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b="1" spc="-5" dirty="0">
                          <a:latin typeface="Arial Narrow"/>
                          <a:cs typeface="Arial Narrow"/>
                        </a:rPr>
                        <a:t>calculations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5400" marB="0"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3175">
                      <a:solidFill>
                        <a:srgbClr val="8A8A8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268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Arial Narrow"/>
                          <a:cs typeface="Arial Narrow"/>
                        </a:rPr>
                        <a:t>Description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54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600" dirty="0">
                          <a:latin typeface="Arial Narrow"/>
                          <a:cs typeface="Arial Narrow"/>
                        </a:rPr>
                        <a:t>%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54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600" spc="-5" dirty="0">
                          <a:latin typeface="Arial Narrow"/>
                          <a:cs typeface="Arial Narrow"/>
                        </a:rPr>
                        <a:t>sq.</a:t>
                      </a:r>
                      <a:r>
                        <a:rPr sz="6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spc="-10" dirty="0">
                          <a:latin typeface="Arial Narrow"/>
                          <a:cs typeface="Arial Narrow"/>
                        </a:rPr>
                        <a:t>m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54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E4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267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Gross </a:t>
                      </a:r>
                      <a:r>
                        <a:rPr sz="600" b="1" spc="-10" dirty="0">
                          <a:latin typeface="Arial Narrow"/>
                          <a:cs typeface="Arial Narrow"/>
                        </a:rPr>
                        <a:t>Internal </a:t>
                      </a:r>
                      <a:r>
                        <a:rPr sz="600" b="1" spc="-5" dirty="0">
                          <a:latin typeface="Arial Narrow"/>
                          <a:cs typeface="Arial Narrow"/>
                        </a:rPr>
                        <a:t>Floor </a:t>
                      </a:r>
                      <a:r>
                        <a:rPr sz="600" b="1" spc="-10" dirty="0">
                          <a:latin typeface="Arial Narrow"/>
                          <a:cs typeface="Arial Narrow"/>
                        </a:rPr>
                        <a:t>Area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81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695"/>
                        </a:lnSpc>
                        <a:spcBef>
                          <a:spcPts val="210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100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667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ts val="695"/>
                        </a:lnSpc>
                        <a:spcBef>
                          <a:spcPts val="215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2980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7305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68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Nett</a:t>
                      </a:r>
                      <a:r>
                        <a:rPr sz="600" b="1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600" b="1" spc="-5" dirty="0">
                          <a:latin typeface="Arial Narrow"/>
                          <a:cs typeface="Arial Narrow"/>
                        </a:rPr>
                        <a:t>Area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81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695"/>
                        </a:lnSpc>
                        <a:spcBef>
                          <a:spcPts val="210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74.5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667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ts val="695"/>
                        </a:lnSpc>
                        <a:spcBef>
                          <a:spcPts val="210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2221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667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267"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Nett </a:t>
                      </a:r>
                      <a:r>
                        <a:rPr sz="600" b="1" spc="-10" dirty="0">
                          <a:latin typeface="Arial Narrow"/>
                          <a:cs typeface="Arial Narrow"/>
                        </a:rPr>
                        <a:t>lettable Area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381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690"/>
                        </a:lnSpc>
                        <a:spcBef>
                          <a:spcPts val="220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60.7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794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ts val="690"/>
                        </a:lnSpc>
                        <a:spcBef>
                          <a:spcPts val="220"/>
                        </a:spcBef>
                      </a:pPr>
                      <a:r>
                        <a:rPr sz="600" b="1" spc="-5" dirty="0">
                          <a:latin typeface="Arial Narrow"/>
                          <a:cs typeface="Arial Narrow"/>
                        </a:rPr>
                        <a:t>1798</a:t>
                      </a:r>
                      <a:endParaRPr sz="600">
                        <a:latin typeface="Arial Narrow"/>
                        <a:cs typeface="Arial Narrow"/>
                      </a:endParaRPr>
                    </a:p>
                  </a:txBody>
                  <a:tcPr marL="0" marR="0" marT="27940" marB="0">
                    <a:lnL w="3175">
                      <a:solidFill>
                        <a:srgbClr val="8A8A8A"/>
                      </a:solidFill>
                      <a:prstDash val="solid"/>
                    </a:lnL>
                    <a:lnR w="3175">
                      <a:solidFill>
                        <a:srgbClr val="8A8A8A"/>
                      </a:solidFill>
                      <a:prstDash val="solid"/>
                    </a:lnR>
                    <a:lnT w="3175">
                      <a:solidFill>
                        <a:srgbClr val="8A8A8A"/>
                      </a:solidFill>
                      <a:prstDash val="solid"/>
                    </a:lnT>
                    <a:lnB w="3175">
                      <a:solidFill>
                        <a:srgbClr val="8A8A8A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231" name="object 2231"/>
          <p:cNvGrpSpPr/>
          <p:nvPr/>
        </p:nvGrpSpPr>
        <p:grpSpPr>
          <a:xfrm>
            <a:off x="457194" y="10012515"/>
            <a:ext cx="3103245" cy="222885"/>
            <a:chOff x="457194" y="10012515"/>
            <a:chExt cx="3103245" cy="222885"/>
          </a:xfrm>
        </p:grpSpPr>
        <p:sp>
          <p:nvSpPr>
            <p:cNvPr id="2232" name="object 2232"/>
            <p:cNvSpPr/>
            <p:nvPr/>
          </p:nvSpPr>
          <p:spPr>
            <a:xfrm>
              <a:off x="457194" y="10057271"/>
              <a:ext cx="193179" cy="129832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672856" y="10057268"/>
              <a:ext cx="390020" cy="133264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1089787" y="10012515"/>
              <a:ext cx="97790" cy="174625"/>
            </a:xfrm>
            <a:custGeom>
              <a:avLst/>
              <a:gdLst/>
              <a:ahLst/>
              <a:cxnLst/>
              <a:rect l="l" t="t" r="r" b="b"/>
              <a:pathLst>
                <a:path w="9779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97790" h="174625">
                  <a:moveTo>
                    <a:pt x="97548" y="0"/>
                  </a:moveTo>
                  <a:lnTo>
                    <a:pt x="62826" y="0"/>
                  </a:lnTo>
                  <a:lnTo>
                    <a:pt x="62826" y="174586"/>
                  </a:lnTo>
                  <a:lnTo>
                    <a:pt x="97548" y="174586"/>
                  </a:lnTo>
                  <a:lnTo>
                    <a:pt x="97548" y="0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5" name="object 2235"/>
            <p:cNvSpPr/>
            <p:nvPr/>
          </p:nvSpPr>
          <p:spPr>
            <a:xfrm>
              <a:off x="1210569" y="10057263"/>
              <a:ext cx="130822" cy="133032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1363643" y="10060691"/>
              <a:ext cx="118605" cy="129590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7" name="object 2237"/>
            <p:cNvSpPr/>
            <p:nvPr/>
          </p:nvSpPr>
          <p:spPr>
            <a:xfrm>
              <a:off x="1504736" y="10057266"/>
              <a:ext cx="125437" cy="177533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1657315" y="10012516"/>
              <a:ext cx="118592" cy="174586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2023369" y="10060691"/>
              <a:ext cx="118592" cy="129590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1802808" y="10057271"/>
              <a:ext cx="193179" cy="129832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2167890" y="10012515"/>
              <a:ext cx="175260" cy="174625"/>
            </a:xfrm>
            <a:custGeom>
              <a:avLst/>
              <a:gdLst/>
              <a:ahLst/>
              <a:cxnLst/>
              <a:rect l="l" t="t" r="r" b="b"/>
              <a:pathLst>
                <a:path w="17526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175260" h="174625">
                  <a:moveTo>
                    <a:pt x="174828" y="48183"/>
                  </a:moveTo>
                  <a:lnTo>
                    <a:pt x="140347" y="48183"/>
                  </a:lnTo>
                  <a:lnTo>
                    <a:pt x="113703" y="134493"/>
                  </a:lnTo>
                  <a:lnTo>
                    <a:pt x="113195" y="134493"/>
                  </a:lnTo>
                  <a:lnTo>
                    <a:pt x="86537" y="48183"/>
                  </a:lnTo>
                  <a:lnTo>
                    <a:pt x="50114" y="48183"/>
                  </a:lnTo>
                  <a:lnTo>
                    <a:pt x="93395" y="174599"/>
                  </a:lnTo>
                  <a:lnTo>
                    <a:pt x="132029" y="174599"/>
                  </a:lnTo>
                  <a:lnTo>
                    <a:pt x="174828" y="48183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2357386" y="10012515"/>
              <a:ext cx="1202823" cy="178019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43" name="object 224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pic>
        <p:nvPicPr>
          <p:cNvPr id="2246" name="Video 2245">
            <a:hlinkClick r:id="" action="ppaction://media"/>
            <a:extLst>
              <a:ext uri="{FF2B5EF4-FFF2-40B4-BE49-F238E27FC236}">
                <a16:creationId xmlns:a16="http://schemas.microsoft.com/office/drawing/2014/main" id="{48071221-BF23-4FA9-8F73-78F2EDCD8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14"/>
    </mc:Choice>
    <mc:Fallback>
      <p:transition spd="slow" advTm="4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4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0619" cy="10692130"/>
          </a:xfrm>
          <a:custGeom>
            <a:avLst/>
            <a:gdLst/>
            <a:ahLst/>
            <a:cxnLst/>
            <a:rect l="l" t="t" r="r" b="b"/>
            <a:pathLst>
              <a:path w="15120619" h="10692130">
                <a:moveTo>
                  <a:pt x="15119997" y="0"/>
                </a:moveTo>
                <a:lnTo>
                  <a:pt x="0" y="0"/>
                </a:lnTo>
                <a:lnTo>
                  <a:pt x="0" y="10692003"/>
                </a:lnTo>
                <a:lnTo>
                  <a:pt x="15119997" y="10692003"/>
                </a:lnTo>
                <a:lnTo>
                  <a:pt x="15119997" y="0"/>
                </a:lnTo>
                <a:close/>
              </a:path>
            </a:pathLst>
          </a:custGeom>
          <a:solidFill>
            <a:srgbClr val="4845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39995" y="10008003"/>
            <a:ext cx="3103245" cy="222885"/>
            <a:chOff x="539995" y="10008003"/>
            <a:chExt cx="3103245" cy="222885"/>
          </a:xfrm>
        </p:grpSpPr>
        <p:sp>
          <p:nvSpPr>
            <p:cNvPr id="4" name="object 4"/>
            <p:cNvSpPr/>
            <p:nvPr/>
          </p:nvSpPr>
          <p:spPr>
            <a:xfrm>
              <a:off x="539995" y="10052757"/>
              <a:ext cx="193179" cy="1298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5656" y="10052755"/>
              <a:ext cx="390020" cy="1332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72578" y="10008006"/>
              <a:ext cx="97790" cy="174625"/>
            </a:xfrm>
            <a:custGeom>
              <a:avLst/>
              <a:gdLst/>
              <a:ahLst/>
              <a:cxnLst/>
              <a:rect l="l" t="t" r="r" b="b"/>
              <a:pathLst>
                <a:path w="9779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97790" h="174625">
                  <a:moveTo>
                    <a:pt x="97561" y="0"/>
                  </a:moveTo>
                  <a:lnTo>
                    <a:pt x="62839" y="0"/>
                  </a:lnTo>
                  <a:lnTo>
                    <a:pt x="62839" y="174586"/>
                  </a:lnTo>
                  <a:lnTo>
                    <a:pt x="97561" y="174586"/>
                  </a:lnTo>
                  <a:lnTo>
                    <a:pt x="975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93369" y="10052750"/>
              <a:ext cx="130822" cy="1330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46443" y="10056179"/>
              <a:ext cx="118605" cy="12959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87536" y="10052752"/>
              <a:ext cx="125437" cy="1775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0115" y="10008003"/>
              <a:ext cx="118592" cy="17458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85608" y="10052757"/>
              <a:ext cx="193179" cy="12983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06170" y="10056179"/>
              <a:ext cx="118592" cy="12959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50681" y="10008006"/>
              <a:ext cx="175260" cy="174625"/>
            </a:xfrm>
            <a:custGeom>
              <a:avLst/>
              <a:gdLst/>
              <a:ahLst/>
              <a:cxnLst/>
              <a:rect l="l" t="t" r="r" b="b"/>
              <a:pathLst>
                <a:path w="17526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175260" h="174625">
                  <a:moveTo>
                    <a:pt x="174840" y="48183"/>
                  </a:moveTo>
                  <a:lnTo>
                    <a:pt x="140360" y="48183"/>
                  </a:lnTo>
                  <a:lnTo>
                    <a:pt x="113715" y="134493"/>
                  </a:lnTo>
                  <a:lnTo>
                    <a:pt x="113207" y="134493"/>
                  </a:lnTo>
                  <a:lnTo>
                    <a:pt x="86550" y="48183"/>
                  </a:lnTo>
                  <a:lnTo>
                    <a:pt x="50126" y="48183"/>
                  </a:lnTo>
                  <a:lnTo>
                    <a:pt x="93408" y="174599"/>
                  </a:lnTo>
                  <a:lnTo>
                    <a:pt x="132041" y="174599"/>
                  </a:lnTo>
                  <a:lnTo>
                    <a:pt x="174840" y="481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40190" y="10008003"/>
              <a:ext cx="1202819" cy="1780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Video 16">
            <a:hlinkClick r:id="" action="ppaction://media"/>
            <a:extLst>
              <a:ext uri="{FF2B5EF4-FFF2-40B4-BE49-F238E27FC236}">
                <a16:creationId xmlns:a16="http://schemas.microsoft.com/office/drawing/2014/main" id="{040A30D4-A0F2-4943-BDC6-02A8F120CE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4"/>
    </mc:Choice>
    <mc:Fallback>
      <p:transition spd="slow" advTm="4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16254"/>
            <a:ext cx="17068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Lucida Sans"/>
                <a:cs typeface="Lucida Sans"/>
              </a:rPr>
              <a:t>Tallaght </a:t>
            </a:r>
            <a:r>
              <a:rPr sz="800" dirty="0">
                <a:latin typeface="Lucida Sans"/>
                <a:cs typeface="Lucida Sans"/>
              </a:rPr>
              <a:t>Innovation </a:t>
            </a:r>
            <a:r>
              <a:rPr sz="800" spc="-10" dirty="0">
                <a:latin typeface="Lucida Sans"/>
                <a:cs typeface="Lucida Sans"/>
              </a:rPr>
              <a:t>Centre,</a:t>
            </a:r>
            <a:r>
              <a:rPr sz="800" spc="-114" dirty="0">
                <a:latin typeface="Lucida Sans"/>
                <a:cs typeface="Lucida Sans"/>
              </a:rPr>
              <a:t> </a:t>
            </a:r>
            <a:r>
              <a:rPr sz="800" spc="-5" dirty="0">
                <a:latin typeface="Lucida Sans"/>
                <a:cs typeface="Lucida Sans"/>
              </a:rPr>
              <a:t>Dublin 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McCullough </a:t>
            </a:r>
            <a:r>
              <a:rPr sz="800" spc="15" dirty="0">
                <a:solidFill>
                  <a:srgbClr val="808080"/>
                </a:solidFill>
                <a:latin typeface="Lucida Sans"/>
                <a:cs typeface="Lucida Sans"/>
              </a:rPr>
              <a:t>Mulvin</a:t>
            </a:r>
            <a:r>
              <a:rPr sz="800" spc="-90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Architects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6100" y="1599501"/>
            <a:ext cx="37103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5" dirty="0"/>
              <a:t>Council</a:t>
            </a:r>
            <a:r>
              <a:rPr spc="-60" dirty="0"/>
              <a:t> </a:t>
            </a:r>
            <a:r>
              <a:rPr spc="-35" dirty="0"/>
              <a:t>Meeting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16100" y="2425001"/>
            <a:ext cx="2987040" cy="3198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60" dirty="0">
                <a:solidFill>
                  <a:srgbClr val="808080"/>
                </a:solidFill>
                <a:latin typeface="Lucida Sans"/>
                <a:cs typeface="Lucida Sans"/>
              </a:rPr>
              <a:t>Agenda</a:t>
            </a:r>
            <a:endParaRPr sz="25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29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50" dirty="0">
              <a:latin typeface="Lucida Sans"/>
              <a:cs typeface="Lucida Sans"/>
            </a:endParaRPr>
          </a:p>
          <a:p>
            <a:pPr marL="357505" indent="-345440">
              <a:lnSpc>
                <a:spcPct val="100000"/>
              </a:lnSpc>
              <a:buAutoNum type="arabicPeriod"/>
              <a:tabLst>
                <a:tab pos="358140" algn="l"/>
              </a:tabLst>
            </a:pPr>
            <a:r>
              <a:rPr sz="2400" b="1" spc="-50" dirty="0">
                <a:latin typeface="Lucida Sans"/>
                <a:cs typeface="Lucida Sans"/>
              </a:rPr>
              <a:t>Introduction</a:t>
            </a:r>
            <a:endParaRPr lang="en-GB" sz="2400" dirty="0">
              <a:latin typeface="Lucida Sans"/>
              <a:cs typeface="Lucida Sans"/>
            </a:endParaRPr>
          </a:p>
          <a:p>
            <a:pPr marL="357505" indent="-345440">
              <a:lnSpc>
                <a:spcPct val="100000"/>
              </a:lnSpc>
              <a:buAutoNum type="arabicPeriod"/>
              <a:tabLst>
                <a:tab pos="358140" algn="l"/>
              </a:tabLst>
            </a:pPr>
            <a:endParaRPr lang="en-IE" sz="2400" b="1" spc="-60" dirty="0">
              <a:latin typeface="Lucida Sans"/>
              <a:cs typeface="Lucida Sans"/>
            </a:endParaRPr>
          </a:p>
          <a:p>
            <a:pPr marL="357505" indent="-345440">
              <a:lnSpc>
                <a:spcPct val="100000"/>
              </a:lnSpc>
              <a:buAutoNum type="arabicPeriod"/>
              <a:tabLst>
                <a:tab pos="358140" algn="l"/>
              </a:tabLst>
            </a:pPr>
            <a:r>
              <a:rPr sz="2400" b="1" spc="-60" dirty="0">
                <a:latin typeface="Lucida Sans"/>
                <a:cs typeface="Lucida Sans"/>
              </a:rPr>
              <a:t>Planning </a:t>
            </a:r>
            <a:r>
              <a:rPr sz="2400" b="1" spc="-25" dirty="0">
                <a:latin typeface="Lucida Sans"/>
                <a:cs typeface="Lucida Sans"/>
              </a:rPr>
              <a:t>Context</a:t>
            </a:r>
            <a:endParaRPr sz="2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Lucida Sans"/>
              <a:buAutoNum type="arabicPeriod"/>
            </a:pPr>
            <a:endParaRPr sz="2950" dirty="0">
              <a:latin typeface="Lucida Sans"/>
              <a:cs typeface="Lucida Sans"/>
            </a:endParaRPr>
          </a:p>
          <a:p>
            <a:pPr marL="370205" indent="-358140">
              <a:lnSpc>
                <a:spcPct val="100000"/>
              </a:lnSpc>
              <a:buAutoNum type="arabicPeriod"/>
              <a:tabLst>
                <a:tab pos="370840" algn="l"/>
              </a:tabLst>
            </a:pPr>
            <a:r>
              <a:rPr sz="2400" b="1" spc="-55" dirty="0">
                <a:latin typeface="Lucida Sans"/>
                <a:cs typeface="Lucida Sans"/>
              </a:rPr>
              <a:t>Proposal</a:t>
            </a:r>
            <a:endParaRPr sz="2400" dirty="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95946" y="6680899"/>
            <a:ext cx="51943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5" dirty="0">
                <a:solidFill>
                  <a:srgbClr val="231F20"/>
                </a:solidFill>
                <a:latin typeface="Lucida Sans"/>
                <a:cs typeface="Lucida Sans"/>
              </a:rPr>
              <a:t>3D</a:t>
            </a:r>
            <a:r>
              <a:rPr sz="1200" b="1" spc="-180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25" dirty="0">
                <a:solidFill>
                  <a:srgbClr val="231F20"/>
                </a:solidFill>
                <a:latin typeface="Lucida Sans"/>
                <a:cs typeface="Lucida Sans"/>
              </a:rPr>
              <a:t>VIEW</a:t>
            </a:r>
            <a:r>
              <a:rPr sz="1200" b="1" spc="-175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-40" dirty="0">
                <a:solidFill>
                  <a:srgbClr val="231F20"/>
                </a:solidFill>
                <a:latin typeface="Lucida Sans"/>
                <a:cs typeface="Lucida Sans"/>
              </a:rPr>
              <a:t>OF</a:t>
            </a:r>
            <a:r>
              <a:rPr sz="1200" b="1" spc="-175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-55" dirty="0">
                <a:solidFill>
                  <a:srgbClr val="231F20"/>
                </a:solidFill>
                <a:latin typeface="Lucida Sans"/>
                <a:cs typeface="Lucida Sans"/>
              </a:rPr>
              <a:t>TALLAGHT</a:t>
            </a:r>
            <a:r>
              <a:rPr sz="1200" b="1" spc="-180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-50" dirty="0">
                <a:solidFill>
                  <a:srgbClr val="231F20"/>
                </a:solidFill>
                <a:latin typeface="Lucida Sans"/>
                <a:cs typeface="Lucida Sans"/>
              </a:rPr>
              <a:t>INNOVATION</a:t>
            </a:r>
            <a:r>
              <a:rPr sz="1200" b="1" spc="-175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-25" dirty="0">
                <a:solidFill>
                  <a:srgbClr val="231F20"/>
                </a:solidFill>
                <a:latin typeface="Lucida Sans"/>
                <a:cs typeface="Lucida Sans"/>
              </a:rPr>
              <a:t>CENTRE</a:t>
            </a:r>
            <a:r>
              <a:rPr sz="1200" b="1" spc="-175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Lucida Sans"/>
                <a:cs typeface="Lucida Sans"/>
              </a:rPr>
              <a:t>BY</a:t>
            </a:r>
            <a:r>
              <a:rPr sz="1200" b="1" spc="-180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-60" dirty="0">
                <a:solidFill>
                  <a:srgbClr val="231F20"/>
                </a:solidFill>
                <a:latin typeface="Lucida Sans"/>
                <a:cs typeface="Lucida Sans"/>
              </a:rPr>
              <a:t>DIGITAL</a:t>
            </a:r>
            <a:r>
              <a:rPr sz="1200" b="1" spc="-175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5" dirty="0">
                <a:solidFill>
                  <a:srgbClr val="231F20"/>
                </a:solidFill>
                <a:latin typeface="Lucida Sans"/>
                <a:cs typeface="Lucida Sans"/>
              </a:rPr>
              <a:t>DIMENSIONS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08645" y="3550349"/>
            <a:ext cx="5174907" cy="2971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57194" y="10012515"/>
            <a:ext cx="3103245" cy="222885"/>
            <a:chOff x="457194" y="10012515"/>
            <a:chExt cx="3103245" cy="222885"/>
          </a:xfrm>
        </p:grpSpPr>
        <p:sp>
          <p:nvSpPr>
            <p:cNvPr id="8" name="object 8"/>
            <p:cNvSpPr/>
            <p:nvPr/>
          </p:nvSpPr>
          <p:spPr>
            <a:xfrm>
              <a:off x="457194" y="10057271"/>
              <a:ext cx="193179" cy="129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72856" y="10057268"/>
              <a:ext cx="390020" cy="1332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9787" y="10012515"/>
              <a:ext cx="97790" cy="174625"/>
            </a:xfrm>
            <a:custGeom>
              <a:avLst/>
              <a:gdLst/>
              <a:ahLst/>
              <a:cxnLst/>
              <a:rect l="l" t="t" r="r" b="b"/>
              <a:pathLst>
                <a:path w="9779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97790" h="174625">
                  <a:moveTo>
                    <a:pt x="97548" y="0"/>
                  </a:moveTo>
                  <a:lnTo>
                    <a:pt x="62826" y="0"/>
                  </a:lnTo>
                  <a:lnTo>
                    <a:pt x="62826" y="174586"/>
                  </a:lnTo>
                  <a:lnTo>
                    <a:pt x="97548" y="174586"/>
                  </a:lnTo>
                  <a:lnTo>
                    <a:pt x="97548" y="0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10569" y="10057263"/>
              <a:ext cx="130822" cy="1330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63643" y="10060691"/>
              <a:ext cx="118605" cy="12959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04736" y="10057266"/>
              <a:ext cx="125437" cy="1775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57315" y="10012516"/>
              <a:ext cx="118592" cy="17458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02808" y="10057271"/>
              <a:ext cx="193179" cy="12983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23369" y="10060691"/>
              <a:ext cx="118592" cy="12959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67890" y="10012515"/>
              <a:ext cx="175260" cy="174625"/>
            </a:xfrm>
            <a:custGeom>
              <a:avLst/>
              <a:gdLst/>
              <a:ahLst/>
              <a:cxnLst/>
              <a:rect l="l" t="t" r="r" b="b"/>
              <a:pathLst>
                <a:path w="17526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175260" h="174625">
                  <a:moveTo>
                    <a:pt x="174828" y="48183"/>
                  </a:moveTo>
                  <a:lnTo>
                    <a:pt x="140347" y="48183"/>
                  </a:lnTo>
                  <a:lnTo>
                    <a:pt x="113703" y="134493"/>
                  </a:lnTo>
                  <a:lnTo>
                    <a:pt x="113195" y="134493"/>
                  </a:lnTo>
                  <a:lnTo>
                    <a:pt x="86537" y="48183"/>
                  </a:lnTo>
                  <a:lnTo>
                    <a:pt x="50114" y="48183"/>
                  </a:lnTo>
                  <a:lnTo>
                    <a:pt x="93395" y="174599"/>
                  </a:lnTo>
                  <a:lnTo>
                    <a:pt x="132029" y="174599"/>
                  </a:lnTo>
                  <a:lnTo>
                    <a:pt x="174828" y="48183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57386" y="10012515"/>
              <a:ext cx="1202823" cy="17801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258982" y="9181127"/>
            <a:ext cx="4930775" cy="23685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spc="-40" dirty="0">
                <a:solidFill>
                  <a:srgbClr val="231F20"/>
                </a:solidFill>
                <a:latin typeface="Lucida Sans"/>
                <a:cs typeface="Lucida Sans"/>
              </a:rPr>
              <a:t>TALLAGHT </a:t>
            </a:r>
            <a:r>
              <a:rPr sz="1400" b="1" spc="-30" dirty="0">
                <a:solidFill>
                  <a:srgbClr val="231F20"/>
                </a:solidFill>
                <a:latin typeface="Lucida Sans"/>
                <a:cs typeface="Lucida Sans"/>
              </a:rPr>
              <a:t>INNOVATION </a:t>
            </a:r>
            <a:r>
              <a:rPr sz="1400" b="1" spc="10" dirty="0">
                <a:solidFill>
                  <a:srgbClr val="231F20"/>
                </a:solidFill>
                <a:latin typeface="Lucida Sans"/>
                <a:cs typeface="Lucida Sans"/>
              </a:rPr>
              <a:t>CENTRE, </a:t>
            </a:r>
            <a:r>
              <a:rPr sz="1400" b="1" spc="-10" dirty="0">
                <a:solidFill>
                  <a:srgbClr val="808080"/>
                </a:solidFill>
                <a:latin typeface="Lucida Sans"/>
                <a:cs typeface="Lucida Sans"/>
              </a:rPr>
              <a:t>COUNCIL</a:t>
            </a:r>
            <a:r>
              <a:rPr sz="1400" b="1" spc="35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1400" b="1" spc="20" dirty="0">
                <a:solidFill>
                  <a:srgbClr val="808080"/>
                </a:solidFill>
                <a:latin typeface="Lucida Sans"/>
                <a:cs typeface="Lucida Sans"/>
              </a:rPr>
              <a:t>MEEETING</a:t>
            </a:r>
            <a:endParaRPr sz="1400">
              <a:latin typeface="Lucida Sans"/>
              <a:cs typeface="Lucida Sans"/>
            </a:endParaRPr>
          </a:p>
        </p:txBody>
      </p:sp>
      <p:pic>
        <p:nvPicPr>
          <p:cNvPr id="22" name="Video 21">
            <a:hlinkClick r:id="" action="ppaction://media"/>
            <a:extLst>
              <a:ext uri="{FF2B5EF4-FFF2-40B4-BE49-F238E27FC236}">
                <a16:creationId xmlns:a16="http://schemas.microsoft.com/office/drawing/2014/main" id="{FCD0038A-5FAF-480E-84C8-7D6D059F72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4"/>
    </mc:Choice>
    <mc:Fallback>
      <p:transition spd="slow" advTm="1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16254"/>
            <a:ext cx="17068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Lucida Sans"/>
                <a:cs typeface="Lucida Sans"/>
              </a:rPr>
              <a:t>Tallaght </a:t>
            </a:r>
            <a:r>
              <a:rPr sz="800" dirty="0">
                <a:latin typeface="Lucida Sans"/>
                <a:cs typeface="Lucida Sans"/>
              </a:rPr>
              <a:t>Innovation </a:t>
            </a:r>
            <a:r>
              <a:rPr sz="800" spc="-10" dirty="0">
                <a:latin typeface="Lucida Sans"/>
                <a:cs typeface="Lucida Sans"/>
              </a:rPr>
              <a:t>Centre,</a:t>
            </a:r>
            <a:r>
              <a:rPr sz="800" spc="-114" dirty="0">
                <a:latin typeface="Lucida Sans"/>
                <a:cs typeface="Lucida Sans"/>
              </a:rPr>
              <a:t> </a:t>
            </a:r>
            <a:r>
              <a:rPr sz="800" spc="-5" dirty="0">
                <a:latin typeface="Lucida Sans"/>
                <a:cs typeface="Lucida Sans"/>
              </a:rPr>
              <a:t>Dublin 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McCullough </a:t>
            </a:r>
            <a:r>
              <a:rPr sz="800" spc="15" dirty="0">
                <a:solidFill>
                  <a:srgbClr val="808080"/>
                </a:solidFill>
                <a:latin typeface="Lucida Sans"/>
                <a:cs typeface="Lucida Sans"/>
              </a:rPr>
              <a:t>Mulvin</a:t>
            </a:r>
            <a:r>
              <a:rPr sz="800" spc="-90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Architects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6100" y="1310171"/>
            <a:ext cx="35871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0" dirty="0"/>
              <a:t>Introduction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16100" y="2288071"/>
            <a:ext cx="8046084" cy="44961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808080"/>
                </a:solidFill>
                <a:latin typeface="Lucida Sans"/>
                <a:cs typeface="Lucida Sans"/>
              </a:rPr>
              <a:t>KEY</a:t>
            </a:r>
            <a:r>
              <a:rPr sz="1800" b="1" spc="-10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1800" b="1" spc="105" dirty="0">
                <a:solidFill>
                  <a:srgbClr val="808080"/>
                </a:solidFill>
                <a:latin typeface="Lucida Sans"/>
                <a:cs typeface="Lucida Sans"/>
              </a:rPr>
              <a:t>ISSUES</a:t>
            </a:r>
            <a:endParaRPr sz="18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21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 dirty="0">
              <a:latin typeface="Lucida Sans"/>
              <a:cs typeface="Lucida Sans"/>
            </a:endParaRPr>
          </a:p>
          <a:p>
            <a:pPr marL="243204" indent="-231140">
              <a:lnSpc>
                <a:spcPct val="100000"/>
              </a:lnSpc>
              <a:buAutoNum type="arabicPeriod"/>
              <a:tabLst>
                <a:tab pos="243840" algn="l"/>
              </a:tabLst>
            </a:pPr>
            <a:r>
              <a:rPr lang="en-GB" sz="1600" b="1" spc="-35" dirty="0">
                <a:latin typeface="Lucida Sans"/>
                <a:cs typeface="Lucida Sans"/>
              </a:rPr>
              <a:t>Oxford Innovation</a:t>
            </a:r>
          </a:p>
          <a:p>
            <a:pPr marL="243204" indent="-231140">
              <a:lnSpc>
                <a:spcPct val="100000"/>
              </a:lnSpc>
              <a:buAutoNum type="arabicPeriod"/>
              <a:tabLst>
                <a:tab pos="243840" algn="l"/>
              </a:tabLst>
            </a:pPr>
            <a:endParaRPr lang="en-GB" sz="1600" b="1" spc="-35" dirty="0">
              <a:latin typeface="Lucida Sans"/>
              <a:cs typeface="Lucida Sans"/>
            </a:endParaRPr>
          </a:p>
          <a:p>
            <a:pPr marL="243204" indent="-231140">
              <a:lnSpc>
                <a:spcPct val="100000"/>
              </a:lnSpc>
              <a:buAutoNum type="arabicPeriod"/>
              <a:tabLst>
                <a:tab pos="243840" algn="l"/>
              </a:tabLst>
            </a:pPr>
            <a:r>
              <a:rPr sz="1600" b="1" spc="-35" dirty="0">
                <a:latin typeface="Lucida Sans"/>
                <a:cs typeface="Lucida Sans"/>
              </a:rPr>
              <a:t>An </a:t>
            </a:r>
            <a:r>
              <a:rPr sz="1600" b="1" spc="-40" dirty="0">
                <a:latin typeface="Lucida Sans"/>
                <a:cs typeface="Lucida Sans"/>
              </a:rPr>
              <a:t>Innovation </a:t>
            </a:r>
            <a:r>
              <a:rPr sz="1600" b="1" spc="-50" dirty="0">
                <a:latin typeface="Lucida Sans"/>
                <a:cs typeface="Lucida Sans"/>
              </a:rPr>
              <a:t>building </a:t>
            </a:r>
            <a:r>
              <a:rPr sz="1600" b="1" spc="-70" dirty="0">
                <a:latin typeface="Lucida Sans"/>
                <a:cs typeface="Lucida Sans"/>
              </a:rPr>
              <a:t>of</a:t>
            </a:r>
            <a:r>
              <a:rPr sz="1600" b="1" spc="100" dirty="0">
                <a:latin typeface="Lucida Sans"/>
                <a:cs typeface="Lucida Sans"/>
              </a:rPr>
              <a:t> </a:t>
            </a:r>
            <a:r>
              <a:rPr sz="1600" b="1" spc="-80" dirty="0">
                <a:latin typeface="Lucida Sans"/>
                <a:cs typeface="Lucida Sans"/>
              </a:rPr>
              <a:t>3000m2</a:t>
            </a:r>
            <a:endParaRPr sz="1600" dirty="0">
              <a:latin typeface="Lucida Sans"/>
              <a:cs typeface="Lucida Sans"/>
            </a:endParaRPr>
          </a:p>
          <a:p>
            <a:pPr marL="253365" indent="-241300">
              <a:lnSpc>
                <a:spcPct val="100000"/>
              </a:lnSpc>
              <a:spcBef>
                <a:spcPts val="1280"/>
              </a:spcBef>
              <a:buAutoNum type="arabicPeriod"/>
              <a:tabLst>
                <a:tab pos="254000" algn="l"/>
              </a:tabLst>
            </a:pPr>
            <a:r>
              <a:rPr sz="1600" b="1" spc="-25" dirty="0">
                <a:latin typeface="Lucida Sans"/>
                <a:cs typeface="Lucida Sans"/>
              </a:rPr>
              <a:t>A </a:t>
            </a:r>
            <a:r>
              <a:rPr sz="1600" b="1" spc="-135" dirty="0">
                <a:latin typeface="Lucida Sans"/>
                <a:cs typeface="Lucida Sans"/>
              </a:rPr>
              <a:t>4 </a:t>
            </a:r>
            <a:r>
              <a:rPr sz="1600" b="1" spc="-40" dirty="0">
                <a:latin typeface="Lucida Sans"/>
                <a:cs typeface="Lucida Sans"/>
              </a:rPr>
              <a:t>storey </a:t>
            </a:r>
            <a:r>
              <a:rPr sz="1600" b="1" spc="-45" dirty="0">
                <a:latin typeface="Lucida Sans"/>
                <a:cs typeface="Lucida Sans"/>
              </a:rPr>
              <a:t>landmark</a:t>
            </a:r>
            <a:r>
              <a:rPr sz="1600" b="1" spc="-200" dirty="0">
                <a:latin typeface="Lucida Sans"/>
                <a:cs typeface="Lucida Sans"/>
              </a:rPr>
              <a:t> </a:t>
            </a:r>
            <a:r>
              <a:rPr sz="1600" b="1" spc="-45" dirty="0">
                <a:latin typeface="Lucida Sans"/>
                <a:cs typeface="Lucida Sans"/>
              </a:rPr>
              <a:t>building</a:t>
            </a:r>
            <a:endParaRPr sz="1600" dirty="0">
              <a:latin typeface="Lucida Sans"/>
              <a:cs typeface="Lucida Sans"/>
            </a:endParaRPr>
          </a:p>
          <a:p>
            <a:pPr marL="249554" indent="-237490">
              <a:lnSpc>
                <a:spcPct val="100000"/>
              </a:lnSpc>
              <a:spcBef>
                <a:spcPts val="1280"/>
              </a:spcBef>
              <a:buAutoNum type="arabicPeriod"/>
              <a:tabLst>
                <a:tab pos="250190" algn="l"/>
              </a:tabLst>
            </a:pPr>
            <a:r>
              <a:rPr sz="1600" b="1" spc="-30" dirty="0">
                <a:latin typeface="Lucida Sans"/>
                <a:cs typeface="Lucida Sans"/>
              </a:rPr>
              <a:t>Contemporary </a:t>
            </a:r>
            <a:r>
              <a:rPr sz="1600" b="1" spc="-35" dirty="0">
                <a:latin typeface="Lucida Sans"/>
                <a:cs typeface="Lucida Sans"/>
              </a:rPr>
              <a:t>gesture </a:t>
            </a:r>
            <a:r>
              <a:rPr sz="1600" b="1" spc="-50" dirty="0">
                <a:latin typeface="Lucida Sans"/>
                <a:cs typeface="Lucida Sans"/>
              </a:rPr>
              <a:t>on </a:t>
            </a:r>
            <a:r>
              <a:rPr sz="1600" b="1" spc="-55" dirty="0">
                <a:latin typeface="Lucida Sans"/>
                <a:cs typeface="Lucida Sans"/>
              </a:rPr>
              <a:t>a </a:t>
            </a:r>
            <a:r>
              <a:rPr sz="1600" b="1" spc="-65" dirty="0">
                <a:latin typeface="Lucida Sans"/>
                <a:cs typeface="Lucida Sans"/>
              </a:rPr>
              <a:t>key </a:t>
            </a:r>
            <a:r>
              <a:rPr sz="1600" b="1" spc="-35" dirty="0">
                <a:latin typeface="Lucida Sans"/>
                <a:cs typeface="Lucida Sans"/>
              </a:rPr>
              <a:t>site </a:t>
            </a:r>
            <a:r>
              <a:rPr sz="1600" b="1" spc="-60" dirty="0">
                <a:latin typeface="Lucida Sans"/>
                <a:cs typeface="Lucida Sans"/>
              </a:rPr>
              <a:t>in</a:t>
            </a:r>
            <a:r>
              <a:rPr sz="1600" b="1" spc="235" dirty="0">
                <a:latin typeface="Lucida Sans"/>
                <a:cs typeface="Lucida Sans"/>
              </a:rPr>
              <a:t> </a:t>
            </a:r>
            <a:r>
              <a:rPr sz="1600" b="1" spc="-60" dirty="0">
                <a:latin typeface="Lucida Sans"/>
                <a:cs typeface="Lucida Sans"/>
              </a:rPr>
              <a:t>Tallaght</a:t>
            </a:r>
            <a:endParaRPr sz="1600" dirty="0">
              <a:latin typeface="Lucida Sans"/>
              <a:cs typeface="Lucida Sans"/>
            </a:endParaRPr>
          </a:p>
          <a:p>
            <a:pPr marL="251460" indent="-239395">
              <a:lnSpc>
                <a:spcPct val="100000"/>
              </a:lnSpc>
              <a:spcBef>
                <a:spcPts val="1280"/>
              </a:spcBef>
              <a:buAutoNum type="arabicPeriod"/>
              <a:tabLst>
                <a:tab pos="252095" algn="l"/>
              </a:tabLst>
            </a:pPr>
            <a:r>
              <a:rPr sz="1600" b="1" spc="-35" dirty="0">
                <a:latin typeface="Lucida Sans"/>
                <a:cs typeface="Lucida Sans"/>
              </a:rPr>
              <a:t>An </a:t>
            </a:r>
            <a:r>
              <a:rPr sz="1600" b="1" spc="-40" dirty="0">
                <a:latin typeface="Lucida Sans"/>
                <a:cs typeface="Lucida Sans"/>
              </a:rPr>
              <a:t>innovative </a:t>
            </a:r>
            <a:r>
              <a:rPr sz="1600" b="1" spc="-30" dirty="0">
                <a:latin typeface="Lucida Sans"/>
                <a:cs typeface="Lucida Sans"/>
              </a:rPr>
              <a:t>civic</a:t>
            </a:r>
            <a:r>
              <a:rPr sz="1600" b="1" spc="55" dirty="0">
                <a:latin typeface="Lucida Sans"/>
                <a:cs typeface="Lucida Sans"/>
              </a:rPr>
              <a:t> </a:t>
            </a:r>
            <a:r>
              <a:rPr sz="1600" b="1" spc="-35" dirty="0">
                <a:latin typeface="Lucida Sans"/>
                <a:cs typeface="Lucida Sans"/>
              </a:rPr>
              <a:t>presence</a:t>
            </a:r>
            <a:endParaRPr sz="1600" dirty="0">
              <a:latin typeface="Lucida Sans"/>
              <a:cs typeface="Lucida Sans"/>
            </a:endParaRPr>
          </a:p>
          <a:p>
            <a:pPr marL="250190" indent="-238125">
              <a:lnSpc>
                <a:spcPct val="100000"/>
              </a:lnSpc>
              <a:spcBef>
                <a:spcPts val="1280"/>
              </a:spcBef>
              <a:buAutoNum type="arabicPeriod"/>
              <a:tabLst>
                <a:tab pos="250825" algn="l"/>
              </a:tabLst>
            </a:pPr>
            <a:r>
              <a:rPr sz="1600" b="1" spc="-40" dirty="0">
                <a:latin typeface="Lucida Sans"/>
                <a:cs typeface="Lucida Sans"/>
              </a:rPr>
              <a:t>Forms </a:t>
            </a:r>
            <a:r>
              <a:rPr sz="1600" b="1" spc="-25" dirty="0">
                <a:latin typeface="Lucida Sans"/>
                <a:cs typeface="Lucida Sans"/>
              </a:rPr>
              <a:t>the </a:t>
            </a:r>
            <a:r>
              <a:rPr sz="1600" b="1" spc="-50" dirty="0">
                <a:latin typeface="Lucida Sans"/>
                <a:cs typeface="Lucida Sans"/>
              </a:rPr>
              <a:t>focus </a:t>
            </a:r>
            <a:r>
              <a:rPr sz="1600" b="1" spc="-70" dirty="0">
                <a:latin typeface="Lucida Sans"/>
                <a:cs typeface="Lucida Sans"/>
              </a:rPr>
              <a:t>of </a:t>
            </a:r>
            <a:r>
              <a:rPr sz="1600" b="1" spc="-25" dirty="0">
                <a:latin typeface="Lucida Sans"/>
                <a:cs typeface="Lucida Sans"/>
              </a:rPr>
              <a:t>the </a:t>
            </a:r>
            <a:r>
              <a:rPr sz="1600" b="1" spc="-5" dirty="0">
                <a:latin typeface="Lucida Sans"/>
                <a:cs typeface="Lucida Sans"/>
              </a:rPr>
              <a:t>new </a:t>
            </a:r>
            <a:r>
              <a:rPr sz="1600" b="1" spc="-70" dirty="0">
                <a:latin typeface="Lucida Sans"/>
                <a:cs typeface="Lucida Sans"/>
              </a:rPr>
              <a:t>park </a:t>
            </a:r>
            <a:r>
              <a:rPr sz="1600" b="1" spc="-30" dirty="0">
                <a:latin typeface="Lucida Sans"/>
                <a:cs typeface="Lucida Sans"/>
              </a:rPr>
              <a:t>project </a:t>
            </a:r>
            <a:r>
              <a:rPr sz="1600" b="1" dirty="0">
                <a:latin typeface="Lucida Sans"/>
                <a:cs typeface="Lucida Sans"/>
              </a:rPr>
              <a:t>– </a:t>
            </a:r>
            <a:r>
              <a:rPr sz="1600" b="1" spc="-50" dirty="0">
                <a:latin typeface="Lucida Sans"/>
                <a:cs typeface="Lucida Sans"/>
              </a:rPr>
              <a:t>ground </a:t>
            </a:r>
            <a:r>
              <a:rPr sz="1600" b="1" spc="-55" dirty="0">
                <a:latin typeface="Lucida Sans"/>
                <a:cs typeface="Lucida Sans"/>
              </a:rPr>
              <a:t>floor </a:t>
            </a:r>
            <a:r>
              <a:rPr sz="1600" b="1" spc="-40" dirty="0">
                <a:latin typeface="Lucida Sans"/>
                <a:cs typeface="Lucida Sans"/>
              </a:rPr>
              <a:t>opens </a:t>
            </a:r>
            <a:r>
              <a:rPr sz="1600" b="1" spc="-30" dirty="0">
                <a:latin typeface="Lucida Sans"/>
                <a:cs typeface="Lucida Sans"/>
              </a:rPr>
              <a:t>out </a:t>
            </a:r>
            <a:r>
              <a:rPr sz="1600" b="1" spc="-25" dirty="0">
                <a:latin typeface="Lucida Sans"/>
                <a:cs typeface="Lucida Sans"/>
              </a:rPr>
              <a:t>to the</a:t>
            </a:r>
            <a:r>
              <a:rPr sz="1600" b="1" spc="-20" dirty="0">
                <a:latin typeface="Lucida Sans"/>
                <a:cs typeface="Lucida Sans"/>
              </a:rPr>
              <a:t> </a:t>
            </a:r>
            <a:r>
              <a:rPr sz="1600" b="1" spc="-70" dirty="0">
                <a:latin typeface="Lucida Sans"/>
                <a:cs typeface="Lucida Sans"/>
              </a:rPr>
              <a:t>park</a:t>
            </a:r>
            <a:endParaRPr sz="1600" dirty="0">
              <a:latin typeface="Lucida Sans"/>
              <a:cs typeface="Lucida Sans"/>
            </a:endParaRPr>
          </a:p>
          <a:p>
            <a:pPr marL="250825" indent="-238760">
              <a:lnSpc>
                <a:spcPct val="100000"/>
              </a:lnSpc>
              <a:spcBef>
                <a:spcPts val="1280"/>
              </a:spcBef>
              <a:buAutoNum type="arabicPeriod"/>
              <a:tabLst>
                <a:tab pos="251460" algn="l"/>
              </a:tabLst>
            </a:pPr>
            <a:r>
              <a:rPr sz="1600" b="1" spc="-25" dirty="0">
                <a:latin typeface="Lucida Sans"/>
                <a:cs typeface="Lucida Sans"/>
              </a:rPr>
              <a:t>A </a:t>
            </a:r>
            <a:r>
              <a:rPr sz="1600" b="1" spc="-20" dirty="0">
                <a:latin typeface="Lucida Sans"/>
                <a:cs typeface="Lucida Sans"/>
              </a:rPr>
              <a:t>start </a:t>
            </a:r>
            <a:r>
              <a:rPr sz="1600" b="1" spc="-65" dirty="0">
                <a:latin typeface="Lucida Sans"/>
                <a:cs typeface="Lucida Sans"/>
              </a:rPr>
              <a:t>up </a:t>
            </a:r>
            <a:r>
              <a:rPr sz="1600" b="1" spc="-35" dirty="0">
                <a:latin typeface="Lucida Sans"/>
                <a:cs typeface="Lucida Sans"/>
              </a:rPr>
              <a:t>space </a:t>
            </a:r>
            <a:r>
              <a:rPr sz="1600" b="1" spc="-75" dirty="0">
                <a:latin typeface="Lucida Sans"/>
                <a:cs typeface="Lucida Sans"/>
              </a:rPr>
              <a:t>for </a:t>
            </a:r>
            <a:r>
              <a:rPr sz="1600" b="1" spc="-5" dirty="0">
                <a:latin typeface="Lucida Sans"/>
                <a:cs typeface="Lucida Sans"/>
              </a:rPr>
              <a:t>new </a:t>
            </a:r>
            <a:r>
              <a:rPr sz="1600" b="1" spc="-45" dirty="0">
                <a:latin typeface="Lucida Sans"/>
                <a:cs typeface="Lucida Sans"/>
              </a:rPr>
              <a:t>and </a:t>
            </a:r>
            <a:r>
              <a:rPr sz="1600" b="1" spc="-35" dirty="0">
                <a:latin typeface="Lucida Sans"/>
                <a:cs typeface="Lucida Sans"/>
              </a:rPr>
              <a:t>existing</a:t>
            </a:r>
            <a:r>
              <a:rPr sz="1600" b="1" spc="229" dirty="0">
                <a:latin typeface="Lucida Sans"/>
                <a:cs typeface="Lucida Sans"/>
              </a:rPr>
              <a:t> </a:t>
            </a:r>
            <a:r>
              <a:rPr sz="1600" b="1" spc="-45" dirty="0">
                <a:latin typeface="Lucida Sans"/>
                <a:cs typeface="Lucida Sans"/>
              </a:rPr>
              <a:t>innovators</a:t>
            </a:r>
            <a:endParaRPr sz="1600" dirty="0">
              <a:latin typeface="Lucida Sans"/>
              <a:cs typeface="Lucida Sans"/>
            </a:endParaRPr>
          </a:p>
          <a:p>
            <a:pPr marL="233045" indent="-220979">
              <a:lnSpc>
                <a:spcPct val="100000"/>
              </a:lnSpc>
              <a:spcBef>
                <a:spcPts val="1280"/>
              </a:spcBef>
              <a:buAutoNum type="arabicPeriod"/>
              <a:tabLst>
                <a:tab pos="233679" algn="l"/>
              </a:tabLst>
            </a:pPr>
            <a:r>
              <a:rPr sz="1600" b="1" spc="-35" dirty="0">
                <a:latin typeface="Lucida Sans"/>
                <a:cs typeface="Lucida Sans"/>
              </a:rPr>
              <a:t>Complies </a:t>
            </a:r>
            <a:r>
              <a:rPr sz="1600" b="1" spc="-5" dirty="0">
                <a:latin typeface="Lucida Sans"/>
                <a:cs typeface="Lucida Sans"/>
              </a:rPr>
              <a:t>with </a:t>
            </a:r>
            <a:r>
              <a:rPr sz="1600" b="1" spc="-60" dirty="0">
                <a:latin typeface="Lucida Sans"/>
                <a:cs typeface="Lucida Sans"/>
              </a:rPr>
              <a:t>Tallaght </a:t>
            </a:r>
            <a:r>
              <a:rPr sz="1600" b="1" spc="-65" dirty="0">
                <a:latin typeface="Lucida Sans"/>
                <a:cs typeface="Lucida Sans"/>
              </a:rPr>
              <a:t>Town </a:t>
            </a:r>
            <a:r>
              <a:rPr sz="1600" b="1" spc="-30" dirty="0">
                <a:latin typeface="Lucida Sans"/>
                <a:cs typeface="Lucida Sans"/>
              </a:rPr>
              <a:t>Centre</a:t>
            </a:r>
            <a:r>
              <a:rPr sz="1600" b="1" spc="140" dirty="0">
                <a:latin typeface="Lucida Sans"/>
                <a:cs typeface="Lucida Sans"/>
              </a:rPr>
              <a:t> </a:t>
            </a:r>
            <a:r>
              <a:rPr sz="1600" b="1" spc="10" dirty="0">
                <a:latin typeface="Lucida Sans"/>
                <a:cs typeface="Lucida Sans"/>
              </a:rPr>
              <a:t>LAP</a:t>
            </a:r>
            <a:endParaRPr sz="1600" dirty="0">
              <a:latin typeface="Lucida Sans"/>
              <a:cs typeface="Lucida Sans"/>
            </a:endParaRPr>
          </a:p>
          <a:p>
            <a:pPr marL="251460" indent="-239395">
              <a:lnSpc>
                <a:spcPct val="100000"/>
              </a:lnSpc>
              <a:spcBef>
                <a:spcPts val="1280"/>
              </a:spcBef>
              <a:buAutoNum type="arabicPeriod"/>
              <a:tabLst>
                <a:tab pos="252095" algn="l"/>
              </a:tabLst>
            </a:pPr>
            <a:r>
              <a:rPr sz="1600" b="1" spc="-25" dirty="0">
                <a:latin typeface="Lucida Sans"/>
                <a:cs typeface="Lucida Sans"/>
              </a:rPr>
              <a:t>Connects to the </a:t>
            </a:r>
            <a:r>
              <a:rPr sz="1600" b="1" spc="-60" dirty="0">
                <a:latin typeface="Lucida Sans"/>
                <a:cs typeface="Lucida Sans"/>
              </a:rPr>
              <a:t>Tallaght </a:t>
            </a:r>
            <a:r>
              <a:rPr sz="1600" b="1" spc="-35" dirty="0">
                <a:latin typeface="Lucida Sans"/>
                <a:cs typeface="Lucida Sans"/>
              </a:rPr>
              <a:t>District </a:t>
            </a:r>
            <a:r>
              <a:rPr sz="1600" b="1" spc="-30" dirty="0">
                <a:latin typeface="Lucida Sans"/>
                <a:cs typeface="Lucida Sans"/>
              </a:rPr>
              <a:t>heating</a:t>
            </a:r>
            <a:r>
              <a:rPr sz="1600" b="1" spc="140" dirty="0">
                <a:latin typeface="Lucida Sans"/>
                <a:cs typeface="Lucida Sans"/>
              </a:rPr>
              <a:t> </a:t>
            </a:r>
            <a:r>
              <a:rPr sz="1600" b="1" spc="-30" dirty="0">
                <a:latin typeface="Lucida Sans"/>
                <a:cs typeface="Lucida Sans"/>
              </a:rPr>
              <a:t>scheme</a:t>
            </a:r>
            <a:endParaRPr sz="1600" dirty="0">
              <a:latin typeface="Lucida Sans"/>
              <a:cs typeface="Lucida San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7687" y="10012515"/>
            <a:ext cx="3103245" cy="222885"/>
            <a:chOff x="447687" y="10012515"/>
            <a:chExt cx="3103245" cy="222885"/>
          </a:xfrm>
        </p:grpSpPr>
        <p:sp>
          <p:nvSpPr>
            <p:cNvPr id="6" name="object 6"/>
            <p:cNvSpPr/>
            <p:nvPr/>
          </p:nvSpPr>
          <p:spPr>
            <a:xfrm>
              <a:off x="447687" y="10057271"/>
              <a:ext cx="193179" cy="1298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3348" y="10057268"/>
              <a:ext cx="390020" cy="1332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80274" y="10012515"/>
              <a:ext cx="97790" cy="174625"/>
            </a:xfrm>
            <a:custGeom>
              <a:avLst/>
              <a:gdLst/>
              <a:ahLst/>
              <a:cxnLst/>
              <a:rect l="l" t="t" r="r" b="b"/>
              <a:pathLst>
                <a:path w="9779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97790" h="174625">
                  <a:moveTo>
                    <a:pt x="97548" y="0"/>
                  </a:moveTo>
                  <a:lnTo>
                    <a:pt x="62826" y="0"/>
                  </a:lnTo>
                  <a:lnTo>
                    <a:pt x="62826" y="174586"/>
                  </a:lnTo>
                  <a:lnTo>
                    <a:pt x="97548" y="174586"/>
                  </a:lnTo>
                  <a:lnTo>
                    <a:pt x="97548" y="0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01061" y="10057263"/>
              <a:ext cx="130822" cy="1330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54136" y="10060691"/>
              <a:ext cx="118605" cy="12959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95229" y="10057266"/>
              <a:ext cx="125437" cy="1775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47808" y="10012516"/>
              <a:ext cx="118592" cy="17458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93300" y="10057271"/>
              <a:ext cx="193179" cy="12983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13863" y="10060691"/>
              <a:ext cx="118592" cy="12959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58377" y="10012515"/>
              <a:ext cx="175260" cy="174625"/>
            </a:xfrm>
            <a:custGeom>
              <a:avLst/>
              <a:gdLst/>
              <a:ahLst/>
              <a:cxnLst/>
              <a:rect l="l" t="t" r="r" b="b"/>
              <a:pathLst>
                <a:path w="17526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175260" h="174625">
                  <a:moveTo>
                    <a:pt x="174840" y="48183"/>
                  </a:moveTo>
                  <a:lnTo>
                    <a:pt x="140360" y="48183"/>
                  </a:lnTo>
                  <a:lnTo>
                    <a:pt x="113715" y="134493"/>
                  </a:lnTo>
                  <a:lnTo>
                    <a:pt x="113207" y="134493"/>
                  </a:lnTo>
                  <a:lnTo>
                    <a:pt x="86550" y="48183"/>
                  </a:lnTo>
                  <a:lnTo>
                    <a:pt x="50126" y="48183"/>
                  </a:lnTo>
                  <a:lnTo>
                    <a:pt x="93408" y="174599"/>
                  </a:lnTo>
                  <a:lnTo>
                    <a:pt x="132041" y="174599"/>
                  </a:lnTo>
                  <a:lnTo>
                    <a:pt x="174840" y="48183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47887" y="10012515"/>
              <a:ext cx="1202815" cy="17801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258982" y="9181127"/>
            <a:ext cx="4930775" cy="23685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b="1" spc="-40" dirty="0">
                <a:solidFill>
                  <a:srgbClr val="231F20"/>
                </a:solidFill>
                <a:latin typeface="Lucida Sans"/>
                <a:cs typeface="Lucida Sans"/>
              </a:rPr>
              <a:t>TALLAGHT </a:t>
            </a:r>
            <a:r>
              <a:rPr sz="1400" b="1" spc="-30" dirty="0">
                <a:solidFill>
                  <a:srgbClr val="231F20"/>
                </a:solidFill>
                <a:latin typeface="Lucida Sans"/>
                <a:cs typeface="Lucida Sans"/>
              </a:rPr>
              <a:t>INNOVATION </a:t>
            </a:r>
            <a:r>
              <a:rPr sz="1400" b="1" spc="10" dirty="0">
                <a:solidFill>
                  <a:srgbClr val="231F20"/>
                </a:solidFill>
                <a:latin typeface="Lucida Sans"/>
                <a:cs typeface="Lucida Sans"/>
              </a:rPr>
              <a:t>CENTRE, </a:t>
            </a:r>
            <a:r>
              <a:rPr sz="1400" b="1" spc="-10" dirty="0">
                <a:solidFill>
                  <a:srgbClr val="808080"/>
                </a:solidFill>
                <a:latin typeface="Lucida Sans"/>
                <a:cs typeface="Lucida Sans"/>
              </a:rPr>
              <a:t>COUNCIL</a:t>
            </a:r>
            <a:r>
              <a:rPr sz="1400" b="1" spc="35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1400" b="1" spc="20" dirty="0">
                <a:solidFill>
                  <a:srgbClr val="808080"/>
                </a:solidFill>
                <a:latin typeface="Lucida Sans"/>
                <a:cs typeface="Lucida Sans"/>
              </a:rPr>
              <a:t>MEEETING</a:t>
            </a:r>
            <a:endParaRPr sz="1400">
              <a:latin typeface="Lucida Sans"/>
              <a:cs typeface="Lucida Sans"/>
            </a:endParaRPr>
          </a:p>
        </p:txBody>
      </p: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E7421912-01C2-4FE1-87E5-BECAF0382A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77"/>
    </mc:Choice>
    <mc:Fallback>
      <p:transition spd="slow" advTm="40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Oxford Innovation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F8888E4-5C77-4DB7-8850-A957986717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19" b="22699"/>
          <a:stretch/>
        </p:blipFill>
        <p:spPr>
          <a:xfrm>
            <a:off x="5744710" y="2871824"/>
            <a:ext cx="8851706" cy="52229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2342C9-2364-4DE5-B0C7-5E0009E34A72}"/>
              </a:ext>
            </a:extLst>
          </p:cNvPr>
          <p:cNvSpPr/>
          <p:nvPr/>
        </p:nvSpPr>
        <p:spPr>
          <a:xfrm>
            <a:off x="356327" y="3366538"/>
            <a:ext cx="5817577" cy="5033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5402" indent="-425402">
              <a:spcAft>
                <a:spcPts val="744"/>
              </a:spcAft>
              <a:buFont typeface="Arial" panose="020B0604020202020204" pitchFamily="34" charset="0"/>
              <a:buChar char="•"/>
            </a:pPr>
            <a:r>
              <a:rPr lang="en-GB" sz="1985" dirty="0"/>
              <a:t>Founded by The Oxford Trust to provide support to science, technology and knowledge-led early stage companies</a:t>
            </a:r>
          </a:p>
          <a:p>
            <a:pPr marL="425402" indent="-425402">
              <a:spcAft>
                <a:spcPts val="744"/>
              </a:spcAft>
              <a:buFont typeface="Arial" panose="020B0604020202020204" pitchFamily="34" charset="0"/>
              <a:buChar char="•"/>
            </a:pPr>
            <a:r>
              <a:rPr lang="en-GB" sz="1985" dirty="0"/>
              <a:t>We have 30 years of experience of running spaces and places to support SMEs and entrepreneurs</a:t>
            </a:r>
          </a:p>
          <a:p>
            <a:pPr marL="425402" indent="-425402">
              <a:spcAft>
                <a:spcPts val="744"/>
              </a:spcAft>
              <a:buFont typeface="Arial" panose="020B0604020202020204" pitchFamily="34" charset="0"/>
              <a:buChar char="•"/>
            </a:pPr>
            <a:r>
              <a:rPr lang="en-GB" sz="1985" dirty="0"/>
              <a:t>We are the largest operator of innovation centres in the UK*</a:t>
            </a:r>
          </a:p>
          <a:p>
            <a:pPr marL="425402" indent="-425402">
              <a:spcAft>
                <a:spcPts val="744"/>
              </a:spcAft>
              <a:buFont typeface="Arial" panose="020B0604020202020204" pitchFamily="34" charset="0"/>
              <a:buChar char="•"/>
            </a:pPr>
            <a:r>
              <a:rPr lang="en-GB" sz="1985" dirty="0"/>
              <a:t>Our clients are universities, research &amp; major science site owners, public sector, private investors and charities</a:t>
            </a:r>
          </a:p>
          <a:p>
            <a:pPr marL="425402" indent="-425402">
              <a:spcAft>
                <a:spcPts val="744"/>
              </a:spcAft>
              <a:buFont typeface="Arial" panose="020B0604020202020204" pitchFamily="34" charset="0"/>
              <a:buChar char="•"/>
            </a:pPr>
            <a:r>
              <a:rPr lang="en-GB" sz="1985" dirty="0"/>
              <a:t>We deliver a range of objectives for clients; support to high-growth SMEs &amp; spin outs, on-going revenue and financial sustainability, economic development, jobs growth, profile and business engagement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3D5DF9-DD1F-48DB-883C-2351CB951A14}"/>
              </a:ext>
            </a:extLst>
          </p:cNvPr>
          <p:cNvSpPr txBox="1"/>
          <p:nvPr/>
        </p:nvSpPr>
        <p:spPr>
          <a:xfrm>
            <a:off x="0" y="9245222"/>
            <a:ext cx="8130064" cy="321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89" b="1" i="1" dirty="0"/>
              <a:t>* See NESTA survey of UK innovation and incubation space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53E77F8E-1E90-4A13-8F70-E44FC9ADF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3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1"/>
    </mc:Choice>
    <mc:Fallback>
      <p:transition spd="slow" advTm="30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14564-A5C5-4DA3-8BCE-CF57E206D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970" dirty="0"/>
              <a:t>Tallaght Innovation Centre </a:t>
            </a:r>
            <a:r>
              <a:rPr lang="en-GB" dirty="0"/>
              <a:t>– </a:t>
            </a:r>
            <a:r>
              <a:rPr lang="en-GB" sz="3474" dirty="0"/>
              <a:t>a home in South Dublin for</a:t>
            </a:r>
            <a:r>
              <a:rPr lang="en-GB" dirty="0"/>
              <a:t> </a:t>
            </a:r>
            <a:r>
              <a:rPr lang="en-GB" sz="3474" dirty="0"/>
              <a:t>ambitious, young and growing technology companies </a:t>
            </a:r>
            <a:endParaRPr lang="en-US" sz="3474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34565BC-F2CF-458C-8E4F-9060961DD8F2}"/>
              </a:ext>
            </a:extLst>
          </p:cNvPr>
          <p:cNvGraphicFramePr/>
          <p:nvPr/>
        </p:nvGraphicFramePr>
        <p:xfrm>
          <a:off x="2147368" y="3329526"/>
          <a:ext cx="9609270" cy="5538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BF1CFFD-89E5-4C96-A694-01B08E5BC7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2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44"/>
    </mc:Choice>
    <mc:Fallback>
      <p:transition spd="slow" advTm="7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16254"/>
            <a:ext cx="17068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Lucida Sans"/>
                <a:cs typeface="Lucida Sans"/>
              </a:rPr>
              <a:t>Tallaght </a:t>
            </a:r>
            <a:r>
              <a:rPr sz="800" dirty="0">
                <a:latin typeface="Lucida Sans"/>
                <a:cs typeface="Lucida Sans"/>
              </a:rPr>
              <a:t>Innovation </a:t>
            </a:r>
            <a:r>
              <a:rPr sz="800" spc="-10" dirty="0">
                <a:latin typeface="Lucida Sans"/>
                <a:cs typeface="Lucida Sans"/>
              </a:rPr>
              <a:t>Centre,</a:t>
            </a:r>
            <a:r>
              <a:rPr sz="800" spc="-114" dirty="0">
                <a:latin typeface="Lucida Sans"/>
                <a:cs typeface="Lucida Sans"/>
              </a:rPr>
              <a:t> </a:t>
            </a:r>
            <a:r>
              <a:rPr sz="800" spc="-5" dirty="0">
                <a:latin typeface="Lucida Sans"/>
                <a:cs typeface="Lucida Sans"/>
              </a:rPr>
              <a:t>Dublin 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McCullough </a:t>
            </a:r>
            <a:r>
              <a:rPr sz="800" spc="15" dirty="0">
                <a:solidFill>
                  <a:srgbClr val="808080"/>
                </a:solidFill>
                <a:latin typeface="Lucida Sans"/>
                <a:cs typeface="Lucida Sans"/>
              </a:rPr>
              <a:t>Mulvin</a:t>
            </a:r>
            <a:r>
              <a:rPr sz="800" spc="-90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Architects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6100" y="1586776"/>
            <a:ext cx="4698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3.0 </a:t>
            </a:r>
            <a:r>
              <a:rPr spc="-95" dirty="0"/>
              <a:t>Planning</a:t>
            </a:r>
            <a:r>
              <a:rPr spc="80" dirty="0"/>
              <a:t> </a:t>
            </a:r>
            <a:r>
              <a:rPr spc="-50" dirty="0"/>
              <a:t>Context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16100" y="2564676"/>
            <a:ext cx="5212715" cy="665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808080"/>
                </a:solidFill>
                <a:latin typeface="Lucida Sans"/>
                <a:cs typeface="Lucida Sans"/>
              </a:rPr>
              <a:t>ZONING</a:t>
            </a:r>
            <a:endParaRPr sz="1800">
              <a:latin typeface="Lucida Sans"/>
              <a:cs typeface="Lucida Sans"/>
            </a:endParaRPr>
          </a:p>
          <a:p>
            <a:pPr marL="12700" marR="200025">
              <a:lnSpc>
                <a:spcPts val="3200"/>
              </a:lnSpc>
              <a:spcBef>
                <a:spcPts val="280"/>
              </a:spcBef>
              <a:buAutoNum type="arabicPeriod"/>
              <a:tabLst>
                <a:tab pos="186055" algn="l"/>
              </a:tabLst>
            </a:pPr>
            <a:r>
              <a:rPr sz="1200" b="1" spc="-45" dirty="0">
                <a:latin typeface="Lucida Sans"/>
                <a:cs typeface="Lucida Sans"/>
              </a:rPr>
              <a:t>The </a:t>
            </a:r>
            <a:r>
              <a:rPr sz="1200" b="1" spc="-25" dirty="0">
                <a:latin typeface="Lucida Sans"/>
                <a:cs typeface="Lucida Sans"/>
              </a:rPr>
              <a:t>site </a:t>
            </a:r>
            <a:r>
              <a:rPr sz="1200" b="1" spc="-55" dirty="0">
                <a:latin typeface="Lucida Sans"/>
                <a:cs typeface="Lucida Sans"/>
              </a:rPr>
              <a:t>is </a:t>
            </a:r>
            <a:r>
              <a:rPr sz="1200" b="1" spc="-40" dirty="0">
                <a:latin typeface="Lucida Sans"/>
                <a:cs typeface="Lucida Sans"/>
              </a:rPr>
              <a:t>zoned </a:t>
            </a:r>
            <a:r>
              <a:rPr sz="1200" b="1" spc="25" dirty="0">
                <a:latin typeface="Lucida Sans"/>
                <a:cs typeface="Lucida Sans"/>
              </a:rPr>
              <a:t>‘REGEN’, </a:t>
            </a:r>
            <a:r>
              <a:rPr sz="1200" b="1" spc="-20" dirty="0">
                <a:latin typeface="Lucida Sans"/>
                <a:cs typeface="Lucida Sans"/>
              </a:rPr>
              <a:t>the objective </a:t>
            </a:r>
            <a:r>
              <a:rPr sz="1200" b="1" spc="-55" dirty="0">
                <a:latin typeface="Lucida Sans"/>
                <a:cs typeface="Lucida Sans"/>
              </a:rPr>
              <a:t>of </a:t>
            </a:r>
            <a:r>
              <a:rPr sz="1200" b="1" spc="-10" dirty="0">
                <a:latin typeface="Lucida Sans"/>
                <a:cs typeface="Lucida Sans"/>
              </a:rPr>
              <a:t>which </a:t>
            </a:r>
            <a:r>
              <a:rPr sz="1200" b="1" spc="-55" dirty="0">
                <a:latin typeface="Lucida Sans"/>
                <a:cs typeface="Lucida Sans"/>
              </a:rPr>
              <a:t>is </a:t>
            </a:r>
            <a:r>
              <a:rPr sz="1200" b="1" spc="-20" dirty="0">
                <a:latin typeface="Lucida Sans"/>
                <a:cs typeface="Lucida Sans"/>
              </a:rPr>
              <a:t>to facilitate  </a:t>
            </a:r>
            <a:r>
              <a:rPr sz="1200" b="1" spc="-30" dirty="0">
                <a:latin typeface="Lucida Sans"/>
                <a:cs typeface="Lucida Sans"/>
              </a:rPr>
              <a:t>enterprise </a:t>
            </a:r>
            <a:r>
              <a:rPr sz="1200" b="1" spc="-60" dirty="0">
                <a:latin typeface="Lucida Sans"/>
                <a:cs typeface="Lucida Sans"/>
              </a:rPr>
              <a:t>and/or </a:t>
            </a:r>
            <a:r>
              <a:rPr sz="1200" b="1" spc="-15" dirty="0">
                <a:latin typeface="Lucida Sans"/>
                <a:cs typeface="Lucida Sans"/>
              </a:rPr>
              <a:t>residential-led </a:t>
            </a:r>
            <a:r>
              <a:rPr sz="1200" b="1" spc="-20" dirty="0">
                <a:latin typeface="Lucida Sans"/>
                <a:cs typeface="Lucida Sans"/>
              </a:rPr>
              <a:t>regeneration’ </a:t>
            </a:r>
            <a:r>
              <a:rPr sz="1200" b="1" spc="-45" dirty="0">
                <a:latin typeface="Lucida Sans"/>
                <a:cs typeface="Lucida Sans"/>
              </a:rPr>
              <a:t>in </a:t>
            </a:r>
            <a:r>
              <a:rPr sz="1200" b="1" spc="-20" dirty="0">
                <a:latin typeface="Lucida Sans"/>
                <a:cs typeface="Lucida Sans"/>
              </a:rPr>
              <a:t>the </a:t>
            </a:r>
            <a:r>
              <a:rPr sz="1200" b="1" spc="-5" dirty="0">
                <a:latin typeface="Lucida Sans"/>
                <a:cs typeface="Lucida Sans"/>
              </a:rPr>
              <a:t>SDCC  </a:t>
            </a:r>
            <a:r>
              <a:rPr sz="1200" b="1" spc="-25" dirty="0">
                <a:latin typeface="Lucida Sans"/>
                <a:cs typeface="Lucida Sans"/>
              </a:rPr>
              <a:t>Development </a:t>
            </a:r>
            <a:r>
              <a:rPr sz="1200" b="1" spc="-55" dirty="0">
                <a:latin typeface="Lucida Sans"/>
                <a:cs typeface="Lucida Sans"/>
              </a:rPr>
              <a:t>plan2016-2022 </a:t>
            </a:r>
            <a:r>
              <a:rPr sz="1200" b="1" spc="-35" dirty="0">
                <a:latin typeface="Lucida Sans"/>
                <a:cs typeface="Lucida Sans"/>
              </a:rPr>
              <a:t>(Figure</a:t>
            </a:r>
            <a:r>
              <a:rPr sz="1200" b="1" spc="60" dirty="0">
                <a:latin typeface="Lucida Sans"/>
                <a:cs typeface="Lucida Sans"/>
              </a:rPr>
              <a:t> </a:t>
            </a:r>
            <a:r>
              <a:rPr sz="1200" b="1" spc="-50" dirty="0">
                <a:latin typeface="Lucida Sans"/>
                <a:cs typeface="Lucida Sans"/>
              </a:rPr>
              <a:t>1).</a:t>
            </a:r>
            <a:endParaRPr sz="1200">
              <a:latin typeface="Lucida Sans"/>
              <a:cs typeface="Lucida Sans"/>
            </a:endParaRPr>
          </a:p>
          <a:p>
            <a:pPr marL="12700" marR="5080">
              <a:lnSpc>
                <a:spcPts val="3200"/>
              </a:lnSpc>
              <a:buAutoNum type="arabicPeriod"/>
              <a:tabLst>
                <a:tab pos="193675" algn="l"/>
              </a:tabLst>
            </a:pPr>
            <a:r>
              <a:rPr sz="1200" b="1" spc="-45" dirty="0">
                <a:latin typeface="Lucida Sans"/>
                <a:cs typeface="Lucida Sans"/>
              </a:rPr>
              <a:t>The </a:t>
            </a:r>
            <a:r>
              <a:rPr sz="1200" b="1" spc="-25" dirty="0">
                <a:latin typeface="Lucida Sans"/>
                <a:cs typeface="Lucida Sans"/>
              </a:rPr>
              <a:t>site </a:t>
            </a:r>
            <a:r>
              <a:rPr sz="1200" b="1" spc="-55" dirty="0">
                <a:latin typeface="Lucida Sans"/>
                <a:cs typeface="Lucida Sans"/>
              </a:rPr>
              <a:t>is </a:t>
            </a:r>
            <a:r>
              <a:rPr sz="1200" b="1" spc="-30" dirty="0">
                <a:latin typeface="Lucida Sans"/>
                <a:cs typeface="Lucida Sans"/>
              </a:rPr>
              <a:t>earmarked </a:t>
            </a:r>
            <a:r>
              <a:rPr sz="1200" b="1" spc="-55" dirty="0">
                <a:latin typeface="Lucida Sans"/>
                <a:cs typeface="Lucida Sans"/>
              </a:rPr>
              <a:t>for </a:t>
            </a:r>
            <a:r>
              <a:rPr sz="1200" b="1" spc="-20" dirty="0">
                <a:latin typeface="Lucida Sans"/>
                <a:cs typeface="Lucida Sans"/>
              </a:rPr>
              <a:t>the construction </a:t>
            </a:r>
            <a:r>
              <a:rPr sz="1200" b="1" spc="-55" dirty="0">
                <a:latin typeface="Lucida Sans"/>
                <a:cs typeface="Lucida Sans"/>
              </a:rPr>
              <a:t>of </a:t>
            </a:r>
            <a:r>
              <a:rPr sz="1200" b="1" spc="-35" dirty="0">
                <a:latin typeface="Lucida Sans"/>
                <a:cs typeface="Lucida Sans"/>
              </a:rPr>
              <a:t>an </a:t>
            </a:r>
            <a:r>
              <a:rPr sz="1200" b="1" spc="-30" dirty="0">
                <a:latin typeface="Lucida Sans"/>
                <a:cs typeface="Lucida Sans"/>
              </a:rPr>
              <a:t>Innovation </a:t>
            </a:r>
            <a:r>
              <a:rPr sz="1200" b="1" spc="-20" dirty="0">
                <a:latin typeface="Lucida Sans"/>
                <a:cs typeface="Lucida Sans"/>
              </a:rPr>
              <a:t>centre  </a:t>
            </a:r>
            <a:r>
              <a:rPr sz="1200" b="1" spc="-45" dirty="0">
                <a:latin typeface="Lucida Sans"/>
                <a:cs typeface="Lucida Sans"/>
              </a:rPr>
              <a:t>in </a:t>
            </a:r>
            <a:r>
              <a:rPr sz="1200" b="1" spc="-20" dirty="0">
                <a:latin typeface="Lucida Sans"/>
                <a:cs typeface="Lucida Sans"/>
              </a:rPr>
              <a:t>the </a:t>
            </a:r>
            <a:r>
              <a:rPr sz="1200" b="1" spc="-45" dirty="0">
                <a:latin typeface="Lucida Sans"/>
                <a:cs typeface="Lucida Sans"/>
              </a:rPr>
              <a:t>Tallaght Town </a:t>
            </a:r>
            <a:r>
              <a:rPr sz="1200" b="1" spc="-25" dirty="0">
                <a:latin typeface="Lucida Sans"/>
                <a:cs typeface="Lucida Sans"/>
              </a:rPr>
              <a:t>Centre </a:t>
            </a:r>
            <a:r>
              <a:rPr sz="1200" b="1" spc="-15" dirty="0">
                <a:latin typeface="Lucida Sans"/>
                <a:cs typeface="Lucida Sans"/>
              </a:rPr>
              <a:t>Local </a:t>
            </a:r>
            <a:r>
              <a:rPr sz="1200" b="1" spc="-25" dirty="0">
                <a:latin typeface="Lucida Sans"/>
                <a:cs typeface="Lucida Sans"/>
              </a:rPr>
              <a:t>Area </a:t>
            </a:r>
            <a:r>
              <a:rPr sz="1200" b="1" spc="-20" dirty="0">
                <a:latin typeface="Lucida Sans"/>
                <a:cs typeface="Lucida Sans"/>
              </a:rPr>
              <a:t>Plan </a:t>
            </a:r>
            <a:r>
              <a:rPr sz="1200" b="1" spc="-35" dirty="0">
                <a:latin typeface="Lucida Sans"/>
                <a:cs typeface="Lucida Sans"/>
              </a:rPr>
              <a:t>(Figure</a:t>
            </a:r>
            <a:r>
              <a:rPr sz="1200" b="1" spc="204" dirty="0">
                <a:latin typeface="Lucida Sans"/>
                <a:cs typeface="Lucida Sans"/>
              </a:rPr>
              <a:t> </a:t>
            </a:r>
            <a:r>
              <a:rPr sz="1200" b="1" spc="-35" dirty="0">
                <a:latin typeface="Lucida Sans"/>
                <a:cs typeface="Lucida Sans"/>
              </a:rPr>
              <a:t>2).</a:t>
            </a:r>
            <a:endParaRPr sz="12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1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808080"/>
                </a:solidFill>
                <a:latin typeface="Lucida Sans"/>
                <a:cs typeface="Lucida Sans"/>
              </a:rPr>
              <a:t>OPPORTUNITIES</a:t>
            </a:r>
            <a:endParaRPr sz="1800">
              <a:latin typeface="Lucida Sans"/>
              <a:cs typeface="Lucida Sans"/>
            </a:endParaRPr>
          </a:p>
          <a:p>
            <a:pPr marL="12700" marR="24765" algn="just">
              <a:lnSpc>
                <a:spcPts val="3200"/>
              </a:lnSpc>
              <a:spcBef>
                <a:spcPts val="280"/>
              </a:spcBef>
              <a:buAutoNum type="arabicPeriod"/>
              <a:tabLst>
                <a:tab pos="186055" algn="l"/>
              </a:tabLst>
            </a:pPr>
            <a:r>
              <a:rPr sz="1200" b="1" spc="-45" dirty="0">
                <a:latin typeface="Lucida Sans"/>
                <a:cs typeface="Lucida Sans"/>
              </a:rPr>
              <a:t>The </a:t>
            </a:r>
            <a:r>
              <a:rPr sz="1200" b="1" spc="-25" dirty="0">
                <a:latin typeface="Lucida Sans"/>
                <a:cs typeface="Lucida Sans"/>
              </a:rPr>
              <a:t>site </a:t>
            </a:r>
            <a:r>
              <a:rPr sz="1200" b="1" spc="-55" dirty="0">
                <a:latin typeface="Lucida Sans"/>
                <a:cs typeface="Lucida Sans"/>
              </a:rPr>
              <a:t>is </a:t>
            </a:r>
            <a:r>
              <a:rPr sz="1200" b="1" spc="-15" dirty="0">
                <a:latin typeface="Lucida Sans"/>
                <a:cs typeface="Lucida Sans"/>
              </a:rPr>
              <a:t>located </a:t>
            </a:r>
            <a:r>
              <a:rPr sz="1200" b="1" spc="-45" dirty="0">
                <a:latin typeface="Lucida Sans"/>
                <a:cs typeface="Lucida Sans"/>
              </a:rPr>
              <a:t>in </a:t>
            </a:r>
            <a:r>
              <a:rPr sz="1200" b="1" spc="-25" dirty="0">
                <a:latin typeface="Lucida Sans"/>
                <a:cs typeface="Lucida Sans"/>
              </a:rPr>
              <a:t>close proximity </a:t>
            </a:r>
            <a:r>
              <a:rPr sz="1200" b="1" spc="-20" dirty="0">
                <a:latin typeface="Lucida Sans"/>
                <a:cs typeface="Lucida Sans"/>
              </a:rPr>
              <a:t>to </a:t>
            </a:r>
            <a:r>
              <a:rPr sz="1200" b="1" spc="-45" dirty="0">
                <a:latin typeface="Lucida Sans"/>
                <a:cs typeface="Lucida Sans"/>
              </a:rPr>
              <a:t>Tallaght Town </a:t>
            </a:r>
            <a:r>
              <a:rPr sz="1200" b="1" spc="-25" dirty="0">
                <a:latin typeface="Lucida Sans"/>
                <a:cs typeface="Lucida Sans"/>
              </a:rPr>
              <a:t>Centre </a:t>
            </a:r>
            <a:r>
              <a:rPr sz="1200" b="1" spc="-35" dirty="0">
                <a:latin typeface="Lucida Sans"/>
                <a:cs typeface="Lucida Sans"/>
              </a:rPr>
              <a:t>and  </a:t>
            </a:r>
            <a:r>
              <a:rPr sz="1200" b="1" spc="-40" dirty="0">
                <a:latin typeface="Lucida Sans"/>
                <a:cs typeface="Lucida Sans"/>
              </a:rPr>
              <a:t>has </a:t>
            </a:r>
            <a:r>
              <a:rPr sz="1200" b="1" spc="-20" dirty="0">
                <a:latin typeface="Lucida Sans"/>
                <a:cs typeface="Lucida Sans"/>
              </a:rPr>
              <a:t>excellent </a:t>
            </a:r>
            <a:r>
              <a:rPr sz="1200" b="1" spc="-35" dirty="0">
                <a:latin typeface="Lucida Sans"/>
                <a:cs typeface="Lucida Sans"/>
              </a:rPr>
              <a:t>public </a:t>
            </a:r>
            <a:r>
              <a:rPr sz="1200" b="1" spc="-25" dirty="0">
                <a:latin typeface="Lucida Sans"/>
                <a:cs typeface="Lucida Sans"/>
              </a:rPr>
              <a:t>transport</a:t>
            </a:r>
            <a:r>
              <a:rPr sz="1200" b="1" spc="80" dirty="0">
                <a:latin typeface="Lucida Sans"/>
                <a:cs typeface="Lucida Sans"/>
              </a:rPr>
              <a:t> </a:t>
            </a:r>
            <a:r>
              <a:rPr sz="1200" b="1" spc="-20" dirty="0">
                <a:latin typeface="Lucida Sans"/>
                <a:cs typeface="Lucida Sans"/>
              </a:rPr>
              <a:t>accessibility.</a:t>
            </a:r>
            <a:endParaRPr sz="1200">
              <a:latin typeface="Lucida Sans"/>
              <a:cs typeface="Lucida Sans"/>
            </a:endParaRPr>
          </a:p>
          <a:p>
            <a:pPr marL="12700" marR="27305" algn="just">
              <a:lnSpc>
                <a:spcPts val="3200"/>
              </a:lnSpc>
              <a:buAutoNum type="arabicPeriod"/>
              <a:tabLst>
                <a:tab pos="193675" algn="l"/>
              </a:tabLst>
            </a:pPr>
            <a:r>
              <a:rPr sz="1200" b="1" spc="-45" dirty="0">
                <a:latin typeface="Lucida Sans"/>
                <a:cs typeface="Lucida Sans"/>
              </a:rPr>
              <a:t>The </a:t>
            </a:r>
            <a:r>
              <a:rPr sz="1200" b="1" spc="-30" dirty="0">
                <a:latin typeface="Lucida Sans"/>
                <a:cs typeface="Lucida Sans"/>
              </a:rPr>
              <a:t>sites </a:t>
            </a:r>
            <a:r>
              <a:rPr sz="1200" b="1" spc="-25" dirty="0">
                <a:latin typeface="Lucida Sans"/>
                <a:cs typeface="Lucida Sans"/>
              </a:rPr>
              <a:t>main </a:t>
            </a:r>
            <a:r>
              <a:rPr sz="1200" b="1" spc="-30" dirty="0">
                <a:latin typeface="Lucida Sans"/>
                <a:cs typeface="Lucida Sans"/>
              </a:rPr>
              <a:t>facade faces </a:t>
            </a:r>
            <a:r>
              <a:rPr sz="1200" b="1" spc="-25" dirty="0">
                <a:latin typeface="Lucida Sans"/>
                <a:cs typeface="Lucida Sans"/>
              </a:rPr>
              <a:t>out </a:t>
            </a:r>
            <a:r>
              <a:rPr sz="1200" b="1" spc="-20" dirty="0">
                <a:latin typeface="Lucida Sans"/>
                <a:cs typeface="Lucida Sans"/>
              </a:rPr>
              <a:t>onto the </a:t>
            </a:r>
            <a:r>
              <a:rPr sz="1200" b="1" spc="-30" dirty="0">
                <a:latin typeface="Lucida Sans"/>
                <a:cs typeface="Lucida Sans"/>
              </a:rPr>
              <a:t>proposed </a:t>
            </a:r>
            <a:r>
              <a:rPr sz="1200" b="1" spc="-40" dirty="0">
                <a:latin typeface="Lucida Sans"/>
                <a:cs typeface="Lucida Sans"/>
              </a:rPr>
              <a:t>urban </a:t>
            </a:r>
            <a:r>
              <a:rPr sz="1200" b="1" spc="-25" dirty="0">
                <a:latin typeface="Lucida Sans"/>
                <a:cs typeface="Lucida Sans"/>
              </a:rPr>
              <a:t>square,  </a:t>
            </a:r>
            <a:r>
              <a:rPr sz="1200" b="1" spc="-10" dirty="0">
                <a:latin typeface="Lucida Sans"/>
                <a:cs typeface="Lucida Sans"/>
              </a:rPr>
              <a:t>which </a:t>
            </a:r>
            <a:r>
              <a:rPr sz="1200" b="1" spc="-55" dirty="0">
                <a:latin typeface="Lucida Sans"/>
                <a:cs typeface="Lucida Sans"/>
              </a:rPr>
              <a:t>is </a:t>
            </a:r>
            <a:r>
              <a:rPr sz="1200" b="1" spc="-30" dirty="0">
                <a:latin typeface="Lucida Sans"/>
                <a:cs typeface="Lucida Sans"/>
              </a:rPr>
              <a:t>south </a:t>
            </a:r>
            <a:r>
              <a:rPr sz="1200" b="1" spc="-20" dirty="0">
                <a:latin typeface="Lucida Sans"/>
                <a:cs typeface="Lucida Sans"/>
              </a:rPr>
              <a:t>facing, </a:t>
            </a:r>
            <a:r>
              <a:rPr sz="1200" b="1" spc="-35" dirty="0">
                <a:latin typeface="Lucida Sans"/>
                <a:cs typeface="Lucida Sans"/>
              </a:rPr>
              <a:t>and </a:t>
            </a:r>
            <a:r>
              <a:rPr sz="1200" b="1" spc="-30" dirty="0">
                <a:latin typeface="Lucida Sans"/>
                <a:cs typeface="Lucida Sans"/>
              </a:rPr>
              <a:t>therefore </a:t>
            </a:r>
            <a:r>
              <a:rPr sz="1200" b="1" spc="-20" dirty="0">
                <a:latin typeface="Lucida Sans"/>
                <a:cs typeface="Lucida Sans"/>
              </a:rPr>
              <a:t>the </a:t>
            </a:r>
            <a:r>
              <a:rPr sz="1200" b="1" spc="-30" dirty="0">
                <a:latin typeface="Lucida Sans"/>
                <a:cs typeface="Lucida Sans"/>
              </a:rPr>
              <a:t>proposed </a:t>
            </a:r>
            <a:r>
              <a:rPr sz="1200" b="1" spc="-20" dirty="0">
                <a:latin typeface="Lucida Sans"/>
                <a:cs typeface="Lucida Sans"/>
              </a:rPr>
              <a:t>development </a:t>
            </a:r>
            <a:r>
              <a:rPr sz="1200" b="1" spc="-15" dirty="0">
                <a:latin typeface="Lucida Sans"/>
                <a:cs typeface="Lucida Sans"/>
              </a:rPr>
              <a:t>will  </a:t>
            </a:r>
            <a:r>
              <a:rPr sz="1200" b="1" spc="-20" dirty="0">
                <a:latin typeface="Lucida Sans"/>
                <a:cs typeface="Lucida Sans"/>
              </a:rPr>
              <a:t>not </a:t>
            </a:r>
            <a:r>
              <a:rPr sz="1200" b="1" spc="-15" dirty="0">
                <a:latin typeface="Lucida Sans"/>
                <a:cs typeface="Lucida Sans"/>
              </a:rPr>
              <a:t>effect </a:t>
            </a:r>
            <a:r>
              <a:rPr sz="1200" b="1" spc="-20" dirty="0">
                <a:latin typeface="Lucida Sans"/>
                <a:cs typeface="Lucida Sans"/>
              </a:rPr>
              <a:t>the </a:t>
            </a:r>
            <a:r>
              <a:rPr sz="1200" b="1" spc="-35" dirty="0">
                <a:latin typeface="Lucida Sans"/>
                <a:cs typeface="Lucida Sans"/>
              </a:rPr>
              <a:t>daylight/sunlight </a:t>
            </a:r>
            <a:r>
              <a:rPr sz="1200" b="1" spc="-55" dirty="0">
                <a:latin typeface="Lucida Sans"/>
                <a:cs typeface="Lucida Sans"/>
              </a:rPr>
              <a:t>of </a:t>
            </a:r>
            <a:r>
              <a:rPr sz="1200" b="1" spc="-40" dirty="0">
                <a:latin typeface="Lucida Sans"/>
                <a:cs typeface="Lucida Sans"/>
              </a:rPr>
              <a:t>surrounding</a:t>
            </a:r>
            <a:r>
              <a:rPr sz="1200" b="1" spc="110" dirty="0">
                <a:latin typeface="Lucida Sans"/>
                <a:cs typeface="Lucida Sans"/>
              </a:rPr>
              <a:t> </a:t>
            </a:r>
            <a:r>
              <a:rPr sz="1200" b="1" spc="-15" dirty="0">
                <a:latin typeface="Lucida Sans"/>
                <a:cs typeface="Lucida Sans"/>
              </a:rPr>
              <a:t>properties.</a:t>
            </a:r>
            <a:endParaRPr sz="1200">
              <a:latin typeface="Lucida Sans"/>
              <a:cs typeface="Lucida Sans"/>
            </a:endParaRPr>
          </a:p>
          <a:p>
            <a:pPr marL="12700" marR="44450" algn="just">
              <a:lnSpc>
                <a:spcPts val="3200"/>
              </a:lnSpc>
              <a:buAutoNum type="arabicPeriod"/>
              <a:tabLst>
                <a:tab pos="191135" algn="l"/>
              </a:tabLst>
            </a:pPr>
            <a:r>
              <a:rPr sz="1200" b="1" spc="-25" dirty="0">
                <a:latin typeface="Lucida Sans"/>
                <a:cs typeface="Lucida Sans"/>
              </a:rPr>
              <a:t>Road </a:t>
            </a:r>
            <a:r>
              <a:rPr sz="1200" b="1" spc="-35" dirty="0">
                <a:latin typeface="Lucida Sans"/>
                <a:cs typeface="Lucida Sans"/>
              </a:rPr>
              <a:t>and public </a:t>
            </a:r>
            <a:r>
              <a:rPr sz="1200" b="1" spc="-25" dirty="0">
                <a:latin typeface="Lucida Sans"/>
                <a:cs typeface="Lucida Sans"/>
              </a:rPr>
              <a:t>realm </a:t>
            </a:r>
            <a:r>
              <a:rPr sz="1200" b="1" spc="-35" dirty="0">
                <a:latin typeface="Lucida Sans"/>
                <a:cs typeface="Lucida Sans"/>
              </a:rPr>
              <a:t>upgrades are </a:t>
            </a:r>
            <a:r>
              <a:rPr sz="1200" b="1" spc="-20" dirty="0">
                <a:latin typeface="Lucida Sans"/>
                <a:cs typeface="Lucida Sans"/>
              </a:rPr>
              <a:t>necessary to </a:t>
            </a:r>
            <a:r>
              <a:rPr sz="1200" b="1" spc="-35" dirty="0">
                <a:latin typeface="Lucida Sans"/>
                <a:cs typeface="Lucida Sans"/>
              </a:rPr>
              <a:t>improve </a:t>
            </a:r>
            <a:r>
              <a:rPr sz="1200" b="1" spc="-20" dirty="0">
                <a:latin typeface="Lucida Sans"/>
                <a:cs typeface="Lucida Sans"/>
              </a:rPr>
              <a:t>access  to the </a:t>
            </a:r>
            <a:r>
              <a:rPr sz="1200" b="1" spc="-30" dirty="0">
                <a:latin typeface="Lucida Sans"/>
                <a:cs typeface="Lucida Sans"/>
              </a:rPr>
              <a:t>Innovation</a:t>
            </a:r>
            <a:r>
              <a:rPr sz="1200" b="1" spc="20" dirty="0">
                <a:latin typeface="Lucida Sans"/>
                <a:cs typeface="Lucida Sans"/>
              </a:rPr>
              <a:t> </a:t>
            </a:r>
            <a:r>
              <a:rPr sz="1200" b="1" spc="-10" dirty="0">
                <a:latin typeface="Lucida Sans"/>
                <a:cs typeface="Lucida Sans"/>
              </a:rPr>
              <a:t>Centre.</a:t>
            </a:r>
            <a:endParaRPr sz="1200">
              <a:latin typeface="Lucida Sans"/>
              <a:cs typeface="Lucida Sans"/>
            </a:endParaRPr>
          </a:p>
          <a:p>
            <a:pPr marL="12700" marR="167640" algn="just">
              <a:lnSpc>
                <a:spcPts val="3200"/>
              </a:lnSpc>
              <a:buAutoNum type="arabicPeriod"/>
              <a:tabLst>
                <a:tab pos="192405" algn="l"/>
              </a:tabLst>
            </a:pPr>
            <a:r>
              <a:rPr sz="1200" b="1" spc="-45" dirty="0">
                <a:latin typeface="Lucida Sans"/>
                <a:cs typeface="Lucida Sans"/>
              </a:rPr>
              <a:t>The </a:t>
            </a:r>
            <a:r>
              <a:rPr sz="1200" b="1" spc="-35" dirty="0">
                <a:latin typeface="Lucida Sans"/>
                <a:cs typeface="Lucida Sans"/>
              </a:rPr>
              <a:t>proposal </a:t>
            </a:r>
            <a:r>
              <a:rPr sz="1200" b="1" spc="-15" dirty="0">
                <a:latin typeface="Lucida Sans"/>
                <a:cs typeface="Lucida Sans"/>
              </a:rPr>
              <a:t>will </a:t>
            </a:r>
            <a:r>
              <a:rPr sz="1200" b="1" spc="-20" dirty="0">
                <a:latin typeface="Lucida Sans"/>
                <a:cs typeface="Lucida Sans"/>
              </a:rPr>
              <a:t>contribute to the </a:t>
            </a:r>
            <a:r>
              <a:rPr sz="1200" b="1" spc="-25" dirty="0">
                <a:latin typeface="Lucida Sans"/>
                <a:cs typeface="Lucida Sans"/>
              </a:rPr>
              <a:t>consolidation </a:t>
            </a:r>
            <a:r>
              <a:rPr sz="1200" b="1" spc="-55" dirty="0">
                <a:latin typeface="Lucida Sans"/>
                <a:cs typeface="Lucida Sans"/>
              </a:rPr>
              <a:t>of </a:t>
            </a:r>
            <a:r>
              <a:rPr sz="1200" b="1" spc="-30" dirty="0">
                <a:latin typeface="Lucida Sans"/>
                <a:cs typeface="Lucida Sans"/>
              </a:rPr>
              <a:t>this area </a:t>
            </a:r>
            <a:r>
              <a:rPr sz="1200" b="1" spc="-45" dirty="0">
                <a:latin typeface="Lucida Sans"/>
                <a:cs typeface="Lucida Sans"/>
              </a:rPr>
              <a:t>as  </a:t>
            </a:r>
            <a:r>
              <a:rPr sz="1200" b="1" spc="-20" dirty="0">
                <a:latin typeface="Lucida Sans"/>
                <a:cs typeface="Lucida Sans"/>
              </a:rPr>
              <a:t>the </a:t>
            </a:r>
            <a:r>
              <a:rPr sz="1200" b="1" spc="-30" dirty="0">
                <a:latin typeface="Lucida Sans"/>
                <a:cs typeface="Lucida Sans"/>
              </a:rPr>
              <a:t>primary Civic </a:t>
            </a:r>
            <a:r>
              <a:rPr sz="1200" b="1" spc="-25" dirty="0">
                <a:latin typeface="Lucida Sans"/>
                <a:cs typeface="Lucida Sans"/>
              </a:rPr>
              <a:t>space </a:t>
            </a:r>
            <a:r>
              <a:rPr sz="1200" b="1" spc="-45" dirty="0">
                <a:latin typeface="Lucida Sans"/>
                <a:cs typeface="Lucida Sans"/>
              </a:rPr>
              <a:t>in</a:t>
            </a:r>
            <a:r>
              <a:rPr sz="1200" b="1" spc="75" dirty="0">
                <a:latin typeface="Lucida Sans"/>
                <a:cs typeface="Lucida Sans"/>
              </a:rPr>
              <a:t> </a:t>
            </a:r>
            <a:r>
              <a:rPr sz="1200" b="1" spc="-30" dirty="0">
                <a:latin typeface="Lucida Sans"/>
                <a:cs typeface="Lucida Sans"/>
              </a:rPr>
              <a:t>Tallaght.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59992" y="3173552"/>
            <a:ext cx="5616892" cy="4687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59992" y="7947530"/>
            <a:ext cx="1900406" cy="4820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57194" y="10012515"/>
            <a:ext cx="3103245" cy="222885"/>
            <a:chOff x="457194" y="10012515"/>
            <a:chExt cx="3103245" cy="222885"/>
          </a:xfrm>
        </p:grpSpPr>
        <p:sp>
          <p:nvSpPr>
            <p:cNvPr id="8" name="object 8"/>
            <p:cNvSpPr/>
            <p:nvPr/>
          </p:nvSpPr>
          <p:spPr>
            <a:xfrm>
              <a:off x="457194" y="10057271"/>
              <a:ext cx="193179" cy="1298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72856" y="10057268"/>
              <a:ext cx="390020" cy="1332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9787" y="10012515"/>
              <a:ext cx="97790" cy="174625"/>
            </a:xfrm>
            <a:custGeom>
              <a:avLst/>
              <a:gdLst/>
              <a:ahLst/>
              <a:cxnLst/>
              <a:rect l="l" t="t" r="r" b="b"/>
              <a:pathLst>
                <a:path w="9779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97790" h="174625">
                  <a:moveTo>
                    <a:pt x="97548" y="0"/>
                  </a:moveTo>
                  <a:lnTo>
                    <a:pt x="62826" y="0"/>
                  </a:lnTo>
                  <a:lnTo>
                    <a:pt x="62826" y="174586"/>
                  </a:lnTo>
                  <a:lnTo>
                    <a:pt x="97548" y="174586"/>
                  </a:lnTo>
                  <a:lnTo>
                    <a:pt x="97548" y="0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10569" y="10057263"/>
              <a:ext cx="130822" cy="1330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63643" y="10060691"/>
              <a:ext cx="118605" cy="1295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04736" y="10057266"/>
              <a:ext cx="125437" cy="1775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57315" y="10012516"/>
              <a:ext cx="118592" cy="17458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02808" y="10057271"/>
              <a:ext cx="193179" cy="12983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23369" y="10060691"/>
              <a:ext cx="118592" cy="12959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67890" y="10012515"/>
              <a:ext cx="175260" cy="174625"/>
            </a:xfrm>
            <a:custGeom>
              <a:avLst/>
              <a:gdLst/>
              <a:ahLst/>
              <a:cxnLst/>
              <a:rect l="l" t="t" r="r" b="b"/>
              <a:pathLst>
                <a:path w="17526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175260" h="174625">
                  <a:moveTo>
                    <a:pt x="174828" y="48183"/>
                  </a:moveTo>
                  <a:lnTo>
                    <a:pt x="140347" y="48183"/>
                  </a:lnTo>
                  <a:lnTo>
                    <a:pt x="113703" y="134493"/>
                  </a:lnTo>
                  <a:lnTo>
                    <a:pt x="113195" y="134493"/>
                  </a:lnTo>
                  <a:lnTo>
                    <a:pt x="86537" y="48183"/>
                  </a:lnTo>
                  <a:lnTo>
                    <a:pt x="50114" y="48183"/>
                  </a:lnTo>
                  <a:lnTo>
                    <a:pt x="93395" y="174599"/>
                  </a:lnTo>
                  <a:lnTo>
                    <a:pt x="132029" y="174599"/>
                  </a:lnTo>
                  <a:lnTo>
                    <a:pt x="174828" y="48183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57386" y="10012515"/>
              <a:ext cx="1202823" cy="17801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60E56AAE-D658-4333-8075-58954C3E05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22"/>
    </mc:Choice>
    <mc:Fallback>
      <p:transition spd="slow" advTm="89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16254"/>
            <a:ext cx="17068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Lucida Sans"/>
                <a:cs typeface="Lucida Sans"/>
              </a:rPr>
              <a:t>Tallaght </a:t>
            </a:r>
            <a:r>
              <a:rPr sz="800" dirty="0">
                <a:latin typeface="Lucida Sans"/>
                <a:cs typeface="Lucida Sans"/>
              </a:rPr>
              <a:t>Innovation </a:t>
            </a:r>
            <a:r>
              <a:rPr sz="800" spc="-10" dirty="0">
                <a:latin typeface="Lucida Sans"/>
                <a:cs typeface="Lucida Sans"/>
              </a:rPr>
              <a:t>Centre,</a:t>
            </a:r>
            <a:r>
              <a:rPr sz="800" spc="-114" dirty="0">
                <a:latin typeface="Lucida Sans"/>
                <a:cs typeface="Lucida Sans"/>
              </a:rPr>
              <a:t> </a:t>
            </a:r>
            <a:r>
              <a:rPr sz="800" spc="-5" dirty="0">
                <a:latin typeface="Lucida Sans"/>
                <a:cs typeface="Lucida Sans"/>
              </a:rPr>
              <a:t>Dublin 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McCullough </a:t>
            </a:r>
            <a:r>
              <a:rPr sz="800" spc="15" dirty="0">
                <a:solidFill>
                  <a:srgbClr val="808080"/>
                </a:solidFill>
                <a:latin typeface="Lucida Sans"/>
                <a:cs typeface="Lucida Sans"/>
              </a:rPr>
              <a:t>Mulvin</a:t>
            </a:r>
            <a:r>
              <a:rPr sz="800" spc="-90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Architects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6100" y="1586776"/>
            <a:ext cx="2776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4.0</a:t>
            </a:r>
            <a:r>
              <a:rPr spc="-70" dirty="0"/>
              <a:t> </a:t>
            </a:r>
            <a:r>
              <a:rPr spc="-95" dirty="0"/>
              <a:t>Proposal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16100" y="2501176"/>
            <a:ext cx="6627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0" dirty="0">
                <a:solidFill>
                  <a:srgbClr val="808080"/>
                </a:solidFill>
                <a:latin typeface="Lucida Sans"/>
                <a:cs typeface="Lucida Sans"/>
              </a:rPr>
              <a:t>DESIGN </a:t>
            </a:r>
            <a:r>
              <a:rPr sz="1800" b="1" spc="-15" dirty="0">
                <a:solidFill>
                  <a:srgbClr val="808080"/>
                </a:solidFill>
                <a:latin typeface="Lucida Sans"/>
                <a:cs typeface="Lucida Sans"/>
              </a:rPr>
              <a:t>STRATEGY </a:t>
            </a:r>
            <a:r>
              <a:rPr sz="1800" b="1" spc="-30" dirty="0">
                <a:solidFill>
                  <a:srgbClr val="808080"/>
                </a:solidFill>
                <a:latin typeface="Lucida Sans"/>
                <a:cs typeface="Lucida Sans"/>
              </a:rPr>
              <a:t>FOR </a:t>
            </a:r>
            <a:r>
              <a:rPr sz="1800" b="1" spc="-50" dirty="0">
                <a:solidFill>
                  <a:srgbClr val="808080"/>
                </a:solidFill>
                <a:latin typeface="Lucida Sans"/>
                <a:cs typeface="Lucida Sans"/>
              </a:rPr>
              <a:t>TALLAGHT </a:t>
            </a:r>
            <a:r>
              <a:rPr sz="1800" b="1" spc="-40" dirty="0">
                <a:solidFill>
                  <a:srgbClr val="808080"/>
                </a:solidFill>
                <a:latin typeface="Lucida Sans"/>
                <a:cs typeface="Lucida Sans"/>
              </a:rPr>
              <a:t>INNOVATION</a:t>
            </a:r>
            <a:r>
              <a:rPr sz="1800" b="1" spc="60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1800" b="1" spc="-5" dirty="0">
                <a:solidFill>
                  <a:srgbClr val="808080"/>
                </a:solidFill>
                <a:latin typeface="Lucida Sans"/>
                <a:cs typeface="Lucida Sans"/>
              </a:rPr>
              <a:t>CENTRE</a:t>
            </a:r>
            <a:endParaRPr sz="180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6100" y="3364776"/>
            <a:ext cx="10530205" cy="511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4629" indent="-2025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15265" algn="l"/>
              </a:tabLst>
            </a:pPr>
            <a:r>
              <a:rPr sz="1400" b="1" spc="-20" dirty="0">
                <a:latin typeface="Lucida Sans"/>
                <a:cs typeface="Lucida Sans"/>
              </a:rPr>
              <a:t>Singular </a:t>
            </a:r>
            <a:r>
              <a:rPr sz="1400" b="1" spc="-40" dirty="0">
                <a:latin typeface="Lucida Sans"/>
                <a:cs typeface="Lucida Sans"/>
              </a:rPr>
              <a:t>landmark </a:t>
            </a:r>
            <a:r>
              <a:rPr sz="1400" b="1" spc="-120" dirty="0">
                <a:latin typeface="Lucida Sans"/>
                <a:cs typeface="Lucida Sans"/>
              </a:rPr>
              <a:t>4 </a:t>
            </a:r>
            <a:r>
              <a:rPr sz="1400" b="1" spc="-30" dirty="0">
                <a:latin typeface="Lucida Sans"/>
                <a:cs typeface="Lucida Sans"/>
              </a:rPr>
              <a:t>storey</a:t>
            </a:r>
            <a:r>
              <a:rPr sz="1400" b="1" spc="-170" dirty="0">
                <a:latin typeface="Lucida Sans"/>
                <a:cs typeface="Lucida Sans"/>
              </a:rPr>
              <a:t> </a:t>
            </a:r>
            <a:r>
              <a:rPr sz="1400" b="1" spc="-40" dirty="0">
                <a:latin typeface="Lucida Sans"/>
                <a:cs typeface="Lucida Sans"/>
              </a:rPr>
              <a:t>building</a:t>
            </a:r>
            <a:endParaRPr sz="1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Lucida Sans"/>
              <a:buAutoNum type="arabicPeriod"/>
            </a:pPr>
            <a:endParaRPr sz="1250" dirty="0">
              <a:latin typeface="Lucida Sans"/>
              <a:cs typeface="Lucida Sans"/>
            </a:endParaRPr>
          </a:p>
          <a:p>
            <a:pPr marL="222885" indent="-210820">
              <a:lnSpc>
                <a:spcPct val="100000"/>
              </a:lnSpc>
              <a:buAutoNum type="arabicPeriod"/>
              <a:tabLst>
                <a:tab pos="223520" algn="l"/>
              </a:tabLst>
            </a:pPr>
            <a:r>
              <a:rPr sz="1400" b="1" dirty="0">
                <a:latin typeface="Lucida Sans"/>
                <a:cs typeface="Lucida Sans"/>
              </a:rPr>
              <a:t>Views </a:t>
            </a:r>
            <a:r>
              <a:rPr sz="1400" b="1" spc="-50" dirty="0">
                <a:latin typeface="Lucida Sans"/>
                <a:cs typeface="Lucida Sans"/>
              </a:rPr>
              <a:t>in </a:t>
            </a:r>
            <a:r>
              <a:rPr sz="1400" b="1" spc="-120" dirty="0">
                <a:latin typeface="Lucida Sans"/>
                <a:cs typeface="Lucida Sans"/>
              </a:rPr>
              <a:t>4 </a:t>
            </a:r>
            <a:r>
              <a:rPr sz="1400" b="1" spc="-30" dirty="0">
                <a:latin typeface="Lucida Sans"/>
                <a:cs typeface="Lucida Sans"/>
              </a:rPr>
              <a:t>directions </a:t>
            </a:r>
            <a:r>
              <a:rPr sz="1400" b="1" spc="-40" dirty="0">
                <a:latin typeface="Lucida Sans"/>
                <a:cs typeface="Lucida Sans"/>
              </a:rPr>
              <a:t>and </a:t>
            </a:r>
            <a:r>
              <a:rPr sz="1400" b="1" spc="-30" dirty="0">
                <a:latin typeface="Lucida Sans"/>
                <a:cs typeface="Lucida Sans"/>
              </a:rPr>
              <a:t>southwards </a:t>
            </a:r>
            <a:r>
              <a:rPr sz="1400" b="1" spc="-20" dirty="0">
                <a:latin typeface="Lucida Sans"/>
                <a:cs typeface="Lucida Sans"/>
              </a:rPr>
              <a:t>to </a:t>
            </a:r>
            <a:r>
              <a:rPr sz="1400" b="1" spc="-25" dirty="0">
                <a:latin typeface="Lucida Sans"/>
                <a:cs typeface="Lucida Sans"/>
              </a:rPr>
              <a:t>the </a:t>
            </a:r>
            <a:r>
              <a:rPr sz="1400" b="1" spc="-50" dirty="0">
                <a:latin typeface="Lucida Sans"/>
                <a:cs typeface="Lucida Sans"/>
              </a:rPr>
              <a:t>Dublin </a:t>
            </a:r>
            <a:r>
              <a:rPr sz="1400" b="1" spc="-20" dirty="0">
                <a:latin typeface="Lucida Sans"/>
                <a:cs typeface="Lucida Sans"/>
              </a:rPr>
              <a:t>Mountains </a:t>
            </a:r>
            <a:r>
              <a:rPr sz="1400" b="1" spc="-45" dirty="0">
                <a:latin typeface="Lucida Sans"/>
                <a:cs typeface="Lucida Sans"/>
              </a:rPr>
              <a:t>over </a:t>
            </a:r>
            <a:r>
              <a:rPr sz="1400" b="1" spc="-25" dirty="0">
                <a:latin typeface="Lucida Sans"/>
                <a:cs typeface="Lucida Sans"/>
              </a:rPr>
              <a:t>the </a:t>
            </a:r>
            <a:r>
              <a:rPr sz="1400" b="1" spc="-40" dirty="0">
                <a:latin typeface="Lucida Sans"/>
                <a:cs typeface="Lucida Sans"/>
              </a:rPr>
              <a:t>public</a:t>
            </a:r>
            <a:r>
              <a:rPr sz="1400" b="1" spc="85" dirty="0">
                <a:latin typeface="Lucida Sans"/>
                <a:cs typeface="Lucida Sans"/>
              </a:rPr>
              <a:t> </a:t>
            </a:r>
            <a:r>
              <a:rPr sz="1400" b="1" spc="-60" dirty="0">
                <a:latin typeface="Lucida Sans"/>
                <a:cs typeface="Lucida Sans"/>
              </a:rPr>
              <a:t>park</a:t>
            </a:r>
            <a:endParaRPr sz="1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Lucida Sans"/>
              <a:buAutoNum type="arabicPeriod"/>
            </a:pPr>
            <a:endParaRPr sz="1250" dirty="0">
              <a:latin typeface="Lucida Sans"/>
              <a:cs typeface="Lucida Sans"/>
            </a:endParaRPr>
          </a:p>
          <a:p>
            <a:pPr marL="219710" indent="-207645">
              <a:lnSpc>
                <a:spcPct val="100000"/>
              </a:lnSpc>
              <a:buAutoNum type="arabicPeriod"/>
              <a:tabLst>
                <a:tab pos="220345" algn="l"/>
              </a:tabLst>
            </a:pPr>
            <a:r>
              <a:rPr sz="1400" b="1" spc="-30" dirty="0">
                <a:latin typeface="Lucida Sans"/>
                <a:cs typeface="Lucida Sans"/>
              </a:rPr>
              <a:t>Public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35" dirty="0">
                <a:latin typeface="Lucida Sans"/>
                <a:cs typeface="Lucida Sans"/>
              </a:rPr>
              <a:t>area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40" dirty="0">
                <a:latin typeface="Lucida Sans"/>
                <a:cs typeface="Lucida Sans"/>
              </a:rPr>
              <a:t>on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45" dirty="0">
                <a:latin typeface="Lucida Sans"/>
                <a:cs typeface="Lucida Sans"/>
              </a:rPr>
              <a:t>ground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45" dirty="0">
                <a:latin typeface="Lucida Sans"/>
                <a:cs typeface="Lucida Sans"/>
              </a:rPr>
              <a:t>floor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5" dirty="0">
                <a:latin typeface="Lucida Sans"/>
                <a:cs typeface="Lucida Sans"/>
              </a:rPr>
              <a:t>with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5" dirty="0">
                <a:latin typeface="Lucida Sans"/>
                <a:cs typeface="Lucida Sans"/>
              </a:rPr>
              <a:t>town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40" dirty="0">
                <a:latin typeface="Lucida Sans"/>
                <a:cs typeface="Lucida Sans"/>
              </a:rPr>
              <a:t>hall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30" dirty="0">
                <a:latin typeface="Lucida Sans"/>
                <a:cs typeface="Lucida Sans"/>
              </a:rPr>
              <a:t>space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40" dirty="0">
                <a:latin typeface="Lucida Sans"/>
                <a:cs typeface="Lucida Sans"/>
              </a:rPr>
              <a:t>and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35" dirty="0">
                <a:latin typeface="Lucida Sans"/>
                <a:cs typeface="Lucida Sans"/>
              </a:rPr>
              <a:t>café</a:t>
            </a:r>
            <a:r>
              <a:rPr sz="1400" b="1" spc="5" dirty="0">
                <a:latin typeface="Lucida Sans"/>
                <a:cs typeface="Lucida Sans"/>
              </a:rPr>
              <a:t> </a:t>
            </a:r>
            <a:r>
              <a:rPr sz="1400" b="1" dirty="0">
                <a:latin typeface="Lucida Sans"/>
                <a:cs typeface="Lucida Sans"/>
              </a:rPr>
              <a:t>– </a:t>
            </a:r>
            <a:r>
              <a:rPr sz="1400" b="1" spc="-30" dirty="0">
                <a:latin typeface="Lucida Sans"/>
                <a:cs typeface="Lucida Sans"/>
              </a:rPr>
              <a:t>open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40" dirty="0">
                <a:latin typeface="Lucida Sans"/>
                <a:cs typeface="Lucida Sans"/>
              </a:rPr>
              <a:t>building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35" dirty="0">
                <a:latin typeface="Lucida Sans"/>
                <a:cs typeface="Lucida Sans"/>
              </a:rPr>
              <a:t>designed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20" dirty="0">
                <a:latin typeface="Lucida Sans"/>
                <a:cs typeface="Lucida Sans"/>
              </a:rPr>
              <a:t>to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30" dirty="0">
                <a:latin typeface="Lucida Sans"/>
                <a:cs typeface="Lucida Sans"/>
              </a:rPr>
              <a:t>see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40" dirty="0">
                <a:latin typeface="Lucida Sans"/>
                <a:cs typeface="Lucida Sans"/>
              </a:rPr>
              <a:t>through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50" dirty="0">
                <a:latin typeface="Lucida Sans"/>
                <a:cs typeface="Lucida Sans"/>
              </a:rPr>
              <a:t>from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40" dirty="0">
                <a:latin typeface="Lucida Sans"/>
                <a:cs typeface="Lucida Sans"/>
              </a:rPr>
              <a:t>side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20" dirty="0">
                <a:latin typeface="Lucida Sans"/>
                <a:cs typeface="Lucida Sans"/>
              </a:rPr>
              <a:t>to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40" dirty="0">
                <a:latin typeface="Lucida Sans"/>
                <a:cs typeface="Lucida Sans"/>
              </a:rPr>
              <a:t>side</a:t>
            </a:r>
            <a:endParaRPr sz="1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Lucida Sans"/>
              <a:buAutoNum type="arabicPeriod"/>
            </a:pPr>
            <a:endParaRPr sz="1250" dirty="0">
              <a:latin typeface="Lucida Sans"/>
              <a:cs typeface="Lucida Sans"/>
            </a:endParaRPr>
          </a:p>
          <a:p>
            <a:pPr marL="221615" indent="-209550">
              <a:lnSpc>
                <a:spcPct val="100000"/>
              </a:lnSpc>
              <a:buAutoNum type="arabicPeriod"/>
              <a:tabLst>
                <a:tab pos="222250" algn="l"/>
              </a:tabLst>
            </a:pPr>
            <a:r>
              <a:rPr sz="1400" b="1" spc="-35" dirty="0">
                <a:latin typeface="Lucida Sans"/>
                <a:cs typeface="Lucida Sans"/>
              </a:rPr>
              <a:t>Outdoor south </a:t>
            </a:r>
            <a:r>
              <a:rPr sz="1400" b="1" spc="-40" dirty="0">
                <a:latin typeface="Lucida Sans"/>
                <a:cs typeface="Lucida Sans"/>
              </a:rPr>
              <a:t>facing </a:t>
            </a:r>
            <a:r>
              <a:rPr sz="1400" b="1" spc="-35" dirty="0">
                <a:latin typeface="Lucida Sans"/>
                <a:cs typeface="Lucida Sans"/>
              </a:rPr>
              <a:t>café </a:t>
            </a:r>
            <a:r>
              <a:rPr sz="1400" b="1" spc="-25" dirty="0">
                <a:latin typeface="Lucida Sans"/>
                <a:cs typeface="Lucida Sans"/>
              </a:rPr>
              <a:t>terrace </a:t>
            </a:r>
            <a:r>
              <a:rPr sz="1400" b="1" spc="-30" dirty="0">
                <a:latin typeface="Lucida Sans"/>
                <a:cs typeface="Lucida Sans"/>
              </a:rPr>
              <a:t>space </a:t>
            </a:r>
            <a:r>
              <a:rPr sz="1400" b="1" spc="-40" dirty="0">
                <a:latin typeface="Lucida Sans"/>
                <a:cs typeface="Lucida Sans"/>
              </a:rPr>
              <a:t>engaging </a:t>
            </a:r>
            <a:r>
              <a:rPr sz="1400" b="1" spc="-5" dirty="0">
                <a:latin typeface="Lucida Sans"/>
                <a:cs typeface="Lucida Sans"/>
              </a:rPr>
              <a:t>with</a:t>
            </a:r>
            <a:r>
              <a:rPr sz="1400" b="1" spc="280" dirty="0">
                <a:latin typeface="Lucida Sans"/>
                <a:cs typeface="Lucida Sans"/>
              </a:rPr>
              <a:t> </a:t>
            </a:r>
            <a:r>
              <a:rPr sz="1400" b="1" spc="-60" dirty="0">
                <a:latin typeface="Lucida Sans"/>
                <a:cs typeface="Lucida Sans"/>
              </a:rPr>
              <a:t>park</a:t>
            </a:r>
            <a:endParaRPr sz="1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Lucida Sans"/>
              <a:buAutoNum type="arabicPeriod"/>
            </a:pPr>
            <a:endParaRPr sz="1250" dirty="0">
              <a:latin typeface="Lucida Sans"/>
              <a:cs typeface="Lucida Sans"/>
            </a:endParaRPr>
          </a:p>
          <a:p>
            <a:pPr marL="220345" indent="-208279">
              <a:lnSpc>
                <a:spcPct val="100000"/>
              </a:lnSpc>
              <a:buAutoNum type="arabicPeriod"/>
              <a:tabLst>
                <a:tab pos="220979" algn="l"/>
              </a:tabLst>
            </a:pPr>
            <a:r>
              <a:rPr sz="1400" b="1" spc="-30" dirty="0">
                <a:latin typeface="Lucida Sans"/>
                <a:cs typeface="Lucida Sans"/>
              </a:rPr>
              <a:t>Central atrium space </a:t>
            </a:r>
            <a:r>
              <a:rPr sz="1400" b="1" spc="-45" dirty="0">
                <a:latin typeface="Lucida Sans"/>
                <a:cs typeface="Lucida Sans"/>
              </a:rPr>
              <a:t>gives </a:t>
            </a:r>
            <a:r>
              <a:rPr sz="1400" b="1" spc="-40" dirty="0">
                <a:latin typeface="Lucida Sans"/>
                <a:cs typeface="Lucida Sans"/>
              </a:rPr>
              <a:t>visual </a:t>
            </a:r>
            <a:r>
              <a:rPr sz="1400" b="1" spc="-20" dirty="0">
                <a:latin typeface="Lucida Sans"/>
                <a:cs typeface="Lucida Sans"/>
              </a:rPr>
              <a:t>connection to </a:t>
            </a:r>
            <a:r>
              <a:rPr sz="1400" b="1" spc="-45" dirty="0">
                <a:latin typeface="Lucida Sans"/>
                <a:cs typeface="Lucida Sans"/>
              </a:rPr>
              <a:t>upper</a:t>
            </a:r>
            <a:r>
              <a:rPr sz="1400" b="1" spc="240" dirty="0">
                <a:latin typeface="Lucida Sans"/>
                <a:cs typeface="Lucida Sans"/>
              </a:rPr>
              <a:t> </a:t>
            </a:r>
            <a:r>
              <a:rPr sz="1400" b="1" spc="-40" dirty="0">
                <a:latin typeface="Lucida Sans"/>
                <a:cs typeface="Lucida Sans"/>
              </a:rPr>
              <a:t>levels</a:t>
            </a:r>
            <a:endParaRPr sz="1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Lucida Sans"/>
              <a:buAutoNum type="arabicPeriod"/>
            </a:pPr>
            <a:endParaRPr sz="1250" dirty="0">
              <a:latin typeface="Lucida Sans"/>
              <a:cs typeface="Lucida Sans"/>
            </a:endParaRPr>
          </a:p>
          <a:p>
            <a:pPr marL="220979" indent="-20891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21615" algn="l"/>
              </a:tabLst>
            </a:pPr>
            <a:r>
              <a:rPr sz="1400" b="1" spc="-10" dirty="0">
                <a:latin typeface="Lucida Sans"/>
                <a:cs typeface="Lucida Sans"/>
              </a:rPr>
              <a:t>Lettable </a:t>
            </a:r>
            <a:r>
              <a:rPr sz="1400" b="1" spc="-30" dirty="0">
                <a:latin typeface="Lucida Sans"/>
                <a:cs typeface="Lucida Sans"/>
              </a:rPr>
              <a:t>offices </a:t>
            </a:r>
            <a:r>
              <a:rPr sz="1400" b="1" spc="-50" dirty="0">
                <a:latin typeface="Lucida Sans"/>
                <a:cs typeface="Lucida Sans"/>
              </a:rPr>
              <a:t>in </a:t>
            </a:r>
            <a:r>
              <a:rPr sz="1400" b="1" spc="-45" dirty="0">
                <a:latin typeface="Lucida Sans"/>
                <a:cs typeface="Lucida Sans"/>
              </a:rPr>
              <a:t>various </a:t>
            </a:r>
            <a:r>
              <a:rPr sz="1400" b="1" spc="-60" dirty="0">
                <a:latin typeface="Lucida Sans"/>
                <a:cs typeface="Lucida Sans"/>
              </a:rPr>
              <a:t>sizes </a:t>
            </a:r>
            <a:r>
              <a:rPr sz="1400" b="1" spc="-40" dirty="0">
                <a:latin typeface="Lucida Sans"/>
                <a:cs typeface="Lucida Sans"/>
              </a:rPr>
              <a:t>on </a:t>
            </a:r>
            <a:r>
              <a:rPr sz="1400" b="1" spc="-45" dirty="0">
                <a:latin typeface="Lucida Sans"/>
                <a:cs typeface="Lucida Sans"/>
              </a:rPr>
              <a:t>upper floors </a:t>
            </a:r>
            <a:r>
              <a:rPr sz="1400" b="1" spc="-40" dirty="0">
                <a:latin typeface="Lucida Sans"/>
                <a:cs typeface="Lucida Sans"/>
              </a:rPr>
              <a:t>informed </a:t>
            </a:r>
            <a:r>
              <a:rPr sz="1400" b="1" spc="-55" dirty="0">
                <a:latin typeface="Lucida Sans"/>
                <a:cs typeface="Lucida Sans"/>
              </a:rPr>
              <a:t>by </a:t>
            </a:r>
            <a:r>
              <a:rPr sz="1400" b="1" spc="-40" dirty="0">
                <a:latin typeface="Lucida Sans"/>
                <a:cs typeface="Lucida Sans"/>
              </a:rPr>
              <a:t>Oxford </a:t>
            </a:r>
            <a:r>
              <a:rPr sz="1400" b="1" spc="-35" dirty="0">
                <a:latin typeface="Lucida Sans"/>
                <a:cs typeface="Lucida Sans"/>
              </a:rPr>
              <a:t>Innovation </a:t>
            </a:r>
            <a:r>
              <a:rPr sz="1400" b="1" spc="40" dirty="0">
                <a:latin typeface="Lucida Sans"/>
                <a:cs typeface="Lucida Sans"/>
              </a:rPr>
              <a:t>-</a:t>
            </a:r>
            <a:r>
              <a:rPr sz="1400" b="1" spc="45" dirty="0">
                <a:latin typeface="Lucida Sans"/>
                <a:cs typeface="Lucida Sans"/>
              </a:rPr>
              <a:t> </a:t>
            </a:r>
            <a:r>
              <a:rPr sz="1400" b="1" spc="-25" dirty="0">
                <a:latin typeface="Lucida Sans"/>
                <a:cs typeface="Lucida Sans"/>
              </a:rPr>
              <a:t>the </a:t>
            </a:r>
            <a:r>
              <a:rPr sz="1400" b="1" spc="-35" dirty="0">
                <a:latin typeface="Lucida Sans"/>
                <a:cs typeface="Lucida Sans"/>
              </a:rPr>
              <a:t>successful </a:t>
            </a:r>
            <a:r>
              <a:rPr sz="1400" b="1" spc="-25" dirty="0">
                <a:latin typeface="Lucida Sans"/>
                <a:cs typeface="Lucida Sans"/>
              </a:rPr>
              <a:t>operator</a:t>
            </a:r>
            <a:endParaRPr sz="1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Lucida Sans"/>
              <a:buAutoNum type="arabicPeriod"/>
            </a:pPr>
            <a:endParaRPr sz="1250" dirty="0">
              <a:latin typeface="Lucida Sans"/>
              <a:cs typeface="Lucida Sans"/>
            </a:endParaRPr>
          </a:p>
          <a:p>
            <a:pPr marL="205740" indent="-193675">
              <a:lnSpc>
                <a:spcPct val="100000"/>
              </a:lnSpc>
              <a:buAutoNum type="arabicPeriod"/>
              <a:tabLst>
                <a:tab pos="206375" algn="l"/>
              </a:tabLst>
            </a:pPr>
            <a:r>
              <a:rPr sz="1400" b="1" spc="-20" dirty="0">
                <a:latin typeface="Lucida Sans"/>
                <a:cs typeface="Lucida Sans"/>
              </a:rPr>
              <a:t>Break </a:t>
            </a:r>
            <a:r>
              <a:rPr sz="1400" b="1" spc="-25" dirty="0">
                <a:latin typeface="Lucida Sans"/>
                <a:cs typeface="Lucida Sans"/>
              </a:rPr>
              <a:t>out </a:t>
            </a:r>
            <a:r>
              <a:rPr sz="1400" b="1" spc="-30" dirty="0">
                <a:latin typeface="Lucida Sans"/>
                <a:cs typeface="Lucida Sans"/>
              </a:rPr>
              <a:t>space </a:t>
            </a:r>
            <a:r>
              <a:rPr sz="1400" b="1" spc="-40" dirty="0">
                <a:latin typeface="Lucida Sans"/>
                <a:cs typeface="Lucida Sans"/>
              </a:rPr>
              <a:t>and </a:t>
            </a:r>
            <a:r>
              <a:rPr sz="1400" b="1" spc="-20" dirty="0">
                <a:latin typeface="Lucida Sans"/>
                <a:cs typeface="Lucida Sans"/>
              </a:rPr>
              <a:t>tea </a:t>
            </a:r>
            <a:r>
              <a:rPr sz="1400" b="1" spc="-25" dirty="0">
                <a:latin typeface="Lucida Sans"/>
                <a:cs typeface="Lucida Sans"/>
              </a:rPr>
              <a:t>stations </a:t>
            </a:r>
            <a:r>
              <a:rPr sz="1400" b="1" spc="-40" dirty="0">
                <a:latin typeface="Lucida Sans"/>
                <a:cs typeface="Lucida Sans"/>
              </a:rPr>
              <a:t>on </a:t>
            </a:r>
            <a:r>
              <a:rPr sz="1400" b="1" spc="-25" dirty="0">
                <a:latin typeface="Lucida Sans"/>
                <a:cs typeface="Lucida Sans"/>
              </a:rPr>
              <a:t>each </a:t>
            </a:r>
            <a:r>
              <a:rPr sz="1400" b="1" spc="-35" dirty="0">
                <a:latin typeface="Lucida Sans"/>
                <a:cs typeface="Lucida Sans"/>
              </a:rPr>
              <a:t>level </a:t>
            </a:r>
            <a:r>
              <a:rPr sz="1400" b="1" dirty="0">
                <a:latin typeface="Lucida Sans"/>
                <a:cs typeface="Lucida Sans"/>
              </a:rPr>
              <a:t>– </a:t>
            </a:r>
            <a:r>
              <a:rPr sz="1400" b="1" spc="-30" dirty="0">
                <a:latin typeface="Lucida Sans"/>
                <a:cs typeface="Lucida Sans"/>
              </a:rPr>
              <a:t>space </a:t>
            </a:r>
            <a:r>
              <a:rPr sz="1400" b="1" spc="-65" dirty="0">
                <a:latin typeface="Lucida Sans"/>
                <a:cs typeface="Lucida Sans"/>
              </a:rPr>
              <a:t>for </a:t>
            </a:r>
            <a:r>
              <a:rPr sz="1400" b="1" spc="-30" dirty="0">
                <a:latin typeface="Lucida Sans"/>
                <a:cs typeface="Lucida Sans"/>
              </a:rPr>
              <a:t>conversations </a:t>
            </a:r>
            <a:r>
              <a:rPr sz="1400" b="1" spc="-40" dirty="0">
                <a:latin typeface="Lucida Sans"/>
                <a:cs typeface="Lucida Sans"/>
              </a:rPr>
              <a:t>and </a:t>
            </a:r>
            <a:r>
              <a:rPr sz="1400" b="1" spc="-20" dirty="0">
                <a:latin typeface="Lucida Sans"/>
                <a:cs typeface="Lucida Sans"/>
              </a:rPr>
              <a:t>chance </a:t>
            </a:r>
            <a:r>
              <a:rPr sz="1400" b="1" spc="-30" dirty="0">
                <a:latin typeface="Lucida Sans"/>
                <a:cs typeface="Lucida Sans"/>
              </a:rPr>
              <a:t>encounters </a:t>
            </a:r>
            <a:r>
              <a:rPr sz="1400" b="1" spc="-20" dirty="0">
                <a:latin typeface="Lucida Sans"/>
                <a:cs typeface="Lucida Sans"/>
              </a:rPr>
              <a:t>to</a:t>
            </a:r>
            <a:r>
              <a:rPr sz="1400" b="1" spc="5" dirty="0">
                <a:latin typeface="Lucida Sans"/>
                <a:cs typeface="Lucida Sans"/>
              </a:rPr>
              <a:t> </a:t>
            </a:r>
            <a:r>
              <a:rPr sz="1400" b="1" spc="-35" dirty="0">
                <a:latin typeface="Lucida Sans"/>
                <a:cs typeface="Lucida Sans"/>
              </a:rPr>
              <a:t>happen</a:t>
            </a:r>
            <a:endParaRPr sz="1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Lucida Sans"/>
              <a:buAutoNum type="arabicPeriod"/>
            </a:pPr>
            <a:endParaRPr sz="1250" dirty="0">
              <a:latin typeface="Lucida Sans"/>
              <a:cs typeface="Lucida Sans"/>
            </a:endParaRPr>
          </a:p>
          <a:p>
            <a:pPr marL="221615" indent="-20955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22250" algn="l"/>
              </a:tabLst>
            </a:pPr>
            <a:r>
              <a:rPr sz="1400" b="1" spc="-35" dirty="0">
                <a:latin typeface="Lucida Sans"/>
                <a:cs typeface="Lucida Sans"/>
              </a:rPr>
              <a:t>Provides </a:t>
            </a:r>
            <a:r>
              <a:rPr sz="1400" b="1" spc="-45" dirty="0">
                <a:latin typeface="Lucida Sans"/>
                <a:cs typeface="Lucida Sans"/>
              </a:rPr>
              <a:t>a </a:t>
            </a:r>
            <a:r>
              <a:rPr sz="1400" b="1" spc="-5" dirty="0">
                <a:latin typeface="Lucida Sans"/>
                <a:cs typeface="Lucida Sans"/>
              </a:rPr>
              <a:t>new </a:t>
            </a:r>
            <a:r>
              <a:rPr sz="1400" b="1" spc="-20" dirty="0">
                <a:latin typeface="Lucida Sans"/>
                <a:cs typeface="Lucida Sans"/>
              </a:rPr>
              <a:t>location </a:t>
            </a:r>
            <a:r>
              <a:rPr sz="1400" b="1" spc="-65" dirty="0">
                <a:latin typeface="Lucida Sans"/>
                <a:cs typeface="Lucida Sans"/>
              </a:rPr>
              <a:t>for </a:t>
            </a:r>
            <a:r>
              <a:rPr sz="1400" b="1" spc="-35" dirty="0">
                <a:latin typeface="Lucida Sans"/>
                <a:cs typeface="Lucida Sans"/>
              </a:rPr>
              <a:t>work </a:t>
            </a:r>
            <a:r>
              <a:rPr sz="1400" b="1" spc="-20" dirty="0">
                <a:latin typeface="Lucida Sans"/>
                <a:cs typeface="Lucida Sans"/>
              </a:rPr>
              <a:t>opportunity </a:t>
            </a:r>
            <a:r>
              <a:rPr sz="1400" b="1" spc="-40" dirty="0">
                <a:latin typeface="Lucida Sans"/>
                <a:cs typeface="Lucida Sans"/>
              </a:rPr>
              <a:t>and</a:t>
            </a:r>
            <a:r>
              <a:rPr sz="1400" b="1" spc="185" dirty="0">
                <a:latin typeface="Lucida Sans"/>
                <a:cs typeface="Lucida Sans"/>
              </a:rPr>
              <a:t> </a:t>
            </a:r>
            <a:r>
              <a:rPr sz="1400" b="1" spc="-20" dirty="0">
                <a:latin typeface="Lucida Sans"/>
                <a:cs typeface="Lucida Sans"/>
              </a:rPr>
              <a:t>employment</a:t>
            </a:r>
            <a:endParaRPr sz="1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Lucida Sans"/>
              <a:buAutoNum type="arabicPeriod"/>
            </a:pPr>
            <a:endParaRPr sz="1250" dirty="0">
              <a:latin typeface="Lucida Sans"/>
              <a:cs typeface="Lucida Sans"/>
            </a:endParaRPr>
          </a:p>
          <a:p>
            <a:pPr marL="219075" indent="-207010">
              <a:lnSpc>
                <a:spcPct val="100000"/>
              </a:lnSpc>
              <a:buAutoNum type="arabicPeriod"/>
              <a:tabLst>
                <a:tab pos="219710" algn="l"/>
              </a:tabLst>
            </a:pPr>
            <a:r>
              <a:rPr sz="1400" b="1" spc="-120" dirty="0">
                <a:latin typeface="Lucida Sans"/>
                <a:cs typeface="Lucida Sans"/>
              </a:rPr>
              <a:t>2 </a:t>
            </a:r>
            <a:r>
              <a:rPr sz="1400" b="1" spc="-35" dirty="0">
                <a:latin typeface="Lucida Sans"/>
                <a:cs typeface="Lucida Sans"/>
              </a:rPr>
              <a:t>stair cores </a:t>
            </a:r>
            <a:r>
              <a:rPr sz="1400" b="1" spc="-40" dirty="0">
                <a:latin typeface="Lucida Sans"/>
                <a:cs typeface="Lucida Sans"/>
              </a:rPr>
              <a:t>and </a:t>
            </a:r>
            <a:r>
              <a:rPr sz="1400" b="1" spc="-30" dirty="0">
                <a:latin typeface="Lucida Sans"/>
                <a:cs typeface="Lucida Sans"/>
              </a:rPr>
              <a:t>one lift </a:t>
            </a:r>
            <a:r>
              <a:rPr sz="1400" b="1" spc="40" dirty="0">
                <a:latin typeface="Lucida Sans"/>
                <a:cs typeface="Lucida Sans"/>
              </a:rPr>
              <a:t>- </a:t>
            </a:r>
            <a:r>
              <a:rPr sz="1400" b="1" dirty="0">
                <a:latin typeface="Lucida Sans"/>
                <a:cs typeface="Lucida Sans"/>
              </a:rPr>
              <a:t>ewwfficient </a:t>
            </a:r>
            <a:r>
              <a:rPr sz="1400" b="1" spc="-40" dirty="0">
                <a:latin typeface="Lucida Sans"/>
                <a:cs typeface="Lucida Sans"/>
              </a:rPr>
              <a:t>and </a:t>
            </a:r>
            <a:r>
              <a:rPr sz="1400" b="1" spc="-35" dirty="0">
                <a:latin typeface="Lucida Sans"/>
                <a:cs typeface="Lucida Sans"/>
              </a:rPr>
              <a:t>flexible</a:t>
            </a:r>
            <a:r>
              <a:rPr sz="1400" b="1" spc="-90" dirty="0">
                <a:latin typeface="Lucida Sans"/>
                <a:cs typeface="Lucida Sans"/>
              </a:rPr>
              <a:t> </a:t>
            </a:r>
            <a:r>
              <a:rPr sz="1400" b="1" spc="-40" dirty="0">
                <a:latin typeface="Lucida Sans"/>
                <a:cs typeface="Lucida Sans"/>
              </a:rPr>
              <a:t>plan</a:t>
            </a:r>
            <a:endParaRPr sz="1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Lucida Sans"/>
              <a:buAutoNum type="arabicPeriod"/>
            </a:pPr>
            <a:endParaRPr sz="1250" dirty="0">
              <a:latin typeface="Lucida Sans"/>
              <a:cs typeface="Lucida Sans"/>
            </a:endParaRPr>
          </a:p>
          <a:p>
            <a:pPr marL="316865" indent="-304800">
              <a:lnSpc>
                <a:spcPct val="100000"/>
              </a:lnSpc>
              <a:buAutoNum type="arabicPeriod"/>
              <a:tabLst>
                <a:tab pos="317500" algn="l"/>
              </a:tabLst>
            </a:pPr>
            <a:r>
              <a:rPr sz="1400" b="1" spc="-25" dirty="0">
                <a:latin typeface="Lucida Sans"/>
                <a:cs typeface="Lucida Sans"/>
              </a:rPr>
              <a:t>Integrated </a:t>
            </a:r>
            <a:r>
              <a:rPr sz="1400" b="1" spc="-35" dirty="0">
                <a:latin typeface="Lucida Sans"/>
                <a:cs typeface="Lucida Sans"/>
              </a:rPr>
              <a:t>staff</a:t>
            </a:r>
            <a:r>
              <a:rPr sz="1400" b="1" spc="10" dirty="0">
                <a:latin typeface="Lucida Sans"/>
                <a:cs typeface="Lucida Sans"/>
              </a:rPr>
              <a:t> </a:t>
            </a:r>
            <a:r>
              <a:rPr sz="1400" b="1" spc="-30" dirty="0">
                <a:latin typeface="Lucida Sans"/>
                <a:cs typeface="Lucida Sans"/>
              </a:rPr>
              <a:t>facilities</a:t>
            </a:r>
            <a:endParaRPr sz="1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Lucida Sans"/>
              <a:buAutoNum type="arabicPeriod"/>
            </a:pPr>
            <a:endParaRPr sz="1250" dirty="0">
              <a:latin typeface="Lucida Sans"/>
              <a:cs typeface="Lucida Sans"/>
            </a:endParaRPr>
          </a:p>
          <a:p>
            <a:pPr marL="302895" indent="-290830">
              <a:lnSpc>
                <a:spcPct val="100000"/>
              </a:lnSpc>
              <a:buAutoNum type="arabicPeriod"/>
              <a:tabLst>
                <a:tab pos="303530" algn="l"/>
              </a:tabLst>
            </a:pPr>
            <a:r>
              <a:rPr sz="1400" b="1" spc="-45" dirty="0">
                <a:latin typeface="Lucida Sans"/>
                <a:cs typeface="Lucida Sans"/>
              </a:rPr>
              <a:t>Car </a:t>
            </a:r>
            <a:r>
              <a:rPr sz="1400" b="1" spc="-50" dirty="0">
                <a:latin typeface="Lucida Sans"/>
                <a:cs typeface="Lucida Sans"/>
              </a:rPr>
              <a:t>parking </a:t>
            </a:r>
            <a:r>
              <a:rPr sz="1400" b="1" spc="-30" dirty="0">
                <a:latin typeface="Lucida Sans"/>
                <a:cs typeface="Lucida Sans"/>
              </a:rPr>
              <a:t>spaces </a:t>
            </a:r>
            <a:r>
              <a:rPr sz="1400" b="1" spc="-20" dirty="0">
                <a:latin typeface="Lucida Sans"/>
                <a:cs typeface="Lucida Sans"/>
              </a:rPr>
              <a:t>to </a:t>
            </a:r>
            <a:r>
              <a:rPr sz="1400" b="1" spc="-25" dirty="0">
                <a:latin typeface="Lucida Sans"/>
                <a:cs typeface="Lucida Sans"/>
              </a:rPr>
              <a:t>north </a:t>
            </a:r>
            <a:r>
              <a:rPr sz="1400" b="1" spc="45" dirty="0">
                <a:latin typeface="Lucida Sans"/>
                <a:cs typeface="Lucida Sans"/>
              </a:rPr>
              <a:t>&amp;</a:t>
            </a:r>
            <a:r>
              <a:rPr sz="1400" b="1" spc="135" dirty="0">
                <a:latin typeface="Lucida Sans"/>
                <a:cs typeface="Lucida Sans"/>
              </a:rPr>
              <a:t> </a:t>
            </a:r>
            <a:r>
              <a:rPr sz="1400" b="1" spc="-20" dirty="0">
                <a:latin typeface="Lucida Sans"/>
                <a:cs typeface="Lucida Sans"/>
              </a:rPr>
              <a:t>east</a:t>
            </a:r>
            <a:endParaRPr sz="1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Lucida Sans"/>
              <a:buAutoNum type="arabicPeriod"/>
            </a:pPr>
            <a:endParaRPr sz="1250" dirty="0">
              <a:latin typeface="Lucida Sans"/>
              <a:cs typeface="Lucida Sans"/>
            </a:endParaRPr>
          </a:p>
          <a:p>
            <a:pPr marL="320040" indent="-307975">
              <a:lnSpc>
                <a:spcPct val="100000"/>
              </a:lnSpc>
              <a:buAutoNum type="arabicPeriod"/>
              <a:tabLst>
                <a:tab pos="320675" algn="l"/>
              </a:tabLst>
            </a:pPr>
            <a:r>
              <a:rPr sz="1400" b="1" spc="-10" dirty="0">
                <a:latin typeface="Lucida Sans"/>
                <a:cs typeface="Lucida Sans"/>
              </a:rPr>
              <a:t>Sustainable </a:t>
            </a:r>
            <a:r>
              <a:rPr sz="1400" b="1" spc="-20" dirty="0">
                <a:latin typeface="Lucida Sans"/>
                <a:cs typeface="Lucida Sans"/>
              </a:rPr>
              <a:t>agenda, </a:t>
            </a:r>
            <a:r>
              <a:rPr sz="1400" b="1" spc="25" dirty="0">
                <a:latin typeface="Lucida Sans"/>
                <a:cs typeface="Lucida Sans"/>
              </a:rPr>
              <a:t>NZEB</a:t>
            </a:r>
            <a:r>
              <a:rPr sz="1400" b="1" spc="10" dirty="0">
                <a:latin typeface="Lucida Sans"/>
                <a:cs typeface="Lucida Sans"/>
              </a:rPr>
              <a:t> </a:t>
            </a:r>
            <a:r>
              <a:rPr sz="1400" b="1" spc="-25" dirty="0">
                <a:latin typeface="Lucida Sans"/>
                <a:cs typeface="Lucida Sans"/>
              </a:rPr>
              <a:t>compliant</a:t>
            </a:r>
            <a:endParaRPr sz="14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Lucida Sans"/>
              <a:buAutoNum type="arabicPeriod"/>
            </a:pPr>
            <a:endParaRPr sz="1250" dirty="0">
              <a:latin typeface="Lucida Sans"/>
              <a:cs typeface="Lucida Sans"/>
            </a:endParaRPr>
          </a:p>
          <a:p>
            <a:pPr marL="316865" indent="-304800">
              <a:lnSpc>
                <a:spcPct val="100000"/>
              </a:lnSpc>
              <a:buAutoNum type="arabicPeriod"/>
              <a:tabLst>
                <a:tab pos="317500" algn="l"/>
              </a:tabLst>
            </a:pPr>
            <a:r>
              <a:rPr sz="1400" b="1" spc="-55" dirty="0">
                <a:latin typeface="Lucida Sans"/>
                <a:cs typeface="Lucida Sans"/>
              </a:rPr>
              <a:t>Day </a:t>
            </a:r>
            <a:r>
              <a:rPr sz="1400" b="1" spc="-40" dirty="0">
                <a:latin typeface="Lucida Sans"/>
                <a:cs typeface="Lucida Sans"/>
              </a:rPr>
              <a:t>and </a:t>
            </a:r>
            <a:r>
              <a:rPr sz="1400" b="1" spc="-35" dirty="0">
                <a:latin typeface="Lucida Sans"/>
                <a:cs typeface="Lucida Sans"/>
              </a:rPr>
              <a:t>night</a:t>
            </a:r>
            <a:r>
              <a:rPr sz="1400" b="1" spc="75" dirty="0">
                <a:latin typeface="Lucida Sans"/>
                <a:cs typeface="Lucida Sans"/>
              </a:rPr>
              <a:t> </a:t>
            </a:r>
            <a:r>
              <a:rPr sz="1400" b="1" spc="-30" dirty="0">
                <a:latin typeface="Lucida Sans"/>
                <a:cs typeface="Lucida Sans"/>
              </a:rPr>
              <a:t>presence</a:t>
            </a:r>
            <a:endParaRPr sz="1400" dirty="0">
              <a:latin typeface="Lucida Sans"/>
              <a:cs typeface="Lucida San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57194" y="10012515"/>
            <a:ext cx="3103245" cy="222885"/>
            <a:chOff x="457194" y="10012515"/>
            <a:chExt cx="3103245" cy="222885"/>
          </a:xfrm>
        </p:grpSpPr>
        <p:sp>
          <p:nvSpPr>
            <p:cNvPr id="7" name="object 7"/>
            <p:cNvSpPr/>
            <p:nvPr/>
          </p:nvSpPr>
          <p:spPr>
            <a:xfrm>
              <a:off x="457194" y="10057271"/>
              <a:ext cx="193179" cy="1298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72856" y="10057268"/>
              <a:ext cx="390020" cy="1332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89787" y="10012515"/>
              <a:ext cx="97790" cy="174625"/>
            </a:xfrm>
            <a:custGeom>
              <a:avLst/>
              <a:gdLst/>
              <a:ahLst/>
              <a:cxnLst/>
              <a:rect l="l" t="t" r="r" b="b"/>
              <a:pathLst>
                <a:path w="9779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97790" h="174625">
                  <a:moveTo>
                    <a:pt x="97548" y="0"/>
                  </a:moveTo>
                  <a:lnTo>
                    <a:pt x="62826" y="0"/>
                  </a:lnTo>
                  <a:lnTo>
                    <a:pt x="62826" y="174586"/>
                  </a:lnTo>
                  <a:lnTo>
                    <a:pt x="97548" y="174586"/>
                  </a:lnTo>
                  <a:lnTo>
                    <a:pt x="97548" y="0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10569" y="10057263"/>
              <a:ext cx="130822" cy="1330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63643" y="10060691"/>
              <a:ext cx="118605" cy="12959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04736" y="10057266"/>
              <a:ext cx="125437" cy="17753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57315" y="10012516"/>
              <a:ext cx="118592" cy="17458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02808" y="10057271"/>
              <a:ext cx="193179" cy="12983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23369" y="10060691"/>
              <a:ext cx="118592" cy="12959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67890" y="10012515"/>
              <a:ext cx="175260" cy="174625"/>
            </a:xfrm>
            <a:custGeom>
              <a:avLst/>
              <a:gdLst/>
              <a:ahLst/>
              <a:cxnLst/>
              <a:rect l="l" t="t" r="r" b="b"/>
              <a:pathLst>
                <a:path w="17526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175260" h="174625">
                  <a:moveTo>
                    <a:pt x="174828" y="48183"/>
                  </a:moveTo>
                  <a:lnTo>
                    <a:pt x="140347" y="48183"/>
                  </a:lnTo>
                  <a:lnTo>
                    <a:pt x="113703" y="134493"/>
                  </a:lnTo>
                  <a:lnTo>
                    <a:pt x="113195" y="134493"/>
                  </a:lnTo>
                  <a:lnTo>
                    <a:pt x="86537" y="48183"/>
                  </a:lnTo>
                  <a:lnTo>
                    <a:pt x="50114" y="48183"/>
                  </a:lnTo>
                  <a:lnTo>
                    <a:pt x="93395" y="174599"/>
                  </a:lnTo>
                  <a:lnTo>
                    <a:pt x="132029" y="174599"/>
                  </a:lnTo>
                  <a:lnTo>
                    <a:pt x="174828" y="48183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57386" y="10012515"/>
              <a:ext cx="1202823" cy="17801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FD10E3FE-BE5C-4ACB-AD45-21A909F959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15"/>
    </mc:Choice>
    <mc:Fallback>
      <p:transition spd="slow" advTm="7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16254"/>
            <a:ext cx="17068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Lucida Sans"/>
                <a:cs typeface="Lucida Sans"/>
              </a:rPr>
              <a:t>Tallaght </a:t>
            </a:r>
            <a:r>
              <a:rPr sz="800" dirty="0">
                <a:latin typeface="Lucida Sans"/>
                <a:cs typeface="Lucida Sans"/>
              </a:rPr>
              <a:t>Innovation </a:t>
            </a:r>
            <a:r>
              <a:rPr sz="800" spc="-10" dirty="0">
                <a:latin typeface="Lucida Sans"/>
                <a:cs typeface="Lucida Sans"/>
              </a:rPr>
              <a:t>Centre,</a:t>
            </a:r>
            <a:r>
              <a:rPr sz="800" spc="-114" dirty="0">
                <a:latin typeface="Lucida Sans"/>
                <a:cs typeface="Lucida Sans"/>
              </a:rPr>
              <a:t> </a:t>
            </a:r>
            <a:r>
              <a:rPr sz="800" spc="-5" dirty="0">
                <a:latin typeface="Lucida Sans"/>
                <a:cs typeface="Lucida Sans"/>
              </a:rPr>
              <a:t>Dublin 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McCullough </a:t>
            </a:r>
            <a:r>
              <a:rPr sz="800" spc="15" dirty="0">
                <a:solidFill>
                  <a:srgbClr val="808080"/>
                </a:solidFill>
                <a:latin typeface="Lucida Sans"/>
                <a:cs typeface="Lucida Sans"/>
              </a:rPr>
              <a:t>Mulvin</a:t>
            </a:r>
            <a:r>
              <a:rPr sz="800" spc="-90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Architects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28179" y="8667276"/>
            <a:ext cx="15614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231F20"/>
                </a:solidFill>
                <a:latin typeface="Lucida Sans"/>
                <a:cs typeface="Lucida Sans"/>
              </a:rPr>
              <a:t>REFERENCE</a:t>
            </a:r>
            <a:r>
              <a:rPr sz="1200" b="1" spc="-114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15" dirty="0">
                <a:solidFill>
                  <a:srgbClr val="231F20"/>
                </a:solidFill>
                <a:latin typeface="Lucida Sans"/>
                <a:cs typeface="Lucida Sans"/>
              </a:rPr>
              <a:t>IMAGES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16100" y="1599501"/>
            <a:ext cx="2776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4.0</a:t>
            </a:r>
            <a:r>
              <a:rPr spc="-70" dirty="0"/>
              <a:t> </a:t>
            </a:r>
            <a:r>
              <a:rPr spc="-95" dirty="0"/>
              <a:t>Proposal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16100" y="2513901"/>
            <a:ext cx="3387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808080"/>
                </a:solidFill>
                <a:latin typeface="Lucida Sans"/>
                <a:cs typeface="Lucida Sans"/>
              </a:rPr>
              <a:t>FACADE </a:t>
            </a:r>
            <a:r>
              <a:rPr sz="1800" b="1" spc="20" dirty="0">
                <a:solidFill>
                  <a:srgbClr val="808080"/>
                </a:solidFill>
                <a:latin typeface="Lucida Sans"/>
                <a:cs typeface="Lucida Sans"/>
              </a:rPr>
              <a:t>REFERENCE</a:t>
            </a:r>
            <a:r>
              <a:rPr sz="1800" b="1" spc="-15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1800" b="1" spc="50" dirty="0">
                <a:solidFill>
                  <a:srgbClr val="808080"/>
                </a:solidFill>
                <a:latin typeface="Lucida Sans"/>
                <a:cs typeface="Lucida Sans"/>
              </a:rPr>
              <a:t>IMAGES</a:t>
            </a:r>
            <a:endParaRPr sz="1800">
              <a:latin typeface="Lucida Sans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16100" y="3377501"/>
            <a:ext cx="3508375" cy="186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 indent="-20193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14629" algn="l"/>
              </a:tabLst>
            </a:pPr>
            <a:r>
              <a:rPr sz="1400" b="1" spc="5" dirty="0">
                <a:latin typeface="Lucida Sans"/>
                <a:cs typeface="Lucida Sans"/>
              </a:rPr>
              <a:t>Metal</a:t>
            </a:r>
            <a:r>
              <a:rPr sz="1400" b="1" spc="-10" dirty="0">
                <a:latin typeface="Lucida Sans"/>
                <a:cs typeface="Lucida Sans"/>
              </a:rPr>
              <a:t> </a:t>
            </a:r>
            <a:r>
              <a:rPr sz="1400" b="1" spc="-35" dirty="0">
                <a:latin typeface="Lucida Sans"/>
                <a:cs typeface="Lucida Sans"/>
              </a:rPr>
              <a:t>Cladding</a:t>
            </a:r>
            <a:endParaRPr sz="1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Lucida Sans"/>
              <a:buAutoNum type="arabicPeriod"/>
            </a:pPr>
            <a:endParaRPr sz="1250">
              <a:latin typeface="Lucida Sans"/>
              <a:cs typeface="Lucida Sans"/>
            </a:endParaRPr>
          </a:p>
          <a:p>
            <a:pPr marL="222885" indent="-210820">
              <a:lnSpc>
                <a:spcPct val="100000"/>
              </a:lnSpc>
              <a:buAutoNum type="arabicPeriod"/>
              <a:tabLst>
                <a:tab pos="223520" algn="l"/>
              </a:tabLst>
            </a:pPr>
            <a:r>
              <a:rPr sz="1400" b="1" dirty="0">
                <a:latin typeface="Lucida Sans"/>
                <a:cs typeface="Lucida Sans"/>
              </a:rPr>
              <a:t>Solid </a:t>
            </a:r>
            <a:r>
              <a:rPr sz="1400" b="1" spc="-35" dirty="0">
                <a:latin typeface="Lucida Sans"/>
                <a:cs typeface="Lucida Sans"/>
              </a:rPr>
              <a:t>base </a:t>
            </a:r>
            <a:r>
              <a:rPr sz="1400" b="1" spc="-50" dirty="0">
                <a:latin typeface="Lucida Sans"/>
                <a:cs typeface="Lucida Sans"/>
              </a:rPr>
              <a:t>in </a:t>
            </a:r>
            <a:r>
              <a:rPr sz="1400" b="1" spc="-20" dirty="0">
                <a:latin typeface="Lucida Sans"/>
                <a:cs typeface="Lucida Sans"/>
              </a:rPr>
              <a:t>concrete </a:t>
            </a:r>
            <a:r>
              <a:rPr sz="1400" b="1" spc="-40" dirty="0">
                <a:latin typeface="Lucida Sans"/>
                <a:cs typeface="Lucida Sans"/>
              </a:rPr>
              <a:t>and</a:t>
            </a:r>
            <a:r>
              <a:rPr sz="1400" b="1" spc="65" dirty="0">
                <a:latin typeface="Lucida Sans"/>
                <a:cs typeface="Lucida Sans"/>
              </a:rPr>
              <a:t> </a:t>
            </a:r>
            <a:r>
              <a:rPr sz="1400" b="1" spc="-30" dirty="0">
                <a:latin typeface="Lucida Sans"/>
                <a:cs typeface="Lucida Sans"/>
              </a:rPr>
              <a:t>masonry</a:t>
            </a:r>
            <a:endParaRPr sz="1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Lucida Sans"/>
              <a:buAutoNum type="arabicPeriod"/>
            </a:pPr>
            <a:endParaRPr sz="1250">
              <a:latin typeface="Lucida Sans"/>
              <a:cs typeface="Lucida Sans"/>
            </a:endParaRPr>
          </a:p>
          <a:p>
            <a:pPr marL="219710" indent="-207645">
              <a:lnSpc>
                <a:spcPct val="100000"/>
              </a:lnSpc>
              <a:buAutoNum type="arabicPeriod"/>
              <a:tabLst>
                <a:tab pos="220345" algn="l"/>
              </a:tabLst>
            </a:pPr>
            <a:r>
              <a:rPr sz="1400" b="1" spc="-30" dirty="0">
                <a:latin typeface="Lucida Sans"/>
                <a:cs typeface="Lucida Sans"/>
              </a:rPr>
              <a:t>Aluminium </a:t>
            </a:r>
            <a:r>
              <a:rPr sz="1400" b="1" spc="-50" dirty="0">
                <a:latin typeface="Lucida Sans"/>
                <a:cs typeface="Lucida Sans"/>
              </a:rPr>
              <a:t>glazing</a:t>
            </a:r>
            <a:r>
              <a:rPr sz="1400" b="1" spc="10" dirty="0">
                <a:latin typeface="Lucida Sans"/>
                <a:cs typeface="Lucida Sans"/>
              </a:rPr>
              <a:t> </a:t>
            </a:r>
            <a:r>
              <a:rPr sz="1400" b="1" spc="-30" dirty="0">
                <a:latin typeface="Lucida Sans"/>
                <a:cs typeface="Lucida Sans"/>
              </a:rPr>
              <a:t>systems</a:t>
            </a:r>
            <a:endParaRPr sz="1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Lucida Sans"/>
              <a:buAutoNum type="arabicPeriod"/>
            </a:pPr>
            <a:endParaRPr sz="1250">
              <a:latin typeface="Lucida Sans"/>
              <a:cs typeface="Lucida Sans"/>
            </a:endParaRPr>
          </a:p>
          <a:p>
            <a:pPr marL="221615" indent="-209550">
              <a:lnSpc>
                <a:spcPct val="100000"/>
              </a:lnSpc>
              <a:buAutoNum type="arabicPeriod"/>
              <a:tabLst>
                <a:tab pos="222250" algn="l"/>
              </a:tabLst>
            </a:pPr>
            <a:r>
              <a:rPr sz="1400" b="1" spc="-25" dirty="0">
                <a:latin typeface="Lucida Sans"/>
                <a:cs typeface="Lucida Sans"/>
              </a:rPr>
              <a:t>Quality </a:t>
            </a:r>
            <a:r>
              <a:rPr sz="1400" b="1" spc="-30" dirty="0">
                <a:latin typeface="Lucida Sans"/>
                <a:cs typeface="Lucida Sans"/>
              </a:rPr>
              <a:t>materials </a:t>
            </a:r>
            <a:r>
              <a:rPr sz="1400" b="1" spc="-40" dirty="0">
                <a:latin typeface="Lucida Sans"/>
                <a:cs typeface="Lucida Sans"/>
              </a:rPr>
              <a:t>facing public</a:t>
            </a:r>
            <a:r>
              <a:rPr sz="1400" b="1" spc="100" dirty="0">
                <a:latin typeface="Lucida Sans"/>
                <a:cs typeface="Lucida Sans"/>
              </a:rPr>
              <a:t> </a:t>
            </a:r>
            <a:r>
              <a:rPr sz="1400" b="1" spc="-35" dirty="0">
                <a:latin typeface="Lucida Sans"/>
                <a:cs typeface="Lucida Sans"/>
              </a:rPr>
              <a:t>realm</a:t>
            </a:r>
            <a:endParaRPr sz="1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Lucida Sans"/>
              <a:buAutoNum type="arabicPeriod"/>
            </a:pPr>
            <a:endParaRPr sz="1250">
              <a:latin typeface="Lucida Sans"/>
              <a:cs typeface="Lucida Sans"/>
            </a:endParaRPr>
          </a:p>
          <a:p>
            <a:pPr marL="220345" indent="-208279">
              <a:lnSpc>
                <a:spcPct val="100000"/>
              </a:lnSpc>
              <a:buAutoNum type="arabicPeriod"/>
              <a:tabLst>
                <a:tab pos="220979" algn="l"/>
              </a:tabLst>
            </a:pPr>
            <a:r>
              <a:rPr sz="1400" b="1" dirty="0">
                <a:latin typeface="Lucida Sans"/>
                <a:cs typeface="Lucida Sans"/>
              </a:rPr>
              <a:t>Solidity, </a:t>
            </a:r>
            <a:r>
              <a:rPr sz="1400" b="1" spc="-30" dirty="0">
                <a:latin typeface="Lucida Sans"/>
                <a:cs typeface="Lucida Sans"/>
              </a:rPr>
              <a:t>durability </a:t>
            </a:r>
            <a:r>
              <a:rPr sz="1400" b="1" spc="-40" dirty="0">
                <a:latin typeface="Lucida Sans"/>
                <a:cs typeface="Lucida Sans"/>
              </a:rPr>
              <a:t>and</a:t>
            </a:r>
            <a:r>
              <a:rPr sz="1400" b="1" dirty="0">
                <a:latin typeface="Lucida Sans"/>
                <a:cs typeface="Lucida Sans"/>
              </a:rPr>
              <a:t> </a:t>
            </a:r>
            <a:r>
              <a:rPr sz="1400" b="1" spc="-35" dirty="0">
                <a:latin typeface="Lucida Sans"/>
                <a:cs typeface="Lucida Sans"/>
              </a:rPr>
              <a:t>robustness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59992" y="2129790"/>
            <a:ext cx="3344176" cy="2970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026953" y="2129790"/>
            <a:ext cx="2149931" cy="2970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59999" y="5218988"/>
            <a:ext cx="5616885" cy="32546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457194" y="10012515"/>
            <a:ext cx="3103245" cy="222885"/>
            <a:chOff x="457194" y="10012515"/>
            <a:chExt cx="3103245" cy="222885"/>
          </a:xfrm>
        </p:grpSpPr>
        <p:sp>
          <p:nvSpPr>
            <p:cNvPr id="11" name="object 11"/>
            <p:cNvSpPr/>
            <p:nvPr/>
          </p:nvSpPr>
          <p:spPr>
            <a:xfrm>
              <a:off x="457194" y="10057271"/>
              <a:ext cx="193179" cy="129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2856" y="10057268"/>
              <a:ext cx="390020" cy="1332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89787" y="10012515"/>
              <a:ext cx="97790" cy="174625"/>
            </a:xfrm>
            <a:custGeom>
              <a:avLst/>
              <a:gdLst/>
              <a:ahLst/>
              <a:cxnLst/>
              <a:rect l="l" t="t" r="r" b="b"/>
              <a:pathLst>
                <a:path w="9779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97790" h="174625">
                  <a:moveTo>
                    <a:pt x="97548" y="0"/>
                  </a:moveTo>
                  <a:lnTo>
                    <a:pt x="62826" y="0"/>
                  </a:lnTo>
                  <a:lnTo>
                    <a:pt x="62826" y="174586"/>
                  </a:lnTo>
                  <a:lnTo>
                    <a:pt x="97548" y="174586"/>
                  </a:lnTo>
                  <a:lnTo>
                    <a:pt x="97548" y="0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63643" y="10060691"/>
              <a:ext cx="118605" cy="1295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10569" y="10057263"/>
              <a:ext cx="130822" cy="13303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04736" y="10057266"/>
              <a:ext cx="125437" cy="1775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57315" y="10012516"/>
              <a:ext cx="118592" cy="17458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02808" y="10057271"/>
              <a:ext cx="193179" cy="1298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023369" y="10060691"/>
              <a:ext cx="118592" cy="12959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167890" y="10012515"/>
              <a:ext cx="175260" cy="174625"/>
            </a:xfrm>
            <a:custGeom>
              <a:avLst/>
              <a:gdLst/>
              <a:ahLst/>
              <a:cxnLst/>
              <a:rect l="l" t="t" r="r" b="b"/>
              <a:pathLst>
                <a:path w="17526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175260" h="174625">
                  <a:moveTo>
                    <a:pt x="174828" y="48183"/>
                  </a:moveTo>
                  <a:lnTo>
                    <a:pt x="140347" y="48183"/>
                  </a:lnTo>
                  <a:lnTo>
                    <a:pt x="113703" y="134493"/>
                  </a:lnTo>
                  <a:lnTo>
                    <a:pt x="113195" y="134493"/>
                  </a:lnTo>
                  <a:lnTo>
                    <a:pt x="86537" y="48183"/>
                  </a:lnTo>
                  <a:lnTo>
                    <a:pt x="50114" y="48183"/>
                  </a:lnTo>
                  <a:lnTo>
                    <a:pt x="93395" y="174599"/>
                  </a:lnTo>
                  <a:lnTo>
                    <a:pt x="132029" y="174599"/>
                  </a:lnTo>
                  <a:lnTo>
                    <a:pt x="174828" y="48183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357386" y="10012515"/>
              <a:ext cx="1202823" cy="17801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pic>
        <p:nvPicPr>
          <p:cNvPr id="25" name="Video 24">
            <a:hlinkClick r:id="" action="ppaction://media"/>
            <a:extLst>
              <a:ext uri="{FF2B5EF4-FFF2-40B4-BE49-F238E27FC236}">
                <a16:creationId xmlns:a16="http://schemas.microsoft.com/office/drawing/2014/main" id="{C037A746-5FFF-446E-886B-588E55722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64"/>
    </mc:Choice>
    <mc:Fallback>
      <p:transition spd="slow" advTm="31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16254"/>
            <a:ext cx="17068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5080" indent="-28575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Lucida Sans"/>
                <a:cs typeface="Lucida Sans"/>
              </a:rPr>
              <a:t>Tallaght </a:t>
            </a:r>
            <a:r>
              <a:rPr sz="800" dirty="0">
                <a:latin typeface="Lucida Sans"/>
                <a:cs typeface="Lucida Sans"/>
              </a:rPr>
              <a:t>Innovation </a:t>
            </a:r>
            <a:r>
              <a:rPr sz="800" spc="-10" dirty="0">
                <a:latin typeface="Lucida Sans"/>
                <a:cs typeface="Lucida Sans"/>
              </a:rPr>
              <a:t>Centre,</a:t>
            </a:r>
            <a:r>
              <a:rPr sz="800" spc="-114" dirty="0">
                <a:latin typeface="Lucida Sans"/>
                <a:cs typeface="Lucida Sans"/>
              </a:rPr>
              <a:t> </a:t>
            </a:r>
            <a:r>
              <a:rPr sz="800" spc="-5" dirty="0">
                <a:latin typeface="Lucida Sans"/>
                <a:cs typeface="Lucida Sans"/>
              </a:rPr>
              <a:t>Dublin 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McCullough </a:t>
            </a:r>
            <a:r>
              <a:rPr sz="800" spc="15" dirty="0">
                <a:solidFill>
                  <a:srgbClr val="808080"/>
                </a:solidFill>
                <a:latin typeface="Lucida Sans"/>
                <a:cs typeface="Lucida Sans"/>
              </a:rPr>
              <a:t>Mulvin</a:t>
            </a:r>
            <a:r>
              <a:rPr sz="800" spc="-90" dirty="0">
                <a:solidFill>
                  <a:srgbClr val="808080"/>
                </a:solidFill>
                <a:latin typeface="Lucida Sans"/>
                <a:cs typeface="Lucida Sans"/>
              </a:rPr>
              <a:t> </a:t>
            </a:r>
            <a:r>
              <a:rPr sz="800" spc="5" dirty="0">
                <a:solidFill>
                  <a:srgbClr val="808080"/>
                </a:solidFill>
                <a:latin typeface="Lucida Sans"/>
                <a:cs typeface="Lucida Sans"/>
              </a:rPr>
              <a:t>Architects</a:t>
            </a:r>
            <a:endParaRPr sz="8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05829" y="8649014"/>
            <a:ext cx="2583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5" dirty="0">
                <a:solidFill>
                  <a:srgbClr val="231F20"/>
                </a:solidFill>
                <a:latin typeface="Lucida Sans"/>
                <a:cs typeface="Lucida Sans"/>
              </a:rPr>
              <a:t>3D </a:t>
            </a:r>
            <a:r>
              <a:rPr sz="1200" b="1" spc="25" dirty="0">
                <a:solidFill>
                  <a:srgbClr val="231F20"/>
                </a:solidFill>
                <a:latin typeface="Lucida Sans"/>
                <a:cs typeface="Lucida Sans"/>
              </a:rPr>
              <a:t>VIEW </a:t>
            </a:r>
            <a:r>
              <a:rPr sz="1200" b="1" spc="-10" dirty="0">
                <a:solidFill>
                  <a:srgbClr val="231F20"/>
                </a:solidFill>
                <a:latin typeface="Lucida Sans"/>
                <a:cs typeface="Lucida Sans"/>
              </a:rPr>
              <a:t>BY </a:t>
            </a:r>
            <a:r>
              <a:rPr sz="1200" b="1" spc="-60" dirty="0">
                <a:solidFill>
                  <a:srgbClr val="231F20"/>
                </a:solidFill>
                <a:latin typeface="Lucida Sans"/>
                <a:cs typeface="Lucida Sans"/>
              </a:rPr>
              <a:t>DIGITAL</a:t>
            </a:r>
            <a:r>
              <a:rPr sz="1200" b="1" spc="-145" dirty="0">
                <a:solidFill>
                  <a:srgbClr val="231F20"/>
                </a:solidFill>
                <a:latin typeface="Lucida Sans"/>
                <a:cs typeface="Lucida Sans"/>
              </a:rPr>
              <a:t> </a:t>
            </a:r>
            <a:r>
              <a:rPr sz="1200" b="1" spc="5" dirty="0">
                <a:solidFill>
                  <a:srgbClr val="231F20"/>
                </a:solidFill>
                <a:latin typeface="Lucida Sans"/>
                <a:cs typeface="Lucida Sans"/>
              </a:rPr>
              <a:t>DIMENSIONS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56333" y="2249233"/>
            <a:ext cx="11320551" cy="58573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57194" y="10012515"/>
            <a:ext cx="3103245" cy="222885"/>
            <a:chOff x="457194" y="10012515"/>
            <a:chExt cx="3103245" cy="222885"/>
          </a:xfrm>
        </p:grpSpPr>
        <p:sp>
          <p:nvSpPr>
            <p:cNvPr id="6" name="object 6"/>
            <p:cNvSpPr/>
            <p:nvPr/>
          </p:nvSpPr>
          <p:spPr>
            <a:xfrm>
              <a:off x="457194" y="10057271"/>
              <a:ext cx="193179" cy="129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2856" y="10057268"/>
              <a:ext cx="390020" cy="1332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89787" y="10012515"/>
              <a:ext cx="97790" cy="174625"/>
            </a:xfrm>
            <a:custGeom>
              <a:avLst/>
              <a:gdLst/>
              <a:ahLst/>
              <a:cxnLst/>
              <a:rect l="l" t="t" r="r" b="b"/>
              <a:pathLst>
                <a:path w="9779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97790" h="174625">
                  <a:moveTo>
                    <a:pt x="97548" y="0"/>
                  </a:moveTo>
                  <a:lnTo>
                    <a:pt x="62826" y="0"/>
                  </a:lnTo>
                  <a:lnTo>
                    <a:pt x="62826" y="174586"/>
                  </a:lnTo>
                  <a:lnTo>
                    <a:pt x="97548" y="174586"/>
                  </a:lnTo>
                  <a:lnTo>
                    <a:pt x="97548" y="0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0569" y="10057263"/>
              <a:ext cx="130822" cy="1330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63643" y="10060691"/>
              <a:ext cx="118605" cy="12959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04736" y="10057266"/>
              <a:ext cx="125437" cy="17753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57315" y="10012516"/>
              <a:ext cx="118592" cy="17458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02808" y="10057271"/>
              <a:ext cx="193179" cy="12983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23369" y="10060691"/>
              <a:ext cx="118592" cy="12959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67890" y="10012515"/>
              <a:ext cx="175260" cy="174625"/>
            </a:xfrm>
            <a:custGeom>
              <a:avLst/>
              <a:gdLst/>
              <a:ahLst/>
              <a:cxnLst/>
              <a:rect l="l" t="t" r="r" b="b"/>
              <a:pathLst>
                <a:path w="175260" h="174625">
                  <a:moveTo>
                    <a:pt x="34721" y="0"/>
                  </a:moveTo>
                  <a:lnTo>
                    <a:pt x="0" y="0"/>
                  </a:lnTo>
                  <a:lnTo>
                    <a:pt x="0" y="174586"/>
                  </a:lnTo>
                  <a:lnTo>
                    <a:pt x="34721" y="174586"/>
                  </a:lnTo>
                  <a:lnTo>
                    <a:pt x="34721" y="0"/>
                  </a:lnTo>
                  <a:close/>
                </a:path>
                <a:path w="175260" h="174625">
                  <a:moveTo>
                    <a:pt x="174828" y="48183"/>
                  </a:moveTo>
                  <a:lnTo>
                    <a:pt x="140347" y="48183"/>
                  </a:lnTo>
                  <a:lnTo>
                    <a:pt x="113703" y="134493"/>
                  </a:lnTo>
                  <a:lnTo>
                    <a:pt x="113195" y="134493"/>
                  </a:lnTo>
                  <a:lnTo>
                    <a:pt x="86537" y="48183"/>
                  </a:lnTo>
                  <a:lnTo>
                    <a:pt x="50114" y="48183"/>
                  </a:lnTo>
                  <a:lnTo>
                    <a:pt x="93395" y="174599"/>
                  </a:lnTo>
                  <a:lnTo>
                    <a:pt x="132029" y="174599"/>
                  </a:lnTo>
                  <a:lnTo>
                    <a:pt x="174828" y="48183"/>
                  </a:lnTo>
                  <a:close/>
                </a:path>
              </a:pathLst>
            </a:custGeom>
            <a:solidFill>
              <a:srgbClr val="878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57386" y="10012515"/>
              <a:ext cx="1202823" cy="17801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pc="45" dirty="0"/>
              <a:t>TA</a:t>
            </a:r>
            <a:r>
              <a:rPr spc="-160" dirty="0"/>
              <a:t> </a:t>
            </a:r>
            <a:r>
              <a:rPr spc="90" dirty="0"/>
              <a:t>LL</a:t>
            </a:r>
            <a:r>
              <a:rPr spc="-130" dirty="0"/>
              <a:t> </a:t>
            </a:r>
            <a:r>
              <a:rPr spc="75" dirty="0"/>
              <a:t>AG</a:t>
            </a:r>
            <a:r>
              <a:rPr spc="-160" dirty="0"/>
              <a:t> </a:t>
            </a:r>
            <a:r>
              <a:rPr spc="90" dirty="0"/>
              <a:t>HT</a:t>
            </a:r>
            <a:r>
              <a:rPr spc="400" dirty="0"/>
              <a:t> </a:t>
            </a:r>
            <a:r>
              <a:rPr dirty="0"/>
              <a:t>I</a:t>
            </a:r>
            <a:r>
              <a:rPr spc="-165" dirty="0"/>
              <a:t> </a:t>
            </a:r>
            <a:r>
              <a:rPr dirty="0"/>
              <a:t>N</a:t>
            </a:r>
            <a:r>
              <a:rPr spc="-165" dirty="0"/>
              <a:t> </a:t>
            </a:r>
            <a:r>
              <a:rPr spc="130" dirty="0"/>
              <a:t>NOVATIO</a:t>
            </a:r>
            <a:r>
              <a:rPr spc="-160" dirty="0"/>
              <a:t> </a:t>
            </a:r>
            <a:r>
              <a:rPr dirty="0"/>
              <a:t>N</a:t>
            </a:r>
            <a:r>
              <a:rPr spc="35" dirty="0"/>
              <a:t> </a:t>
            </a:r>
            <a:r>
              <a:rPr spc="155" dirty="0"/>
              <a:t>CENTRE,</a:t>
            </a:r>
            <a:r>
              <a:rPr spc="395" dirty="0"/>
              <a:t> </a:t>
            </a:r>
            <a:r>
              <a:rPr spc="95" dirty="0">
                <a:solidFill>
                  <a:srgbClr val="808080"/>
                </a:solidFill>
              </a:rPr>
              <a:t>CO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U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spc="125" dirty="0">
                <a:solidFill>
                  <a:srgbClr val="808080"/>
                </a:solidFill>
              </a:rPr>
              <a:t>NCI</a:t>
            </a:r>
            <a:r>
              <a:rPr spc="-16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L</a:t>
            </a:r>
            <a:r>
              <a:rPr spc="35" dirty="0">
                <a:solidFill>
                  <a:srgbClr val="808080"/>
                </a:solidFill>
              </a:rPr>
              <a:t> </a:t>
            </a:r>
            <a:r>
              <a:rPr dirty="0">
                <a:solidFill>
                  <a:srgbClr val="808080"/>
                </a:solidFill>
              </a:rPr>
              <a:t>M</a:t>
            </a:r>
            <a:r>
              <a:rPr spc="-160" dirty="0">
                <a:solidFill>
                  <a:srgbClr val="808080"/>
                </a:solidFill>
              </a:rPr>
              <a:t> </a:t>
            </a:r>
            <a:r>
              <a:rPr spc="155" dirty="0">
                <a:solidFill>
                  <a:srgbClr val="808080"/>
                </a:solidFill>
              </a:rPr>
              <a:t>EETING</a:t>
            </a:r>
          </a:p>
        </p:txBody>
      </p: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64143B25-4116-4F71-82C1-13B6764EFA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0704" y="8020050"/>
            <a:ext cx="3564466" cy="267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16"/>
    </mc:Choice>
    <mc:Fallback>
      <p:transition spd="slow" advTm="15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36A01283D33A4EA787030F7821A313" ma:contentTypeVersion="12" ma:contentTypeDescription="Create a new document." ma:contentTypeScope="" ma:versionID="d5d095bbcf2f10fcec23120db56525a2">
  <xsd:schema xmlns:xsd="http://www.w3.org/2001/XMLSchema" xmlns:xs="http://www.w3.org/2001/XMLSchema" xmlns:p="http://schemas.microsoft.com/office/2006/metadata/properties" xmlns:ns3="998118f8-f9da-4750-bf53-1d401f3c241c" xmlns:ns4="7bba91ed-45c9-4767-aa19-502c77575ed8" targetNamespace="http://schemas.microsoft.com/office/2006/metadata/properties" ma:root="true" ma:fieldsID="2201a3e3683d7abab39115983727b73b" ns3:_="" ns4:_="">
    <xsd:import namespace="998118f8-f9da-4750-bf53-1d401f3c241c"/>
    <xsd:import namespace="7bba91ed-45c9-4767-aa19-502c77575ed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118f8-f9da-4750-bf53-1d401f3c24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a91ed-45c9-4767-aa19-502c77575ed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51AC15-2A8E-42DA-8854-860BFC8575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8118f8-f9da-4750-bf53-1d401f3c241c"/>
    <ds:schemaRef ds:uri="7bba91ed-45c9-4767-aa19-502c77575e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EC2D20-572A-4C5E-BA9D-C503BF0C6E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57469B-D342-4DB5-B3FB-C5128DD308B7}">
  <ds:schemaRefs>
    <ds:schemaRef ds:uri="7bba91ed-45c9-4767-aa19-502c77575ed8"/>
    <ds:schemaRef ds:uri="http://purl.org/dc/elements/1.1/"/>
    <ds:schemaRef ds:uri="http://schemas.microsoft.com/office/2006/documentManagement/types"/>
    <ds:schemaRef ds:uri="998118f8-f9da-4750-bf53-1d401f3c241c"/>
    <ds:schemaRef ds:uri="http://www.w3.org/XML/1998/namespace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1428</Words>
  <Application>Microsoft Office PowerPoint</Application>
  <PresentationFormat>Custom</PresentationFormat>
  <Paragraphs>380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Calibri</vt:lpstr>
      <vt:lpstr>Lucida Sans</vt:lpstr>
      <vt:lpstr>Times New Roman</vt:lpstr>
      <vt:lpstr>Office Theme</vt:lpstr>
      <vt:lpstr>South Dublin County Council</vt:lpstr>
      <vt:lpstr>Council Meeting</vt:lpstr>
      <vt:lpstr>Introduction</vt:lpstr>
      <vt:lpstr>Introduction to Oxford Innovation</vt:lpstr>
      <vt:lpstr>Tallaght Innovation Centre – a home in South Dublin for ambitious, young and growing technology companies </vt:lpstr>
      <vt:lpstr>3.0 Planning Context</vt:lpstr>
      <vt:lpstr>4.0 Proposal</vt:lpstr>
      <vt:lpstr>4.0 Proposal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4.0 Proposal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Dublin County Council</dc:title>
  <dc:creator>Therese Pender</dc:creator>
  <cp:lastModifiedBy>Therese</cp:lastModifiedBy>
  <cp:revision>8</cp:revision>
  <dcterms:created xsi:type="dcterms:W3CDTF">2020-09-04T09:36:22Z</dcterms:created>
  <dcterms:modified xsi:type="dcterms:W3CDTF">2020-09-04T12:21:10Z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2020-09-03T00:00:00Z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2020-09-04T00:00:00Z</vt:filetime>
  </property>
  <property fmtid="{D5CDD505-2E9C-101B-9397-08002B2CF9AE}" pid="5" name="ContentTypeId">
    <vt:lpwstr>0x0101006A36A01283D33A4EA787030F7821A313</vt:lpwstr>
  </property>
</Properties>
</file>