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8" r:id="rId4"/>
    <p:sldId id="259" r:id="rId5"/>
    <p:sldId id="260" r:id="rId6"/>
  </p:sldIdLst>
  <p:sldSz cx="9144000" cy="6858000" type="screen4x3"/>
  <p:notesSz cx="9926638" cy="143557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37" autoAdjust="0"/>
    <p:restoredTop sz="94660"/>
  </p:normalViewPr>
  <p:slideViewPr>
    <p:cSldViewPr snapToGrid="0">
      <p:cViewPr>
        <p:scale>
          <a:sx n="120" d="100"/>
          <a:sy n="120" d="100"/>
        </p:scale>
        <p:origin x="540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445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8430E-1223-41B4-B7B2-5C8E6A576E73}" type="datetimeFigureOut">
              <a:rPr lang="en-IE" smtClean="0"/>
              <a:t>02/07/2020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950B-519C-436F-97F5-07F312A6542F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76469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8430E-1223-41B4-B7B2-5C8E6A576E73}" type="datetimeFigureOut">
              <a:rPr lang="en-IE" smtClean="0"/>
              <a:t>02/07/2020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950B-519C-436F-97F5-07F312A6542F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39587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1536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8430E-1223-41B4-B7B2-5C8E6A576E73}" type="datetimeFigureOut">
              <a:rPr lang="en-IE" smtClean="0"/>
              <a:t>02/07/2020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950B-519C-436F-97F5-07F312A6542F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86000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8430E-1223-41B4-B7B2-5C8E6A576E73}" type="datetimeFigureOut">
              <a:rPr lang="en-IE" smtClean="0"/>
              <a:t>02/07/2020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950B-519C-436F-97F5-07F312A6542F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09321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8430E-1223-41B4-B7B2-5C8E6A576E73}" type="datetimeFigureOut">
              <a:rPr lang="en-IE" smtClean="0"/>
              <a:t>02/07/2020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950B-519C-436F-97F5-07F312A6542F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22706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8430E-1223-41B4-B7B2-5C8E6A576E73}" type="datetimeFigureOut">
              <a:rPr lang="en-IE" smtClean="0"/>
              <a:t>02/07/2020</a:t>
            </a:fld>
            <a:endParaRPr lang="en-I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950B-519C-436F-97F5-07F312A6542F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31465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8430E-1223-41B4-B7B2-5C8E6A576E73}" type="datetimeFigureOut">
              <a:rPr lang="en-IE" smtClean="0"/>
              <a:t>02/07/2020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950B-519C-436F-97F5-07F312A6542F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96634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8430E-1223-41B4-B7B2-5C8E6A576E73}" type="datetimeFigureOut">
              <a:rPr lang="en-IE" smtClean="0"/>
              <a:t>02/07/2020</a:t>
            </a:fld>
            <a:endParaRPr lang="en-I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950B-519C-436F-97F5-07F312A6542F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86994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8430E-1223-41B4-B7B2-5C8E6A576E73}" type="datetimeFigureOut">
              <a:rPr lang="en-IE" smtClean="0"/>
              <a:t>02/07/2020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950B-519C-436F-97F5-07F312A6542F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67457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8430E-1223-41B4-B7B2-5C8E6A576E73}" type="datetimeFigureOut">
              <a:rPr lang="en-IE" smtClean="0"/>
              <a:t>02/07/2020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950B-519C-436F-97F5-07F312A6542F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91126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99E5E8-4CD5-4D7E-9DBD-77D90B7442B4}"/>
              </a:ext>
            </a:extLst>
          </p:cNvPr>
          <p:cNvSpPr/>
          <p:nvPr userDrawn="1"/>
        </p:nvSpPr>
        <p:spPr>
          <a:xfrm>
            <a:off x="8278116" y="72190"/>
            <a:ext cx="798784" cy="669757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97FFBC-6A2C-4056-9E78-6A04FB0B0D6C}"/>
              </a:ext>
            </a:extLst>
          </p:cNvPr>
          <p:cNvSpPr txBox="1"/>
          <p:nvPr userDrawn="1"/>
        </p:nvSpPr>
        <p:spPr>
          <a:xfrm>
            <a:off x="8281465" y="220430"/>
            <a:ext cx="288862" cy="58825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endParaRPr lang="en-IE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IE" sz="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</a:t>
            </a:r>
          </a:p>
          <a:p>
            <a:pPr algn="ctr">
              <a:lnSpc>
                <a:spcPct val="150000"/>
              </a:lnSpc>
            </a:pPr>
            <a:r>
              <a:rPr lang="en-IE" sz="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O</a:t>
            </a:r>
          </a:p>
          <a:p>
            <a:pPr algn="ctr">
              <a:lnSpc>
                <a:spcPct val="150000"/>
              </a:lnSpc>
            </a:pPr>
            <a:r>
              <a:rPr lang="en-IE" sz="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</a:t>
            </a:r>
          </a:p>
          <a:p>
            <a:pPr algn="ctr">
              <a:lnSpc>
                <a:spcPct val="150000"/>
              </a:lnSpc>
            </a:pPr>
            <a:r>
              <a:rPr lang="en-IE" sz="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K</a:t>
            </a:r>
          </a:p>
          <a:p>
            <a:pPr algn="ctr">
              <a:lnSpc>
                <a:spcPct val="150000"/>
              </a:lnSpc>
            </a:pPr>
            <a:r>
              <a:rPr lang="en-IE" sz="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</a:t>
            </a:r>
          </a:p>
          <a:p>
            <a:pPr algn="ctr">
              <a:lnSpc>
                <a:spcPct val="150000"/>
              </a:lnSpc>
            </a:pPr>
            <a:r>
              <a:rPr lang="en-IE" sz="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G</a:t>
            </a:r>
          </a:p>
          <a:p>
            <a:pPr algn="ctr">
              <a:lnSpc>
                <a:spcPct val="150000"/>
              </a:lnSpc>
            </a:pPr>
            <a:r>
              <a:rPr lang="en-IE" sz="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</a:t>
            </a:r>
          </a:p>
          <a:p>
            <a:pPr algn="ctr">
              <a:lnSpc>
                <a:spcPct val="150000"/>
              </a:lnSpc>
            </a:pPr>
            <a:r>
              <a:rPr lang="en-IE" sz="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IE" sz="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</a:t>
            </a:r>
          </a:p>
          <a:p>
            <a:pPr algn="ctr">
              <a:lnSpc>
                <a:spcPct val="150000"/>
              </a:lnSpc>
            </a:pPr>
            <a:r>
              <a:rPr lang="en-IE" sz="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</a:t>
            </a:r>
          </a:p>
          <a:p>
            <a:pPr algn="ctr">
              <a:lnSpc>
                <a:spcPct val="150000"/>
              </a:lnSpc>
            </a:pPr>
            <a:r>
              <a:rPr lang="en-IE" sz="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</a:t>
            </a:r>
          </a:p>
          <a:p>
            <a:pPr algn="ctr">
              <a:lnSpc>
                <a:spcPct val="150000"/>
              </a:lnSpc>
            </a:pPr>
            <a:r>
              <a:rPr lang="en-IE" sz="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K </a:t>
            </a:r>
          </a:p>
          <a:p>
            <a:pPr algn="ctr">
              <a:lnSpc>
                <a:spcPct val="150000"/>
              </a:lnSpc>
            </a:pPr>
            <a:endParaRPr lang="en-IE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IE" sz="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</a:t>
            </a:r>
          </a:p>
          <a:p>
            <a:pPr algn="ctr">
              <a:lnSpc>
                <a:spcPct val="150000"/>
              </a:lnSpc>
            </a:pPr>
            <a:r>
              <a:rPr lang="en-IE" sz="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</a:t>
            </a:r>
          </a:p>
          <a:p>
            <a:pPr algn="ctr">
              <a:lnSpc>
                <a:spcPct val="150000"/>
              </a:lnSpc>
            </a:pPr>
            <a:r>
              <a:rPr lang="en-IE" sz="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</a:t>
            </a:r>
          </a:p>
          <a:p>
            <a:pPr algn="ctr">
              <a:lnSpc>
                <a:spcPct val="150000"/>
              </a:lnSpc>
            </a:pPr>
            <a:r>
              <a:rPr lang="en-IE" sz="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</a:t>
            </a:r>
          </a:p>
          <a:p>
            <a:pPr algn="ctr">
              <a:lnSpc>
                <a:spcPct val="150000"/>
              </a:lnSpc>
            </a:pPr>
            <a:r>
              <a:rPr lang="en-IE" sz="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</a:t>
            </a:r>
          </a:p>
          <a:p>
            <a:pPr algn="ctr">
              <a:lnSpc>
                <a:spcPct val="150000"/>
              </a:lnSpc>
            </a:pPr>
            <a:r>
              <a:rPr lang="en-IE" sz="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</a:t>
            </a:r>
          </a:p>
          <a:p>
            <a:pPr algn="ctr">
              <a:lnSpc>
                <a:spcPct val="150000"/>
              </a:lnSpc>
            </a:pPr>
            <a:r>
              <a:rPr lang="en-IE" sz="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O</a:t>
            </a:r>
          </a:p>
          <a:p>
            <a:pPr algn="ctr">
              <a:lnSpc>
                <a:spcPct val="150000"/>
              </a:lnSpc>
            </a:pPr>
            <a:r>
              <a:rPr lang="en-IE" sz="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N</a:t>
            </a:r>
          </a:p>
          <a:p>
            <a:pPr algn="ctr">
              <a:lnSpc>
                <a:spcPct val="150000"/>
              </a:lnSpc>
            </a:pPr>
            <a:endParaRPr lang="en-IE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IE" sz="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r>
          </a:p>
          <a:p>
            <a:pPr algn="ctr">
              <a:lnSpc>
                <a:spcPct val="150000"/>
              </a:lnSpc>
            </a:pPr>
            <a:r>
              <a:rPr lang="en-IE" sz="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0</a:t>
            </a:r>
          </a:p>
          <a:p>
            <a:pPr algn="ctr">
              <a:lnSpc>
                <a:spcPct val="150000"/>
              </a:lnSpc>
            </a:pPr>
            <a:r>
              <a:rPr lang="en-IE" sz="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r>
          </a:p>
          <a:p>
            <a:pPr algn="ctr">
              <a:lnSpc>
                <a:spcPct val="150000"/>
              </a:lnSpc>
            </a:pPr>
            <a:r>
              <a:rPr lang="en-IE" sz="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0</a:t>
            </a:r>
          </a:p>
          <a:p>
            <a:pPr algn="ctr">
              <a:lnSpc>
                <a:spcPct val="150000"/>
              </a:lnSpc>
            </a:pPr>
            <a:endParaRPr lang="en-IE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EC90169-9C9B-47A2-AF0C-37A4E12570FB}"/>
              </a:ext>
            </a:extLst>
          </p:cNvPr>
          <p:cNvGrpSpPr/>
          <p:nvPr userDrawn="1"/>
        </p:nvGrpSpPr>
        <p:grpSpPr>
          <a:xfrm>
            <a:off x="8445142" y="168444"/>
            <a:ext cx="508856" cy="414555"/>
            <a:chOff x="11379521" y="152401"/>
            <a:chExt cx="678474" cy="414555"/>
          </a:xfrm>
        </p:grpSpPr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5DB9966B-4B7A-41E4-BA9E-742A4746E356}"/>
                </a:ext>
              </a:extLst>
            </p:cNvPr>
            <p:cNvSpPr/>
            <p:nvPr userDrawn="1"/>
          </p:nvSpPr>
          <p:spPr>
            <a:xfrm>
              <a:off x="11451352" y="152401"/>
              <a:ext cx="471518" cy="20680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sz="1350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3057AB5-2834-442A-9157-BB27D1EC307C}"/>
                </a:ext>
              </a:extLst>
            </p:cNvPr>
            <p:cNvSpPr txBox="1"/>
            <p:nvPr userDrawn="1"/>
          </p:nvSpPr>
          <p:spPr>
            <a:xfrm>
              <a:off x="11379521" y="359207"/>
              <a:ext cx="678474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750" dirty="0">
                  <a:solidFill>
                    <a:schemeClr val="bg1"/>
                  </a:solidFill>
                </a:rPr>
                <a:t>NORTH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23C32E9-74B8-466D-9A5F-484FA3FBB9DB}"/>
              </a:ext>
            </a:extLst>
          </p:cNvPr>
          <p:cNvGrpSpPr/>
          <p:nvPr userDrawn="1"/>
        </p:nvGrpSpPr>
        <p:grpSpPr>
          <a:xfrm>
            <a:off x="8242891" y="6183862"/>
            <a:ext cx="865885" cy="403428"/>
            <a:chOff x="7526588" y="4774991"/>
            <a:chExt cx="1154513" cy="40342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581B2F2-0E9A-4535-8AC4-8F762B20F50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96696" l="9666" r="99297">
                          <a14:foregroundMark x1="50967" y1="5192" x2="50967" y2="192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8087119" y="4520654"/>
              <a:ext cx="257118" cy="76579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C676CF7-A3F3-421C-8A92-39590A7B5DA1}"/>
                </a:ext>
              </a:extLst>
            </p:cNvPr>
            <p:cNvSpPr txBox="1"/>
            <p:nvPr userDrawn="1"/>
          </p:nvSpPr>
          <p:spPr>
            <a:xfrm>
              <a:off x="7526588" y="4878337"/>
              <a:ext cx="1154513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450" dirty="0">
                  <a:solidFill>
                    <a:schemeClr val="accent2"/>
                  </a:solidFill>
                </a:rPr>
                <a:t>Comhairle</a:t>
              </a:r>
              <a:r>
                <a:rPr lang="en-IE" sz="450" baseline="0" dirty="0">
                  <a:solidFill>
                    <a:schemeClr val="accent2"/>
                  </a:solidFill>
                </a:rPr>
                <a:t> Contae</a:t>
              </a:r>
            </a:p>
            <a:p>
              <a:r>
                <a:rPr lang="en-IE" sz="450" baseline="0" dirty="0">
                  <a:solidFill>
                    <a:schemeClr val="accent2"/>
                  </a:solidFill>
                </a:rPr>
                <a:t>Átha Cliath Theas</a:t>
              </a:r>
            </a:p>
            <a:p>
              <a:r>
                <a:rPr lang="en-IE" sz="450" baseline="0" dirty="0">
                  <a:solidFill>
                    <a:schemeClr val="bg2">
                      <a:lumMod val="50000"/>
                    </a:schemeClr>
                  </a:solidFill>
                </a:rPr>
                <a:t>South Dublin County Council </a:t>
              </a:r>
              <a:endParaRPr lang="en-IE" sz="45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11ABD52C-EFD5-4C45-A5A7-CC3CAC0F3E1A}"/>
              </a:ext>
            </a:extLst>
          </p:cNvPr>
          <p:cNvSpPr txBox="1"/>
          <p:nvPr userDrawn="1"/>
        </p:nvSpPr>
        <p:spPr>
          <a:xfrm>
            <a:off x="8278116" y="5764914"/>
            <a:ext cx="76876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500" dirty="0">
                <a:solidFill>
                  <a:schemeClr val="bg1"/>
                </a:solidFill>
              </a:rPr>
              <a:t>PART-8</a:t>
            </a:r>
            <a:r>
              <a:rPr lang="en-IE" sz="600" baseline="0" dirty="0">
                <a:solidFill>
                  <a:schemeClr val="bg1"/>
                </a:solidFill>
              </a:rPr>
              <a:t>  Nov 2019</a:t>
            </a:r>
            <a:endParaRPr lang="en-IE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640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2235541"/>
            <a:ext cx="8236168" cy="6415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IE" sz="2800" b="1" dirty="0">
                <a:latin typeface="Century Gothic" panose="020B0502020202020204" pitchFamily="34" charset="0"/>
              </a:rPr>
              <a:t>Part-8: </a:t>
            </a:r>
            <a:r>
              <a:rPr lang="en-GB" sz="2800" b="1" dirty="0" err="1">
                <a:latin typeface="Century Gothic" panose="020B0502020202020204" pitchFamily="34" charset="0"/>
              </a:rPr>
              <a:t>Corkagh</a:t>
            </a:r>
            <a:r>
              <a:rPr lang="en-GB" b="1" dirty="0"/>
              <a:t> </a:t>
            </a:r>
            <a:r>
              <a:rPr lang="en-IE" sz="2800" b="1" dirty="0">
                <a:latin typeface="Century Gothic" panose="020B0502020202020204" pitchFamily="34" charset="0"/>
              </a:rPr>
              <a:t>Park Pavilion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69944" y="3487993"/>
            <a:ext cx="7747000" cy="825909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IE" sz="9600" dirty="0">
                <a:latin typeface="Century Gothic" panose="020B0502020202020204" pitchFamily="34" charset="0"/>
              </a:rPr>
              <a:t>Presentation for Approval </a:t>
            </a:r>
            <a:r>
              <a:rPr lang="en-GB" sz="9600" dirty="0">
                <a:latin typeface="Century Gothic" panose="020B0502020202020204" pitchFamily="34" charset="0"/>
              </a:rPr>
              <a:t>by Council</a:t>
            </a:r>
            <a:endParaRPr lang="en-IE" sz="9600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en-IE" sz="2400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IE" sz="4000" dirty="0">
                <a:latin typeface="Century Gothic" panose="020B0502020202020204" pitchFamily="34" charset="0"/>
              </a:rPr>
              <a:t>13, July 2020</a:t>
            </a:r>
          </a:p>
        </p:txBody>
      </p:sp>
    </p:spTree>
    <p:extLst>
      <p:ext uri="{BB962C8B-B14F-4D97-AF65-F5344CB8AC3E}">
        <p14:creationId xmlns:p14="http://schemas.microsoft.com/office/powerpoint/2010/main" val="3967705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0" y="10529"/>
            <a:ext cx="2470355" cy="30656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E" sz="1600" b="1" dirty="0"/>
              <a:t>SURROUNDING AREA MAP</a:t>
            </a:r>
            <a:endParaRPr lang="en-GB" sz="1600" dirty="0"/>
          </a:p>
        </p:txBody>
      </p:sp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3CFB9A6C-7CCF-494D-9783-6ADED68FB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" y="884188"/>
            <a:ext cx="8221260" cy="540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584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0" y="10529"/>
            <a:ext cx="2182761" cy="30656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E" sz="1600" b="1" dirty="0">
                <a:latin typeface="Century Gothic" panose="020B0502020202020204" pitchFamily="34" charset="0"/>
              </a:rPr>
              <a:t>SITE LOCATION MAP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849CBA-9A21-43D0-B1E4-C647064846E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1" y="631693"/>
            <a:ext cx="8142871" cy="58435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4311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btitle 2">
            <a:extLst>
              <a:ext uri="{FF2B5EF4-FFF2-40B4-BE49-F238E27FC236}">
                <a16:creationId xmlns:a16="http://schemas.microsoft.com/office/drawing/2014/main" id="{5E2BDC11-276E-43FD-AF22-173D78972EC6}"/>
              </a:ext>
            </a:extLst>
          </p:cNvPr>
          <p:cNvSpPr txBox="1">
            <a:spLocks/>
          </p:cNvSpPr>
          <p:nvPr/>
        </p:nvSpPr>
        <p:spPr>
          <a:xfrm>
            <a:off x="1" y="10529"/>
            <a:ext cx="1128252" cy="30325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E" sz="1600" b="1" dirty="0">
                <a:latin typeface="Century Gothic" panose="020B0502020202020204" pitchFamily="34" charset="0"/>
              </a:rPr>
              <a:t>SITE PLAN</a:t>
            </a:r>
          </a:p>
        </p:txBody>
      </p:sp>
      <p:pic>
        <p:nvPicPr>
          <p:cNvPr id="6" name="Picture 5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EFF73C03-8CA2-4734-B5E6-28243681BB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62181"/>
            <a:ext cx="8285259" cy="635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484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2">
            <a:extLst>
              <a:ext uri="{FF2B5EF4-FFF2-40B4-BE49-F238E27FC236}">
                <a16:creationId xmlns:a16="http://schemas.microsoft.com/office/drawing/2014/main" id="{7B71802E-74E2-4177-947E-6CE0630DD226}"/>
              </a:ext>
            </a:extLst>
          </p:cNvPr>
          <p:cNvSpPr txBox="1">
            <a:spLocks/>
          </p:cNvSpPr>
          <p:nvPr/>
        </p:nvSpPr>
        <p:spPr>
          <a:xfrm>
            <a:off x="0" y="10529"/>
            <a:ext cx="2403987" cy="3139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E" sz="1600" b="1" dirty="0">
                <a:latin typeface="Century Gothic" panose="020B0502020202020204" pitchFamily="34" charset="0"/>
              </a:rPr>
              <a:t>PAVILLION ELEVATION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964E8F98-1B2D-4A6A-801F-2BAA28C563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558"/>
            <a:ext cx="8272671" cy="635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9899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2018</TotalTime>
  <Words>24</Words>
  <Application>Microsoft Office PowerPoint</Application>
  <PresentationFormat>On-screen Show (4:3)</PresentationFormat>
  <Paragraphs>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Century Gothic</vt:lpstr>
      <vt:lpstr>Office Theme</vt:lpstr>
      <vt:lpstr>Part-8: Corkagh Park Pavilion</vt:lpstr>
      <vt:lpstr>PowerPoint Presentation</vt:lpstr>
      <vt:lpstr>PowerPoint Presentation</vt:lpstr>
      <vt:lpstr>PowerPoint Presentation</vt:lpstr>
      <vt:lpstr>PowerPoint Presentation</vt:lpstr>
    </vt:vector>
  </TitlesOfParts>
  <Company>South Dublin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Paddy DeRoe</dc:creator>
  <cp:lastModifiedBy>Sudhir Srinivasan</cp:lastModifiedBy>
  <cp:revision>94</cp:revision>
  <cp:lastPrinted>2015-10-21T16:57:09Z</cp:lastPrinted>
  <dcterms:created xsi:type="dcterms:W3CDTF">2015-10-21T16:38:23Z</dcterms:created>
  <dcterms:modified xsi:type="dcterms:W3CDTF">2020-07-02T11:18:08Z</dcterms:modified>
</cp:coreProperties>
</file>