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9" r:id="rId3"/>
    <p:sldId id="261" r:id="rId4"/>
    <p:sldId id="260" r:id="rId5"/>
    <p:sldId id="258" r:id="rId6"/>
    <p:sldId id="256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7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C3FFA-A846-49A0-A90D-D2FD942931C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B395EE-77D3-4067-A0AF-EFD3625341C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F83F45-C8DF-4513-B6A7-88AEB2AF08B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10D6B36-A1E0-4E7A-BC60-703AB254EC84}" type="datetime1">
              <a:rPr lang="en-IE"/>
              <a:pPr lvl="0"/>
              <a:t>08/06/2020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5CFE9-1382-4BE5-B8DF-1F36A32FE74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86985-5BF2-4D9A-BC22-B29537419C3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F17DBD1-73CE-4383-A139-07AF74B89945}" type="slidenum"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463683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95DB8-5E8D-48D1-BD11-1389EFFE352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C5684-0A64-4799-A8D9-7DF027ECE53D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0355D-80C0-4A96-B31D-63AD4B616C8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0C82DA3-EDC7-479F-95CF-2FD33F3C135E}" type="datetime1">
              <a:rPr lang="en-IE"/>
              <a:pPr lvl="0"/>
              <a:t>08/06/2020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3E18C2-1F71-4A06-93E4-2FB3B508AE0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C9D3A-1E5C-4B64-A044-9857380A8BA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988B05E-AC56-494C-82DD-DF1176F194B8}" type="slidenum"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24591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063421-682D-4C6D-8CB5-5C544235D5E0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D68E67-8327-4A8F-B9EC-C65FE1C52B67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8F5441-DAAC-4DDD-B586-C4914942FC6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F4CDBBC-D5AB-4EC3-97C2-310F472933C9}" type="datetime1">
              <a:rPr lang="en-IE"/>
              <a:pPr lvl="0"/>
              <a:t>08/06/2020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0B998-CCC8-42B0-BB6F-F39FA241F50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D065E-CA40-4B8C-84AE-05A28CD083A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1969CB5-DAA2-48BC-8A09-198A38809CC5}" type="slidenum"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89611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FF4CC-9339-4385-BE9A-EFF1D65534C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2E436-344E-46C4-B8D5-9A54DBF729A7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7383A0-BD38-48C3-95BD-21AE5858D68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122E4BE-B707-4E54-9681-26E07F9A9093}" type="datetime1">
              <a:rPr lang="en-IE"/>
              <a:pPr lvl="0"/>
              <a:t>08/06/2020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DF90C7-CA1B-46BC-977E-DC494950909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7D8C9-5B7F-4D13-9631-89486757963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65322E0-E2B2-48A3-848E-3542123838F1}" type="slidenum"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7771346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EE3B8-62D1-4367-9D0E-51DA954DC0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F8361A-52C7-4434-BE28-2ED2C8EC03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322CF4-322C-45EE-B3B4-999C7887EED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85319DF-B8C6-40F5-B220-478813C7618A}" type="datetime1">
              <a:rPr lang="en-IE"/>
              <a:pPr lvl="0"/>
              <a:t>08/06/2020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D9BEF-739F-452D-841B-CA2500312CF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AC1230-152D-4D54-8B46-7172C5A2D45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D10A6FA-1986-46F3-B76E-BC7CF8C08CF5}" type="slidenum"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93406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C9507-F793-42F0-B482-715DD21B1FF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EAF23-C3C4-43E2-9B2C-107CE4AE245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C070E1-0DF2-431A-95B5-E3F9F5A5FFAF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9356A7-AC27-413F-AFB9-54B929D1568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B4E2CE4-A678-41F7-937E-F7B1832368B4}" type="datetime1">
              <a:rPr lang="en-IE"/>
              <a:pPr lvl="0"/>
              <a:t>08/06/2020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CB0C73-101F-4D74-9EF1-007A58A106A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D6C7A5-9FA2-4E7B-B2D4-18DB8CD3CAA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B18971B-2703-4E51-A6B0-7DA4E8C94DDA}" type="slidenum"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42469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B8ED4-0F46-456E-8813-6C81392F7C3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9EB4F-F632-4887-B3FC-A6F1B787470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09F7F4-1038-4183-89E3-6F8CC90A1F6D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AC58CA-EA39-41D8-920E-8C4E000F9311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498664-9640-4316-A3D1-CDC2765570A9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400F57-C0E7-4956-B752-118396D073D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498FBFB-5372-400E-8723-555578C17BFB}" type="datetime1">
              <a:rPr lang="en-IE"/>
              <a:pPr lvl="0"/>
              <a:t>08/06/2020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DEEBF4-F151-4BE5-A6F5-5D3E53F6EFF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670CC5-32BB-4A23-8EC5-E6801A49670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5075359-1D35-4F5B-984D-0B816DFDEDF2}" type="slidenum"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87331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4B832-AADF-4B11-A126-669967D9DB5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E2EFE3-BCFB-4107-BC86-FBF1D9C10F9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AB141A9-D871-46BF-9CAC-D4068DADFAFB}" type="datetime1">
              <a:rPr lang="en-IE"/>
              <a:pPr lvl="0"/>
              <a:t>08/06/2020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BF5DA8-F21F-476D-808C-723D227AB34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4DBB1-E946-4909-B9F5-E57514ED8E7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3AA6AAA-68BD-46E8-9524-0BD93AEC7299}" type="slidenum"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93047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A7C1CB-E60E-4395-86EF-FBB48ED92C6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97EC52D-4372-4C20-A3D5-8E3CA0EE0013}" type="datetime1">
              <a:rPr lang="en-IE"/>
              <a:pPr lvl="0"/>
              <a:t>08/06/2020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773048-439C-42FF-AA67-2E4FAB1A9EB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F31518-FF29-4E6E-9C4D-40F60E80AD3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2ECE8B4-324E-4BAB-987B-8E2978AC4137}" type="slidenum"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7272422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1256F-0EAA-4AE8-9519-0087D4E5C0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BB78C-DD93-4093-9D99-9AF13F4BD1A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0CDEF4-32C2-4ABD-BA15-5F175E476C3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A4311B-8F3A-4691-B84A-4851CA0FDD2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1E42466-43A0-447B-83BE-5B906EF9D2AB}" type="datetime1">
              <a:rPr lang="en-IE"/>
              <a:pPr lvl="0"/>
              <a:t>08/06/2020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AF4352-A96F-43A9-9B00-A0BE89652A3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BB6D52-B59A-426C-A370-671E958ABF2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37C7845-3A90-4BAB-BDAA-10AE89ED3FFC}" type="slidenum"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27803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E4E66-2CA2-46C2-A330-2BCD479840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18D385-009D-4368-945D-7AFA44E84264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lang="en-IE" sz="3200"/>
            </a:lvl1pPr>
          </a:lstStyle>
          <a:p>
            <a:pPr lvl="0"/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C137D3-0AB4-4E58-8028-7A9EAB1C9DDE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2F9D20-A679-4A49-8640-0FFAD75E38E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543ABFF-FA87-44B2-BB6C-E8A53A7C358A}" type="datetime1">
              <a:rPr lang="en-IE"/>
              <a:pPr lvl="0"/>
              <a:t>08/06/2020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F0BFB9-2A00-474E-A027-E7169D0A325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067C09-7F79-453C-BBB8-B587AB3F180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CEFC4B7-D312-4D5F-A05C-945E4FDE1FD6}" type="slidenum"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38073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DC8075-6935-4F69-9824-BB151ADC2C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57DA77-D591-436D-A6D1-D665E2704A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DD9B9-FA9E-4A48-AF5C-274C60ED5DF3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IE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BB1F5B88-91ED-46AC-B314-7701949A95A1}" type="datetime1">
              <a:rPr lang="en-IE"/>
              <a:pPr lvl="0"/>
              <a:t>08/06/2020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5F821-F4C8-4E08-B55A-527F7C8755A2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IE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3D7E-8107-4EFC-9936-8D950E8E62E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IE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F66ACC17-0E6B-4A44-AEA6-3298F2CCCA3E}" type="slidenum">
              <a:t>‹#›</a:t>
            </a:fld>
            <a:endParaRPr lang="en-I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emf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7.jpg"/><Relationship Id="rId7" Type="http://schemas.openxmlformats.org/officeDocument/2006/relationships/hyperlink" Target="https://www.google.com/url?sa=i&amp;rct=j&amp;q=&amp;esrc=s&amp;source=images&amp;cd=&amp;cad=rja&amp;uact=8&amp;ved=&amp;url=https%3A%2F%2Faustraliansurfacingsupplies.com.au%2Fplaynetics%2F&amp;psig=AOvVaw2oV4AKavg-HwynhKiUgta0&amp;ust=1574349251970868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2.jpeg"/><Relationship Id="rId4" Type="http://schemas.openxmlformats.org/officeDocument/2006/relationships/hyperlink" Target="http://www.google.ie/url?sa=i&amp;rct=j&amp;q=&amp;esrc=s&amp;source=images&amp;cd=&amp;ved=2ahUKEwj2vNW_yNDaAhWDaVAKHZlzCa8QjRx6BAgAEAU&amp;url=http://www.onlyinyourstate.com/vermont/vacations-in-vt/&amp;psig=AOvVaw2niNhfPmS4EpDqX2fAd35z&amp;ust=1524578632952089" TargetMode="External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FBC7F-D117-4507-8660-3B5DACC7665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3" name="Content Placeholder 3" descr="1.1.b bench">
            <a:extLst>
              <a:ext uri="{FF2B5EF4-FFF2-40B4-BE49-F238E27FC236}">
                <a16:creationId xmlns:a16="http://schemas.microsoft.com/office/drawing/2014/main" id="{52956834-FFA4-41CA-A67B-ADFE08EA63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3167" y="119612"/>
            <a:ext cx="4343400" cy="2514600"/>
          </a:xfrm>
        </p:spPr>
      </p:pic>
      <p:pic>
        <p:nvPicPr>
          <p:cNvPr id="4" name="irc_mi" descr="Image result for teen hangouts parks">
            <a:extLst>
              <a:ext uri="{FF2B5EF4-FFF2-40B4-BE49-F238E27FC236}">
                <a16:creationId xmlns:a16="http://schemas.microsoft.com/office/drawing/2014/main" id="{840F49D9-3547-4C65-B501-8ED5837FAA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29100" r="24981"/>
          <a:stretch>
            <a:fillRect/>
          </a:stretch>
        </p:blipFill>
        <p:spPr>
          <a:xfrm>
            <a:off x="4634151" y="119612"/>
            <a:ext cx="3838047" cy="242764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6" descr="A person sitting on a bench&#10;&#10;Description automatically generated">
            <a:extLst>
              <a:ext uri="{FF2B5EF4-FFF2-40B4-BE49-F238E27FC236}">
                <a16:creationId xmlns:a16="http://schemas.microsoft.com/office/drawing/2014/main" id="{88936238-D654-4638-B8E8-D12811B527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321" b="8376"/>
          <a:stretch>
            <a:fillRect/>
          </a:stretch>
        </p:blipFill>
        <p:spPr>
          <a:xfrm>
            <a:off x="8728396" y="119603"/>
            <a:ext cx="3384249" cy="25146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E3ECBCDE-E027-43DC-AD61-E6851B539D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167" y="2547262"/>
            <a:ext cx="6545851" cy="419113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9" descr="A wooden bench sitting in front of a building&#10;&#10;Description automatically generated">
            <a:extLst>
              <a:ext uri="{FF2B5EF4-FFF2-40B4-BE49-F238E27FC236}">
                <a16:creationId xmlns:a16="http://schemas.microsoft.com/office/drawing/2014/main" id="{92CB3054-90A1-43E7-A8E4-5372E1420F3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2" t="25734" r="152" b="24384"/>
          <a:stretch>
            <a:fillRect/>
          </a:stretch>
        </p:blipFill>
        <p:spPr>
          <a:xfrm>
            <a:off x="6882588" y="2705828"/>
            <a:ext cx="5032263" cy="25146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TextBox 10">
            <a:extLst>
              <a:ext uri="{FF2B5EF4-FFF2-40B4-BE49-F238E27FC236}">
                <a16:creationId xmlns:a16="http://schemas.microsoft.com/office/drawing/2014/main" id="{A138332B-4EB0-4403-83DD-D100DA445B15}"/>
              </a:ext>
            </a:extLst>
          </p:cNvPr>
          <p:cNvSpPr txBox="1"/>
          <p:nvPr/>
        </p:nvSpPr>
        <p:spPr>
          <a:xfrm>
            <a:off x="6876662" y="5365104"/>
            <a:ext cx="5019873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Social Interaction- Meeting places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1">
            <a:extLst>
              <a:ext uri="{FF2B5EF4-FFF2-40B4-BE49-F238E27FC236}">
                <a16:creationId xmlns:a16="http://schemas.microsoft.com/office/drawing/2014/main" id="{457E6762-97F9-4E66-9444-9D29C09D95B5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grpSp>
        <p:nvGrpSpPr>
          <p:cNvPr id="3" name="Group 53">
            <a:extLst>
              <a:ext uri="{FF2B5EF4-FFF2-40B4-BE49-F238E27FC236}">
                <a16:creationId xmlns:a16="http://schemas.microsoft.com/office/drawing/2014/main" id="{53F8F712-4AD3-4EE7-B682-550908EEC148}"/>
              </a:ext>
            </a:extLst>
          </p:cNvPr>
          <p:cNvGrpSpPr/>
          <p:nvPr/>
        </p:nvGrpSpPr>
        <p:grpSpPr>
          <a:xfrm>
            <a:off x="534777" y="590546"/>
            <a:ext cx="5480794" cy="2739377"/>
            <a:chOff x="534777" y="590546"/>
            <a:chExt cx="5480794" cy="2739377"/>
          </a:xfrm>
        </p:grpSpPr>
        <p:sp>
          <p:nvSpPr>
            <p:cNvPr id="4" name="Rectangle 54">
              <a:extLst>
                <a:ext uri="{FF2B5EF4-FFF2-40B4-BE49-F238E27FC236}">
                  <a16:creationId xmlns:a16="http://schemas.microsoft.com/office/drawing/2014/main" id="{CF0CEA23-EEC0-4CFC-9FAB-211571172401}"/>
                </a:ext>
              </a:extLst>
            </p:cNvPr>
            <p:cNvSpPr/>
            <p:nvPr/>
          </p:nvSpPr>
          <p:spPr>
            <a:xfrm>
              <a:off x="534777" y="590546"/>
              <a:ext cx="5480794" cy="2739377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00"/>
            </a:gradFill>
            <a:ln cap="flat">
              <a:noFill/>
              <a:prstDash val="solid"/>
            </a:ln>
            <a:effectLst>
              <a:outerShdw dist="190503" dir="4740048" algn="tl">
                <a:srgbClr val="000000">
                  <a:alpha val="34000"/>
                </a:srgbClr>
              </a:outerShdw>
            </a:effectLst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" name="Rectangle 55">
              <a:extLst>
                <a:ext uri="{FF2B5EF4-FFF2-40B4-BE49-F238E27FC236}">
                  <a16:creationId xmlns:a16="http://schemas.microsoft.com/office/drawing/2014/main" id="{763D7009-6E09-47DF-AF9A-215BBE5B6AEF}"/>
                </a:ext>
              </a:extLst>
            </p:cNvPr>
            <p:cNvSpPr/>
            <p:nvPr/>
          </p:nvSpPr>
          <p:spPr>
            <a:xfrm>
              <a:off x="534777" y="601108"/>
              <a:ext cx="5480785" cy="2723805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/>
            </a:gradFill>
            <a:ln w="76196" cap="flat">
              <a:solidFill>
                <a:srgbClr val="191919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grpSp>
        <p:nvGrpSpPr>
          <p:cNvPr id="6" name="Group 57">
            <a:extLst>
              <a:ext uri="{FF2B5EF4-FFF2-40B4-BE49-F238E27FC236}">
                <a16:creationId xmlns:a16="http://schemas.microsoft.com/office/drawing/2014/main" id="{2F92BAF6-B6D9-462F-B9AA-5801EAD9A514}"/>
              </a:ext>
            </a:extLst>
          </p:cNvPr>
          <p:cNvGrpSpPr/>
          <p:nvPr/>
        </p:nvGrpSpPr>
        <p:grpSpPr>
          <a:xfrm>
            <a:off x="534777" y="3544708"/>
            <a:ext cx="2651760" cy="2739377"/>
            <a:chOff x="534777" y="3544708"/>
            <a:chExt cx="2651760" cy="2739377"/>
          </a:xfrm>
        </p:grpSpPr>
        <p:sp>
          <p:nvSpPr>
            <p:cNvPr id="7" name="Rectangle 58">
              <a:extLst>
                <a:ext uri="{FF2B5EF4-FFF2-40B4-BE49-F238E27FC236}">
                  <a16:creationId xmlns:a16="http://schemas.microsoft.com/office/drawing/2014/main" id="{C2756742-38BF-4A5C-A32E-8ED975691CE5}"/>
                </a:ext>
              </a:extLst>
            </p:cNvPr>
            <p:cNvSpPr/>
            <p:nvPr/>
          </p:nvSpPr>
          <p:spPr>
            <a:xfrm>
              <a:off x="534777" y="3544708"/>
              <a:ext cx="2651760" cy="2739377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00"/>
            </a:gradFill>
            <a:ln cap="flat">
              <a:noFill/>
              <a:prstDash val="solid"/>
            </a:ln>
            <a:effectLst>
              <a:outerShdw dist="190503" dir="4740048" algn="tl">
                <a:srgbClr val="000000">
                  <a:alpha val="34000"/>
                </a:srgbClr>
              </a:outerShdw>
            </a:effectLst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8" name="Rectangle 59">
              <a:extLst>
                <a:ext uri="{FF2B5EF4-FFF2-40B4-BE49-F238E27FC236}">
                  <a16:creationId xmlns:a16="http://schemas.microsoft.com/office/drawing/2014/main" id="{209D31E2-B174-4822-90FC-D6D394528E98}"/>
                </a:ext>
              </a:extLst>
            </p:cNvPr>
            <p:cNvSpPr/>
            <p:nvPr/>
          </p:nvSpPr>
          <p:spPr>
            <a:xfrm>
              <a:off x="534777" y="3555260"/>
              <a:ext cx="2651760" cy="2723805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/>
            </a:gradFill>
            <a:ln w="76196" cap="flat">
              <a:solidFill>
                <a:srgbClr val="191919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pic>
        <p:nvPicPr>
          <p:cNvPr id="9" name="Picture 1">
            <a:extLst>
              <a:ext uri="{FF2B5EF4-FFF2-40B4-BE49-F238E27FC236}">
                <a16:creationId xmlns:a16="http://schemas.microsoft.com/office/drawing/2014/main" id="{2E913DF1-A956-4BF7-9219-8306E3A31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369" y="3987049"/>
            <a:ext cx="2322576" cy="1854704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10" name="Group 61">
            <a:extLst>
              <a:ext uri="{FF2B5EF4-FFF2-40B4-BE49-F238E27FC236}">
                <a16:creationId xmlns:a16="http://schemas.microsoft.com/office/drawing/2014/main" id="{60325D94-FBA0-4F40-B2E4-47EC380F2FCE}"/>
              </a:ext>
            </a:extLst>
          </p:cNvPr>
          <p:cNvGrpSpPr/>
          <p:nvPr/>
        </p:nvGrpSpPr>
        <p:grpSpPr>
          <a:xfrm>
            <a:off x="3385273" y="3544708"/>
            <a:ext cx="2651760" cy="2739377"/>
            <a:chOff x="3385273" y="3544708"/>
            <a:chExt cx="2651760" cy="2739377"/>
          </a:xfrm>
        </p:grpSpPr>
        <p:sp>
          <p:nvSpPr>
            <p:cNvPr id="11" name="Rectangle 62">
              <a:extLst>
                <a:ext uri="{FF2B5EF4-FFF2-40B4-BE49-F238E27FC236}">
                  <a16:creationId xmlns:a16="http://schemas.microsoft.com/office/drawing/2014/main" id="{277F8CD2-516C-4996-84C8-58B780FBD249}"/>
                </a:ext>
              </a:extLst>
            </p:cNvPr>
            <p:cNvSpPr/>
            <p:nvPr/>
          </p:nvSpPr>
          <p:spPr>
            <a:xfrm>
              <a:off x="3385273" y="3544708"/>
              <a:ext cx="2651760" cy="2739377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00"/>
            </a:gradFill>
            <a:ln cap="flat">
              <a:noFill/>
              <a:prstDash val="solid"/>
            </a:ln>
            <a:effectLst>
              <a:outerShdw dist="190503" dir="4740048" algn="tl">
                <a:srgbClr val="000000">
                  <a:alpha val="34000"/>
                </a:srgbClr>
              </a:outerShdw>
            </a:effectLst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2" name="Rectangle 63">
              <a:extLst>
                <a:ext uri="{FF2B5EF4-FFF2-40B4-BE49-F238E27FC236}">
                  <a16:creationId xmlns:a16="http://schemas.microsoft.com/office/drawing/2014/main" id="{BB51D389-95DA-414E-9818-7A03D284C9FA}"/>
                </a:ext>
              </a:extLst>
            </p:cNvPr>
            <p:cNvSpPr/>
            <p:nvPr/>
          </p:nvSpPr>
          <p:spPr>
            <a:xfrm>
              <a:off x="3385273" y="3555260"/>
              <a:ext cx="2651760" cy="2723805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/>
            </a:gradFill>
            <a:ln w="76196" cap="flat">
              <a:solidFill>
                <a:srgbClr val="191919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grpSp>
        <p:nvGrpSpPr>
          <p:cNvPr id="13" name="Group 65">
            <a:extLst>
              <a:ext uri="{FF2B5EF4-FFF2-40B4-BE49-F238E27FC236}">
                <a16:creationId xmlns:a16="http://schemas.microsoft.com/office/drawing/2014/main" id="{2794CCCA-D8F1-4609-9682-73FC2A376C9E}"/>
              </a:ext>
            </a:extLst>
          </p:cNvPr>
          <p:cNvGrpSpPr/>
          <p:nvPr/>
        </p:nvGrpSpPr>
        <p:grpSpPr>
          <a:xfrm>
            <a:off x="6206096" y="583414"/>
            <a:ext cx="5451131" cy="5700671"/>
            <a:chOff x="6206096" y="583414"/>
            <a:chExt cx="5451131" cy="5700671"/>
          </a:xfrm>
        </p:grpSpPr>
        <p:sp>
          <p:nvSpPr>
            <p:cNvPr id="14" name="Rectangle 66">
              <a:extLst>
                <a:ext uri="{FF2B5EF4-FFF2-40B4-BE49-F238E27FC236}">
                  <a16:creationId xmlns:a16="http://schemas.microsoft.com/office/drawing/2014/main" id="{5AA1C296-D520-4E7C-9647-EC6F9C37198F}"/>
                </a:ext>
              </a:extLst>
            </p:cNvPr>
            <p:cNvSpPr/>
            <p:nvPr/>
          </p:nvSpPr>
          <p:spPr>
            <a:xfrm>
              <a:off x="6206096" y="583414"/>
              <a:ext cx="5451122" cy="570067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00"/>
            </a:gradFill>
            <a:ln cap="flat">
              <a:noFill/>
              <a:prstDash val="solid"/>
            </a:ln>
            <a:effectLst>
              <a:outerShdw dist="190503" dir="4740048" algn="tl">
                <a:srgbClr val="000000">
                  <a:alpha val="34000"/>
                </a:srgbClr>
              </a:outerShdw>
            </a:effectLst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5" name="Rectangle 67">
              <a:extLst>
                <a:ext uri="{FF2B5EF4-FFF2-40B4-BE49-F238E27FC236}">
                  <a16:creationId xmlns:a16="http://schemas.microsoft.com/office/drawing/2014/main" id="{2C03D6DE-AE82-4586-9834-67BE1B86169D}"/>
                </a:ext>
              </a:extLst>
            </p:cNvPr>
            <p:cNvSpPr/>
            <p:nvPr/>
          </p:nvSpPr>
          <p:spPr>
            <a:xfrm>
              <a:off x="6206105" y="605387"/>
              <a:ext cx="5451122" cy="5668274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/>
            </a:gradFill>
            <a:ln w="76196" cap="flat">
              <a:solidFill>
                <a:srgbClr val="191919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83F82022-6371-4511-9FDF-CC5AF4941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1338" y="873425"/>
            <a:ext cx="5120640" cy="51206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Picture 18" descr="A group of people standing in the grass&#10;&#10;Description automatically generated">
            <a:extLst>
              <a:ext uri="{FF2B5EF4-FFF2-40B4-BE49-F238E27FC236}">
                <a16:creationId xmlns:a16="http://schemas.microsoft.com/office/drawing/2014/main" id="{B3DCD6BA-585A-4170-944E-54520C3894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4233" t="8422" r="-1009" b="5493"/>
          <a:stretch>
            <a:fillRect/>
          </a:stretch>
        </p:blipFill>
        <p:spPr>
          <a:xfrm>
            <a:off x="947958" y="688268"/>
            <a:ext cx="4723360" cy="257504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19" descr="A person jumping in the air&#10;&#10;Description automatically generated">
            <a:extLst>
              <a:ext uri="{FF2B5EF4-FFF2-40B4-BE49-F238E27FC236}">
                <a16:creationId xmlns:a16="http://schemas.microsoft.com/office/drawing/2014/main" id="{5566C6F9-61D6-45EF-ABC4-D9BA5A9C46C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089" t="-1" r="9509" b="-4411"/>
          <a:stretch>
            <a:fillRect/>
          </a:stretch>
        </p:blipFill>
        <p:spPr>
          <a:xfrm>
            <a:off x="3456267" y="3690929"/>
            <a:ext cx="2559295" cy="25881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9" name="TextBox 20">
            <a:extLst>
              <a:ext uri="{FF2B5EF4-FFF2-40B4-BE49-F238E27FC236}">
                <a16:creationId xmlns:a16="http://schemas.microsoft.com/office/drawing/2014/main" id="{BE342DA3-F8C5-46CF-83E5-AC993F0C2EB0}"/>
              </a:ext>
            </a:extLst>
          </p:cNvPr>
          <p:cNvSpPr txBox="1"/>
          <p:nvPr/>
        </p:nvSpPr>
        <p:spPr>
          <a:xfrm>
            <a:off x="4369725" y="-90918"/>
            <a:ext cx="7122252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4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Calisthenics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1AC56-1B03-48F9-886F-2881DAB0F3C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3" name="Content Placeholder 5" descr="A group of people on a swing&#10;&#10;Description automatically generated">
            <a:extLst>
              <a:ext uri="{FF2B5EF4-FFF2-40B4-BE49-F238E27FC236}">
                <a16:creationId xmlns:a16="http://schemas.microsoft.com/office/drawing/2014/main" id="{38E7BD09-681A-4248-9491-6D2208AE30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104696" cy="6733294"/>
          </a:xfrm>
        </p:spPr>
      </p:pic>
      <p:pic>
        <p:nvPicPr>
          <p:cNvPr id="4" name="Picture 3" descr="A person jumping in the air&#10;&#10;Description automatically generated">
            <a:extLst>
              <a:ext uri="{FF2B5EF4-FFF2-40B4-BE49-F238E27FC236}">
                <a16:creationId xmlns:a16="http://schemas.microsoft.com/office/drawing/2014/main" id="{EB5012E0-F63A-4286-864F-1BB233D5D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2905" y="0"/>
            <a:ext cx="3741578" cy="247879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7" descr="A person in a swing&#10;&#10;Description automatically generated">
            <a:extLst>
              <a:ext uri="{FF2B5EF4-FFF2-40B4-BE49-F238E27FC236}">
                <a16:creationId xmlns:a16="http://schemas.microsoft.com/office/drawing/2014/main" id="{4EECF933-FE51-49CE-8D67-3A95005B7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3452" y="3959608"/>
            <a:ext cx="3458544" cy="289839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BCB6BDEF-F414-4695-97D6-D08C2ACC93ED}"/>
              </a:ext>
            </a:extLst>
          </p:cNvPr>
          <p:cNvSpPr txBox="1"/>
          <p:nvPr/>
        </p:nvSpPr>
        <p:spPr>
          <a:xfrm>
            <a:off x="8342994" y="2709723"/>
            <a:ext cx="3741578" cy="13234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4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Active Recreation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571F6-C95B-4E6A-B4C0-13FFD56042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10060" y="-2192338"/>
            <a:ext cx="11500829" cy="1640186"/>
          </a:xfrm>
        </p:spPr>
        <p:txBody>
          <a:bodyPr/>
          <a:lstStyle/>
          <a:p>
            <a:endParaRPr lang="en-IE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AC89176D-34F1-4656-BB25-017BC8A336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149284"/>
            <a:ext cx="9058174" cy="674603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2" descr="Natural Sports (@thenaturalsport) | Twitter">
            <a:extLst>
              <a:ext uri="{FF2B5EF4-FFF2-40B4-BE49-F238E27FC236}">
                <a16:creationId xmlns:a16="http://schemas.microsoft.com/office/drawing/2014/main" id="{48CDAB08-FB59-4227-845A-E4987529F0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58174" y="0"/>
            <a:ext cx="3241090" cy="21567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Content Placeholder 4" descr="parkour | Description, History, &amp; Facts | Britannica">
            <a:extLst>
              <a:ext uri="{FF2B5EF4-FFF2-40B4-BE49-F238E27FC236}">
                <a16:creationId xmlns:a16="http://schemas.microsoft.com/office/drawing/2014/main" id="{8423AA06-BC48-4821-91C3-378AC78E2C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9058174" y="2156795"/>
            <a:ext cx="3235046" cy="2228593"/>
          </a:xfr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60C22490-FEB8-4933-85FB-1A11142FA66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16" t="70310" r="72282"/>
          <a:stretch>
            <a:fillRect/>
          </a:stretch>
        </p:blipFill>
        <p:spPr>
          <a:xfrm>
            <a:off x="9052130" y="4342878"/>
            <a:ext cx="3151598" cy="253626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B07D12AD-3A36-4FA5-A776-97B13A75137F}"/>
              </a:ext>
            </a:extLst>
          </p:cNvPr>
          <p:cNvSpPr txBox="1"/>
          <p:nvPr/>
        </p:nvSpPr>
        <p:spPr>
          <a:xfrm>
            <a:off x="111090" y="-59820"/>
            <a:ext cx="6281159" cy="1015660"/>
          </a:xfrm>
          <a:prstGeom prst="rect">
            <a:avLst/>
          </a:prstGeom>
          <a:solidFill>
            <a:srgbClr val="0070C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6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Parkour Courses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CA21E9A7-A5AA-4502-9E18-392033A671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901" t="21675" r="32642" b="62925"/>
          <a:stretch>
            <a:fillRect/>
          </a:stretch>
        </p:blipFill>
        <p:spPr>
          <a:xfrm>
            <a:off x="363538" y="392113"/>
            <a:ext cx="4851404" cy="278606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Content Placeholder 4" descr="A close up of a traffic light&#10;&#10;Description automatically generated">
            <a:extLst>
              <a:ext uri="{FF2B5EF4-FFF2-40B4-BE49-F238E27FC236}">
                <a16:creationId xmlns:a16="http://schemas.microsoft.com/office/drawing/2014/main" id="{7B9C4E3B-4BFA-4E7D-BFF8-1F60AB584B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1417"/>
          <a:stretch>
            <a:fillRect/>
          </a:stretch>
        </p:blipFill>
        <p:spPr>
          <a:xfrm>
            <a:off x="7091364" y="3838578"/>
            <a:ext cx="4738685" cy="262889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rc_mi" descr="Image result for pump track small">
            <a:hlinkClick r:id="rId4"/>
            <a:extLst>
              <a:ext uri="{FF2B5EF4-FFF2-40B4-BE49-F238E27FC236}">
                <a16:creationId xmlns:a16="http://schemas.microsoft.com/office/drawing/2014/main" id="{8AB700AA-E814-4C43-8C9F-681A1F1B611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297484" y="2065336"/>
            <a:ext cx="2179636" cy="169068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8" descr="Image result for bike park ireland">
            <a:extLst>
              <a:ext uri="{FF2B5EF4-FFF2-40B4-BE49-F238E27FC236}">
                <a16:creationId xmlns:a16="http://schemas.microsoft.com/office/drawing/2014/main" id="{DE1DFA7D-F4A0-4939-9E33-00E8B4CCC42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63538" y="3259141"/>
            <a:ext cx="4851404" cy="320674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rc_mi" descr="Related image">
            <a:hlinkClick r:id="rId7"/>
            <a:extLst>
              <a:ext uri="{FF2B5EF4-FFF2-40B4-BE49-F238E27FC236}">
                <a16:creationId xmlns:a16="http://schemas.microsoft.com/office/drawing/2014/main" id="{E6750CDA-D884-4C19-923E-AC30AE83A46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297484" y="392113"/>
            <a:ext cx="2179636" cy="159226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7E4CACDE-0D88-4223-B385-9D992C0181A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8651" t="18852" r="18737" b="13384"/>
          <a:stretch>
            <a:fillRect/>
          </a:stretch>
        </p:blipFill>
        <p:spPr>
          <a:xfrm>
            <a:off x="5297484" y="3838578"/>
            <a:ext cx="1711327" cy="262889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1" descr="Image result for half court muga arena">
            <a:extLst>
              <a:ext uri="{FF2B5EF4-FFF2-40B4-BE49-F238E27FC236}">
                <a16:creationId xmlns:a16="http://schemas.microsoft.com/office/drawing/2014/main" id="{1066952B-3F0C-4F10-A6C4-0310EA68CBA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639537" y="390521"/>
            <a:ext cx="4188930" cy="323907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A2D7F-33A4-4AD9-97BF-03498D630BE4}"/>
              </a:ext>
            </a:extLst>
          </p:cNvPr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A9B774-791F-49E7-BC26-259B42A868A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B72C27-EDCB-4CAD-A830-95F807C59F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68" t="14770" r="67328" b="11489"/>
          <a:stretch>
            <a:fillRect/>
          </a:stretch>
        </p:blipFill>
        <p:spPr>
          <a:xfrm>
            <a:off x="374071" y="0"/>
            <a:ext cx="6670959" cy="65254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5" descr="A picture containing ball, racket, man, player&#10;&#10;Description automatically generated">
            <a:extLst>
              <a:ext uri="{FF2B5EF4-FFF2-40B4-BE49-F238E27FC236}">
                <a16:creationId xmlns:a16="http://schemas.microsoft.com/office/drawing/2014/main" id="{04AE6F04-7C3C-48DA-B473-033D3E64C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507" y="955008"/>
            <a:ext cx="4892835" cy="32559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7" descr="A person standing next to a road&#10;&#10;Description automatically generated">
            <a:extLst>
              <a:ext uri="{FF2B5EF4-FFF2-40B4-BE49-F238E27FC236}">
                <a16:creationId xmlns:a16="http://schemas.microsoft.com/office/drawing/2014/main" id="{73DF41C8-A384-4025-90E1-F0F3F7330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040" y="4626708"/>
            <a:ext cx="5396532" cy="189877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9</Words>
  <Application>Microsoft Office PowerPoint</Application>
  <PresentationFormat>Widescreen</PresentationFormat>
  <Paragraphs>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Laurence Colleran</dc:creator>
  <cp:lastModifiedBy>Ciara Brennan</cp:lastModifiedBy>
  <cp:revision>5</cp:revision>
  <dcterms:created xsi:type="dcterms:W3CDTF">2020-06-08T13:08:01Z</dcterms:created>
  <dcterms:modified xsi:type="dcterms:W3CDTF">2020-06-08T14:40:04Z</dcterms:modified>
</cp:coreProperties>
</file>