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66" r:id="rId2"/>
    <p:sldId id="306" r:id="rId3"/>
    <p:sldId id="335" r:id="rId4"/>
    <p:sldId id="337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05" r:id="rId23"/>
    <p:sldId id="329" r:id="rId24"/>
    <p:sldId id="340" r:id="rId25"/>
    <p:sldId id="341" r:id="rId26"/>
    <p:sldId id="314" r:id="rId27"/>
    <p:sldId id="304" r:id="rId2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102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08/06/2020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Ref:SHD3ABP-307222-20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Applicant: Augustinian site Taylors Lane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 Rathfarnham ACM 9</a:t>
            </a:r>
            <a:r>
              <a:rPr lang="en-IE" sz="3200" baseline="30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June 2020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021BA4-A08F-4465-8AFB-4E4398F98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904875"/>
            <a:ext cx="854392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88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5D82F-8329-4B92-828E-499D485E0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914400"/>
            <a:ext cx="85248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3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43A17E-130D-4A04-A24B-30E4EBCA0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14400"/>
            <a:ext cx="85153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0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C43BA3-476A-4BCA-B036-A54CA0000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919162"/>
            <a:ext cx="850582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22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EEE945-8585-4F50-84C0-1D9770F16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909637"/>
            <a:ext cx="850582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46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6629FD-04FA-423C-BC7E-740256EFF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909637"/>
            <a:ext cx="852487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0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0A8E99-EF6D-46E1-9CDC-ADB6D4C08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14400"/>
            <a:ext cx="85153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80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DFDA63-EF94-4959-9638-B2099B1BA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914400"/>
            <a:ext cx="85153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97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3471DD-1FF3-4555-A5AD-79713678B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1352550"/>
            <a:ext cx="85058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07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94224F-FD45-4AA0-B537-831A3FF3D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81037"/>
            <a:ext cx="8534400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5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6338550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SHD Lodged with ABP on 25/05/20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Weeks - Observations by 5.30pm on 29/06/20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Weeks - SDCC report due to ABP by 20/07/20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Weeks - Decision Issued by ABP by 14/09/20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474" y="4080670"/>
            <a:ext cx="42985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S.247 pre-planning meeting was held with SDCC on 08/08/19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pre-planning meeting was held on 15/01/20 with An Bord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Pleanala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0F16F9-1854-4FB4-AD6B-C088FBB7B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685800"/>
            <a:ext cx="85058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6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B253CB-2380-489D-A116-69C96BF63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703814"/>
            <a:ext cx="851535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14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7211"/>
            <a:ext cx="905737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 Comments</a:t>
            </a:r>
          </a:p>
          <a:p>
            <a:pPr>
              <a:lnSpc>
                <a:spcPct val="200000"/>
              </a:lnSpc>
            </a:pPr>
            <a:endParaRPr lang="en-IE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IE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CCD894-5D66-4DC7-A21E-CA308B0CF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38" y="2100498"/>
            <a:ext cx="8766495" cy="26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8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F372F1-8448-461C-BFF0-3E18982A2CCE}"/>
              </a:ext>
            </a:extLst>
          </p:cNvPr>
          <p:cNvSpPr/>
          <p:nvPr/>
        </p:nvSpPr>
        <p:spPr>
          <a:xfrm>
            <a:off x="441789" y="612845"/>
            <a:ext cx="7777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798CB9-F2ED-4B19-8D5F-017440358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88" y="1380027"/>
            <a:ext cx="8702211" cy="16017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EDB290-61B1-4379-BBA1-B995EE9CF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88" y="3088024"/>
            <a:ext cx="8702212" cy="20935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AF5E2A-46FA-49CF-82E8-609B30FAC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88" y="5961666"/>
            <a:ext cx="1188823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31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452E3C-1B02-4AA3-8FCB-BC1326789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8135"/>
            <a:ext cx="9144000" cy="308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40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452BA4-4E78-4099-A01C-2BD80DCA2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288"/>
            <a:ext cx="9144000" cy="35118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BBB60D-121F-470D-9DF5-E85A7C9A4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7114"/>
            <a:ext cx="9144000" cy="332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66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978" y="191911"/>
            <a:ext cx="73490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for Proposed Development:</a:t>
            </a:r>
          </a:p>
          <a:p>
            <a:endParaRPr lang="en-IE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9F6BC8-B6A2-4910-A7D9-75862F616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46" y="2902226"/>
            <a:ext cx="4457079" cy="67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08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346323" y="2887761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A926D9-53F1-4894-ACD0-D3ECC7D87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733425"/>
            <a:ext cx="84963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9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96BC7B-EC9A-45F6-8F41-6643588CA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1235"/>
            <a:ext cx="9144000" cy="37901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B12D31-CBB2-42C7-AE5E-747D16D24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53" y="6006157"/>
            <a:ext cx="1188823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3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3E09C8-C844-4B50-BE88-32654081D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476250"/>
            <a:ext cx="84772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1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B1348B-B41C-4460-840B-7751D32E3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225"/>
            <a:ext cx="91440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7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3048DF-A28D-4679-AF53-7BF10CF2B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2314575"/>
            <a:ext cx="91249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8E94D0-3D10-4A4E-83DF-1EEB0F76C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719137"/>
            <a:ext cx="75914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0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60452E-CF42-4A16-AC9B-DA8CA0B91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509587"/>
            <a:ext cx="830580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13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7699</TotalTime>
  <Words>99</Words>
  <Application>Microsoft Office PowerPoint</Application>
  <PresentationFormat>On-screen Show (4:3)</PresentationFormat>
  <Paragraphs>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Eoin Burke</cp:lastModifiedBy>
  <cp:revision>212</cp:revision>
  <cp:lastPrinted>2019-04-03T16:20:20Z</cp:lastPrinted>
  <dcterms:created xsi:type="dcterms:W3CDTF">2018-07-16T08:09:38Z</dcterms:created>
  <dcterms:modified xsi:type="dcterms:W3CDTF">2020-06-08T10:50:01Z</dcterms:modified>
</cp:coreProperties>
</file>