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72" r:id="rId2"/>
    <p:sldId id="287" r:id="rId3"/>
    <p:sldId id="288" r:id="rId4"/>
    <p:sldId id="277" r:id="rId5"/>
    <p:sldId id="273" r:id="rId6"/>
    <p:sldId id="278" r:id="rId7"/>
    <p:sldId id="279" r:id="rId8"/>
    <p:sldId id="280" r:id="rId9"/>
    <p:sldId id="266" r:id="rId10"/>
    <p:sldId id="281" r:id="rId11"/>
    <p:sldId id="283" r:id="rId12"/>
    <p:sldId id="282" r:id="rId13"/>
    <p:sldId id="271" r:id="rId14"/>
    <p:sldId id="256" r:id="rId15"/>
    <p:sldId id="257" r:id="rId16"/>
    <p:sldId id="286" r:id="rId17"/>
    <p:sldId id="284" r:id="rId18"/>
    <p:sldId id="285" r:id="rId19"/>
    <p:sldId id="289" r:id="rId20"/>
    <p:sldId id="290" r:id="rId21"/>
    <p:sldId id="291" r:id="rId22"/>
    <p:sldId id="294" r:id="rId23"/>
    <p:sldId id="297" r:id="rId24"/>
  </p:sldIdLst>
  <p:sldSz cx="12801600" cy="9601200" type="A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0FF217-CD0F-4D67-B728-2FDD952386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853AD-46EB-49F1-93AA-AAD97E8FB9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18C10-84E1-4ECA-9650-2A9E2E89863F}" type="datetime1">
              <a:rPr lang="en-IE" smtClean="0"/>
              <a:t>08/06/2020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A4919-D73E-40C3-8D1C-B4A0EA794D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A7A95-F0D0-4DD8-8BC8-9C250D8587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4F3CD-3F17-455A-8BCC-7DECC01F2A4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1316960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A4CE6-1F7F-4F41-971F-643A66F23090}" type="datetime1">
              <a:rPr lang="en-IE" smtClean="0"/>
              <a:t>08/06/2020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D5925-3D88-48B1-9855-49D95BB64C3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72062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0EAE-C03F-496B-9A76-0EFE0D41A7F0}" type="datetime1">
              <a:rPr lang="en-IE" smtClean="0"/>
              <a:t>08/06/2020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2712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1F1EF-38CC-4D0A-9A73-A5B4E561B6EE}" type="datetime1">
              <a:rPr lang="en-IE" smtClean="0"/>
              <a:t>08/06/2020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6986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07052-C08B-43C6-9B9D-06EDDC27C680}" type="datetime1">
              <a:rPr lang="en-IE" smtClean="0"/>
              <a:t>08/06/2020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4511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3331-4DF7-4DE7-9D3E-798DB6C09E3C}" type="datetime1">
              <a:rPr lang="en-IE" smtClean="0"/>
              <a:t>08/06/2020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78509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E4AE-0682-48FA-B5D0-9D9B437A9C4F}" type="datetime1">
              <a:rPr lang="en-IE" smtClean="0"/>
              <a:t>08/06/2020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1647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F74EC-F50A-4991-BA5F-0F516BDB78BF}" type="datetime1">
              <a:rPr lang="en-IE" smtClean="0"/>
              <a:t>08/06/2020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0943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386B5-F2E3-46BA-812B-823AF4ACDDD1}" type="datetime1">
              <a:rPr lang="en-IE" smtClean="0"/>
              <a:t>08/06/2020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7369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7AE8-7077-441C-BD4C-4B2D63D3C41B}" type="datetime1">
              <a:rPr lang="en-IE" smtClean="0"/>
              <a:t>08/06/2020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0246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9B67F-1E01-42A3-865C-5B4B8D27336B}" type="datetime1">
              <a:rPr lang="en-IE" smtClean="0"/>
              <a:t>08/06/2020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0044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5242-341A-4687-B1CF-C1BD1F083AC2}" type="datetime1">
              <a:rPr lang="en-IE" smtClean="0"/>
              <a:t>08/06/2020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69514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0DBA-BA1D-4C46-921E-FEBECCAC635A}" type="datetime1">
              <a:rPr lang="en-IE" smtClean="0"/>
              <a:t>08/06/2020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314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C1EE2-40F5-4A1C-8972-AF0F66356FE2}" type="datetime1">
              <a:rPr lang="en-IE" smtClean="0"/>
              <a:t>08/06/2020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E"/>
              <a:t>29.05.2020</a:t>
            </a:r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D9103-6973-4CA6-9FE8-319702F14FE3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6877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jpg"/><Relationship Id="rId7" Type="http://schemas.openxmlformats.org/officeDocument/2006/relationships/image" Target="../media/image5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jpg"/><Relationship Id="rId7" Type="http://schemas.openxmlformats.org/officeDocument/2006/relationships/image" Target="../media/image5.pn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492DDB4-4960-47DA-9A96-2200BAA38452}"/>
              </a:ext>
            </a:extLst>
          </p:cNvPr>
          <p:cNvSpPr txBox="1"/>
          <p:nvPr/>
        </p:nvSpPr>
        <p:spPr>
          <a:xfrm>
            <a:off x="2123282" y="3887522"/>
            <a:ext cx="4277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Tallaght Stadium</a:t>
            </a:r>
            <a:endParaRPr lang="en-IE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318142-B977-4C46-94D2-FD56803C96FC}"/>
              </a:ext>
            </a:extLst>
          </p:cNvPr>
          <p:cNvSpPr/>
          <p:nvPr/>
        </p:nvSpPr>
        <p:spPr>
          <a:xfrm>
            <a:off x="9643872" y="365760"/>
            <a:ext cx="2682240" cy="1316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 descr="A picture containing snow, table, ship, white&#10;&#10;Description automatically generated">
            <a:extLst>
              <a:ext uri="{FF2B5EF4-FFF2-40B4-BE49-F238E27FC236}">
                <a16:creationId xmlns:a16="http://schemas.microsoft.com/office/drawing/2014/main" id="{AEEB18BC-4C22-4043-A7D9-95A8B0104E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" y="0"/>
            <a:ext cx="12801600" cy="7200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9A2E2D-CF9C-4F16-91D1-7E75786558DE}"/>
              </a:ext>
            </a:extLst>
          </p:cNvPr>
          <p:cNvSpPr txBox="1"/>
          <p:nvPr/>
        </p:nvSpPr>
        <p:spPr>
          <a:xfrm>
            <a:off x="0" y="7354466"/>
            <a:ext cx="379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issued – 05.06.2020</a:t>
            </a:r>
            <a:endParaRPr lang="en-I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EDC9B7-4E02-4CBE-B8E9-BEA0B5F62603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3EDE128-966A-4CEF-990F-584089416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DCA048-921B-4353-B886-4244B9E63D4C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2956814-8ED0-4D69-9B59-043E38CF9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6E6B95-3A6C-41E5-9ED6-1AF95635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0F948A-6C65-49CA-945C-C227DEE3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490F8C3-FF87-4722-B9BB-0F99D02A9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6022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CB8E03-020C-40D6-BABF-975C01135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" y="0"/>
            <a:ext cx="12801600" cy="7200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B86B02-B549-46DD-B12B-6C0CEE9C0891}"/>
              </a:ext>
            </a:extLst>
          </p:cNvPr>
          <p:cNvSpPr txBox="1"/>
          <p:nvPr/>
        </p:nvSpPr>
        <p:spPr>
          <a:xfrm>
            <a:off x="0" y="8772067"/>
            <a:ext cx="2793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NORTH STAND</a:t>
            </a:r>
            <a:endParaRPr lang="en-IE" sz="1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C60091-DBDF-4907-A153-C852347CD99A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7ECBB01-916D-4DFF-A95F-C6D54C12B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AE6116-BC20-4047-9988-B894908F3768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B54433-CCC2-459F-B284-8023A26C3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DC1708-1566-4691-8D88-EDE4D5D0E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EB4C05-0ED3-474E-A795-6E4A371C5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57BCFC-D3B7-4165-9575-87952C70A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8582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08BBBCF-0C25-4BB4-8622-7790F12BBF83}"/>
              </a:ext>
            </a:extLst>
          </p:cNvPr>
          <p:cNvSpPr/>
          <p:nvPr/>
        </p:nvSpPr>
        <p:spPr>
          <a:xfrm>
            <a:off x="9643872" y="365760"/>
            <a:ext cx="2682240" cy="1316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3FAAC-C99F-4F37-8406-F42C5C275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" y="0"/>
            <a:ext cx="12801600" cy="7200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45978E-635E-4436-B528-A11A2AA645C5}"/>
              </a:ext>
            </a:extLst>
          </p:cNvPr>
          <p:cNvSpPr txBox="1"/>
          <p:nvPr/>
        </p:nvSpPr>
        <p:spPr>
          <a:xfrm>
            <a:off x="0" y="8772067"/>
            <a:ext cx="2793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NORTH STAND</a:t>
            </a:r>
            <a:endParaRPr lang="en-IE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7B9849-1CAA-4CC1-A8E6-78497BB6E202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893E40F-A95A-477B-8034-9488C149D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FAF4AC-9593-49F1-ACE2-7F9913D86081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75F21C-4238-4826-86B2-5FC3E5BAF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3EFD49-4BC5-4F0E-B3A5-F7A5D7851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989ADD1-98ED-4A1D-8FAA-26FEAE280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D018C4-BFCD-4DC9-B852-01E2B7680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186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CB8E03-020C-40D6-BABF-975C01135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801600" cy="72009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F0F24FD-D240-49C0-8FF6-C09C4CD089B7}"/>
              </a:ext>
            </a:extLst>
          </p:cNvPr>
          <p:cNvSpPr txBox="1"/>
          <p:nvPr/>
        </p:nvSpPr>
        <p:spPr>
          <a:xfrm>
            <a:off x="0" y="8772067"/>
            <a:ext cx="2793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NORTH STAND</a:t>
            </a:r>
            <a:endParaRPr lang="en-IE" sz="1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C6D768-F2D9-4DE6-B2CE-B53C933D00C6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87DC322-EA63-46BB-B23B-EE50C17D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5D5D37-B47C-471F-B065-379FFB83FDA2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54626DF-0F91-4A3B-8EB8-AF568E4EA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89D298-ED97-441F-8DEC-78BB6CA1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4DB195-2FA8-4313-A802-E60F27C23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3356FB-CCA2-4722-AB21-3D36FFD87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3095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492DDB4-4960-47DA-9A96-2200BAA38452}"/>
              </a:ext>
            </a:extLst>
          </p:cNvPr>
          <p:cNvSpPr txBox="1"/>
          <p:nvPr/>
        </p:nvSpPr>
        <p:spPr>
          <a:xfrm>
            <a:off x="2867076" y="3887522"/>
            <a:ext cx="3533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WEST STAND</a:t>
            </a:r>
            <a:endParaRPr lang="en-IE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CB4BEA-8B71-49D8-B6BF-9042E305812A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2A445A7-2E41-46DB-9B9F-52BF9BE05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7BD20F-DD22-46B3-A6BE-290E2A6F2401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33AEFC-93A0-420F-AA72-31BBB1BC3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75B9D8A-70FB-4E97-AAF1-1B7C3CEF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7A316C-8FEB-4B49-ACC9-2EF88BB7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2B45C1-E25B-4EE0-A3CF-BD082E908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849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4B85E7-179F-4811-A442-552ADF90B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" y="0"/>
            <a:ext cx="12801600" cy="7200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749527-556F-41B4-AC25-06025A91E30B}"/>
              </a:ext>
            </a:extLst>
          </p:cNvPr>
          <p:cNvSpPr txBox="1"/>
          <p:nvPr/>
        </p:nvSpPr>
        <p:spPr>
          <a:xfrm>
            <a:off x="0" y="7354466"/>
            <a:ext cx="3514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Ground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Floor_Existing</a:t>
            </a:r>
            <a:endParaRPr lang="en-IE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E54E95-0A5D-4CFC-9EA5-046EB755D215}"/>
              </a:ext>
            </a:extLst>
          </p:cNvPr>
          <p:cNvSpPr txBox="1"/>
          <p:nvPr/>
        </p:nvSpPr>
        <p:spPr>
          <a:xfrm>
            <a:off x="0" y="8772067"/>
            <a:ext cx="2793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WEST STAND</a:t>
            </a:r>
            <a:endParaRPr lang="en-IE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16B4A5-D8EA-44B8-8C63-9F5C0D7A4D6E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3569113-B882-4BAB-9949-FF3CE588A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3CCC3E-B51C-4DA3-95A4-8C8EA09A0AA2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FF6DA4-E8A0-4F87-A66C-DD0D59639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322D5B4-785D-47A8-9A7D-8AA7A7F47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6368DC4-23C0-4A84-9B85-00A8DB3C9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BDC8EF0-DB4B-485D-B5FE-86A5BCC6B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363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DDF044-EC10-4F83-9286-244AC3669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" y="0"/>
            <a:ext cx="12801600" cy="7200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60520B-2590-4116-A50D-FA01D4AE3D22}"/>
              </a:ext>
            </a:extLst>
          </p:cNvPr>
          <p:cNvSpPr txBox="1"/>
          <p:nvPr/>
        </p:nvSpPr>
        <p:spPr>
          <a:xfrm>
            <a:off x="0" y="7354466"/>
            <a:ext cx="3736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Ground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Floor_Proposed</a:t>
            </a:r>
            <a:endParaRPr lang="en-IE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6234BE-E6A5-436B-A076-58484E78F7BC}"/>
              </a:ext>
            </a:extLst>
          </p:cNvPr>
          <p:cNvSpPr txBox="1"/>
          <p:nvPr/>
        </p:nvSpPr>
        <p:spPr>
          <a:xfrm>
            <a:off x="0" y="8772067"/>
            <a:ext cx="2793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WEST STAND</a:t>
            </a:r>
            <a:endParaRPr lang="en-IE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A9BF6F-5EA3-4200-B723-7AB2998D52A4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E1BA11B-056D-4A69-B6E3-0C5AD13CC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75F263-9074-4C79-AAA7-CA28545E3307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70175C-0AF9-4AFF-8962-7F21BB1EC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BCCEF1-728C-4FB3-B335-84D2C34B0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4229BC-065C-4B4E-BD26-48D9FE54C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DEB5EA9-07F5-4822-8D7D-3527802F6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2029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DDF044-EC10-4F83-9286-244AC3669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" y="0"/>
            <a:ext cx="12801600" cy="7200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876457-D3C9-47F8-B1AC-6FCB1073C938}"/>
              </a:ext>
            </a:extLst>
          </p:cNvPr>
          <p:cNvSpPr txBox="1"/>
          <p:nvPr/>
        </p:nvSpPr>
        <p:spPr>
          <a:xfrm>
            <a:off x="0" y="7354466"/>
            <a:ext cx="4442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Corporate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Seating_Proposed</a:t>
            </a:r>
            <a:endParaRPr lang="en-IE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48D876-E192-43EE-9ADC-B69222B39A7B}"/>
              </a:ext>
            </a:extLst>
          </p:cNvPr>
          <p:cNvSpPr txBox="1"/>
          <p:nvPr/>
        </p:nvSpPr>
        <p:spPr>
          <a:xfrm>
            <a:off x="0" y="8772067"/>
            <a:ext cx="2793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WEST STAND</a:t>
            </a:r>
            <a:endParaRPr lang="en-IE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63B811-1CE8-42FC-9CDF-33824CBC5DE1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DF93698-9BC8-4CFE-A2DC-1A3432908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76A395-9308-459F-92FC-230A08C4F0D1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D9C78A-BFC9-471C-A562-096016632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29ABC14-BB0A-41ED-A886-D4130BAF1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15C4F1-FEC7-4DD7-9D9D-AAA6D01D6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99A2AEF-22F0-42CD-89E9-050FEC49D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6455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492DDB4-4960-47DA-9A96-2200BAA38452}"/>
              </a:ext>
            </a:extLst>
          </p:cNvPr>
          <p:cNvSpPr txBox="1"/>
          <p:nvPr/>
        </p:nvSpPr>
        <p:spPr>
          <a:xfrm>
            <a:off x="0" y="8813686"/>
            <a:ext cx="27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WEST STAND</a:t>
            </a:r>
            <a:endParaRPr lang="en-I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4B85E7-179F-4811-A442-552ADF90B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" y="0"/>
            <a:ext cx="12801600" cy="7200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17094E-4A8B-4E91-94A0-421A8ED9E532}"/>
              </a:ext>
            </a:extLst>
          </p:cNvPr>
          <p:cNvSpPr txBox="1"/>
          <p:nvPr/>
        </p:nvSpPr>
        <p:spPr>
          <a:xfrm>
            <a:off x="0" y="7354466"/>
            <a:ext cx="3071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Floor_Existing</a:t>
            </a:r>
            <a:endParaRPr lang="en-IE" sz="1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4C252-B8EF-4463-86AF-FA0698F3552D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9DE4055-9F1E-474A-86EC-75E7963BB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E25CBE-E3B5-4787-98D5-3622D9FE96ED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98B689-39D8-4557-B2B4-983D8B05E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9549A8-4C9D-4191-8762-09F16B3E6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EC9D8E6-EE0B-4926-91D5-1182E5CE4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94DE822-3961-4F29-9BC3-5287943BA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45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DDF044-EC10-4F83-9286-244AC3669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" y="0"/>
            <a:ext cx="12801600" cy="7200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BCBB9D-B4A4-44F0-B0E4-746E0922460E}"/>
              </a:ext>
            </a:extLst>
          </p:cNvPr>
          <p:cNvSpPr txBox="1"/>
          <p:nvPr/>
        </p:nvSpPr>
        <p:spPr>
          <a:xfrm>
            <a:off x="0" y="7354466"/>
            <a:ext cx="3294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Floor_Proposed</a:t>
            </a:r>
            <a:endParaRPr lang="en-IE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CEF213-A66F-40B2-A297-C419A2F4156C}"/>
              </a:ext>
            </a:extLst>
          </p:cNvPr>
          <p:cNvSpPr txBox="1"/>
          <p:nvPr/>
        </p:nvSpPr>
        <p:spPr>
          <a:xfrm>
            <a:off x="0" y="8772067"/>
            <a:ext cx="2793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WEST STAND</a:t>
            </a:r>
            <a:endParaRPr lang="en-IE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871194-F32A-4343-8CF0-3B74EA5BBC34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B45C369-1963-4E25-8D73-39F20281D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06047D-EC1A-49AB-8BDA-FECCA53C3F2A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F25DB6C-F60C-4B86-9BBA-E756ACD24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93EC87-E23E-4550-A46E-0BEDC3361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13A78B9-DDB2-4976-9E56-C35807135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2A4835-D9BE-45DD-81E7-AE753472D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7879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492DDB4-4960-47DA-9A96-2200BAA38452}"/>
              </a:ext>
            </a:extLst>
          </p:cNvPr>
          <p:cNvSpPr txBox="1"/>
          <p:nvPr/>
        </p:nvSpPr>
        <p:spPr>
          <a:xfrm>
            <a:off x="2552887" y="3887522"/>
            <a:ext cx="3847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SOUTH STAND</a:t>
            </a:r>
            <a:endParaRPr lang="en-IE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55D54E-F266-4BC9-8024-2A4D42895BC9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95F9811-1D96-411F-A68A-7EFA81109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87EDA5-E4E5-4FF9-B5F9-F56193FE3B8E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DAE274-BC38-430A-A02D-1594E5B3D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8A593F-51FF-4587-A4B3-B8D9ABDFC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1AB45C3-8897-41C5-B7F9-EAC691175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EC0189-DC53-4A42-A377-1ABFF2E23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041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318142-B977-4C46-94D2-FD56803C96FC}"/>
              </a:ext>
            </a:extLst>
          </p:cNvPr>
          <p:cNvSpPr/>
          <p:nvPr/>
        </p:nvSpPr>
        <p:spPr>
          <a:xfrm>
            <a:off x="9643872" y="365760"/>
            <a:ext cx="2682240" cy="1316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EB18BC-4C22-4043-A7D9-95A8B0104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" y="0"/>
            <a:ext cx="12801600" cy="720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280017-850B-48E1-A8E5-714EAACF0C5C}"/>
              </a:ext>
            </a:extLst>
          </p:cNvPr>
          <p:cNvSpPr txBox="1"/>
          <p:nvPr/>
        </p:nvSpPr>
        <p:spPr>
          <a:xfrm>
            <a:off x="0" y="7354466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Overview_Existing</a:t>
            </a:r>
            <a:endParaRPr lang="en-IE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FF4D40-4D14-47F8-A139-9942809654BD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D2282AA-35B5-4783-9651-084661165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C445A2-99D5-4828-81AB-CFD0A103016E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BE73C4-7C67-4A57-BABD-E2F1DF5F5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3EE7C2A-29C3-465F-BA1F-11779F44E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39898C-A17E-4319-9B75-7FF195C42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0E2853-1FAA-4F63-886F-1DCBF49EE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71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CD3A357-EC8A-4390-B1B3-AF183F59FB7D}"/>
              </a:ext>
            </a:extLst>
          </p:cNvPr>
          <p:cNvSpPr txBox="1"/>
          <p:nvPr/>
        </p:nvSpPr>
        <p:spPr>
          <a:xfrm>
            <a:off x="0" y="7354466"/>
            <a:ext cx="435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Accessible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Seating_Existing</a:t>
            </a:r>
            <a:endParaRPr lang="en-IE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094DC9-DAD5-4A6C-930B-EF15CD165BAB}"/>
              </a:ext>
            </a:extLst>
          </p:cNvPr>
          <p:cNvSpPr txBox="1"/>
          <p:nvPr/>
        </p:nvSpPr>
        <p:spPr>
          <a:xfrm>
            <a:off x="0" y="8772067"/>
            <a:ext cx="2793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SOUTH STAND</a:t>
            </a:r>
            <a:endParaRPr lang="en-IE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00CC575-035B-48CF-88A8-F99148F32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456"/>
            <a:ext cx="9824391" cy="5521307"/>
          </a:xfrm>
          <a:prstGeom prst="rect">
            <a:avLst/>
          </a:prstGeom>
        </p:spPr>
      </p:pic>
      <p:pic>
        <p:nvPicPr>
          <p:cNvPr id="24" name="Picture 23" descr="A close up of a keyboard&#10;&#10;Description automatically generated">
            <a:extLst>
              <a:ext uri="{FF2B5EF4-FFF2-40B4-BE49-F238E27FC236}">
                <a16:creationId xmlns:a16="http://schemas.microsoft.com/office/drawing/2014/main" id="{9D5A765F-29A7-4761-B843-487BE7ECE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94" y="3530484"/>
            <a:ext cx="6572206" cy="369686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5909823-C21A-44F5-BDB6-3FDB7DF1A389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26" name="Picture 2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CE63BFB-20A8-43EC-B492-0D17DB27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9D8823-BF33-40B9-90EA-EC22FE02DED4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1687567-5300-4940-9412-B17693302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1B57C73-8C7F-4CEF-A9F5-278A1F2F7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4387683-E1CF-47DE-BBFD-13F14A7E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BA99CB2-197A-49AC-8844-9B21C112B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483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AD3D6E2-6E6B-4B06-ABB2-7BD1760C3E70}"/>
              </a:ext>
            </a:extLst>
          </p:cNvPr>
          <p:cNvSpPr txBox="1"/>
          <p:nvPr/>
        </p:nvSpPr>
        <p:spPr>
          <a:xfrm>
            <a:off x="0" y="8772067"/>
            <a:ext cx="2793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SOUTH STAND</a:t>
            </a:r>
            <a:endParaRPr lang="en-IE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D3A357-EC8A-4390-B1B3-AF183F59FB7D}"/>
              </a:ext>
            </a:extLst>
          </p:cNvPr>
          <p:cNvSpPr txBox="1"/>
          <p:nvPr/>
        </p:nvSpPr>
        <p:spPr>
          <a:xfrm>
            <a:off x="0" y="7354466"/>
            <a:ext cx="4580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Accessible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Seating_Proposed</a:t>
            </a:r>
            <a:endParaRPr lang="en-IE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C9CD0FA-BFBD-4BAC-8D64-FE7014CF8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456"/>
            <a:ext cx="9824391" cy="55213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0F3D3E-10FA-4E64-B553-F76649B6F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9394" y="3530484"/>
            <a:ext cx="6572206" cy="36968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065250A-A3A2-4D5A-AB2D-42A72BF5BA48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6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81117AF-0A28-4B1C-9F9F-C979325C9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4B9932-2E56-4E05-89C9-54F61B9221F3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31E5F0-BCBF-4D4B-83A5-125A0BB86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EFCE8D-A964-42CA-AD66-AFDB6F25A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0E01F5D-CF35-43FF-A395-3D44F6D30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A285EC8-DD8C-4BE3-BE12-54397320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6513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492DDB4-4960-47DA-9A96-2200BAA38452}"/>
              </a:ext>
            </a:extLst>
          </p:cNvPr>
          <p:cNvSpPr txBox="1"/>
          <p:nvPr/>
        </p:nvSpPr>
        <p:spPr>
          <a:xfrm>
            <a:off x="3539119" y="3887522"/>
            <a:ext cx="2861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COSTINGS</a:t>
            </a:r>
            <a:endParaRPr lang="en-IE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70AE37-ADA2-4A92-8081-CCD10A495318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A9CE411-3509-4EBA-9576-A246C0FA4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69A7F8-77AA-4402-B449-E566BE2599DA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C890F22-698D-4DC1-8FBA-06F903A85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BA51FF0-6486-49A1-8324-552E28E1F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DBD7DB-3224-45D8-98E2-377F778A9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D3704BF-4466-4E4E-AECA-937F5843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9245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90D85D-46D3-497C-870A-528509D05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45" y="756746"/>
            <a:ext cx="10836165" cy="950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6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318142-B977-4C46-94D2-FD56803C96FC}"/>
              </a:ext>
            </a:extLst>
          </p:cNvPr>
          <p:cNvSpPr/>
          <p:nvPr/>
        </p:nvSpPr>
        <p:spPr>
          <a:xfrm>
            <a:off x="9643872" y="365760"/>
            <a:ext cx="2682240" cy="1316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EB18BC-4C22-4043-A7D9-95A8B0104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" y="0"/>
            <a:ext cx="12801600" cy="720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280017-850B-48E1-A8E5-714EAACF0C5C}"/>
              </a:ext>
            </a:extLst>
          </p:cNvPr>
          <p:cNvSpPr txBox="1"/>
          <p:nvPr/>
        </p:nvSpPr>
        <p:spPr>
          <a:xfrm>
            <a:off x="0" y="7354466"/>
            <a:ext cx="314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Overview_Proposed</a:t>
            </a:r>
            <a:endParaRPr lang="en-IE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E5B8A2-0509-408A-83D9-0C8065E7E77D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55C442B-C46C-4788-BC97-4BBB67A9D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E997B4-1809-4BF7-BED9-C5C0DEB16AB9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1157ADF-5D3D-402E-8CBD-05D90711C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438C252-5D6E-425C-A722-D8E452B5D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EAEFE0-D49C-4113-9E53-023CB3D51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94F87F3-195B-40DA-9A69-DFCD1652C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7024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492DDB4-4960-47DA-9A96-2200BAA38452}"/>
              </a:ext>
            </a:extLst>
          </p:cNvPr>
          <p:cNvSpPr txBox="1"/>
          <p:nvPr/>
        </p:nvSpPr>
        <p:spPr>
          <a:xfrm>
            <a:off x="2524033" y="3887522"/>
            <a:ext cx="3876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NORTH STAND</a:t>
            </a:r>
            <a:endParaRPr lang="en-IE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6ED8E2-58ED-4767-8525-9CFC3B7412FF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ED449CB-546F-4197-A373-63B2542C9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F343B7-C1A6-49AA-9F9B-07EA53792D49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679F65-FB40-4D75-96BD-F8A6C8483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9322C2-C8A4-4EA3-86E7-584E6F411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48B7D0-BAAA-4463-A458-99A6F8725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E8C79B4-70B1-48D6-A82C-B21A92400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9736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08BBBCF-0C25-4BB4-8622-7790F12BBF83}"/>
              </a:ext>
            </a:extLst>
          </p:cNvPr>
          <p:cNvSpPr/>
          <p:nvPr/>
        </p:nvSpPr>
        <p:spPr>
          <a:xfrm>
            <a:off x="9643872" y="365760"/>
            <a:ext cx="2682240" cy="1316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3FAAC-C99F-4F37-8406-F42C5C275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801600" cy="7200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0D114B-526E-4330-BB1F-4307FEA85D0D}"/>
              </a:ext>
            </a:extLst>
          </p:cNvPr>
          <p:cNvSpPr txBox="1"/>
          <p:nvPr/>
        </p:nvSpPr>
        <p:spPr>
          <a:xfrm>
            <a:off x="0" y="8772067"/>
            <a:ext cx="2793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NORTH STAND</a:t>
            </a:r>
            <a:endParaRPr lang="en-IE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323058-7E8B-4030-8A09-6D7DD9474968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B6C39DD-1F61-42C8-8538-C0BA57E60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B90406-D036-4A16-9CF6-FA686CEEA79C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CB8367-FC4F-456C-914E-1605CB9FA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DB7503-6E45-45BB-AF2D-04B95CDC4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FECE3B-A7C2-4347-BEED-CA4E9775F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6D5D80-DD41-41F1-A854-0378A3C8B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722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08BBBCF-0C25-4BB4-8622-7790F12BBF83}"/>
              </a:ext>
            </a:extLst>
          </p:cNvPr>
          <p:cNvSpPr/>
          <p:nvPr/>
        </p:nvSpPr>
        <p:spPr>
          <a:xfrm>
            <a:off x="9643872" y="365760"/>
            <a:ext cx="2682240" cy="1316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3FAAC-C99F-4F37-8406-F42C5C275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" y="0"/>
            <a:ext cx="12801600" cy="7200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72B2D8-C051-4328-928C-1E6F44836495}"/>
              </a:ext>
            </a:extLst>
          </p:cNvPr>
          <p:cNvSpPr txBox="1"/>
          <p:nvPr/>
        </p:nvSpPr>
        <p:spPr>
          <a:xfrm>
            <a:off x="0" y="8772067"/>
            <a:ext cx="2793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NORTH STAND</a:t>
            </a:r>
            <a:endParaRPr lang="en-IE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955160-88BA-4BFD-8AE7-A7D9893DB0D3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F265806-D477-4AA5-B97D-BE28FBB4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43750F-84C1-4BB3-8902-4F25058AFB63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98B93F-6B0C-4FE0-B262-749325023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58C6753-C87F-484C-8E44-232C630E1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95A3834-2CB8-4670-9E5C-8F465B9B9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59E891E-71D1-47D0-A827-E771337D2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4640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08BBBCF-0C25-4BB4-8622-7790F12BBF83}"/>
              </a:ext>
            </a:extLst>
          </p:cNvPr>
          <p:cNvSpPr/>
          <p:nvPr/>
        </p:nvSpPr>
        <p:spPr>
          <a:xfrm>
            <a:off x="9643872" y="365760"/>
            <a:ext cx="2682240" cy="1316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3FAAC-C99F-4F37-8406-F42C5C275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" y="0"/>
            <a:ext cx="12801600" cy="7200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ADB457-D1DA-4596-AB48-A9EAA16696CD}"/>
              </a:ext>
            </a:extLst>
          </p:cNvPr>
          <p:cNvSpPr txBox="1"/>
          <p:nvPr/>
        </p:nvSpPr>
        <p:spPr>
          <a:xfrm>
            <a:off x="0" y="8772067"/>
            <a:ext cx="2793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Existing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NORTH STAND</a:t>
            </a:r>
            <a:endParaRPr lang="en-IE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B495AE-8FC7-47D3-8E2A-145CA9C5CB39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3948578-9D0F-4089-8183-CD5F766AF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69F628-AC93-46E5-BC5A-2E651424B45F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F5117B-8C48-483D-AD53-0272D72EB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53D611-44E9-44FE-9944-9E83B2701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46B8E36-1706-45E9-B2DA-9A56848CD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0DC688E-E71F-46DE-9AC6-FDC22A840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605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08BBBCF-0C25-4BB4-8622-7790F12BBF83}"/>
              </a:ext>
            </a:extLst>
          </p:cNvPr>
          <p:cNvSpPr/>
          <p:nvPr/>
        </p:nvSpPr>
        <p:spPr>
          <a:xfrm>
            <a:off x="9643872" y="365760"/>
            <a:ext cx="2682240" cy="1316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3FAAC-C99F-4F37-8406-F42C5C275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" y="0"/>
            <a:ext cx="12801600" cy="72009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64173D-BDDC-4C64-98AD-F0BE1F5F8375}"/>
              </a:ext>
            </a:extLst>
          </p:cNvPr>
          <p:cNvSpPr txBox="1"/>
          <p:nvPr/>
        </p:nvSpPr>
        <p:spPr>
          <a:xfrm>
            <a:off x="0" y="8772067"/>
            <a:ext cx="2793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NORTH STAND</a:t>
            </a:r>
            <a:endParaRPr lang="en-IE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D74563-C013-4F69-8CCF-EEAF261FFAA9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3" name="Picture 1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FE5E667-6637-4ADA-9823-5E93AE971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CB91A7-D5BF-4D54-B085-091D3DCC32F3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3DCA984-5608-4B8D-B53E-9C39F1C12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8E419F8-0546-4E1D-BFB9-6BBFF8CA3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555AD87-D7C6-47DA-9C19-FB7915A8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E674A1-33CF-421F-BBEC-C12825A45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5161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CB8E03-020C-40D6-BABF-975C01135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" y="0"/>
            <a:ext cx="12801600" cy="7200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1D9CBA-F0FD-4024-930A-33FB825B3DE3}"/>
              </a:ext>
            </a:extLst>
          </p:cNvPr>
          <p:cNvSpPr txBox="1"/>
          <p:nvPr/>
        </p:nvSpPr>
        <p:spPr>
          <a:xfrm>
            <a:off x="0" y="8772067"/>
            <a:ext cx="2793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NORTH STAND</a:t>
            </a:r>
            <a:endParaRPr lang="en-IE" sz="1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2D182B-E085-4834-8AE6-F6FFC8DEDE06}"/>
              </a:ext>
            </a:extLst>
          </p:cNvPr>
          <p:cNvGrpSpPr/>
          <p:nvPr/>
        </p:nvGrpSpPr>
        <p:grpSpPr>
          <a:xfrm>
            <a:off x="5210526" y="9088205"/>
            <a:ext cx="7324859" cy="463839"/>
            <a:chOff x="4730729" y="8505241"/>
            <a:chExt cx="7324859" cy="463839"/>
          </a:xfrm>
        </p:grpSpPr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7054A48-08E5-4ABF-9A39-94A60158E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6032" y="8509166"/>
              <a:ext cx="369556" cy="3695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28D445-8E78-45D1-B796-870A721EC4F3}"/>
                </a:ext>
              </a:extLst>
            </p:cNvPr>
            <p:cNvSpPr txBox="1"/>
            <p:nvPr/>
          </p:nvSpPr>
          <p:spPr>
            <a:xfrm>
              <a:off x="9622101" y="8599748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Cooney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Architects</a:t>
              </a:r>
              <a:endParaRPr lang="en-IE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5EEDE8-EFDD-486F-A558-54B6EAF53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729" y="8509577"/>
              <a:ext cx="1013685" cy="360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DD0F83-D5B0-48FA-9914-242B25AF3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25388" y="8505241"/>
              <a:ext cx="1629489" cy="36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CCB1B56-5CA0-45AA-B43E-C8D8B7720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69062" y="8505241"/>
              <a:ext cx="462580" cy="36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F16287-04F5-4DD8-8B9A-3EFFCF8B2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8714" y="8505241"/>
              <a:ext cx="1746674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869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114</Words>
  <Application>Microsoft Office PowerPoint</Application>
  <PresentationFormat>A3 Paper (297x420 mm)</PresentationFormat>
  <Paragraphs>67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Mongey</dc:creator>
  <cp:lastModifiedBy>Frank Nevin</cp:lastModifiedBy>
  <cp:revision>44</cp:revision>
  <dcterms:created xsi:type="dcterms:W3CDTF">2020-02-12T22:57:53Z</dcterms:created>
  <dcterms:modified xsi:type="dcterms:W3CDTF">2020-06-08T07:49:04Z</dcterms:modified>
</cp:coreProperties>
</file>