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5219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800" b="1" dirty="0"/>
              <a:t>Litter Management Plan 2020-2022</a:t>
            </a:r>
            <a:br>
              <a:rPr lang="en-IE" sz="3600" dirty="0"/>
            </a:br>
            <a:r>
              <a:rPr lang="en-IE" sz="3600" dirty="0"/>
              <a:t>Litter and Waste Enforcement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IE" dirty="0"/>
          </a:p>
          <a:p>
            <a:pPr algn="r"/>
            <a:r>
              <a:rPr lang="en-IE" dirty="0"/>
              <a:t>Environment, Public Realm &amp; Climate Change SPC</a:t>
            </a:r>
          </a:p>
          <a:p>
            <a:pPr algn="r"/>
            <a:r>
              <a:rPr lang="en-IE" dirty="0"/>
              <a:t>27</a:t>
            </a:r>
            <a:r>
              <a:rPr lang="en-IE" baseline="30000" dirty="0"/>
              <a:t>th</a:t>
            </a:r>
            <a:r>
              <a:rPr lang="en-IE" dirty="0"/>
              <a:t> May 2020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br>
              <a:rPr lang="en-IE" sz="4000"/>
            </a:br>
            <a:r>
              <a:rPr lang="en-IE" sz="4000"/>
              <a:t>Litter Management Plan 2020-2022</a:t>
            </a:r>
            <a:br>
              <a:rPr lang="en-IE" sz="4000"/>
            </a:br>
            <a:endParaRPr lang="en-IE" sz="4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000" b="1" dirty="0"/>
              <a:t>Objectives in the Plan to prevent and control litter through:</a:t>
            </a:r>
            <a:br>
              <a:rPr lang="en-IE" sz="2000" dirty="0"/>
            </a:br>
            <a:endParaRPr lang="en-IE" sz="2000" dirty="0"/>
          </a:p>
          <a:p>
            <a:pPr marL="457200" lvl="1" indent="0">
              <a:buNone/>
            </a:pPr>
            <a:endParaRPr lang="en-IE" sz="2000" dirty="0"/>
          </a:p>
          <a:p>
            <a:pPr lvl="1"/>
            <a:r>
              <a:rPr lang="en-IE" sz="2000" dirty="0"/>
              <a:t>Management of the Public Realm</a:t>
            </a:r>
          </a:p>
          <a:p>
            <a:pPr lvl="1"/>
            <a:r>
              <a:rPr lang="en-IE" sz="2000" dirty="0"/>
              <a:t>Communication, awareness and education</a:t>
            </a:r>
          </a:p>
          <a:p>
            <a:pPr lvl="1"/>
            <a:r>
              <a:rPr lang="en-IE" sz="2000" b="1" dirty="0"/>
              <a:t>Litter and Waste Enforcement and Regulation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/>
              <a:t>Litter &amp; Waste Enforcement in the context of Covid 19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E" sz="2000"/>
              <a:t>March and April 2020 compared to March and April 2019: </a:t>
            </a:r>
          </a:p>
          <a:p>
            <a:r>
              <a:rPr lang="en-IE" sz="2000"/>
              <a:t>33% increase in volume of dumped material collected</a:t>
            </a:r>
          </a:p>
          <a:p>
            <a:r>
              <a:rPr lang="en-IE" sz="2000"/>
              <a:t>13% less litter collected from litter bins</a:t>
            </a:r>
          </a:p>
          <a:p>
            <a:r>
              <a:rPr lang="en-IE" sz="2000"/>
              <a:t>42% more collected from Bottle banks due to increased demand</a:t>
            </a:r>
          </a:p>
          <a:p>
            <a:r>
              <a:rPr lang="en-IE" sz="2000"/>
              <a:t>Increase in complaints related to non disposal of household waste</a:t>
            </a:r>
          </a:p>
          <a:p>
            <a:endParaRPr lang="en-IE" sz="2000"/>
          </a:p>
        </p:txBody>
      </p: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/>
              <a:t>Actions taken by Environment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IE" sz="2000"/>
              <a:t>Waste collection services throughout the county maintained</a:t>
            </a:r>
          </a:p>
          <a:p>
            <a:r>
              <a:rPr lang="en-IE" sz="2000"/>
              <a:t>Increased Litter Warden patrols</a:t>
            </a:r>
          </a:p>
          <a:p>
            <a:r>
              <a:rPr lang="en-IE" sz="2000"/>
              <a:t>Dumping removed by Public Realm crews</a:t>
            </a:r>
          </a:p>
          <a:p>
            <a:r>
              <a:rPr lang="en-IE" sz="2000"/>
              <a:t>County wide surveillance to identify illegal dumpers</a:t>
            </a:r>
          </a:p>
          <a:p>
            <a:r>
              <a:rPr lang="en-IE" sz="2000"/>
              <a:t>Increased collections from bottle banks</a:t>
            </a:r>
          </a:p>
        </p:txBody>
      </p:sp>
    </p:spTree>
    <p:extLst>
      <p:ext uri="{BB962C8B-B14F-4D97-AF65-F5344CB8AC3E}">
        <p14:creationId xmlns:p14="http://schemas.microsoft.com/office/powerpoint/2010/main" val="25157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8CED-4CA3-48D4-BC0D-EF4B3B096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/>
              <a:t>Social Media Campaigns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55FE35-3377-4497-8489-98F39F444C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0032"/>
          <a:stretch/>
        </p:blipFill>
        <p:spPr>
          <a:xfrm>
            <a:off x="481946" y="875703"/>
            <a:ext cx="3529109" cy="2976656"/>
          </a:xfrm>
          <a:prstGeom prst="rect">
            <a:avLst/>
          </a:prstGeom>
        </p:spPr>
      </p:pic>
      <p:pic>
        <p:nvPicPr>
          <p:cNvPr id="4" name="Content Placeholder 3" descr="A close up of a sign&#10;&#10;Description automatically generated">
            <a:extLst>
              <a:ext uri="{FF2B5EF4-FFF2-40B4-BE49-F238E27FC236}">
                <a16:creationId xmlns:a16="http://schemas.microsoft.com/office/drawing/2014/main" id="{7B47E2F7-40FB-4DF5-A73F-194AF76E5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7048" r="-2" b="20045"/>
          <a:stretch/>
        </p:blipFill>
        <p:spPr>
          <a:xfrm>
            <a:off x="4332788" y="1078552"/>
            <a:ext cx="3526424" cy="2570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6CF187-5A0F-4C2C-BD20-6ED7AE84C8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94" r="-1" b="-1"/>
          <a:stretch/>
        </p:blipFill>
        <p:spPr>
          <a:xfrm>
            <a:off x="8153400" y="1071235"/>
            <a:ext cx="3553968" cy="2585591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F880EF2-DF79-4D9D-8F11-E91D48C7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F0F8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47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2C3F5C-0EDD-47B5-A1E8-23D444B09D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8" r="35330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D4A5E8-0525-4213-B9F0-5C4135BF0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02" r="10246" b="-1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4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6EE796-6BB9-45E5-933D-E54758600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2" y="833527"/>
            <a:ext cx="5426764" cy="18815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BB280F-A228-4B03-9E75-C537CD4FC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4164160"/>
            <a:ext cx="5426764" cy="16944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B13DEC-AC72-4B12-8F55-F4DFC0DA5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034" y="488523"/>
            <a:ext cx="5426764" cy="573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6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150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Litter Management Plan 2020-2022 Litter and Waste Enforcement update</vt:lpstr>
      <vt:lpstr> Litter Management Plan 2020-2022 </vt:lpstr>
      <vt:lpstr>Litter &amp; Waste Enforcement in the context of Covid 19</vt:lpstr>
      <vt:lpstr>Actions taken by Environment</vt:lpstr>
      <vt:lpstr>Social Media Campaigns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Litter and Waste Enforcement update</dc:title>
  <dc:creator>Brenda Shannon</dc:creator>
  <cp:lastModifiedBy>Brenda Shannon</cp:lastModifiedBy>
  <cp:revision>2</cp:revision>
  <dcterms:created xsi:type="dcterms:W3CDTF">2020-05-25T13:33:46Z</dcterms:created>
  <dcterms:modified xsi:type="dcterms:W3CDTF">2020-05-25T13:37:45Z</dcterms:modified>
</cp:coreProperties>
</file>