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2" r:id="rId4"/>
    <p:sldId id="261" r:id="rId5"/>
    <p:sldId id="265" r:id="rId6"/>
    <p:sldId id="257" r:id="rId7"/>
    <p:sldId id="260" r:id="rId8"/>
    <p:sldId id="259"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91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25B9-7C6B-4E99-8A0A-A6A6779CCAB6}"/>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IE"/>
          </a:p>
        </p:txBody>
      </p:sp>
      <p:sp>
        <p:nvSpPr>
          <p:cNvPr id="3" name="Subtitle 2">
            <a:extLst>
              <a:ext uri="{FF2B5EF4-FFF2-40B4-BE49-F238E27FC236}">
                <a16:creationId xmlns:a16="http://schemas.microsoft.com/office/drawing/2014/main" id="{C7240805-B2EA-46AB-B6FA-D3C9CE06258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IE"/>
          </a:p>
        </p:txBody>
      </p:sp>
      <p:sp>
        <p:nvSpPr>
          <p:cNvPr id="4" name="Date Placeholder 3">
            <a:extLst>
              <a:ext uri="{FF2B5EF4-FFF2-40B4-BE49-F238E27FC236}">
                <a16:creationId xmlns:a16="http://schemas.microsoft.com/office/drawing/2014/main" id="{8A04164B-1376-422D-9913-37F9240F9C91}"/>
              </a:ext>
            </a:extLst>
          </p:cNvPr>
          <p:cNvSpPr txBox="1">
            <a:spLocks noGrp="1"/>
          </p:cNvSpPr>
          <p:nvPr>
            <p:ph type="dt" sz="half" idx="7"/>
          </p:nvPr>
        </p:nvSpPr>
        <p:spPr/>
        <p:txBody>
          <a:bodyPr/>
          <a:lstStyle>
            <a:lvl1pPr>
              <a:defRPr/>
            </a:lvl1pPr>
          </a:lstStyle>
          <a:p>
            <a:pPr lvl="0"/>
            <a:fld id="{FEAC452B-4D60-49D8-A02D-F594D3809800}" type="datetime1">
              <a:rPr lang="en-IE"/>
              <a:pPr lvl="0"/>
              <a:t>25/05/2020</a:t>
            </a:fld>
            <a:endParaRPr lang="en-IE"/>
          </a:p>
        </p:txBody>
      </p:sp>
      <p:sp>
        <p:nvSpPr>
          <p:cNvPr id="5" name="Footer Placeholder 4">
            <a:extLst>
              <a:ext uri="{FF2B5EF4-FFF2-40B4-BE49-F238E27FC236}">
                <a16:creationId xmlns:a16="http://schemas.microsoft.com/office/drawing/2014/main" id="{B2937005-C2BC-4A9F-9E29-A6CBFB72E763}"/>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3B034745-5621-4522-BE7D-F42843384D7F}"/>
              </a:ext>
            </a:extLst>
          </p:cNvPr>
          <p:cNvSpPr txBox="1">
            <a:spLocks noGrp="1"/>
          </p:cNvSpPr>
          <p:nvPr>
            <p:ph type="sldNum" sz="quarter" idx="8"/>
          </p:nvPr>
        </p:nvSpPr>
        <p:spPr/>
        <p:txBody>
          <a:bodyPr/>
          <a:lstStyle>
            <a:lvl1pPr>
              <a:defRPr/>
            </a:lvl1pPr>
          </a:lstStyle>
          <a:p>
            <a:pPr lvl="0"/>
            <a:fld id="{CCD3B7CE-8E1E-455C-81A3-9A7E73252497}" type="slidenum">
              <a:t>‹#›</a:t>
            </a:fld>
            <a:endParaRPr lang="en-IE"/>
          </a:p>
        </p:txBody>
      </p:sp>
    </p:spTree>
    <p:extLst>
      <p:ext uri="{BB962C8B-B14F-4D97-AF65-F5344CB8AC3E}">
        <p14:creationId xmlns:p14="http://schemas.microsoft.com/office/powerpoint/2010/main" val="234100460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26BB-F312-4E04-8E69-B70F755DB6E8}"/>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36EBE500-68E0-4A21-BD59-1C32EE1E418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B16909F-586F-454B-98BF-AA6F13ABB43E}"/>
              </a:ext>
            </a:extLst>
          </p:cNvPr>
          <p:cNvSpPr txBox="1">
            <a:spLocks noGrp="1"/>
          </p:cNvSpPr>
          <p:nvPr>
            <p:ph type="dt" sz="half" idx="7"/>
          </p:nvPr>
        </p:nvSpPr>
        <p:spPr/>
        <p:txBody>
          <a:bodyPr/>
          <a:lstStyle>
            <a:lvl1pPr>
              <a:defRPr/>
            </a:lvl1pPr>
          </a:lstStyle>
          <a:p>
            <a:pPr lvl="0"/>
            <a:fld id="{E08FA2CF-8CE7-45F7-9952-5E4542B01F76}" type="datetime1">
              <a:rPr lang="en-IE"/>
              <a:pPr lvl="0"/>
              <a:t>25/05/2020</a:t>
            </a:fld>
            <a:endParaRPr lang="en-IE"/>
          </a:p>
        </p:txBody>
      </p:sp>
      <p:sp>
        <p:nvSpPr>
          <p:cNvPr id="5" name="Footer Placeholder 4">
            <a:extLst>
              <a:ext uri="{FF2B5EF4-FFF2-40B4-BE49-F238E27FC236}">
                <a16:creationId xmlns:a16="http://schemas.microsoft.com/office/drawing/2014/main" id="{C4331979-6202-4F2A-8462-9F4085902644}"/>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456D6EB5-8539-4CB8-A506-A8710CC9E577}"/>
              </a:ext>
            </a:extLst>
          </p:cNvPr>
          <p:cNvSpPr txBox="1">
            <a:spLocks noGrp="1"/>
          </p:cNvSpPr>
          <p:nvPr>
            <p:ph type="sldNum" sz="quarter" idx="8"/>
          </p:nvPr>
        </p:nvSpPr>
        <p:spPr/>
        <p:txBody>
          <a:bodyPr/>
          <a:lstStyle>
            <a:lvl1pPr>
              <a:defRPr/>
            </a:lvl1pPr>
          </a:lstStyle>
          <a:p>
            <a:pPr lvl="0"/>
            <a:fld id="{B5A53F0C-DCE8-447F-B91A-955BD880FD87}" type="slidenum">
              <a:t>‹#›</a:t>
            </a:fld>
            <a:endParaRPr lang="en-IE"/>
          </a:p>
        </p:txBody>
      </p:sp>
    </p:spTree>
    <p:extLst>
      <p:ext uri="{BB962C8B-B14F-4D97-AF65-F5344CB8AC3E}">
        <p14:creationId xmlns:p14="http://schemas.microsoft.com/office/powerpoint/2010/main" val="32356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0612B-51FE-4A94-8965-F0764121137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IE"/>
          </a:p>
        </p:txBody>
      </p:sp>
      <p:sp>
        <p:nvSpPr>
          <p:cNvPr id="3" name="Vertical Text Placeholder 2">
            <a:extLst>
              <a:ext uri="{FF2B5EF4-FFF2-40B4-BE49-F238E27FC236}">
                <a16:creationId xmlns:a16="http://schemas.microsoft.com/office/drawing/2014/main" id="{CD8BB01B-3DE6-475B-B9DD-BA5D4D7A4F34}"/>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5AA9FC2-3062-4D70-ABFF-DFDB0A97A232}"/>
              </a:ext>
            </a:extLst>
          </p:cNvPr>
          <p:cNvSpPr txBox="1">
            <a:spLocks noGrp="1"/>
          </p:cNvSpPr>
          <p:nvPr>
            <p:ph type="dt" sz="half" idx="7"/>
          </p:nvPr>
        </p:nvSpPr>
        <p:spPr/>
        <p:txBody>
          <a:bodyPr/>
          <a:lstStyle>
            <a:lvl1pPr>
              <a:defRPr/>
            </a:lvl1pPr>
          </a:lstStyle>
          <a:p>
            <a:pPr lvl="0"/>
            <a:fld id="{FD145A8D-3032-471C-AA7A-DBE23BF3D860}" type="datetime1">
              <a:rPr lang="en-IE"/>
              <a:pPr lvl="0"/>
              <a:t>25/05/2020</a:t>
            </a:fld>
            <a:endParaRPr lang="en-IE"/>
          </a:p>
        </p:txBody>
      </p:sp>
      <p:sp>
        <p:nvSpPr>
          <p:cNvPr id="5" name="Footer Placeholder 4">
            <a:extLst>
              <a:ext uri="{FF2B5EF4-FFF2-40B4-BE49-F238E27FC236}">
                <a16:creationId xmlns:a16="http://schemas.microsoft.com/office/drawing/2014/main" id="{BB1B753D-4C39-42F7-81BE-10246960BB50}"/>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D755AFAA-F017-42D8-9D22-E085BBC66F21}"/>
              </a:ext>
            </a:extLst>
          </p:cNvPr>
          <p:cNvSpPr txBox="1">
            <a:spLocks noGrp="1"/>
          </p:cNvSpPr>
          <p:nvPr>
            <p:ph type="sldNum" sz="quarter" idx="8"/>
          </p:nvPr>
        </p:nvSpPr>
        <p:spPr/>
        <p:txBody>
          <a:bodyPr/>
          <a:lstStyle>
            <a:lvl1pPr>
              <a:defRPr/>
            </a:lvl1pPr>
          </a:lstStyle>
          <a:p>
            <a:pPr lvl="0"/>
            <a:fld id="{1C0A34F7-EA3F-4FB3-AE24-A558F65C9033}" type="slidenum">
              <a:t>‹#›</a:t>
            </a:fld>
            <a:endParaRPr lang="en-IE"/>
          </a:p>
        </p:txBody>
      </p:sp>
    </p:spTree>
    <p:extLst>
      <p:ext uri="{BB962C8B-B14F-4D97-AF65-F5344CB8AC3E}">
        <p14:creationId xmlns:p14="http://schemas.microsoft.com/office/powerpoint/2010/main" val="408123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84B4-719C-405A-85F5-6215EF040C4E}"/>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1EB95662-C3DE-4146-A044-A8768C76EA75}"/>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E1E1885F-2DFB-411A-AD32-DB6EC54B8081}"/>
              </a:ext>
            </a:extLst>
          </p:cNvPr>
          <p:cNvSpPr txBox="1">
            <a:spLocks noGrp="1"/>
          </p:cNvSpPr>
          <p:nvPr>
            <p:ph type="dt" sz="half" idx="7"/>
          </p:nvPr>
        </p:nvSpPr>
        <p:spPr/>
        <p:txBody>
          <a:bodyPr/>
          <a:lstStyle>
            <a:lvl1pPr>
              <a:defRPr/>
            </a:lvl1pPr>
          </a:lstStyle>
          <a:p>
            <a:pPr lvl="0"/>
            <a:fld id="{409CA6E7-665F-46E7-A975-14F09E71EFCB}" type="datetime1">
              <a:rPr lang="en-IE"/>
              <a:pPr lvl="0"/>
              <a:t>25/05/2020</a:t>
            </a:fld>
            <a:endParaRPr lang="en-IE"/>
          </a:p>
        </p:txBody>
      </p:sp>
      <p:sp>
        <p:nvSpPr>
          <p:cNvPr id="5" name="Footer Placeholder 4">
            <a:extLst>
              <a:ext uri="{FF2B5EF4-FFF2-40B4-BE49-F238E27FC236}">
                <a16:creationId xmlns:a16="http://schemas.microsoft.com/office/drawing/2014/main" id="{BDD20255-1E30-4394-97D5-0C0E039782BB}"/>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DA52461B-3FE3-41B7-9B92-AEE13AFB80B1}"/>
              </a:ext>
            </a:extLst>
          </p:cNvPr>
          <p:cNvSpPr txBox="1">
            <a:spLocks noGrp="1"/>
          </p:cNvSpPr>
          <p:nvPr>
            <p:ph type="sldNum" sz="quarter" idx="8"/>
          </p:nvPr>
        </p:nvSpPr>
        <p:spPr/>
        <p:txBody>
          <a:bodyPr/>
          <a:lstStyle>
            <a:lvl1pPr>
              <a:defRPr/>
            </a:lvl1pPr>
          </a:lstStyle>
          <a:p>
            <a:pPr lvl="0"/>
            <a:fld id="{FDA6FCC2-6B8D-41B6-B3B9-A4087B6EB1C3}" type="slidenum">
              <a:t>‹#›</a:t>
            </a:fld>
            <a:endParaRPr lang="en-IE"/>
          </a:p>
        </p:txBody>
      </p:sp>
    </p:spTree>
    <p:extLst>
      <p:ext uri="{BB962C8B-B14F-4D97-AF65-F5344CB8AC3E}">
        <p14:creationId xmlns:p14="http://schemas.microsoft.com/office/powerpoint/2010/main" val="165961241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27D5-E738-45DB-A2C7-35AB23880968}"/>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A793317C-D26D-44E0-AF72-0A55DECD723D}"/>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535C935-3924-4955-A4D9-2709C0F7B9EC}"/>
              </a:ext>
            </a:extLst>
          </p:cNvPr>
          <p:cNvSpPr txBox="1">
            <a:spLocks noGrp="1"/>
          </p:cNvSpPr>
          <p:nvPr>
            <p:ph type="dt" sz="half" idx="7"/>
          </p:nvPr>
        </p:nvSpPr>
        <p:spPr/>
        <p:txBody>
          <a:bodyPr/>
          <a:lstStyle>
            <a:lvl1pPr>
              <a:defRPr/>
            </a:lvl1pPr>
          </a:lstStyle>
          <a:p>
            <a:pPr lvl="0"/>
            <a:fld id="{8A9C1182-B618-440B-9828-72E3495D3159}" type="datetime1">
              <a:rPr lang="en-IE"/>
              <a:pPr lvl="0"/>
              <a:t>25/05/2020</a:t>
            </a:fld>
            <a:endParaRPr lang="en-IE"/>
          </a:p>
        </p:txBody>
      </p:sp>
      <p:sp>
        <p:nvSpPr>
          <p:cNvPr id="5" name="Footer Placeholder 4">
            <a:extLst>
              <a:ext uri="{FF2B5EF4-FFF2-40B4-BE49-F238E27FC236}">
                <a16:creationId xmlns:a16="http://schemas.microsoft.com/office/drawing/2014/main" id="{5FE2AB26-C2B6-4447-9C05-0198FC8ED769}"/>
              </a:ext>
            </a:extLst>
          </p:cNvPr>
          <p:cNvSpPr txBox="1">
            <a:spLocks noGrp="1"/>
          </p:cNvSpPr>
          <p:nvPr>
            <p:ph type="ftr" sz="quarter" idx="9"/>
          </p:nvPr>
        </p:nvSpPr>
        <p:spPr/>
        <p:txBody>
          <a:bodyPr/>
          <a:lstStyle>
            <a:lvl1pPr>
              <a:defRPr/>
            </a:lvl1pPr>
          </a:lstStyle>
          <a:p>
            <a:pPr lvl="0"/>
            <a:endParaRPr lang="en-IE"/>
          </a:p>
        </p:txBody>
      </p:sp>
      <p:sp>
        <p:nvSpPr>
          <p:cNvPr id="6" name="Slide Number Placeholder 5">
            <a:extLst>
              <a:ext uri="{FF2B5EF4-FFF2-40B4-BE49-F238E27FC236}">
                <a16:creationId xmlns:a16="http://schemas.microsoft.com/office/drawing/2014/main" id="{EDF7608E-F2FE-4689-877F-3C2B1BE5597E}"/>
              </a:ext>
            </a:extLst>
          </p:cNvPr>
          <p:cNvSpPr txBox="1">
            <a:spLocks noGrp="1"/>
          </p:cNvSpPr>
          <p:nvPr>
            <p:ph type="sldNum" sz="quarter" idx="8"/>
          </p:nvPr>
        </p:nvSpPr>
        <p:spPr/>
        <p:txBody>
          <a:bodyPr/>
          <a:lstStyle>
            <a:lvl1pPr>
              <a:defRPr/>
            </a:lvl1pPr>
          </a:lstStyle>
          <a:p>
            <a:pPr lvl="0"/>
            <a:fld id="{9037B9A1-C156-42CF-8A16-482F04B290A5}" type="slidenum">
              <a:t>‹#›</a:t>
            </a:fld>
            <a:endParaRPr lang="en-IE"/>
          </a:p>
        </p:txBody>
      </p:sp>
    </p:spTree>
    <p:extLst>
      <p:ext uri="{BB962C8B-B14F-4D97-AF65-F5344CB8AC3E}">
        <p14:creationId xmlns:p14="http://schemas.microsoft.com/office/powerpoint/2010/main" val="84379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E8959-47F0-4C0A-8721-39E0F71EE167}"/>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21F47389-D06B-47E6-835F-9643C45FC5E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FCD38F8-9728-41C1-80B5-63697D60578D}"/>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ACDA5A8-C1B2-4335-AA7E-A0072A511169}"/>
              </a:ext>
            </a:extLst>
          </p:cNvPr>
          <p:cNvSpPr txBox="1">
            <a:spLocks noGrp="1"/>
          </p:cNvSpPr>
          <p:nvPr>
            <p:ph type="dt" sz="half" idx="7"/>
          </p:nvPr>
        </p:nvSpPr>
        <p:spPr/>
        <p:txBody>
          <a:bodyPr/>
          <a:lstStyle>
            <a:lvl1pPr>
              <a:defRPr/>
            </a:lvl1pPr>
          </a:lstStyle>
          <a:p>
            <a:pPr lvl="0"/>
            <a:fld id="{3681B74A-3290-484E-B0AB-90DCC43F99F8}" type="datetime1">
              <a:rPr lang="en-IE"/>
              <a:pPr lvl="0"/>
              <a:t>25/05/2020</a:t>
            </a:fld>
            <a:endParaRPr lang="en-IE"/>
          </a:p>
        </p:txBody>
      </p:sp>
      <p:sp>
        <p:nvSpPr>
          <p:cNvPr id="6" name="Footer Placeholder 5">
            <a:extLst>
              <a:ext uri="{FF2B5EF4-FFF2-40B4-BE49-F238E27FC236}">
                <a16:creationId xmlns:a16="http://schemas.microsoft.com/office/drawing/2014/main" id="{378B02E1-B2A2-42C0-B532-F69F6005E965}"/>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E2A277AC-1114-4D01-94EF-746E46F493B6}"/>
              </a:ext>
            </a:extLst>
          </p:cNvPr>
          <p:cNvSpPr txBox="1">
            <a:spLocks noGrp="1"/>
          </p:cNvSpPr>
          <p:nvPr>
            <p:ph type="sldNum" sz="quarter" idx="8"/>
          </p:nvPr>
        </p:nvSpPr>
        <p:spPr/>
        <p:txBody>
          <a:bodyPr/>
          <a:lstStyle>
            <a:lvl1pPr>
              <a:defRPr/>
            </a:lvl1pPr>
          </a:lstStyle>
          <a:p>
            <a:pPr lvl="0"/>
            <a:fld id="{B5C82D74-7D8C-48C9-B344-51025F06BD85}" type="slidenum">
              <a:t>‹#›</a:t>
            </a:fld>
            <a:endParaRPr lang="en-IE"/>
          </a:p>
        </p:txBody>
      </p:sp>
    </p:spTree>
    <p:extLst>
      <p:ext uri="{BB962C8B-B14F-4D97-AF65-F5344CB8AC3E}">
        <p14:creationId xmlns:p14="http://schemas.microsoft.com/office/powerpoint/2010/main" val="286411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4A95-6489-4FD3-9A1B-8C72851D1536}"/>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9B2BD027-6D8A-432B-B1D6-3AA8165FDDDF}"/>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EE35CB6B-4115-4B5E-8775-EE58EB63FAA2}"/>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713C7B0-5548-4D9B-8982-A75350A85C67}"/>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C6ADCBC2-50A4-4F8B-9851-C90175DCF68B}"/>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54A96F3-BED9-4F4B-B786-F7DFFC510D43}"/>
              </a:ext>
            </a:extLst>
          </p:cNvPr>
          <p:cNvSpPr txBox="1">
            <a:spLocks noGrp="1"/>
          </p:cNvSpPr>
          <p:nvPr>
            <p:ph type="dt" sz="half" idx="7"/>
          </p:nvPr>
        </p:nvSpPr>
        <p:spPr/>
        <p:txBody>
          <a:bodyPr/>
          <a:lstStyle>
            <a:lvl1pPr>
              <a:defRPr/>
            </a:lvl1pPr>
          </a:lstStyle>
          <a:p>
            <a:pPr lvl="0"/>
            <a:fld id="{CF7A9A3C-5C78-4A2D-9935-916018ED0BB5}" type="datetime1">
              <a:rPr lang="en-IE"/>
              <a:pPr lvl="0"/>
              <a:t>25/05/2020</a:t>
            </a:fld>
            <a:endParaRPr lang="en-IE"/>
          </a:p>
        </p:txBody>
      </p:sp>
      <p:sp>
        <p:nvSpPr>
          <p:cNvPr id="8" name="Footer Placeholder 7">
            <a:extLst>
              <a:ext uri="{FF2B5EF4-FFF2-40B4-BE49-F238E27FC236}">
                <a16:creationId xmlns:a16="http://schemas.microsoft.com/office/drawing/2014/main" id="{B5F0CBA6-8DFF-4E74-AD05-431F8A321BED}"/>
              </a:ext>
            </a:extLst>
          </p:cNvPr>
          <p:cNvSpPr txBox="1">
            <a:spLocks noGrp="1"/>
          </p:cNvSpPr>
          <p:nvPr>
            <p:ph type="ftr" sz="quarter" idx="9"/>
          </p:nvPr>
        </p:nvSpPr>
        <p:spPr/>
        <p:txBody>
          <a:bodyPr/>
          <a:lstStyle>
            <a:lvl1pPr>
              <a:defRPr/>
            </a:lvl1pPr>
          </a:lstStyle>
          <a:p>
            <a:pPr lvl="0"/>
            <a:endParaRPr lang="en-IE"/>
          </a:p>
        </p:txBody>
      </p:sp>
      <p:sp>
        <p:nvSpPr>
          <p:cNvPr id="9" name="Slide Number Placeholder 8">
            <a:extLst>
              <a:ext uri="{FF2B5EF4-FFF2-40B4-BE49-F238E27FC236}">
                <a16:creationId xmlns:a16="http://schemas.microsoft.com/office/drawing/2014/main" id="{D5AE1E28-3A5F-474A-A17D-B8F761380EC2}"/>
              </a:ext>
            </a:extLst>
          </p:cNvPr>
          <p:cNvSpPr txBox="1">
            <a:spLocks noGrp="1"/>
          </p:cNvSpPr>
          <p:nvPr>
            <p:ph type="sldNum" sz="quarter" idx="8"/>
          </p:nvPr>
        </p:nvSpPr>
        <p:spPr/>
        <p:txBody>
          <a:bodyPr/>
          <a:lstStyle>
            <a:lvl1pPr>
              <a:defRPr/>
            </a:lvl1pPr>
          </a:lstStyle>
          <a:p>
            <a:pPr lvl="0"/>
            <a:fld id="{9A415D8D-0407-469B-82BB-E6A6BCC7A77D}" type="slidenum">
              <a:t>‹#›</a:t>
            </a:fld>
            <a:endParaRPr lang="en-IE"/>
          </a:p>
        </p:txBody>
      </p:sp>
    </p:spTree>
    <p:extLst>
      <p:ext uri="{BB962C8B-B14F-4D97-AF65-F5344CB8AC3E}">
        <p14:creationId xmlns:p14="http://schemas.microsoft.com/office/powerpoint/2010/main" val="220162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9D85-8B32-45A2-BC60-E26A3D176426}"/>
              </a:ext>
            </a:extLst>
          </p:cNvPr>
          <p:cNvSpPr txBox="1">
            <a:spLocks noGrp="1"/>
          </p:cNvSpPr>
          <p:nvPr>
            <p:ph type="title"/>
          </p:nvPr>
        </p:nvSpPr>
        <p:spPr/>
        <p:txBody>
          <a:bodyPr/>
          <a:lstStyle>
            <a:lvl1pPr>
              <a:defRPr/>
            </a:lvl1pPr>
          </a:lstStyle>
          <a:p>
            <a:pPr lvl="0"/>
            <a:r>
              <a:rPr lang="en-US"/>
              <a:t>Click to edit Master title style</a:t>
            </a:r>
            <a:endParaRPr lang="en-IE"/>
          </a:p>
        </p:txBody>
      </p:sp>
      <p:sp>
        <p:nvSpPr>
          <p:cNvPr id="3" name="Date Placeholder 2">
            <a:extLst>
              <a:ext uri="{FF2B5EF4-FFF2-40B4-BE49-F238E27FC236}">
                <a16:creationId xmlns:a16="http://schemas.microsoft.com/office/drawing/2014/main" id="{2D345960-79CF-4C6E-BDAE-7F20E145624E}"/>
              </a:ext>
            </a:extLst>
          </p:cNvPr>
          <p:cNvSpPr txBox="1">
            <a:spLocks noGrp="1"/>
          </p:cNvSpPr>
          <p:nvPr>
            <p:ph type="dt" sz="half" idx="7"/>
          </p:nvPr>
        </p:nvSpPr>
        <p:spPr/>
        <p:txBody>
          <a:bodyPr/>
          <a:lstStyle>
            <a:lvl1pPr>
              <a:defRPr/>
            </a:lvl1pPr>
          </a:lstStyle>
          <a:p>
            <a:pPr lvl="0"/>
            <a:fld id="{943E5A5E-0E86-4515-B873-C2A3B7F6B1A1}" type="datetime1">
              <a:rPr lang="en-IE"/>
              <a:pPr lvl="0"/>
              <a:t>25/05/2020</a:t>
            </a:fld>
            <a:endParaRPr lang="en-IE"/>
          </a:p>
        </p:txBody>
      </p:sp>
      <p:sp>
        <p:nvSpPr>
          <p:cNvPr id="4" name="Footer Placeholder 3">
            <a:extLst>
              <a:ext uri="{FF2B5EF4-FFF2-40B4-BE49-F238E27FC236}">
                <a16:creationId xmlns:a16="http://schemas.microsoft.com/office/drawing/2014/main" id="{05CB8EA2-04D8-4F38-8998-1A9D3AC1DF9D}"/>
              </a:ext>
            </a:extLst>
          </p:cNvPr>
          <p:cNvSpPr txBox="1">
            <a:spLocks noGrp="1"/>
          </p:cNvSpPr>
          <p:nvPr>
            <p:ph type="ftr" sz="quarter" idx="9"/>
          </p:nvPr>
        </p:nvSpPr>
        <p:spPr/>
        <p:txBody>
          <a:bodyPr/>
          <a:lstStyle>
            <a:lvl1pPr>
              <a:defRPr/>
            </a:lvl1pPr>
          </a:lstStyle>
          <a:p>
            <a:pPr lvl="0"/>
            <a:endParaRPr lang="en-IE"/>
          </a:p>
        </p:txBody>
      </p:sp>
      <p:sp>
        <p:nvSpPr>
          <p:cNvPr id="5" name="Slide Number Placeholder 4">
            <a:extLst>
              <a:ext uri="{FF2B5EF4-FFF2-40B4-BE49-F238E27FC236}">
                <a16:creationId xmlns:a16="http://schemas.microsoft.com/office/drawing/2014/main" id="{DD644F7A-CB6D-4890-BF72-682D6F8C5143}"/>
              </a:ext>
            </a:extLst>
          </p:cNvPr>
          <p:cNvSpPr txBox="1">
            <a:spLocks noGrp="1"/>
          </p:cNvSpPr>
          <p:nvPr>
            <p:ph type="sldNum" sz="quarter" idx="8"/>
          </p:nvPr>
        </p:nvSpPr>
        <p:spPr/>
        <p:txBody>
          <a:bodyPr/>
          <a:lstStyle>
            <a:lvl1pPr>
              <a:defRPr/>
            </a:lvl1pPr>
          </a:lstStyle>
          <a:p>
            <a:pPr lvl="0"/>
            <a:fld id="{1CA40FC4-A930-4708-9297-1480447C9CB4}" type="slidenum">
              <a:t>‹#›</a:t>
            </a:fld>
            <a:endParaRPr lang="en-IE"/>
          </a:p>
        </p:txBody>
      </p:sp>
    </p:spTree>
    <p:extLst>
      <p:ext uri="{BB962C8B-B14F-4D97-AF65-F5344CB8AC3E}">
        <p14:creationId xmlns:p14="http://schemas.microsoft.com/office/powerpoint/2010/main" val="372917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D4622D-CEB6-45B2-B311-FBB3A94BAFE2}"/>
              </a:ext>
            </a:extLst>
          </p:cNvPr>
          <p:cNvSpPr txBox="1">
            <a:spLocks noGrp="1"/>
          </p:cNvSpPr>
          <p:nvPr>
            <p:ph type="dt" sz="half" idx="7"/>
          </p:nvPr>
        </p:nvSpPr>
        <p:spPr/>
        <p:txBody>
          <a:bodyPr/>
          <a:lstStyle>
            <a:lvl1pPr>
              <a:defRPr/>
            </a:lvl1pPr>
          </a:lstStyle>
          <a:p>
            <a:pPr lvl="0"/>
            <a:fld id="{DFF637E2-FC9B-4C10-9CBE-B0674A895129}" type="datetime1">
              <a:rPr lang="en-IE"/>
              <a:pPr lvl="0"/>
              <a:t>25/05/2020</a:t>
            </a:fld>
            <a:endParaRPr lang="en-IE"/>
          </a:p>
        </p:txBody>
      </p:sp>
      <p:sp>
        <p:nvSpPr>
          <p:cNvPr id="3" name="Footer Placeholder 2">
            <a:extLst>
              <a:ext uri="{FF2B5EF4-FFF2-40B4-BE49-F238E27FC236}">
                <a16:creationId xmlns:a16="http://schemas.microsoft.com/office/drawing/2014/main" id="{C6B3211B-489F-4788-B832-661398420E73}"/>
              </a:ext>
            </a:extLst>
          </p:cNvPr>
          <p:cNvSpPr txBox="1">
            <a:spLocks noGrp="1"/>
          </p:cNvSpPr>
          <p:nvPr>
            <p:ph type="ftr" sz="quarter" idx="9"/>
          </p:nvPr>
        </p:nvSpPr>
        <p:spPr/>
        <p:txBody>
          <a:bodyPr/>
          <a:lstStyle>
            <a:lvl1pPr>
              <a:defRPr/>
            </a:lvl1pPr>
          </a:lstStyle>
          <a:p>
            <a:pPr lvl="0"/>
            <a:endParaRPr lang="en-IE"/>
          </a:p>
        </p:txBody>
      </p:sp>
      <p:sp>
        <p:nvSpPr>
          <p:cNvPr id="4" name="Slide Number Placeholder 3">
            <a:extLst>
              <a:ext uri="{FF2B5EF4-FFF2-40B4-BE49-F238E27FC236}">
                <a16:creationId xmlns:a16="http://schemas.microsoft.com/office/drawing/2014/main" id="{37545791-CA23-400E-A5FA-1A0573A1A017}"/>
              </a:ext>
            </a:extLst>
          </p:cNvPr>
          <p:cNvSpPr txBox="1">
            <a:spLocks noGrp="1"/>
          </p:cNvSpPr>
          <p:nvPr>
            <p:ph type="sldNum" sz="quarter" idx="8"/>
          </p:nvPr>
        </p:nvSpPr>
        <p:spPr/>
        <p:txBody>
          <a:bodyPr/>
          <a:lstStyle>
            <a:lvl1pPr>
              <a:defRPr/>
            </a:lvl1pPr>
          </a:lstStyle>
          <a:p>
            <a:pPr lvl="0"/>
            <a:fld id="{65312A2E-4CF0-42C8-AF17-21EC0E3082D9}" type="slidenum">
              <a:t>‹#›</a:t>
            </a:fld>
            <a:endParaRPr lang="en-IE"/>
          </a:p>
        </p:txBody>
      </p:sp>
    </p:spTree>
    <p:extLst>
      <p:ext uri="{BB962C8B-B14F-4D97-AF65-F5344CB8AC3E}">
        <p14:creationId xmlns:p14="http://schemas.microsoft.com/office/powerpoint/2010/main" val="199143464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BAD3-8872-4E8F-A0D7-5CD15537622D}"/>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Content Placeholder 2">
            <a:extLst>
              <a:ext uri="{FF2B5EF4-FFF2-40B4-BE49-F238E27FC236}">
                <a16:creationId xmlns:a16="http://schemas.microsoft.com/office/drawing/2014/main" id="{5956F2E3-D948-4741-8913-19494AF4A39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5D6320DB-94DD-494D-8ECA-B7A1301BE4B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97AAE55-D4D9-45F5-A277-7A5E0492EFBC}"/>
              </a:ext>
            </a:extLst>
          </p:cNvPr>
          <p:cNvSpPr txBox="1">
            <a:spLocks noGrp="1"/>
          </p:cNvSpPr>
          <p:nvPr>
            <p:ph type="dt" sz="half" idx="7"/>
          </p:nvPr>
        </p:nvSpPr>
        <p:spPr/>
        <p:txBody>
          <a:bodyPr/>
          <a:lstStyle>
            <a:lvl1pPr>
              <a:defRPr/>
            </a:lvl1pPr>
          </a:lstStyle>
          <a:p>
            <a:pPr lvl="0"/>
            <a:fld id="{61DF51C5-733C-4904-8254-2EFCAB68692E}" type="datetime1">
              <a:rPr lang="en-IE"/>
              <a:pPr lvl="0"/>
              <a:t>25/05/2020</a:t>
            </a:fld>
            <a:endParaRPr lang="en-IE"/>
          </a:p>
        </p:txBody>
      </p:sp>
      <p:sp>
        <p:nvSpPr>
          <p:cNvPr id="6" name="Footer Placeholder 5">
            <a:extLst>
              <a:ext uri="{FF2B5EF4-FFF2-40B4-BE49-F238E27FC236}">
                <a16:creationId xmlns:a16="http://schemas.microsoft.com/office/drawing/2014/main" id="{E13FCC91-4220-4316-B416-9F2054BC46B4}"/>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23C972D8-4DFA-47B0-BAA4-ED5CCE39749A}"/>
              </a:ext>
            </a:extLst>
          </p:cNvPr>
          <p:cNvSpPr txBox="1">
            <a:spLocks noGrp="1"/>
          </p:cNvSpPr>
          <p:nvPr>
            <p:ph type="sldNum" sz="quarter" idx="8"/>
          </p:nvPr>
        </p:nvSpPr>
        <p:spPr/>
        <p:txBody>
          <a:bodyPr/>
          <a:lstStyle>
            <a:lvl1pPr>
              <a:defRPr/>
            </a:lvl1pPr>
          </a:lstStyle>
          <a:p>
            <a:pPr lvl="0"/>
            <a:fld id="{97F9ECC1-CDA8-4083-8908-107EE740D865}" type="slidenum">
              <a:t>‹#›</a:t>
            </a:fld>
            <a:endParaRPr lang="en-IE"/>
          </a:p>
        </p:txBody>
      </p:sp>
    </p:spTree>
    <p:extLst>
      <p:ext uri="{BB962C8B-B14F-4D97-AF65-F5344CB8AC3E}">
        <p14:creationId xmlns:p14="http://schemas.microsoft.com/office/powerpoint/2010/main" val="350322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6F0D7-CF6C-46D9-82EB-D98554A2B34E}"/>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IE"/>
          </a:p>
        </p:txBody>
      </p:sp>
      <p:sp>
        <p:nvSpPr>
          <p:cNvPr id="3" name="Picture Placeholder 2">
            <a:extLst>
              <a:ext uri="{FF2B5EF4-FFF2-40B4-BE49-F238E27FC236}">
                <a16:creationId xmlns:a16="http://schemas.microsoft.com/office/drawing/2014/main" id="{BDFC79C6-DFBA-4179-9B06-12EBD14316B9}"/>
              </a:ext>
            </a:extLst>
          </p:cNvPr>
          <p:cNvSpPr txBox="1">
            <a:spLocks noGrp="1"/>
          </p:cNvSpPr>
          <p:nvPr>
            <p:ph type="pic" idx="1"/>
          </p:nvPr>
        </p:nvSpPr>
        <p:spPr>
          <a:xfrm>
            <a:off x="5183184" y="987423"/>
            <a:ext cx="6172200" cy="4873623"/>
          </a:xfrm>
        </p:spPr>
        <p:txBody>
          <a:bodyPr/>
          <a:lstStyle>
            <a:lvl1pPr marL="0" indent="0">
              <a:buNone/>
              <a:defRPr lang="en-IE" sz="3200"/>
            </a:lvl1pPr>
          </a:lstStyle>
          <a:p>
            <a:pPr lvl="0"/>
            <a:endParaRPr lang="en-IE"/>
          </a:p>
        </p:txBody>
      </p:sp>
      <p:sp>
        <p:nvSpPr>
          <p:cNvPr id="4" name="Text Placeholder 3">
            <a:extLst>
              <a:ext uri="{FF2B5EF4-FFF2-40B4-BE49-F238E27FC236}">
                <a16:creationId xmlns:a16="http://schemas.microsoft.com/office/drawing/2014/main" id="{23BB25F6-29B2-4D1E-B40B-F3AE2F54AD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4376EDFA-674F-4309-84F8-023A58414398}"/>
              </a:ext>
            </a:extLst>
          </p:cNvPr>
          <p:cNvSpPr txBox="1">
            <a:spLocks noGrp="1"/>
          </p:cNvSpPr>
          <p:nvPr>
            <p:ph type="dt" sz="half" idx="7"/>
          </p:nvPr>
        </p:nvSpPr>
        <p:spPr/>
        <p:txBody>
          <a:bodyPr/>
          <a:lstStyle>
            <a:lvl1pPr>
              <a:defRPr/>
            </a:lvl1pPr>
          </a:lstStyle>
          <a:p>
            <a:pPr lvl="0"/>
            <a:fld id="{9459D8C1-1FC1-4A8B-9EA0-A6BB2E8CFEA7}" type="datetime1">
              <a:rPr lang="en-IE"/>
              <a:pPr lvl="0"/>
              <a:t>25/05/2020</a:t>
            </a:fld>
            <a:endParaRPr lang="en-IE"/>
          </a:p>
        </p:txBody>
      </p:sp>
      <p:sp>
        <p:nvSpPr>
          <p:cNvPr id="6" name="Footer Placeholder 5">
            <a:extLst>
              <a:ext uri="{FF2B5EF4-FFF2-40B4-BE49-F238E27FC236}">
                <a16:creationId xmlns:a16="http://schemas.microsoft.com/office/drawing/2014/main" id="{92DEE071-C662-4D41-94FB-884DF36A9D3A}"/>
              </a:ext>
            </a:extLst>
          </p:cNvPr>
          <p:cNvSpPr txBox="1">
            <a:spLocks noGrp="1"/>
          </p:cNvSpPr>
          <p:nvPr>
            <p:ph type="ftr" sz="quarter" idx="9"/>
          </p:nvPr>
        </p:nvSpPr>
        <p:spPr/>
        <p:txBody>
          <a:bodyPr/>
          <a:lstStyle>
            <a:lvl1pPr>
              <a:defRPr/>
            </a:lvl1pPr>
          </a:lstStyle>
          <a:p>
            <a:pPr lvl="0"/>
            <a:endParaRPr lang="en-IE"/>
          </a:p>
        </p:txBody>
      </p:sp>
      <p:sp>
        <p:nvSpPr>
          <p:cNvPr id="7" name="Slide Number Placeholder 6">
            <a:extLst>
              <a:ext uri="{FF2B5EF4-FFF2-40B4-BE49-F238E27FC236}">
                <a16:creationId xmlns:a16="http://schemas.microsoft.com/office/drawing/2014/main" id="{6CA1484B-2FD5-45F3-A377-780D9D511FB1}"/>
              </a:ext>
            </a:extLst>
          </p:cNvPr>
          <p:cNvSpPr txBox="1">
            <a:spLocks noGrp="1"/>
          </p:cNvSpPr>
          <p:nvPr>
            <p:ph type="sldNum" sz="quarter" idx="8"/>
          </p:nvPr>
        </p:nvSpPr>
        <p:spPr/>
        <p:txBody>
          <a:bodyPr/>
          <a:lstStyle>
            <a:lvl1pPr>
              <a:defRPr/>
            </a:lvl1pPr>
          </a:lstStyle>
          <a:p>
            <a:pPr lvl="0"/>
            <a:fld id="{22F9A676-95C7-4AD4-AF14-BF73FC2D1F66}" type="slidenum">
              <a:t>‹#›</a:t>
            </a:fld>
            <a:endParaRPr lang="en-IE"/>
          </a:p>
        </p:txBody>
      </p:sp>
    </p:spTree>
    <p:extLst>
      <p:ext uri="{BB962C8B-B14F-4D97-AF65-F5344CB8AC3E}">
        <p14:creationId xmlns:p14="http://schemas.microsoft.com/office/powerpoint/2010/main" val="564533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61C95-1C40-4449-8867-CC7A842C78F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IE"/>
          </a:p>
        </p:txBody>
      </p:sp>
      <p:sp>
        <p:nvSpPr>
          <p:cNvPr id="3" name="Text Placeholder 2">
            <a:extLst>
              <a:ext uri="{FF2B5EF4-FFF2-40B4-BE49-F238E27FC236}">
                <a16:creationId xmlns:a16="http://schemas.microsoft.com/office/drawing/2014/main" id="{D6403D0B-7A31-4998-B65E-EFB8DA79169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C38A7F9-B0CC-430A-9CF7-6CD03F30D2F0}"/>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66DF6E47-C7D5-4F96-BA34-C7886651E6CF}" type="datetime1">
              <a:rPr lang="en-IE"/>
              <a:pPr lvl="0"/>
              <a:t>25/05/2020</a:t>
            </a:fld>
            <a:endParaRPr lang="en-IE"/>
          </a:p>
        </p:txBody>
      </p:sp>
      <p:sp>
        <p:nvSpPr>
          <p:cNvPr id="5" name="Footer Placeholder 4">
            <a:extLst>
              <a:ext uri="{FF2B5EF4-FFF2-40B4-BE49-F238E27FC236}">
                <a16:creationId xmlns:a16="http://schemas.microsoft.com/office/drawing/2014/main" id="{0DE505DC-7D0C-4A2B-96FA-66CDE1AAA110}"/>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endParaRPr lang="en-IE"/>
          </a:p>
        </p:txBody>
      </p:sp>
      <p:sp>
        <p:nvSpPr>
          <p:cNvPr id="6" name="Slide Number Placeholder 5">
            <a:extLst>
              <a:ext uri="{FF2B5EF4-FFF2-40B4-BE49-F238E27FC236}">
                <a16:creationId xmlns:a16="http://schemas.microsoft.com/office/drawing/2014/main" id="{12999904-1F76-4180-90F5-A93082FBB3EB}"/>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D7FC87CC-8906-4F73-AE66-6D3A55FA4E80}" type="slidenum">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g"/><Relationship Id="rId7" Type="http://schemas.openxmlformats.org/officeDocument/2006/relationships/hyperlink" Target="https://www.google.com/url?sa=i&amp;rct=j&amp;q=&amp;esrc=s&amp;source=images&amp;cd=&amp;cad=rja&amp;uact=8&amp;ved=&amp;url=https%3A%2F%2Faustraliansurfacingsupplies.com.au%2Fplaynetics%2F&amp;psig=AOvVaw2oV4AKavg-HwynhKiUgta0&amp;ust=1574349251970868"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1.jpeg"/><Relationship Id="rId4" Type="http://schemas.openxmlformats.org/officeDocument/2006/relationships/hyperlink" Target="http://www.google.ie/url?sa=i&amp;rct=j&amp;q=&amp;esrc=s&amp;source=images&amp;cd=&amp;ved=2ahUKEwj2vNW_yNDaAhWDaVAKHZlzCa8QjRx6BAgAEAU&amp;url=http://www.onlyinyourstate.com/vermont/vacations-in-vt/&amp;psig=AOvVaw2niNhfPmS4EpDqX2fAd35z&amp;ust=1524578632952089"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000000"/>
        </a:solidFill>
        <a:effectLst/>
      </p:bgPr>
    </p:bg>
    <p:spTree>
      <p:nvGrpSpPr>
        <p:cNvPr id="1" name=""/>
        <p:cNvGrpSpPr/>
        <p:nvPr/>
      </p:nvGrpSpPr>
      <p:grpSpPr>
        <a:xfrm>
          <a:off x="0" y="0"/>
          <a:ext cx="0" cy="0"/>
          <a:chOff x="0" y="0"/>
          <a:chExt cx="0" cy="0"/>
        </a:xfrm>
      </p:grpSpPr>
      <p:pic>
        <p:nvPicPr>
          <p:cNvPr id="2" name="Picture 5" descr="A screenshot of a computer&#10;&#10;Description automatically generated">
            <a:extLst>
              <a:ext uri="{FF2B5EF4-FFF2-40B4-BE49-F238E27FC236}">
                <a16:creationId xmlns:a16="http://schemas.microsoft.com/office/drawing/2014/main" id="{1AB70A40-EB17-469F-AE3B-E27886F621D9}"/>
              </a:ext>
            </a:extLst>
          </p:cNvPr>
          <p:cNvPicPr>
            <a:picLocks noChangeAspect="1"/>
          </p:cNvPicPr>
          <p:nvPr/>
        </p:nvPicPr>
        <p:blipFill>
          <a:blip r:embed="rId2"/>
          <a:srcRect l="65700" t="27273" r="15677" b="6926"/>
          <a:stretch>
            <a:fillRect/>
          </a:stretch>
        </p:blipFill>
        <p:spPr>
          <a:xfrm>
            <a:off x="77486" y="535993"/>
            <a:ext cx="6268449" cy="6256690"/>
          </a:xfrm>
          <a:prstGeom prst="rect">
            <a:avLst/>
          </a:prstGeom>
          <a:noFill/>
          <a:ln cap="flat">
            <a:noFill/>
          </a:ln>
        </p:spPr>
      </p:pic>
      <p:sp>
        <p:nvSpPr>
          <p:cNvPr id="3" name="Freeform: Shape 67">
            <a:extLst>
              <a:ext uri="{FF2B5EF4-FFF2-40B4-BE49-F238E27FC236}">
                <a16:creationId xmlns:a16="http://schemas.microsoft.com/office/drawing/2014/main" id="{14DD3EA0-8660-4011-ACE1-1DDC49608D39}"/>
              </a:ext>
            </a:extLst>
          </p:cNvPr>
          <p:cNvSpPr>
            <a:spLocks noMove="1" noResize="1"/>
          </p:cNvSpPr>
          <p:nvPr/>
        </p:nvSpPr>
        <p:spPr>
          <a:xfrm flipH="1" flipV="1">
            <a:off x="4499808" y="-475"/>
            <a:ext cx="7692188" cy="6858475"/>
          </a:xfrm>
          <a:custGeom>
            <a:avLst/>
            <a:gdLst>
              <a:gd name="f0" fmla="val 10800000"/>
              <a:gd name="f1" fmla="val 5400000"/>
              <a:gd name="f2" fmla="val 180"/>
              <a:gd name="f3" fmla="val w"/>
              <a:gd name="f4" fmla="val h"/>
              <a:gd name="f5" fmla="val 0"/>
              <a:gd name="f6" fmla="val 7590845"/>
              <a:gd name="f7" fmla="val 6858478"/>
              <a:gd name="f8" fmla="val 166290"/>
              <a:gd name="f9" fmla="val 166550"/>
              <a:gd name="f10" fmla="val 6857915"/>
              <a:gd name="f11" fmla="val 3342665"/>
              <a:gd name="f12" fmla="val 4408893"/>
              <a:gd name="f13" fmla="val 4414470"/>
              <a:gd name="f14" fmla="+- 0 0 -90"/>
              <a:gd name="f15" fmla="*/ f3 1 7590845"/>
              <a:gd name="f16" fmla="*/ f4 1 6858478"/>
              <a:gd name="f17" fmla="val f5"/>
              <a:gd name="f18" fmla="val f6"/>
              <a:gd name="f19" fmla="val f7"/>
              <a:gd name="f20" fmla="*/ f14 f0 1"/>
              <a:gd name="f21" fmla="+- f19 0 f17"/>
              <a:gd name="f22" fmla="+- f18 0 f17"/>
              <a:gd name="f23" fmla="*/ f20 1 f2"/>
              <a:gd name="f24" fmla="*/ f22 1 7590845"/>
              <a:gd name="f25" fmla="*/ f21 1 6858478"/>
              <a:gd name="f26" fmla="*/ 7590845 f22 1"/>
              <a:gd name="f27" fmla="*/ 6858478 f21 1"/>
              <a:gd name="f28" fmla="*/ 166290 f22 1"/>
              <a:gd name="f29" fmla="*/ 166550 f22 1"/>
              <a:gd name="f30" fmla="*/ 6857915 f21 1"/>
              <a:gd name="f31" fmla="*/ 0 f22 1"/>
              <a:gd name="f32" fmla="*/ 0 f21 1"/>
              <a:gd name="f33" fmla="*/ 3342665 f22 1"/>
              <a:gd name="f34" fmla="*/ 4408893 f22 1"/>
              <a:gd name="f35" fmla="*/ 4414470 f22 1"/>
              <a:gd name="f36" fmla="+- f23 0 f1"/>
              <a:gd name="f37" fmla="*/ f26 1 7590845"/>
              <a:gd name="f38" fmla="*/ f27 1 6858478"/>
              <a:gd name="f39" fmla="*/ f28 1 7590845"/>
              <a:gd name="f40" fmla="*/ f29 1 7590845"/>
              <a:gd name="f41" fmla="*/ f30 1 6858478"/>
              <a:gd name="f42" fmla="*/ f31 1 7590845"/>
              <a:gd name="f43" fmla="*/ f32 1 6858478"/>
              <a:gd name="f44" fmla="*/ f33 1 7590845"/>
              <a:gd name="f45" fmla="*/ f34 1 7590845"/>
              <a:gd name="f46" fmla="*/ f35 1 7590845"/>
              <a:gd name="f47" fmla="*/ f17 1 f24"/>
              <a:gd name="f48" fmla="*/ f18 1 f24"/>
              <a:gd name="f49" fmla="*/ f17 1 f25"/>
              <a:gd name="f50" fmla="*/ f19 1 f25"/>
              <a:gd name="f51" fmla="*/ f37 1 f24"/>
              <a:gd name="f52" fmla="*/ f38 1 f25"/>
              <a:gd name="f53" fmla="*/ f39 1 f24"/>
              <a:gd name="f54" fmla="*/ f40 1 f24"/>
              <a:gd name="f55" fmla="*/ f41 1 f25"/>
              <a:gd name="f56" fmla="*/ f42 1 f24"/>
              <a:gd name="f57" fmla="*/ f43 1 f25"/>
              <a:gd name="f58" fmla="*/ f44 1 f24"/>
              <a:gd name="f59" fmla="*/ f45 1 f24"/>
              <a:gd name="f60" fmla="*/ f46 1 f24"/>
              <a:gd name="f61" fmla="*/ f47 f15 1"/>
              <a:gd name="f62" fmla="*/ f48 f15 1"/>
              <a:gd name="f63" fmla="*/ f50 f16 1"/>
              <a:gd name="f64" fmla="*/ f49 f16 1"/>
              <a:gd name="f65" fmla="*/ f51 f15 1"/>
              <a:gd name="f66" fmla="*/ f52 f16 1"/>
              <a:gd name="f67" fmla="*/ f53 f15 1"/>
              <a:gd name="f68" fmla="*/ f54 f15 1"/>
              <a:gd name="f69" fmla="*/ f55 f16 1"/>
              <a:gd name="f70" fmla="*/ f56 f15 1"/>
              <a:gd name="f71" fmla="*/ f57 f16 1"/>
              <a:gd name="f72" fmla="*/ f58 f15 1"/>
              <a:gd name="f73" fmla="*/ f59 f15 1"/>
              <a:gd name="f74" fmla="*/ f60 f15 1"/>
            </a:gdLst>
            <a:ahLst/>
            <a:cxnLst>
              <a:cxn ang="3cd4">
                <a:pos x="hc" y="t"/>
              </a:cxn>
              <a:cxn ang="0">
                <a:pos x="r" y="vc"/>
              </a:cxn>
              <a:cxn ang="cd4">
                <a:pos x="hc" y="b"/>
              </a:cxn>
              <a:cxn ang="cd2">
                <a:pos x="l" y="vc"/>
              </a:cxn>
              <a:cxn ang="f36">
                <a:pos x="f65" y="f66"/>
              </a:cxn>
              <a:cxn ang="f36">
                <a:pos x="f67" y="f66"/>
              </a:cxn>
              <a:cxn ang="f36">
                <a:pos x="f68" y="f69"/>
              </a:cxn>
              <a:cxn ang="f36">
                <a:pos x="f70" y="f69"/>
              </a:cxn>
              <a:cxn ang="f36">
                <a:pos x="f70" y="f71"/>
              </a:cxn>
              <a:cxn ang="f36">
                <a:pos x="f72" y="f71"/>
              </a:cxn>
              <a:cxn ang="f36">
                <a:pos x="f73" y="f71"/>
              </a:cxn>
              <a:cxn ang="f36">
                <a:pos x="f74" y="f71"/>
              </a:cxn>
            </a:cxnLst>
            <a:rect l="f61" t="f64" r="f62" b="f63"/>
            <a:pathLst>
              <a:path w="7590845" h="6858478">
                <a:moveTo>
                  <a:pt x="f6" y="f7"/>
                </a:moveTo>
                <a:lnTo>
                  <a:pt x="f8" y="f7"/>
                </a:lnTo>
                <a:lnTo>
                  <a:pt x="f9" y="f10"/>
                </a:lnTo>
                <a:lnTo>
                  <a:pt x="f5" y="f10"/>
                </a:lnTo>
                <a:lnTo>
                  <a:pt x="f5" y="f5"/>
                </a:lnTo>
                <a:lnTo>
                  <a:pt x="f11" y="f5"/>
                </a:lnTo>
                <a:lnTo>
                  <a:pt x="f12" y="f5"/>
                </a:lnTo>
                <a:lnTo>
                  <a:pt x="f13" y="f5"/>
                </a:lnTo>
                <a:close/>
              </a:path>
            </a:pathLst>
          </a:custGeom>
          <a:solidFill>
            <a:srgbClr val="262626">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Freeform: Shape 69">
            <a:extLst>
              <a:ext uri="{FF2B5EF4-FFF2-40B4-BE49-F238E27FC236}">
                <a16:creationId xmlns:a16="http://schemas.microsoft.com/office/drawing/2014/main" id="{2066F460-47AC-4318-AF2E-878FB86C656E}"/>
              </a:ext>
            </a:extLst>
          </p:cNvPr>
          <p:cNvSpPr>
            <a:spLocks noMove="1" noResize="1"/>
          </p:cNvSpPr>
          <p:nvPr/>
        </p:nvSpPr>
        <p:spPr>
          <a:xfrm flipH="1" flipV="1">
            <a:off x="5311036" y="-475"/>
            <a:ext cx="6880960" cy="6858475"/>
          </a:xfrm>
          <a:custGeom>
            <a:avLst/>
            <a:gdLst>
              <a:gd name="f0" fmla="val 10800000"/>
              <a:gd name="f1" fmla="val 5400000"/>
              <a:gd name="f2" fmla="val 180"/>
              <a:gd name="f3" fmla="val w"/>
              <a:gd name="f4" fmla="val h"/>
              <a:gd name="f5" fmla="val 0"/>
              <a:gd name="f6" fmla="val 6790308"/>
              <a:gd name="f7" fmla="val 6858479"/>
              <a:gd name="f8" fmla="val 824356"/>
              <a:gd name="f9" fmla="val 2542128"/>
              <a:gd name="f10" fmla="val 3608356"/>
              <a:gd name="f11" fmla="val 3613933"/>
              <a:gd name="f12" fmla="val 6858478"/>
              <a:gd name="f13" fmla="+- 0 0 -90"/>
              <a:gd name="f14" fmla="*/ f3 1 6790308"/>
              <a:gd name="f15" fmla="*/ f4 1 6858479"/>
              <a:gd name="f16" fmla="val f5"/>
              <a:gd name="f17" fmla="val f6"/>
              <a:gd name="f18" fmla="val f7"/>
              <a:gd name="f19" fmla="*/ f13 f0 1"/>
              <a:gd name="f20" fmla="+- f18 0 f16"/>
              <a:gd name="f21" fmla="+- f17 0 f16"/>
              <a:gd name="f22" fmla="*/ f19 1 f2"/>
              <a:gd name="f23" fmla="*/ f21 1 6790308"/>
              <a:gd name="f24" fmla="*/ f20 1 6858479"/>
              <a:gd name="f25" fmla="*/ 824356 f21 1"/>
              <a:gd name="f26" fmla="*/ 6858479 f20 1"/>
              <a:gd name="f27" fmla="*/ 0 f21 1"/>
              <a:gd name="f28" fmla="*/ 0 f20 1"/>
              <a:gd name="f29" fmla="*/ 2542128 f21 1"/>
              <a:gd name="f30" fmla="*/ 3608356 f21 1"/>
              <a:gd name="f31" fmla="*/ 3613933 f21 1"/>
              <a:gd name="f32" fmla="*/ 6790308 f21 1"/>
              <a:gd name="f33" fmla="*/ 6858478 f20 1"/>
              <a:gd name="f34" fmla="+- f22 0 f1"/>
              <a:gd name="f35" fmla="*/ f25 1 6790308"/>
              <a:gd name="f36" fmla="*/ f26 1 6858479"/>
              <a:gd name="f37" fmla="*/ f27 1 6790308"/>
              <a:gd name="f38" fmla="*/ f28 1 6858479"/>
              <a:gd name="f39" fmla="*/ f29 1 6790308"/>
              <a:gd name="f40" fmla="*/ f30 1 6790308"/>
              <a:gd name="f41" fmla="*/ f31 1 6790308"/>
              <a:gd name="f42" fmla="*/ f32 1 6790308"/>
              <a:gd name="f43" fmla="*/ f33 1 6858479"/>
              <a:gd name="f44" fmla="*/ f16 1 f23"/>
              <a:gd name="f45" fmla="*/ f17 1 f23"/>
              <a:gd name="f46" fmla="*/ f16 1 f24"/>
              <a:gd name="f47" fmla="*/ f18 1 f24"/>
              <a:gd name="f48" fmla="*/ f35 1 f23"/>
              <a:gd name="f49" fmla="*/ f36 1 f24"/>
              <a:gd name="f50" fmla="*/ f37 1 f23"/>
              <a:gd name="f51" fmla="*/ f38 1 f24"/>
              <a:gd name="f52" fmla="*/ f39 1 f23"/>
              <a:gd name="f53" fmla="*/ f40 1 f23"/>
              <a:gd name="f54" fmla="*/ f41 1 f23"/>
              <a:gd name="f55" fmla="*/ f42 1 f23"/>
              <a:gd name="f56" fmla="*/ f43 1 f24"/>
              <a:gd name="f57" fmla="*/ f44 f14 1"/>
              <a:gd name="f58" fmla="*/ f45 f14 1"/>
              <a:gd name="f59" fmla="*/ f47 f15 1"/>
              <a:gd name="f60" fmla="*/ f46 f15 1"/>
              <a:gd name="f61" fmla="*/ f48 f14 1"/>
              <a:gd name="f62" fmla="*/ f49 f15 1"/>
              <a:gd name="f63" fmla="*/ f50 f14 1"/>
              <a:gd name="f64" fmla="*/ f51 f15 1"/>
              <a:gd name="f65" fmla="*/ f52 f14 1"/>
              <a:gd name="f66" fmla="*/ f53 f14 1"/>
              <a:gd name="f67" fmla="*/ f54 f14 1"/>
              <a:gd name="f68" fmla="*/ f55 f14 1"/>
              <a:gd name="f69" fmla="*/ f56 f15 1"/>
            </a:gdLst>
            <a:ahLst/>
            <a:cxnLst>
              <a:cxn ang="3cd4">
                <a:pos x="hc" y="t"/>
              </a:cxn>
              <a:cxn ang="0">
                <a:pos x="r" y="vc"/>
              </a:cxn>
              <a:cxn ang="cd4">
                <a:pos x="hc" y="b"/>
              </a:cxn>
              <a:cxn ang="cd2">
                <a:pos x="l" y="vc"/>
              </a:cxn>
              <a:cxn ang="f34">
                <a:pos x="f61" y="f62"/>
              </a:cxn>
              <a:cxn ang="f34">
                <a:pos x="f63" y="f62"/>
              </a:cxn>
              <a:cxn ang="f34">
                <a:pos x="f63" y="f64"/>
              </a:cxn>
              <a:cxn ang="f34">
                <a:pos x="f65" y="f64"/>
              </a:cxn>
              <a:cxn ang="f34">
                <a:pos x="f66" y="f64"/>
              </a:cxn>
              <a:cxn ang="f34">
                <a:pos x="f67" y="f64"/>
              </a:cxn>
              <a:cxn ang="f34">
                <a:pos x="f68" y="f69"/>
              </a:cxn>
              <a:cxn ang="f34">
                <a:pos x="f61" y="f69"/>
              </a:cxn>
            </a:cxnLst>
            <a:rect l="f57" t="f60" r="f58" b="f59"/>
            <a:pathLst>
              <a:path w="6790308" h="6858479">
                <a:moveTo>
                  <a:pt x="f8" y="f7"/>
                </a:moveTo>
                <a:lnTo>
                  <a:pt x="f5" y="f7"/>
                </a:lnTo>
                <a:lnTo>
                  <a:pt x="f5" y="f5"/>
                </a:lnTo>
                <a:lnTo>
                  <a:pt x="f9" y="f5"/>
                </a:lnTo>
                <a:lnTo>
                  <a:pt x="f10" y="f5"/>
                </a:lnTo>
                <a:lnTo>
                  <a:pt x="f11" y="f5"/>
                </a:lnTo>
                <a:lnTo>
                  <a:pt x="f6" y="f12"/>
                </a:lnTo>
                <a:lnTo>
                  <a:pt x="f8" y="f12"/>
                </a:lnTo>
                <a:close/>
              </a:path>
            </a:pathLst>
          </a:custGeom>
          <a:solidFill>
            <a:srgbClr val="26262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Title 1">
            <a:extLst>
              <a:ext uri="{FF2B5EF4-FFF2-40B4-BE49-F238E27FC236}">
                <a16:creationId xmlns:a16="http://schemas.microsoft.com/office/drawing/2014/main" id="{F8C05E36-8F15-41C9-8481-C326BA8B357D}"/>
              </a:ext>
            </a:extLst>
          </p:cNvPr>
          <p:cNvSpPr txBox="1">
            <a:spLocks noGrp="1"/>
          </p:cNvSpPr>
          <p:nvPr>
            <p:ph type="ctrTitle"/>
          </p:nvPr>
        </p:nvSpPr>
        <p:spPr>
          <a:xfrm>
            <a:off x="7184139" y="362550"/>
            <a:ext cx="4169663" cy="2272832"/>
          </a:xfrm>
        </p:spPr>
        <p:txBody>
          <a:bodyPr anchorCtr="0"/>
          <a:lstStyle/>
          <a:p>
            <a:pPr lvl="0" algn="l"/>
            <a:r>
              <a:rPr lang="en-IE" sz="5400">
                <a:solidFill>
                  <a:srgbClr val="FFFFFF"/>
                </a:solidFill>
              </a:rPr>
              <a:t>Collinstown ParK</a:t>
            </a:r>
          </a:p>
        </p:txBody>
      </p:sp>
      <p:sp>
        <p:nvSpPr>
          <p:cNvPr id="6" name="Subtitle 2">
            <a:extLst>
              <a:ext uri="{FF2B5EF4-FFF2-40B4-BE49-F238E27FC236}">
                <a16:creationId xmlns:a16="http://schemas.microsoft.com/office/drawing/2014/main" id="{0F9DE641-FCC2-4556-9682-9C58ADE5E620}"/>
              </a:ext>
            </a:extLst>
          </p:cNvPr>
          <p:cNvSpPr txBox="1">
            <a:spLocks noGrp="1"/>
          </p:cNvSpPr>
          <p:nvPr>
            <p:ph type="subTitle" idx="1"/>
          </p:nvPr>
        </p:nvSpPr>
        <p:spPr>
          <a:xfrm>
            <a:off x="7184139" y="2781687"/>
            <a:ext cx="4169663" cy="1155527"/>
          </a:xfrm>
        </p:spPr>
        <p:txBody>
          <a:bodyPr anchorCtr="0"/>
          <a:lstStyle/>
          <a:p>
            <a:pPr lvl="0" algn="l"/>
            <a:r>
              <a:rPr lang="en-IE" sz="2000">
                <a:solidFill>
                  <a:srgbClr val="FFFFFF"/>
                </a:solidFill>
              </a:rPr>
              <a:t>Playground and Teenspace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11CC5-FF5D-413E-8B94-E795BB726F7F}"/>
              </a:ext>
            </a:extLst>
          </p:cNvPr>
          <p:cNvSpPr txBox="1">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8DFD3305-CD2C-410B-9418-8818471EE8FF}"/>
              </a:ext>
            </a:extLst>
          </p:cNvPr>
          <p:cNvSpPr txBox="1">
            <a:spLocks noGrp="1"/>
          </p:cNvSpPr>
          <p:nvPr>
            <p:ph idx="1"/>
          </p:nvPr>
        </p:nvSpPr>
        <p:spPr/>
        <p:txBody>
          <a:bodyPr/>
          <a:lstStyle/>
          <a:p>
            <a:endParaRPr lang="en-IE"/>
          </a:p>
        </p:txBody>
      </p:sp>
      <p:pic>
        <p:nvPicPr>
          <p:cNvPr id="4" name="Content Placeholder 3">
            <a:extLst>
              <a:ext uri="{FF2B5EF4-FFF2-40B4-BE49-F238E27FC236}">
                <a16:creationId xmlns:a16="http://schemas.microsoft.com/office/drawing/2014/main" id="{92FDC78B-8747-4CAF-A736-8C801DD2A0A1}"/>
              </a:ext>
            </a:extLst>
          </p:cNvPr>
          <p:cNvPicPr>
            <a:picLocks noChangeAspect="1"/>
          </p:cNvPicPr>
          <p:nvPr/>
        </p:nvPicPr>
        <p:blipFill>
          <a:blip r:embed="rId2"/>
          <a:srcRect l="61947" t="25966" r="11303" b="5580"/>
          <a:stretch>
            <a:fillRect/>
          </a:stretch>
        </p:blipFill>
        <p:spPr>
          <a:xfrm>
            <a:off x="447873" y="24835"/>
            <a:ext cx="11000789" cy="7952929"/>
          </a:xfrm>
          <a:prstGeom prst="rect">
            <a:avLst/>
          </a:prstGeom>
          <a:noFill/>
          <a:ln cap="flat">
            <a:noFill/>
          </a:ln>
        </p:spPr>
      </p:pic>
      <p:sp>
        <p:nvSpPr>
          <p:cNvPr id="5" name="TextBox 4">
            <a:extLst>
              <a:ext uri="{FF2B5EF4-FFF2-40B4-BE49-F238E27FC236}">
                <a16:creationId xmlns:a16="http://schemas.microsoft.com/office/drawing/2014/main" id="{5E476E9B-FDA1-459B-97A6-480D517F56C6}"/>
              </a:ext>
            </a:extLst>
          </p:cNvPr>
          <p:cNvSpPr txBox="1"/>
          <p:nvPr/>
        </p:nvSpPr>
        <p:spPr>
          <a:xfrm>
            <a:off x="2631231" y="230191"/>
            <a:ext cx="9451915"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600" b="0" i="0" u="none" strike="noStrike" kern="1200" cap="none" spc="0" baseline="0">
                <a:solidFill>
                  <a:srgbClr val="FFFFFF"/>
                </a:solidFill>
                <a:uFillTx/>
                <a:latin typeface="Calibri"/>
              </a:rPr>
              <a:t>PLAYGROUND DESIGN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
    <p:bg>
      <p:bgPr>
        <a:solidFill>
          <a:srgbClr val="FFFFFF"/>
        </a:solidFill>
        <a:effectLst/>
      </p:bgPr>
    </p:bg>
    <p:spTree>
      <p:nvGrpSpPr>
        <p:cNvPr id="1" name=""/>
        <p:cNvGrpSpPr/>
        <p:nvPr/>
      </p:nvGrpSpPr>
      <p:grpSpPr>
        <a:xfrm>
          <a:off x="0" y="0"/>
          <a:ext cx="0" cy="0"/>
          <a:chOff x="0" y="0"/>
          <a:chExt cx="0" cy="0"/>
        </a:xfrm>
      </p:grpSpPr>
      <p:pic>
        <p:nvPicPr>
          <p:cNvPr id="2" name="Content Placeholder 4" descr="A picture containing grass, fence, table, cake&#10;&#10;Description automatically generated">
            <a:extLst>
              <a:ext uri="{FF2B5EF4-FFF2-40B4-BE49-F238E27FC236}">
                <a16:creationId xmlns:a16="http://schemas.microsoft.com/office/drawing/2014/main" id="{7206A850-17CF-4D0C-AF5E-FA66394DC543}"/>
              </a:ext>
            </a:extLst>
          </p:cNvPr>
          <p:cNvPicPr>
            <a:picLocks noGrp="1" noChangeAspect="1"/>
          </p:cNvPicPr>
          <p:nvPr>
            <p:ph idx="1"/>
          </p:nvPr>
        </p:nvPicPr>
        <p:blipFill>
          <a:blip r:embed="rId2"/>
          <a:srcRect t="1342" b="10661"/>
          <a:stretch>
            <a:fillRect/>
          </a:stretch>
        </p:blipFill>
        <p:spPr>
          <a:xfrm>
            <a:off x="18" y="9"/>
            <a:ext cx="12191978" cy="748313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6">
    <p:bg>
      <p:bgPr>
        <a:solidFill>
          <a:srgbClr val="FFFFFF"/>
        </a:solidFill>
        <a:effectLst/>
      </p:bgPr>
    </p:bg>
    <p:spTree>
      <p:nvGrpSpPr>
        <p:cNvPr id="1" name=""/>
        <p:cNvGrpSpPr/>
        <p:nvPr/>
      </p:nvGrpSpPr>
      <p:grpSpPr>
        <a:xfrm>
          <a:off x="0" y="0"/>
          <a:ext cx="0" cy="0"/>
          <a:chOff x="0" y="0"/>
          <a:chExt cx="0" cy="0"/>
        </a:xfrm>
      </p:grpSpPr>
      <p:pic>
        <p:nvPicPr>
          <p:cNvPr id="2" name="Picture 2" descr="A picture containing grass, man, people, field&#10;&#10;Description automatically generated">
            <a:extLst>
              <a:ext uri="{FF2B5EF4-FFF2-40B4-BE49-F238E27FC236}">
                <a16:creationId xmlns:a16="http://schemas.microsoft.com/office/drawing/2014/main" id="{6E06E2B8-A4F1-499A-BF77-C9D372370226}"/>
              </a:ext>
            </a:extLst>
          </p:cNvPr>
          <p:cNvPicPr>
            <a:picLocks noChangeAspect="1"/>
          </p:cNvPicPr>
          <p:nvPr/>
        </p:nvPicPr>
        <p:blipFill>
          <a:blip r:embed="rId2"/>
          <a:srcRect t="19355"/>
          <a:stretch>
            <a:fillRect/>
          </a:stretch>
        </p:blipFill>
        <p:spPr>
          <a:xfrm>
            <a:off x="18" y="9"/>
            <a:ext cx="12191978" cy="6857990"/>
          </a:xfrm>
          <a:prstGeom prst="rect">
            <a:avLst/>
          </a:prstGeom>
          <a:noFill/>
          <a:ln cap="flat">
            <a:noFill/>
          </a:ln>
        </p:spPr>
      </p:pic>
      <p:sp>
        <p:nvSpPr>
          <p:cNvPr id="3" name="Freeform: Shape 7">
            <a:extLst>
              <a:ext uri="{FF2B5EF4-FFF2-40B4-BE49-F238E27FC236}">
                <a16:creationId xmlns:a16="http://schemas.microsoft.com/office/drawing/2014/main" id="{F29C47AC-7875-48C3-AB84-930D9670279C}"/>
              </a:ext>
            </a:extLst>
          </p:cNvPr>
          <p:cNvSpPr>
            <a:spLocks noMove="1" noResize="1"/>
          </p:cNvSpPr>
          <p:nvPr/>
        </p:nvSpPr>
        <p:spPr>
          <a:xfrm rot="2700006">
            <a:off x="-415190" y="-231223"/>
            <a:ext cx="1409492" cy="1876650"/>
          </a:xfrm>
          <a:custGeom>
            <a:avLst/>
            <a:gdLst>
              <a:gd name="f0" fmla="val 10800000"/>
              <a:gd name="f1" fmla="val 5400000"/>
              <a:gd name="f2" fmla="val 180"/>
              <a:gd name="f3" fmla="val w"/>
              <a:gd name="f4" fmla="val h"/>
              <a:gd name="f5" fmla="val 0"/>
              <a:gd name="f6" fmla="val 1409491"/>
              <a:gd name="f7" fmla="val 1876653"/>
              <a:gd name="f8" fmla="val 643075"/>
              <a:gd name="f9" fmla="val 1233578"/>
              <a:gd name="f10" fmla="+- 0 0 -90"/>
              <a:gd name="f11" fmla="*/ f3 1 1409491"/>
              <a:gd name="f12" fmla="*/ f4 1 1876653"/>
              <a:gd name="f13" fmla="val f5"/>
              <a:gd name="f14" fmla="val f6"/>
              <a:gd name="f15" fmla="val f7"/>
              <a:gd name="f16" fmla="*/ f10 f0 1"/>
              <a:gd name="f17" fmla="+- f15 0 f13"/>
              <a:gd name="f18" fmla="+- f14 0 f13"/>
              <a:gd name="f19" fmla="*/ f16 1 f2"/>
              <a:gd name="f20" fmla="*/ f18 1 1409491"/>
              <a:gd name="f21" fmla="*/ f17 1 1876653"/>
              <a:gd name="f22" fmla="*/ 0 f18 1"/>
              <a:gd name="f23" fmla="*/ 643075 f17 1"/>
              <a:gd name="f24" fmla="*/ 643075 f18 1"/>
              <a:gd name="f25" fmla="*/ 0 f17 1"/>
              <a:gd name="f26" fmla="*/ 1409491 f18 1"/>
              <a:gd name="f27" fmla="*/ 1876653 f17 1"/>
              <a:gd name="f28" fmla="*/ 1233578 f18 1"/>
              <a:gd name="f29" fmla="+- f19 0 f1"/>
              <a:gd name="f30" fmla="*/ f22 1 1409491"/>
              <a:gd name="f31" fmla="*/ f23 1 1876653"/>
              <a:gd name="f32" fmla="*/ f24 1 1409491"/>
              <a:gd name="f33" fmla="*/ f25 1 1876653"/>
              <a:gd name="f34" fmla="*/ f26 1 1409491"/>
              <a:gd name="f35" fmla="*/ f27 1 1876653"/>
              <a:gd name="f36" fmla="*/ f28 1 1409491"/>
              <a:gd name="f37" fmla="*/ f13 1 f20"/>
              <a:gd name="f38" fmla="*/ f14 1 f20"/>
              <a:gd name="f39" fmla="*/ f13 1 f21"/>
              <a:gd name="f40" fmla="*/ f15 1 f21"/>
              <a:gd name="f41" fmla="*/ f30 1 f20"/>
              <a:gd name="f42" fmla="*/ f31 1 f21"/>
              <a:gd name="f43" fmla="*/ f32 1 f20"/>
              <a:gd name="f44" fmla="*/ f33 1 f21"/>
              <a:gd name="f45" fmla="*/ f34 1 f20"/>
              <a:gd name="f46" fmla="*/ f35 1 f21"/>
              <a:gd name="f47" fmla="*/ f36 1 f20"/>
              <a:gd name="f48" fmla="*/ f37 f11 1"/>
              <a:gd name="f49" fmla="*/ f38 f11 1"/>
              <a:gd name="f50" fmla="*/ f40 f12 1"/>
              <a:gd name="f51" fmla="*/ f39 f12 1"/>
              <a:gd name="f52" fmla="*/ f41 f11 1"/>
              <a:gd name="f53" fmla="*/ f42 f12 1"/>
              <a:gd name="f54" fmla="*/ f43 f11 1"/>
              <a:gd name="f55" fmla="*/ f44 f12 1"/>
              <a:gd name="f56" fmla="*/ f45 f11 1"/>
              <a:gd name="f57" fmla="*/ f46 f12 1"/>
              <a:gd name="f58" fmla="*/ f47 f11 1"/>
            </a:gdLst>
            <a:ahLst/>
            <a:cxnLst>
              <a:cxn ang="3cd4">
                <a:pos x="hc" y="t"/>
              </a:cxn>
              <a:cxn ang="0">
                <a:pos x="r" y="vc"/>
              </a:cxn>
              <a:cxn ang="cd4">
                <a:pos x="hc" y="b"/>
              </a:cxn>
              <a:cxn ang="cd2">
                <a:pos x="l" y="vc"/>
              </a:cxn>
              <a:cxn ang="f29">
                <a:pos x="f52" y="f53"/>
              </a:cxn>
              <a:cxn ang="f29">
                <a:pos x="f54" y="f55"/>
              </a:cxn>
              <a:cxn ang="f29">
                <a:pos x="f56" y="f55"/>
              </a:cxn>
              <a:cxn ang="f29">
                <a:pos x="f56" y="f57"/>
              </a:cxn>
              <a:cxn ang="f29">
                <a:pos x="f58" y="f57"/>
              </a:cxn>
            </a:cxnLst>
            <a:rect l="f48" t="f51" r="f49" b="f50"/>
            <a:pathLst>
              <a:path w="1409491" h="1876653">
                <a:moveTo>
                  <a:pt x="f5" y="f8"/>
                </a:moveTo>
                <a:lnTo>
                  <a:pt x="f8" y="f5"/>
                </a:lnTo>
                <a:lnTo>
                  <a:pt x="f6" y="f5"/>
                </a:lnTo>
                <a:lnTo>
                  <a:pt x="f6" y="f7"/>
                </a:lnTo>
                <a:lnTo>
                  <a:pt x="f9" y="f7"/>
                </a:lnTo>
                <a:close/>
              </a:path>
            </a:pathLst>
          </a:cu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Rectangle 9">
            <a:extLst>
              <a:ext uri="{FF2B5EF4-FFF2-40B4-BE49-F238E27FC236}">
                <a16:creationId xmlns:a16="http://schemas.microsoft.com/office/drawing/2014/main" id="{8F520EB6-921C-496F-B2CA-AE140C4C5357}"/>
              </a:ext>
            </a:extLst>
          </p:cNvPr>
          <p:cNvSpPr>
            <a:spLocks noMove="1" noResize="1"/>
          </p:cNvSpPr>
          <p:nvPr/>
        </p:nvSpPr>
        <p:spPr>
          <a:xfrm rot="2700006">
            <a:off x="301291" y="1282782"/>
            <a:ext cx="485573" cy="485573"/>
          </a:xfrm>
          <a:prstGeom prst="rect">
            <a:avLst/>
          </a:prstGeom>
          <a:solidFill>
            <a:srgbClr val="4472C4">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11">
            <a:extLst>
              <a:ext uri="{FF2B5EF4-FFF2-40B4-BE49-F238E27FC236}">
                <a16:creationId xmlns:a16="http://schemas.microsoft.com/office/drawing/2014/main" id="{CACDDEDB-277E-4A96-A9FB-663A9D5EC3DD}"/>
              </a:ext>
            </a:extLst>
          </p:cNvPr>
          <p:cNvSpPr>
            <a:spLocks noMove="1" noResize="1"/>
          </p:cNvSpPr>
          <p:nvPr/>
        </p:nvSpPr>
        <p:spPr>
          <a:xfrm rot="2700006">
            <a:off x="8809439" y="6033669"/>
            <a:ext cx="645365" cy="645365"/>
          </a:xfrm>
          <a:prstGeom prst="rect">
            <a:avLst/>
          </a:pr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Isosceles Triangle 13">
            <a:extLst>
              <a:ext uri="{FF2B5EF4-FFF2-40B4-BE49-F238E27FC236}">
                <a16:creationId xmlns:a16="http://schemas.microsoft.com/office/drawing/2014/main" id="{36D9A3A7-2A79-4C19-B08B-58B9231DEBEB}"/>
              </a:ext>
            </a:extLst>
          </p:cNvPr>
          <p:cNvSpPr>
            <a:spLocks noMove="1" noResize="1"/>
          </p:cNvSpPr>
          <p:nvPr/>
        </p:nvSpPr>
        <p:spPr>
          <a:xfrm>
            <a:off x="8603443" y="5721108"/>
            <a:ext cx="2261969" cy="1136891"/>
          </a:xfrm>
          <a:custGeom>
            <a:avLst>
              <a:gd name="f8" fmla="val 50000"/>
            </a:avLst>
            <a:gdLst>
              <a:gd name="f1" fmla="val 10800000"/>
              <a:gd name="f2" fmla="val 5400000"/>
              <a:gd name="f3" fmla="val 180"/>
              <a:gd name="f4" fmla="val w"/>
              <a:gd name="f5" fmla="val h"/>
              <a:gd name="f6" fmla="val ss"/>
              <a:gd name="f7" fmla="val 0"/>
              <a:gd name="f8" fmla="val 50000"/>
              <a:gd name="f9" fmla="+- 0 0 -360"/>
              <a:gd name="f10" fmla="+- 0 0 -270"/>
              <a:gd name="f11" fmla="+- 0 0 -180"/>
              <a:gd name="f12" fmla="+- 0 0 -90"/>
              <a:gd name="f13" fmla="abs f4"/>
              <a:gd name="f14" fmla="abs f5"/>
              <a:gd name="f15" fmla="abs f6"/>
              <a:gd name="f16" fmla="val f7"/>
              <a:gd name="f17" fmla="val f8"/>
              <a:gd name="f18" fmla="*/ f9 f1 1"/>
              <a:gd name="f19" fmla="*/ f10 f1 1"/>
              <a:gd name="f20" fmla="*/ f11 f1 1"/>
              <a:gd name="f21" fmla="*/ f12 f1 1"/>
              <a:gd name="f22" fmla="?: f13 f4 1"/>
              <a:gd name="f23" fmla="?: f14 f5 1"/>
              <a:gd name="f24" fmla="?: f15 f6 1"/>
              <a:gd name="f25" fmla="*/ f18 1 f3"/>
              <a:gd name="f26" fmla="*/ f19 1 f3"/>
              <a:gd name="f27" fmla="*/ f20 1 f3"/>
              <a:gd name="f28" fmla="*/ f21 1 f3"/>
              <a:gd name="f29" fmla="*/ f22 1 21600"/>
              <a:gd name="f30" fmla="*/ f23 1 21600"/>
              <a:gd name="f31" fmla="*/ 21600 f22 1"/>
              <a:gd name="f32" fmla="*/ 21600 f23 1"/>
              <a:gd name="f33" fmla="+- f25 0 f2"/>
              <a:gd name="f34" fmla="+- f26 0 f2"/>
              <a:gd name="f35" fmla="+- f27 0 f2"/>
              <a:gd name="f36" fmla="+- f28 0 f2"/>
              <a:gd name="f37" fmla="min f30 f29"/>
              <a:gd name="f38" fmla="*/ f31 1 f24"/>
              <a:gd name="f39" fmla="*/ f32 1 f24"/>
              <a:gd name="f40" fmla="val f38"/>
              <a:gd name="f41" fmla="val f39"/>
              <a:gd name="f42" fmla="*/ f16 f37 1"/>
              <a:gd name="f43" fmla="+- f41 0 f16"/>
              <a:gd name="f44" fmla="+- f40 0 f16"/>
              <a:gd name="f45" fmla="*/ f41 f37 1"/>
              <a:gd name="f46" fmla="*/ f40 f37 1"/>
              <a:gd name="f47" fmla="*/ f43 1 2"/>
              <a:gd name="f48" fmla="*/ f44 1 2"/>
              <a:gd name="f49" fmla="*/ f44 f17 1"/>
              <a:gd name="f50" fmla="+- f16 f47 0"/>
              <a:gd name="f51" fmla="*/ f49 1 200000"/>
              <a:gd name="f52" fmla="*/ f49 1 100000"/>
              <a:gd name="f53" fmla="+- f51 f48 0"/>
              <a:gd name="f54" fmla="*/ f51 f37 1"/>
              <a:gd name="f55" fmla="*/ f50 f37 1"/>
              <a:gd name="f56" fmla="*/ f52 f37 1"/>
              <a:gd name="f57" fmla="*/ f53 f37 1"/>
            </a:gdLst>
            <a:ahLst/>
            <a:cxnLst>
              <a:cxn ang="3cd4">
                <a:pos x="hc" y="t"/>
              </a:cxn>
              <a:cxn ang="0">
                <a:pos x="r" y="vc"/>
              </a:cxn>
              <a:cxn ang="cd4">
                <a:pos x="hc" y="b"/>
              </a:cxn>
              <a:cxn ang="cd2">
                <a:pos x="l" y="vc"/>
              </a:cxn>
              <a:cxn ang="f33">
                <a:pos x="f56" y="f42"/>
              </a:cxn>
              <a:cxn ang="f34">
                <a:pos x="f54" y="f55"/>
              </a:cxn>
              <a:cxn ang="f35">
                <a:pos x="f42" y="f45"/>
              </a:cxn>
              <a:cxn ang="f35">
                <a:pos x="f56" y="f45"/>
              </a:cxn>
              <a:cxn ang="f35">
                <a:pos x="f46" y="f45"/>
              </a:cxn>
              <a:cxn ang="f36">
                <a:pos x="f57" y="f55"/>
              </a:cxn>
            </a:cxnLst>
            <a:rect l="f54" t="f55" r="f57" b="f45"/>
            <a:pathLst>
              <a:path>
                <a:moveTo>
                  <a:pt x="f42" y="f45"/>
                </a:moveTo>
                <a:lnTo>
                  <a:pt x="f56" y="f42"/>
                </a:lnTo>
                <a:lnTo>
                  <a:pt x="f46" y="f45"/>
                </a:lnTo>
                <a:close/>
              </a:path>
            </a:pathLst>
          </a:custGeom>
          <a:solidFill>
            <a:srgbClr val="FFC000">
              <a:alpha val="3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0">
    <p:bg>
      <p:bgPr>
        <a:solidFill>
          <a:srgbClr val="FFFFFF"/>
        </a:solidFill>
        <a:effectLst/>
      </p:bgPr>
    </p:bg>
    <p:spTree>
      <p:nvGrpSpPr>
        <p:cNvPr id="1" name=""/>
        <p:cNvGrpSpPr/>
        <p:nvPr/>
      </p:nvGrpSpPr>
      <p:grpSpPr>
        <a:xfrm>
          <a:off x="0" y="0"/>
          <a:ext cx="0" cy="0"/>
          <a:chOff x="0" y="0"/>
          <a:chExt cx="0" cy="0"/>
        </a:xfrm>
      </p:grpSpPr>
      <p:pic>
        <p:nvPicPr>
          <p:cNvPr id="2" name="Picture 8" descr="A group of people sitting at a playground&#10;&#10;Description automatically generated">
            <a:extLst>
              <a:ext uri="{FF2B5EF4-FFF2-40B4-BE49-F238E27FC236}">
                <a16:creationId xmlns:a16="http://schemas.microsoft.com/office/drawing/2014/main" id="{91F0C64B-A856-4719-BC8E-D5BE31B09BA2}"/>
              </a:ext>
            </a:extLst>
          </p:cNvPr>
          <p:cNvPicPr>
            <a:picLocks noChangeAspect="1"/>
          </p:cNvPicPr>
          <p:nvPr/>
        </p:nvPicPr>
        <p:blipFill>
          <a:blip r:embed="rId2"/>
          <a:srcRect t="26319" r="-3" b="2010"/>
          <a:stretch>
            <a:fillRect/>
          </a:stretch>
        </p:blipFill>
        <p:spPr>
          <a:xfrm>
            <a:off x="321731" y="321731"/>
            <a:ext cx="5728551" cy="3079196"/>
          </a:xfrm>
          <a:prstGeom prst="rect">
            <a:avLst/>
          </a:prstGeom>
          <a:noFill/>
          <a:ln cap="flat">
            <a:noFill/>
          </a:ln>
        </p:spPr>
      </p:pic>
      <p:pic>
        <p:nvPicPr>
          <p:cNvPr id="3" name="Picture 4" descr="A picture containing grass, outdoor, field, baseball&#10;&#10;Description automatically generated">
            <a:extLst>
              <a:ext uri="{FF2B5EF4-FFF2-40B4-BE49-F238E27FC236}">
                <a16:creationId xmlns:a16="http://schemas.microsoft.com/office/drawing/2014/main" id="{119C2A19-CEE7-4F82-999F-5D4AA03E1B7A}"/>
              </a:ext>
            </a:extLst>
          </p:cNvPr>
          <p:cNvPicPr>
            <a:picLocks noChangeAspect="1"/>
          </p:cNvPicPr>
          <p:nvPr/>
        </p:nvPicPr>
        <p:blipFill>
          <a:blip r:embed="rId3"/>
          <a:srcRect t="9553" r="-3" b="9918"/>
          <a:stretch>
            <a:fillRect/>
          </a:stretch>
        </p:blipFill>
        <p:spPr>
          <a:xfrm>
            <a:off x="6141723" y="321731"/>
            <a:ext cx="5728551" cy="3079196"/>
          </a:xfrm>
          <a:prstGeom prst="rect">
            <a:avLst/>
          </a:prstGeom>
          <a:noFill/>
          <a:ln cap="flat">
            <a:noFill/>
          </a:ln>
        </p:spPr>
      </p:pic>
      <p:pic>
        <p:nvPicPr>
          <p:cNvPr id="4" name="Picture 2" descr="A group of people playing baseball on a swing&#10;&#10;Description automatically generated">
            <a:extLst>
              <a:ext uri="{FF2B5EF4-FFF2-40B4-BE49-F238E27FC236}">
                <a16:creationId xmlns:a16="http://schemas.microsoft.com/office/drawing/2014/main" id="{A1FDF014-A984-4A17-AD1A-B53131E958F8}"/>
              </a:ext>
            </a:extLst>
          </p:cNvPr>
          <p:cNvPicPr>
            <a:picLocks noChangeAspect="1"/>
          </p:cNvPicPr>
          <p:nvPr/>
        </p:nvPicPr>
        <p:blipFill>
          <a:blip r:embed="rId4"/>
          <a:srcRect t="2357" r="-3" b="17953"/>
          <a:stretch>
            <a:fillRect/>
          </a:stretch>
        </p:blipFill>
        <p:spPr>
          <a:xfrm>
            <a:off x="321731" y="3489158"/>
            <a:ext cx="5728551" cy="3047109"/>
          </a:xfrm>
          <a:prstGeom prst="rect">
            <a:avLst/>
          </a:prstGeom>
          <a:noFill/>
          <a:ln cap="flat">
            <a:noFill/>
          </a:ln>
        </p:spPr>
      </p:pic>
      <p:pic>
        <p:nvPicPr>
          <p:cNvPr id="5" name="Picture 6" descr="A person that is standing in the dirt&#10;&#10;Description automatically generated">
            <a:extLst>
              <a:ext uri="{FF2B5EF4-FFF2-40B4-BE49-F238E27FC236}">
                <a16:creationId xmlns:a16="http://schemas.microsoft.com/office/drawing/2014/main" id="{DAA038DB-A2A9-4CB4-9B43-1E1364E6118B}"/>
              </a:ext>
            </a:extLst>
          </p:cNvPr>
          <p:cNvPicPr>
            <a:picLocks noChangeAspect="1"/>
          </p:cNvPicPr>
          <p:nvPr/>
        </p:nvPicPr>
        <p:blipFill>
          <a:blip r:embed="rId5"/>
          <a:srcRect t="10627" r="-3" b="9683"/>
          <a:stretch>
            <a:fillRect/>
          </a:stretch>
        </p:blipFill>
        <p:spPr>
          <a:xfrm>
            <a:off x="6141713" y="3489158"/>
            <a:ext cx="5728551" cy="3047109"/>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AF5B6028-C2D2-4E8C-B5AE-14E5DDF95187}"/>
              </a:ext>
            </a:extLst>
          </p:cNvPr>
          <p:cNvPicPr>
            <a:picLocks noChangeAspect="1"/>
          </p:cNvPicPr>
          <p:nvPr/>
        </p:nvPicPr>
        <p:blipFill>
          <a:blip r:embed="rId2"/>
          <a:srcRect l="5089" t="5229" r="4681" b="5475"/>
          <a:stretch>
            <a:fillRect/>
          </a:stretch>
        </p:blipFill>
        <p:spPr>
          <a:xfrm>
            <a:off x="1660852" y="159114"/>
            <a:ext cx="9339946" cy="6539770"/>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creenshot&#10;&#10;Description automatically generated">
            <a:extLst>
              <a:ext uri="{FF2B5EF4-FFF2-40B4-BE49-F238E27FC236}">
                <a16:creationId xmlns:a16="http://schemas.microsoft.com/office/drawing/2014/main" id="{5E8CD880-EE77-4907-A2E5-F6444C340696}"/>
              </a:ext>
            </a:extLst>
          </p:cNvPr>
          <p:cNvPicPr>
            <a:picLocks noChangeAspect="1"/>
          </p:cNvPicPr>
          <p:nvPr/>
        </p:nvPicPr>
        <p:blipFill>
          <a:blip r:embed="rId2"/>
          <a:srcRect l="12213" t="15522" r="12488" b="17981"/>
          <a:stretch>
            <a:fillRect/>
          </a:stretch>
        </p:blipFill>
        <p:spPr>
          <a:xfrm>
            <a:off x="423367" y="1109999"/>
            <a:ext cx="5240316" cy="5571064"/>
          </a:xfrm>
          <a:prstGeom prst="rect">
            <a:avLst/>
          </a:prstGeom>
          <a:noFill/>
          <a:ln cap="flat">
            <a:noFill/>
          </a:ln>
        </p:spPr>
      </p:pic>
      <p:sp>
        <p:nvSpPr>
          <p:cNvPr id="3" name="Rectangle 2">
            <a:extLst>
              <a:ext uri="{FF2B5EF4-FFF2-40B4-BE49-F238E27FC236}">
                <a16:creationId xmlns:a16="http://schemas.microsoft.com/office/drawing/2014/main" id="{5183BC99-7F33-49B5-9F39-089441D12FB1}"/>
              </a:ext>
            </a:extLst>
          </p:cNvPr>
          <p:cNvSpPr/>
          <p:nvPr/>
        </p:nvSpPr>
        <p:spPr>
          <a:xfrm>
            <a:off x="5598368" y="612840"/>
            <a:ext cx="6285722" cy="5355311"/>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000000"/>
                </a:solidFill>
                <a:uFillTx/>
                <a:latin typeface="Calibri Light" pitchFamily="34"/>
                <a:ea typeface="Calibri" pitchFamily="34"/>
              </a:rPr>
              <a:t>Parkour course</a:t>
            </a:r>
            <a:r>
              <a:rPr lang="en-IE" sz="1800" b="0" i="0" u="none" strike="noStrike" kern="1200" cap="none" spc="0" baseline="0">
                <a:solidFill>
                  <a:srgbClr val="000000"/>
                </a:solidFill>
                <a:uFillTx/>
                <a:latin typeface="Calibri Light" pitchFamily="34"/>
                <a:ea typeface="Calibri" pitchFamily="34"/>
              </a:rPr>
              <a:t>.  Parkour or free running is an </a:t>
            </a:r>
            <a:r>
              <a:rPr lang="en-IE" sz="1800" b="0" i="0" u="none" strike="noStrike" kern="1200" cap="none" spc="0" baseline="0">
                <a:solidFill>
                  <a:srgbClr val="222222"/>
                </a:solidFill>
                <a:uFillTx/>
                <a:latin typeface="Calibri Light" pitchFamily="34"/>
                <a:ea typeface="Calibri" pitchFamily="34"/>
              </a:rPr>
              <a:t>activity or sport of moving rapidly through an area, negotiating obstacles by running, jumping, and climbing. It will consist of large concrete blocks spaced out at intervals as well as a network of metal bars.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0" i="0" u="none" strike="noStrike" kern="1200" cap="none" spc="0" baseline="0">
                <a:solidFill>
                  <a:srgbClr val="222222"/>
                </a:solidFill>
                <a:uFillTx/>
                <a:latin typeface="Calibri Light" pitchFamily="34"/>
                <a:ea typeface="Calibri" pitchFamily="34"/>
              </a:rPr>
              <a:t>There is also a </a:t>
            </a:r>
            <a:r>
              <a:rPr lang="en-IE" sz="1800" b="1" i="0" u="none" strike="noStrike" kern="1200" cap="none" spc="0" baseline="0">
                <a:solidFill>
                  <a:srgbClr val="222222"/>
                </a:solidFill>
                <a:uFillTx/>
                <a:latin typeface="Calibri Light" pitchFamily="34"/>
                <a:ea typeface="Calibri" pitchFamily="34"/>
              </a:rPr>
              <a:t>Calisthenics area</a:t>
            </a:r>
            <a:r>
              <a:rPr lang="en-IE" sz="1800" b="0" i="0" u="none" strike="noStrike" kern="1200" cap="none" spc="0" baseline="0">
                <a:solidFill>
                  <a:srgbClr val="222222"/>
                </a:solidFill>
                <a:uFillTx/>
                <a:latin typeface="Calibri Light" pitchFamily="34"/>
                <a:ea typeface="Calibri" pitchFamily="34"/>
              </a:rPr>
              <a:t>. Calisthenics involves gymnastic exercises designed to develop muscular tone and physical vigour.  Users can scan the equipment with their smartphones to see videos and gain tips on how to use the equipment.</a:t>
            </a:r>
            <a:endParaRPr lang="en-IE" sz="1600" b="0" i="0" u="none" strike="noStrike" kern="1200" cap="none" spc="0" baseline="0">
              <a:solidFill>
                <a:srgbClr val="000000"/>
              </a:solidFill>
              <a:uFillTx/>
              <a:latin typeface="Calibri" pitchFamily="34"/>
              <a:ea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222222"/>
                </a:solidFill>
                <a:uFillTx/>
                <a:latin typeface="Calibri Light" pitchFamily="34"/>
                <a:ea typeface="Calibri" pitchFamily="34"/>
              </a:rPr>
              <a:t> </a:t>
            </a:r>
            <a:endParaRPr lang="en-IE" sz="1600" b="0" i="0" u="none" strike="noStrike" kern="1200" cap="none" spc="0" baseline="0">
              <a:solidFill>
                <a:srgbClr val="000000"/>
              </a:solidFill>
              <a:uFillTx/>
              <a:latin typeface="Calibri" pitchFamily="34"/>
              <a:ea typeface="Calibri" pitchFamily="34"/>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222222"/>
                </a:solidFill>
                <a:uFillTx/>
                <a:latin typeface="Calibri Light" pitchFamily="34"/>
                <a:ea typeface="Calibri" pitchFamily="34"/>
              </a:rPr>
              <a:t>Cool Seating</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222222"/>
                </a:solidFill>
                <a:uFillTx/>
                <a:latin typeface="Calibri Light" pitchFamily="34"/>
                <a:ea typeface="Calibri" pitchFamily="34"/>
              </a:rPr>
              <a:t>Music Post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222222"/>
                </a:solidFill>
                <a:uFillTx/>
                <a:latin typeface="Calibri Light" pitchFamily="34"/>
                <a:ea typeface="Calibri" pitchFamily="34"/>
              </a:rPr>
              <a:t>Water font </a:t>
            </a:r>
            <a:r>
              <a:rPr lang="en-IE" sz="1800" b="0" i="0" u="none" strike="noStrike" kern="1200" cap="none" spc="0" baseline="0">
                <a:solidFill>
                  <a:srgbClr val="222222"/>
                </a:solidFill>
                <a:uFillTx/>
                <a:latin typeface="Calibri Light" pitchFamily="34"/>
                <a:ea typeface="Calibri" pitchFamily="34"/>
              </a:rPr>
              <a:t>for hydration. </a:t>
            </a:r>
            <a:endParaRPr lang="en-IE" sz="1600" b="0" i="0" u="none" strike="noStrike" kern="1200" cap="none" spc="0" baseline="0">
              <a:solidFill>
                <a:srgbClr val="000000"/>
              </a:solidFill>
              <a:uFillTx/>
              <a:latin typeface="Calibri" pitchFamily="34"/>
              <a:ea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222222"/>
                </a:solidFill>
                <a:uFillTx/>
                <a:latin typeface="Calibri Light" pitchFamily="34"/>
                <a:ea typeface="Calibri" pitchFamily="34"/>
              </a:rPr>
              <a:t> </a:t>
            </a:r>
            <a:endParaRPr lang="en-IE" sz="1600" b="0" i="0" u="none" strike="noStrike" kern="1200" cap="none" spc="0" baseline="0">
              <a:solidFill>
                <a:srgbClr val="000000"/>
              </a:solidFill>
              <a:uFillTx/>
              <a:latin typeface="Calibri" pitchFamily="34"/>
              <a:ea typeface="Calibri" pitchFamily="34"/>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222222"/>
                </a:solidFill>
                <a:uFillTx/>
                <a:latin typeface="Calibri Light" pitchFamily="34"/>
                <a:ea typeface="Calibri" pitchFamily="34"/>
              </a:rPr>
              <a:t>Multi Use Games Area </a:t>
            </a:r>
            <a:r>
              <a:rPr lang="en-IE" sz="1800" b="0" i="0" u="none" strike="noStrike" kern="1200" cap="none" spc="0" baseline="0">
                <a:solidFill>
                  <a:srgbClr val="222222"/>
                </a:solidFill>
                <a:uFillTx/>
                <a:latin typeface="Calibri Light" pitchFamily="34"/>
                <a:ea typeface="Calibri" pitchFamily="34"/>
              </a:rPr>
              <a:t>consisting of a goals and a basketball hoop</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IE" sz="1800" b="1" i="0" u="none" strike="noStrike" kern="1200" cap="none" spc="0" baseline="0">
                <a:solidFill>
                  <a:srgbClr val="222222"/>
                </a:solidFill>
                <a:uFillTx/>
                <a:latin typeface="Calibri Light" pitchFamily="34"/>
                <a:ea typeface="Calibri" pitchFamily="34"/>
              </a:rPr>
              <a:t>Looped mountain bike trail.  </a:t>
            </a:r>
            <a:endParaRPr lang="en-IE" sz="1600" b="1" i="0" u="none" strike="noStrike" kern="1200" cap="none" spc="0" baseline="0">
              <a:solidFill>
                <a:srgbClr val="000000"/>
              </a:solidFill>
              <a:uFillTx/>
              <a:latin typeface="Calibri" pitchFamily="34"/>
              <a:ea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222222"/>
                </a:solidFill>
                <a:uFillTx/>
                <a:latin typeface="Calibri Light" pitchFamily="34"/>
                <a:ea typeface="Calibri" pitchFamily="34"/>
              </a:rPr>
              <a:t> </a:t>
            </a:r>
            <a:endParaRPr lang="en-IE" sz="1600" b="0" i="0" u="none" strike="noStrike" kern="1200" cap="none" spc="0" baseline="0">
              <a:solidFill>
                <a:srgbClr val="000000"/>
              </a:solidFill>
              <a:uFillTx/>
              <a:latin typeface="Calibri" pitchFamily="34"/>
              <a:ea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222222"/>
                </a:solidFill>
                <a:uFillTx/>
                <a:latin typeface="Calibri Light" pitchFamily="34"/>
                <a:ea typeface="Calibri" pitchFamily="34"/>
              </a:rPr>
              <a:t> </a:t>
            </a:r>
            <a:endParaRPr lang="en-IE" sz="1600" b="0" i="0" u="none" strike="noStrike" kern="1200" cap="none" spc="0" baseline="0">
              <a:solidFill>
                <a:srgbClr val="000000"/>
              </a:solidFill>
              <a:uFillTx/>
              <a:latin typeface="Calibri" pitchFamily="34"/>
              <a:ea typeface="Calibri" pitchFamily="34"/>
            </a:endParaRPr>
          </a:p>
        </p:txBody>
      </p:sp>
      <p:sp>
        <p:nvSpPr>
          <p:cNvPr id="4" name="TextBox 3">
            <a:extLst>
              <a:ext uri="{FF2B5EF4-FFF2-40B4-BE49-F238E27FC236}">
                <a16:creationId xmlns:a16="http://schemas.microsoft.com/office/drawing/2014/main" id="{5E28099C-E0A5-4AC0-ABCE-F115FCADA5A5}"/>
              </a:ext>
            </a:extLst>
          </p:cNvPr>
          <p:cNvSpPr txBox="1"/>
          <p:nvPr/>
        </p:nvSpPr>
        <p:spPr>
          <a:xfrm>
            <a:off x="951725" y="205273"/>
            <a:ext cx="472129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Teenspace Facilities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4">
    <p:bg>
      <p:bgPr>
        <a:solidFill>
          <a:srgbClr val="FFFFFF"/>
        </a:solidFill>
        <a:effectLst/>
      </p:bgPr>
    </p:bg>
    <p:spTree>
      <p:nvGrpSpPr>
        <p:cNvPr id="1" name=""/>
        <p:cNvGrpSpPr/>
        <p:nvPr/>
      </p:nvGrpSpPr>
      <p:grpSpPr>
        <a:xfrm>
          <a:off x="0" y="0"/>
          <a:ext cx="0" cy="0"/>
          <a:chOff x="0" y="0"/>
          <a:chExt cx="0" cy="0"/>
        </a:xfrm>
      </p:grpSpPr>
      <p:sp>
        <p:nvSpPr>
          <p:cNvPr id="2" name="Rectangle 51">
            <a:extLst>
              <a:ext uri="{FF2B5EF4-FFF2-40B4-BE49-F238E27FC236}">
                <a16:creationId xmlns:a16="http://schemas.microsoft.com/office/drawing/2014/main" id="{33E4CEC8-A4E6-4E0D-BB38-770AB7E6486C}"/>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nvGrpSpPr>
          <p:cNvPr id="3" name="Group 53">
            <a:extLst>
              <a:ext uri="{FF2B5EF4-FFF2-40B4-BE49-F238E27FC236}">
                <a16:creationId xmlns:a16="http://schemas.microsoft.com/office/drawing/2014/main" id="{EC9E5C5C-ABCD-47DE-B97C-84F817804BB6}"/>
              </a:ext>
            </a:extLst>
          </p:cNvPr>
          <p:cNvGrpSpPr/>
          <p:nvPr/>
        </p:nvGrpSpPr>
        <p:grpSpPr>
          <a:xfrm>
            <a:off x="534777" y="590546"/>
            <a:ext cx="5480794" cy="2739377"/>
            <a:chOff x="534777" y="590546"/>
            <a:chExt cx="5480794" cy="2739377"/>
          </a:xfrm>
        </p:grpSpPr>
        <p:sp>
          <p:nvSpPr>
            <p:cNvPr id="4" name="Rectangle 54">
              <a:extLst>
                <a:ext uri="{FF2B5EF4-FFF2-40B4-BE49-F238E27FC236}">
                  <a16:creationId xmlns:a16="http://schemas.microsoft.com/office/drawing/2014/main" id="{5B1C91EC-D40D-46EA-9856-6599A7CCC881}"/>
                </a:ext>
              </a:extLst>
            </p:cNvPr>
            <p:cNvSpPr/>
            <p:nvPr/>
          </p:nvSpPr>
          <p:spPr>
            <a:xfrm>
              <a:off x="534777" y="590546"/>
              <a:ext cx="5480794" cy="2739377"/>
            </a:xfrm>
            <a:prstGeom prst="rect">
              <a:avLst/>
            </a:prstGeom>
            <a:gradFill>
              <a:gsLst>
                <a:gs pos="0">
                  <a:srgbClr val="000001"/>
                </a:gs>
                <a:gs pos="100000">
                  <a:srgbClr val="191919"/>
                </a:gs>
              </a:gsLst>
              <a:lin ang="5400000"/>
            </a:gradFill>
            <a:ln cap="flat">
              <a:noFill/>
              <a:prstDash val="solid"/>
            </a:ln>
            <a:effectLst>
              <a:outerShdw dist="190503" dir="4740048" algn="tl">
                <a:srgbClr val="000000">
                  <a:alpha val="34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5" name="Rectangle 55">
              <a:extLst>
                <a:ext uri="{FF2B5EF4-FFF2-40B4-BE49-F238E27FC236}">
                  <a16:creationId xmlns:a16="http://schemas.microsoft.com/office/drawing/2014/main" id="{7D3C38C3-3176-406D-8699-EB4C493C8F2A}"/>
                </a:ext>
              </a:extLst>
            </p:cNvPr>
            <p:cNvSpPr/>
            <p:nvPr/>
          </p:nvSpPr>
          <p:spPr>
            <a:xfrm>
              <a:off x="534777" y="601108"/>
              <a:ext cx="5480785" cy="2723805"/>
            </a:xfrm>
            <a:prstGeom prst="rect">
              <a:avLst/>
            </a:prstGeom>
            <a:gradFill>
              <a:gsLst>
                <a:gs pos="0">
                  <a:srgbClr val="DADADA"/>
                </a:gs>
                <a:gs pos="100000">
                  <a:srgbClr val="FFFFFE"/>
                </a:gs>
              </a:gsLst>
              <a:lin ang="16200000"/>
            </a:gradFill>
            <a:ln w="76196" cap="flat">
              <a:solidFill>
                <a:srgbClr val="19191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pic>
        <p:nvPicPr>
          <p:cNvPr id="6" name="Picture 3" descr="A screenshot of a video game&#10;&#10;Description automatically generated">
            <a:extLst>
              <a:ext uri="{FF2B5EF4-FFF2-40B4-BE49-F238E27FC236}">
                <a16:creationId xmlns:a16="http://schemas.microsoft.com/office/drawing/2014/main" id="{A1FAFF10-3E7C-44C3-A2EE-17364A54CFF0}"/>
              </a:ext>
            </a:extLst>
          </p:cNvPr>
          <p:cNvPicPr>
            <a:picLocks noChangeAspect="1"/>
          </p:cNvPicPr>
          <p:nvPr/>
        </p:nvPicPr>
        <p:blipFill>
          <a:blip r:embed="rId2"/>
          <a:srcRect l="50729" t="36871"/>
          <a:stretch>
            <a:fillRect/>
          </a:stretch>
        </p:blipFill>
        <p:spPr>
          <a:xfrm>
            <a:off x="1749585" y="753227"/>
            <a:ext cx="3051160" cy="2414016"/>
          </a:xfrm>
          <a:prstGeom prst="rect">
            <a:avLst/>
          </a:prstGeom>
          <a:noFill/>
          <a:ln cap="flat">
            <a:noFill/>
          </a:ln>
        </p:spPr>
      </p:pic>
      <p:grpSp>
        <p:nvGrpSpPr>
          <p:cNvPr id="7" name="Group 57">
            <a:extLst>
              <a:ext uri="{FF2B5EF4-FFF2-40B4-BE49-F238E27FC236}">
                <a16:creationId xmlns:a16="http://schemas.microsoft.com/office/drawing/2014/main" id="{1C18B694-4283-45B8-B37E-004393F0BA1B}"/>
              </a:ext>
            </a:extLst>
          </p:cNvPr>
          <p:cNvGrpSpPr/>
          <p:nvPr/>
        </p:nvGrpSpPr>
        <p:grpSpPr>
          <a:xfrm>
            <a:off x="534777" y="3544708"/>
            <a:ext cx="2651760" cy="2739377"/>
            <a:chOff x="534777" y="3544708"/>
            <a:chExt cx="2651760" cy="2739377"/>
          </a:xfrm>
        </p:grpSpPr>
        <p:sp>
          <p:nvSpPr>
            <p:cNvPr id="8" name="Rectangle 58">
              <a:extLst>
                <a:ext uri="{FF2B5EF4-FFF2-40B4-BE49-F238E27FC236}">
                  <a16:creationId xmlns:a16="http://schemas.microsoft.com/office/drawing/2014/main" id="{5845D3A6-BB16-46B2-A575-B97A4607C7F7}"/>
                </a:ext>
              </a:extLst>
            </p:cNvPr>
            <p:cNvSpPr/>
            <p:nvPr/>
          </p:nvSpPr>
          <p:spPr>
            <a:xfrm>
              <a:off x="534777" y="3544708"/>
              <a:ext cx="2651760" cy="2739377"/>
            </a:xfrm>
            <a:prstGeom prst="rect">
              <a:avLst/>
            </a:prstGeom>
            <a:gradFill>
              <a:gsLst>
                <a:gs pos="0">
                  <a:srgbClr val="000001"/>
                </a:gs>
                <a:gs pos="100000">
                  <a:srgbClr val="191919"/>
                </a:gs>
              </a:gsLst>
              <a:lin ang="5400000"/>
            </a:gradFill>
            <a:ln cap="flat">
              <a:noFill/>
              <a:prstDash val="solid"/>
            </a:ln>
            <a:effectLst>
              <a:outerShdw dist="190503" dir="4740048" algn="tl">
                <a:srgbClr val="000000">
                  <a:alpha val="34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59">
              <a:extLst>
                <a:ext uri="{FF2B5EF4-FFF2-40B4-BE49-F238E27FC236}">
                  <a16:creationId xmlns:a16="http://schemas.microsoft.com/office/drawing/2014/main" id="{A01B016A-7371-47D5-86BE-D4BE6969EC72}"/>
                </a:ext>
              </a:extLst>
            </p:cNvPr>
            <p:cNvSpPr/>
            <p:nvPr/>
          </p:nvSpPr>
          <p:spPr>
            <a:xfrm>
              <a:off x="534777" y="3555260"/>
              <a:ext cx="2651760" cy="2723805"/>
            </a:xfrm>
            <a:prstGeom prst="rect">
              <a:avLst/>
            </a:prstGeom>
            <a:gradFill>
              <a:gsLst>
                <a:gs pos="0">
                  <a:srgbClr val="DADADA"/>
                </a:gs>
                <a:gs pos="100000">
                  <a:srgbClr val="FFFFFE"/>
                </a:gs>
              </a:gsLst>
              <a:lin ang="16200000"/>
            </a:gradFill>
            <a:ln w="76196" cap="flat">
              <a:solidFill>
                <a:srgbClr val="19191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pic>
        <p:nvPicPr>
          <p:cNvPr id="10" name="Picture 1">
            <a:extLst>
              <a:ext uri="{FF2B5EF4-FFF2-40B4-BE49-F238E27FC236}">
                <a16:creationId xmlns:a16="http://schemas.microsoft.com/office/drawing/2014/main" id="{0E4F695D-2417-4402-A39B-95A4A0306246}"/>
              </a:ext>
            </a:extLst>
          </p:cNvPr>
          <p:cNvPicPr>
            <a:picLocks noChangeAspect="1"/>
          </p:cNvPicPr>
          <p:nvPr/>
        </p:nvPicPr>
        <p:blipFill>
          <a:blip r:embed="rId3"/>
          <a:stretch>
            <a:fillRect/>
          </a:stretch>
        </p:blipFill>
        <p:spPr>
          <a:xfrm>
            <a:off x="699369" y="3987049"/>
            <a:ext cx="2322576" cy="1854704"/>
          </a:xfrm>
          <a:prstGeom prst="rect">
            <a:avLst/>
          </a:prstGeom>
          <a:noFill/>
          <a:ln cap="flat">
            <a:noFill/>
          </a:ln>
        </p:spPr>
      </p:pic>
      <p:grpSp>
        <p:nvGrpSpPr>
          <p:cNvPr id="11" name="Group 61">
            <a:extLst>
              <a:ext uri="{FF2B5EF4-FFF2-40B4-BE49-F238E27FC236}">
                <a16:creationId xmlns:a16="http://schemas.microsoft.com/office/drawing/2014/main" id="{C7AF758B-17B8-4093-B41A-220CCDCF2073}"/>
              </a:ext>
            </a:extLst>
          </p:cNvPr>
          <p:cNvGrpSpPr/>
          <p:nvPr/>
        </p:nvGrpSpPr>
        <p:grpSpPr>
          <a:xfrm>
            <a:off x="3385273" y="3544708"/>
            <a:ext cx="2651760" cy="2739377"/>
            <a:chOff x="3385273" y="3544708"/>
            <a:chExt cx="2651760" cy="2739377"/>
          </a:xfrm>
        </p:grpSpPr>
        <p:sp>
          <p:nvSpPr>
            <p:cNvPr id="12" name="Rectangle 62">
              <a:extLst>
                <a:ext uri="{FF2B5EF4-FFF2-40B4-BE49-F238E27FC236}">
                  <a16:creationId xmlns:a16="http://schemas.microsoft.com/office/drawing/2014/main" id="{9C19FB9E-2A32-4722-9D7C-FAA436892FC8}"/>
                </a:ext>
              </a:extLst>
            </p:cNvPr>
            <p:cNvSpPr/>
            <p:nvPr/>
          </p:nvSpPr>
          <p:spPr>
            <a:xfrm>
              <a:off x="3385273" y="3544708"/>
              <a:ext cx="2651760" cy="2739377"/>
            </a:xfrm>
            <a:prstGeom prst="rect">
              <a:avLst/>
            </a:prstGeom>
            <a:gradFill>
              <a:gsLst>
                <a:gs pos="0">
                  <a:srgbClr val="000001"/>
                </a:gs>
                <a:gs pos="100000">
                  <a:srgbClr val="191919"/>
                </a:gs>
              </a:gsLst>
              <a:lin ang="5400000"/>
            </a:gradFill>
            <a:ln cap="flat">
              <a:noFill/>
              <a:prstDash val="solid"/>
            </a:ln>
            <a:effectLst>
              <a:outerShdw dist="190503" dir="4740048" algn="tl">
                <a:srgbClr val="000000">
                  <a:alpha val="34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3" name="Rectangle 63">
              <a:extLst>
                <a:ext uri="{FF2B5EF4-FFF2-40B4-BE49-F238E27FC236}">
                  <a16:creationId xmlns:a16="http://schemas.microsoft.com/office/drawing/2014/main" id="{69F5CAFC-7F6B-4024-A3D9-EDD1334E0EFF}"/>
                </a:ext>
              </a:extLst>
            </p:cNvPr>
            <p:cNvSpPr/>
            <p:nvPr/>
          </p:nvSpPr>
          <p:spPr>
            <a:xfrm>
              <a:off x="3385273" y="3555260"/>
              <a:ext cx="2651760" cy="2723805"/>
            </a:xfrm>
            <a:prstGeom prst="rect">
              <a:avLst/>
            </a:prstGeom>
            <a:gradFill>
              <a:gsLst>
                <a:gs pos="0">
                  <a:srgbClr val="DADADA"/>
                </a:gs>
                <a:gs pos="100000">
                  <a:srgbClr val="FFFFFE"/>
                </a:gs>
              </a:gsLst>
              <a:lin ang="16200000"/>
            </a:gradFill>
            <a:ln w="76196" cap="flat">
              <a:solidFill>
                <a:srgbClr val="19191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pic>
        <p:nvPicPr>
          <p:cNvPr id="14" name="Picture 4">
            <a:extLst>
              <a:ext uri="{FF2B5EF4-FFF2-40B4-BE49-F238E27FC236}">
                <a16:creationId xmlns:a16="http://schemas.microsoft.com/office/drawing/2014/main" id="{88A3553C-E7E6-4D41-B7EA-115AEC021CF7}"/>
              </a:ext>
            </a:extLst>
          </p:cNvPr>
          <p:cNvPicPr>
            <a:picLocks noChangeAspect="1"/>
          </p:cNvPicPr>
          <p:nvPr/>
        </p:nvPicPr>
        <p:blipFill>
          <a:blip r:embed="rId4"/>
          <a:srcRect l="1616" t="70310" r="72282"/>
          <a:stretch>
            <a:fillRect/>
          </a:stretch>
        </p:blipFill>
        <p:spPr>
          <a:xfrm>
            <a:off x="3549865" y="3979843"/>
            <a:ext cx="2322576" cy="1869106"/>
          </a:xfrm>
          <a:prstGeom prst="rect">
            <a:avLst/>
          </a:prstGeom>
          <a:noFill/>
          <a:ln cap="flat">
            <a:noFill/>
          </a:ln>
        </p:spPr>
      </p:pic>
      <p:grpSp>
        <p:nvGrpSpPr>
          <p:cNvPr id="15" name="Group 65">
            <a:extLst>
              <a:ext uri="{FF2B5EF4-FFF2-40B4-BE49-F238E27FC236}">
                <a16:creationId xmlns:a16="http://schemas.microsoft.com/office/drawing/2014/main" id="{62C1DD38-B4C1-4181-97C2-811574C00516}"/>
              </a:ext>
            </a:extLst>
          </p:cNvPr>
          <p:cNvGrpSpPr/>
          <p:nvPr/>
        </p:nvGrpSpPr>
        <p:grpSpPr>
          <a:xfrm>
            <a:off x="6206096" y="583414"/>
            <a:ext cx="5451131" cy="5700671"/>
            <a:chOff x="6206096" y="583414"/>
            <a:chExt cx="5451131" cy="5700671"/>
          </a:xfrm>
        </p:grpSpPr>
        <p:sp>
          <p:nvSpPr>
            <p:cNvPr id="16" name="Rectangle 66">
              <a:extLst>
                <a:ext uri="{FF2B5EF4-FFF2-40B4-BE49-F238E27FC236}">
                  <a16:creationId xmlns:a16="http://schemas.microsoft.com/office/drawing/2014/main" id="{8EA8E440-CB9F-447D-8809-20EF1C8AA793}"/>
                </a:ext>
              </a:extLst>
            </p:cNvPr>
            <p:cNvSpPr/>
            <p:nvPr/>
          </p:nvSpPr>
          <p:spPr>
            <a:xfrm>
              <a:off x="6206096" y="583414"/>
              <a:ext cx="5451122" cy="5700671"/>
            </a:xfrm>
            <a:prstGeom prst="rect">
              <a:avLst/>
            </a:prstGeom>
            <a:gradFill>
              <a:gsLst>
                <a:gs pos="0">
                  <a:srgbClr val="000001"/>
                </a:gs>
                <a:gs pos="100000">
                  <a:srgbClr val="191919"/>
                </a:gs>
              </a:gsLst>
              <a:lin ang="5400000"/>
            </a:gradFill>
            <a:ln cap="flat">
              <a:noFill/>
              <a:prstDash val="solid"/>
            </a:ln>
            <a:effectLst>
              <a:outerShdw dist="190503" dir="4740048" algn="tl">
                <a:srgbClr val="000000">
                  <a:alpha val="34000"/>
                </a:srgbClr>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7" name="Rectangle 67">
              <a:extLst>
                <a:ext uri="{FF2B5EF4-FFF2-40B4-BE49-F238E27FC236}">
                  <a16:creationId xmlns:a16="http://schemas.microsoft.com/office/drawing/2014/main" id="{44D1F0A6-1F19-445D-AC91-4DD3BC0B7686}"/>
                </a:ext>
              </a:extLst>
            </p:cNvPr>
            <p:cNvSpPr/>
            <p:nvPr/>
          </p:nvSpPr>
          <p:spPr>
            <a:xfrm>
              <a:off x="6206105" y="605387"/>
              <a:ext cx="5451122" cy="5668274"/>
            </a:xfrm>
            <a:prstGeom prst="rect">
              <a:avLst/>
            </a:prstGeom>
            <a:gradFill>
              <a:gsLst>
                <a:gs pos="0">
                  <a:srgbClr val="DADADA"/>
                </a:gs>
                <a:gs pos="100000">
                  <a:srgbClr val="FFFFFE"/>
                </a:gs>
              </a:gsLst>
              <a:lin ang="16200000"/>
            </a:gradFill>
            <a:ln w="76196" cap="flat">
              <a:solidFill>
                <a:srgbClr val="191919"/>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grpSp>
      <p:pic>
        <p:nvPicPr>
          <p:cNvPr id="18" name="Picture 2">
            <a:extLst>
              <a:ext uri="{FF2B5EF4-FFF2-40B4-BE49-F238E27FC236}">
                <a16:creationId xmlns:a16="http://schemas.microsoft.com/office/drawing/2014/main" id="{9DFDEE4C-5748-44E5-B312-C555EA9D76CB}"/>
              </a:ext>
            </a:extLst>
          </p:cNvPr>
          <p:cNvPicPr>
            <a:picLocks noChangeAspect="1"/>
          </p:cNvPicPr>
          <p:nvPr/>
        </p:nvPicPr>
        <p:blipFill>
          <a:blip r:embed="rId5"/>
          <a:stretch>
            <a:fillRect/>
          </a:stretch>
        </p:blipFill>
        <p:spPr>
          <a:xfrm>
            <a:off x="6371338" y="873425"/>
            <a:ext cx="5120640" cy="5120640"/>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3">
    <p:bg>
      <p:bgPr>
        <a:solidFill>
          <a:srgbClr val="FFFFFF"/>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1B87C817-C639-47C7-B320-32A85BFB7EBC}"/>
              </a:ext>
            </a:extLst>
          </p:cNvPr>
          <p:cNvPicPr>
            <a:picLocks noChangeAspect="1"/>
          </p:cNvPicPr>
          <p:nvPr/>
        </p:nvPicPr>
        <p:blipFill>
          <a:blip r:embed="rId2"/>
          <a:srcRect l="59901" t="21675" r="32642" b="62925"/>
          <a:stretch>
            <a:fillRect/>
          </a:stretch>
        </p:blipFill>
        <p:spPr>
          <a:xfrm>
            <a:off x="363538" y="392113"/>
            <a:ext cx="4851404" cy="2786067"/>
          </a:xfrm>
          <a:prstGeom prst="rect">
            <a:avLst/>
          </a:prstGeom>
          <a:noFill/>
          <a:ln cap="flat">
            <a:noFill/>
          </a:ln>
        </p:spPr>
      </p:pic>
      <p:pic>
        <p:nvPicPr>
          <p:cNvPr id="3" name="Content Placeholder 4" descr="A close up of a traffic light&#10;&#10;Description automatically generated">
            <a:extLst>
              <a:ext uri="{FF2B5EF4-FFF2-40B4-BE49-F238E27FC236}">
                <a16:creationId xmlns:a16="http://schemas.microsoft.com/office/drawing/2014/main" id="{4D21B5BC-9885-45E2-BC51-827F210F9F21}"/>
              </a:ext>
            </a:extLst>
          </p:cNvPr>
          <p:cNvPicPr>
            <a:picLocks noChangeAspect="1"/>
          </p:cNvPicPr>
          <p:nvPr/>
        </p:nvPicPr>
        <p:blipFill>
          <a:blip r:embed="rId3"/>
          <a:srcRect b="11417"/>
          <a:stretch>
            <a:fillRect/>
          </a:stretch>
        </p:blipFill>
        <p:spPr>
          <a:xfrm>
            <a:off x="7091364" y="3838578"/>
            <a:ext cx="4738685" cy="2628899"/>
          </a:xfrm>
          <a:prstGeom prst="rect">
            <a:avLst/>
          </a:prstGeom>
          <a:noFill/>
          <a:ln cap="flat">
            <a:noFill/>
          </a:ln>
        </p:spPr>
      </p:pic>
      <p:pic>
        <p:nvPicPr>
          <p:cNvPr id="4" name="irc_mi" descr="Image result for pump track small">
            <a:hlinkClick r:id="rId4"/>
            <a:extLst>
              <a:ext uri="{FF2B5EF4-FFF2-40B4-BE49-F238E27FC236}">
                <a16:creationId xmlns:a16="http://schemas.microsoft.com/office/drawing/2014/main" id="{404BC424-5749-485F-899F-EDA04DB7C7C7}"/>
              </a:ext>
            </a:extLst>
          </p:cNvPr>
          <p:cNvPicPr>
            <a:picLocks noChangeAspect="1"/>
          </p:cNvPicPr>
          <p:nvPr/>
        </p:nvPicPr>
        <p:blipFill>
          <a:blip r:embed="rId5"/>
          <a:srcRect/>
          <a:stretch>
            <a:fillRect/>
          </a:stretch>
        </p:blipFill>
        <p:spPr>
          <a:xfrm>
            <a:off x="5297484" y="2065336"/>
            <a:ext cx="2179636" cy="1690689"/>
          </a:xfrm>
          <a:prstGeom prst="rect">
            <a:avLst/>
          </a:prstGeom>
          <a:noFill/>
          <a:ln cap="flat">
            <a:noFill/>
          </a:ln>
        </p:spPr>
      </p:pic>
      <p:pic>
        <p:nvPicPr>
          <p:cNvPr id="5" name="Picture 8" descr="Image result for bike park ireland">
            <a:extLst>
              <a:ext uri="{FF2B5EF4-FFF2-40B4-BE49-F238E27FC236}">
                <a16:creationId xmlns:a16="http://schemas.microsoft.com/office/drawing/2014/main" id="{BB9594DB-8713-4DD1-A942-3F8C914B442D}"/>
              </a:ext>
            </a:extLst>
          </p:cNvPr>
          <p:cNvPicPr>
            <a:picLocks noChangeAspect="1"/>
          </p:cNvPicPr>
          <p:nvPr/>
        </p:nvPicPr>
        <p:blipFill>
          <a:blip r:embed="rId6"/>
          <a:srcRect/>
          <a:stretch>
            <a:fillRect/>
          </a:stretch>
        </p:blipFill>
        <p:spPr>
          <a:xfrm>
            <a:off x="363538" y="3259141"/>
            <a:ext cx="4851404" cy="3206745"/>
          </a:xfrm>
          <a:prstGeom prst="rect">
            <a:avLst/>
          </a:prstGeom>
          <a:noFill/>
          <a:ln cap="flat">
            <a:noFill/>
          </a:ln>
        </p:spPr>
      </p:pic>
      <p:pic>
        <p:nvPicPr>
          <p:cNvPr id="6" name="irc_mi" descr="Related image">
            <a:hlinkClick r:id="rId7"/>
            <a:extLst>
              <a:ext uri="{FF2B5EF4-FFF2-40B4-BE49-F238E27FC236}">
                <a16:creationId xmlns:a16="http://schemas.microsoft.com/office/drawing/2014/main" id="{857F1A7A-7026-4B57-A5DB-187E59E81990}"/>
              </a:ext>
            </a:extLst>
          </p:cNvPr>
          <p:cNvPicPr>
            <a:picLocks noChangeAspect="1"/>
          </p:cNvPicPr>
          <p:nvPr/>
        </p:nvPicPr>
        <p:blipFill>
          <a:blip r:embed="rId8"/>
          <a:srcRect/>
          <a:stretch>
            <a:fillRect/>
          </a:stretch>
        </p:blipFill>
        <p:spPr>
          <a:xfrm>
            <a:off x="5297484" y="392113"/>
            <a:ext cx="2179636" cy="1592263"/>
          </a:xfrm>
          <a:prstGeom prst="rect">
            <a:avLst/>
          </a:prstGeom>
          <a:noFill/>
          <a:ln cap="flat">
            <a:noFill/>
          </a:ln>
        </p:spPr>
      </p:pic>
      <p:pic>
        <p:nvPicPr>
          <p:cNvPr id="7" name="Picture 10" descr="A screenshot of a computer&#10;&#10;Description automatically generated">
            <a:extLst>
              <a:ext uri="{FF2B5EF4-FFF2-40B4-BE49-F238E27FC236}">
                <a16:creationId xmlns:a16="http://schemas.microsoft.com/office/drawing/2014/main" id="{76B49BC1-6FC1-44CB-A611-2D5223B42CAD}"/>
              </a:ext>
            </a:extLst>
          </p:cNvPr>
          <p:cNvPicPr>
            <a:picLocks noChangeAspect="1"/>
          </p:cNvPicPr>
          <p:nvPr/>
        </p:nvPicPr>
        <p:blipFill>
          <a:blip r:embed="rId9"/>
          <a:srcRect l="68651" t="18852" r="18737" b="13384"/>
          <a:stretch>
            <a:fillRect/>
          </a:stretch>
        </p:blipFill>
        <p:spPr>
          <a:xfrm>
            <a:off x="5297484" y="3838578"/>
            <a:ext cx="1711327" cy="2628899"/>
          </a:xfrm>
          <a:prstGeom prst="rect">
            <a:avLst/>
          </a:prstGeom>
          <a:noFill/>
          <a:ln cap="flat">
            <a:noFill/>
          </a:ln>
        </p:spPr>
      </p:pic>
      <p:pic>
        <p:nvPicPr>
          <p:cNvPr id="8" name="Picture 11" descr="Image result for half court muga arena">
            <a:extLst>
              <a:ext uri="{FF2B5EF4-FFF2-40B4-BE49-F238E27FC236}">
                <a16:creationId xmlns:a16="http://schemas.microsoft.com/office/drawing/2014/main" id="{137DC693-EEAF-4E3C-AE4B-A005AC52926A}"/>
              </a:ext>
            </a:extLst>
          </p:cNvPr>
          <p:cNvPicPr>
            <a:picLocks noChangeAspect="1"/>
          </p:cNvPicPr>
          <p:nvPr/>
        </p:nvPicPr>
        <p:blipFill>
          <a:blip r:embed="rId10"/>
          <a:srcRect/>
          <a:stretch>
            <a:fillRect/>
          </a:stretch>
        </p:blipFill>
        <p:spPr>
          <a:xfrm>
            <a:off x="7639537" y="390521"/>
            <a:ext cx="4188930" cy="3239079"/>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129</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Collinstown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Collinstown ParK</dc:title>
  <dc:creator>Laurence Colleran</dc:creator>
  <cp:lastModifiedBy>Barbara Reilly</cp:lastModifiedBy>
  <cp:revision>1</cp:revision>
  <dcterms:created xsi:type="dcterms:W3CDTF">2020-05-25T14:18:34Z</dcterms:created>
  <dcterms:modified xsi:type="dcterms:W3CDTF">2020-05-25T15:19:22Z</dcterms:modified>
</cp:coreProperties>
</file>