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CA1A-6565-4A8D-BC0A-16784E4A9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40184-1888-4442-8999-ED4005D0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3DE78-168F-4D6D-830A-49E7D5701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15F2-EE3B-4754-83E3-C27D1C24D2E3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56BF2-2D78-4919-8496-04FF33C4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D6F120-A1E4-4F80-B729-2405AE6EE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53B7-884B-41EC-8D2E-F61F0CF911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942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FBFC9-CAF7-48BD-8E61-5E11604E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1B561-C68A-48F4-9118-5488F75E5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0DE7D-9552-4E3B-A7D3-98DDE510B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15F2-EE3B-4754-83E3-C27D1C24D2E3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FB536-54E0-4F8D-B482-34F35B7E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EE07B-ABF9-49A3-93E4-6B342AF9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53B7-884B-41EC-8D2E-F61F0CF911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069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28F5F7-8D38-4A14-A2FF-089CD82B4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D0323-FA30-4B5A-ABB3-E41AD647A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67D18-4BBA-4219-9146-0E9AF8E2C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15F2-EE3B-4754-83E3-C27D1C24D2E3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1C285-7D68-4AF6-8938-10A3A300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6B725-1050-456C-AAA3-9A4F9C9B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53B7-884B-41EC-8D2E-F61F0CF911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940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744E6-E6B6-4676-9646-8280E344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D5C6B-C033-4E0C-BB3B-9BC63DCF8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48B7A-A989-4FAE-95D1-9B5CB75E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15F2-EE3B-4754-83E3-C27D1C24D2E3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AC9C5-F399-486B-B4C9-C6FA029B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72AC7-9C90-49AD-AC65-DAC697EA1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53B7-884B-41EC-8D2E-F61F0CF911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05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43BE3-BAED-4B04-B4A3-E0C5406F8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AAF6C-59B2-42FF-B1BD-4090EC1B9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31FF6-7F27-4164-A6C3-B4125C874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15F2-EE3B-4754-83E3-C27D1C24D2E3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92292-4CC3-4D24-92F2-4C64B3AE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5B08E-C2E1-4156-A5E7-46C4973B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53B7-884B-41EC-8D2E-F61F0CF911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880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E12E-3907-4E11-BF88-F0825F817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6E9BF-42E3-43DC-B648-F09530C60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0C89F-B36E-46D4-8267-4054610BC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D2E14-5D00-4340-B0FC-71ECD1BA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15F2-EE3B-4754-83E3-C27D1C24D2E3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8E6FA-245F-4546-A78F-A9D0F869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63C69-9B5F-4F53-9E52-6CED8112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53B7-884B-41EC-8D2E-F61F0CF911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618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5D2F-0202-4BD5-ADE0-B507D621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0AFA2-91FD-46C9-97C0-858DF8171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C3CC8-9CF6-42CA-9912-032FF3F40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32139-07D1-43B3-A823-8767092C9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E78F9-17CB-4D5F-8CF2-4DDC4EA22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8BCB17-9A93-4FE7-B966-ADFAA7B8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15F2-EE3B-4754-83E3-C27D1C24D2E3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9D2642-64D7-4CB3-A9DE-91EBCF83D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72B90-8871-49E5-AF93-89BA7EF8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53B7-884B-41EC-8D2E-F61F0CF911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830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5CA0-8FEF-4723-A6F7-2CACE832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36E4D7-7C3F-474D-A8F4-0DFA9E00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15F2-EE3B-4754-83E3-C27D1C24D2E3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28E5D-BED1-4B1C-A01A-2FA027DC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60385-9E6D-476D-B5A1-1F89FADD7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53B7-884B-41EC-8D2E-F61F0CF911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712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C536E-FF19-4F2A-8198-803281E2C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15F2-EE3B-4754-83E3-C27D1C24D2E3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6D6CE1-308F-45C0-A6D4-16B863A8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E93E4-37DE-4237-A7DF-BC724F31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53B7-884B-41EC-8D2E-F61F0CF911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686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E723-5061-403B-A651-299C09F4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7D686-C174-4823-812C-B1FD44D73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E2988-771D-4958-B1A4-9760F34B5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9C012-134D-486E-ACE2-E63BAA9E5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15F2-EE3B-4754-83E3-C27D1C24D2E3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94E1F-0038-407B-9FC2-3E28BD57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F28CF-39A5-4E29-A04F-BF838E8E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53B7-884B-41EC-8D2E-F61F0CF911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609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888D-5599-48CC-A32F-068A3E5E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5AEBB2-4D2B-4A86-9057-C50046A91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63F00-956A-4BDE-BF7C-157A85279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9E802-A383-40F5-8056-90F0FEF5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B15F2-EE3B-4754-83E3-C27D1C24D2E3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4D54F-8C73-431F-B2C2-1331D336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5EBA0-8C3A-4E73-8B16-16A08547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B53B7-884B-41EC-8D2E-F61F0CF911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2218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0F98AF-FA2E-42F7-85EB-850426DF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1615B-D563-485B-9D39-EBF07BEC7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E94FF-EC2C-4227-B40F-E91A29490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B15F2-EE3B-4754-83E3-C27D1C24D2E3}" type="datetimeFigureOut">
              <a:rPr lang="en-IE" smtClean="0"/>
              <a:t>18/05/2020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4C892-FF53-45D3-9A05-C8B6E5BBF4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A5B65-8915-4507-BC82-EE717D8377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B53B7-884B-41EC-8D2E-F61F0CF9115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229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DF330-5A5B-4564-865D-21AC4C3D8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br>
              <a:rPr lang="en-IE" sz="4700" dirty="0">
                <a:solidFill>
                  <a:schemeClr val="bg1"/>
                </a:solidFill>
              </a:rPr>
            </a:br>
            <a:br>
              <a:rPr lang="en-IE" sz="4700" dirty="0">
                <a:solidFill>
                  <a:schemeClr val="bg1"/>
                </a:solidFill>
              </a:rPr>
            </a:br>
            <a:r>
              <a:rPr lang="en-IE" sz="4700" dirty="0">
                <a:solidFill>
                  <a:schemeClr val="bg1"/>
                </a:solidFill>
              </a:rPr>
              <a:t>South Dublin Canvas 2020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ED286-722B-4DC8-95CB-7F7120E20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973" y="5791200"/>
            <a:ext cx="1479604" cy="823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B05917-086D-4AE8-8B82-5FDD21CF9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40" y="390143"/>
            <a:ext cx="2844579" cy="42859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AF84E3-2C88-4F72-823E-DD0C505BDD13}"/>
              </a:ext>
            </a:extLst>
          </p:cNvPr>
          <p:cNvSpPr txBox="1"/>
          <p:nvPr/>
        </p:nvSpPr>
        <p:spPr>
          <a:xfrm>
            <a:off x="231648" y="4864608"/>
            <a:ext cx="370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“Suburban Paradise” @ </a:t>
            </a:r>
            <a:r>
              <a:rPr lang="en-IE" dirty="0" err="1"/>
              <a:t>Firhouse</a:t>
            </a:r>
            <a:r>
              <a:rPr lang="en-IE" dirty="0"/>
              <a:t> Road/</a:t>
            </a:r>
            <a:r>
              <a:rPr lang="en-IE" dirty="0" err="1"/>
              <a:t>Knocklyn</a:t>
            </a:r>
            <a:r>
              <a:rPr lang="en-IE" dirty="0"/>
              <a:t> Road</a:t>
            </a:r>
          </a:p>
        </p:txBody>
      </p:sp>
    </p:spTree>
    <p:extLst>
      <p:ext uri="{BB962C8B-B14F-4D97-AF65-F5344CB8AC3E}">
        <p14:creationId xmlns:p14="http://schemas.microsoft.com/office/powerpoint/2010/main" val="68356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3A1390-0C0C-43FF-A516-04891DB8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73EEC-1909-437A-81C8-35E2E683C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0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The South Dublin Canvas project uses traffic light control boxes to exhibit high quality, creative artwork to the public. </a:t>
            </a:r>
          </a:p>
          <a:p>
            <a:pPr marL="0" indent="0">
              <a:buNone/>
            </a:pPr>
            <a:r>
              <a:rPr lang="en-US" sz="2400" dirty="0"/>
              <a:t>Traffic light control boxes make perfect canvases to showcase community art as they are always naturally located in high footfall – high traffic areas.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D5CBBB2-70DE-4E79-8735-248551925B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02" r="-1" b="-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FB232D-CA8D-45EF-B992-D55E901515D2}"/>
              </a:ext>
            </a:extLst>
          </p:cNvPr>
          <p:cNvSpPr txBox="1"/>
          <p:nvPr/>
        </p:nvSpPr>
        <p:spPr>
          <a:xfrm>
            <a:off x="7584141" y="6223819"/>
            <a:ext cx="448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Newcastle Road, Lucan</a:t>
            </a:r>
          </a:p>
        </p:txBody>
      </p:sp>
    </p:spTree>
    <p:extLst>
      <p:ext uri="{BB962C8B-B14F-4D97-AF65-F5344CB8AC3E}">
        <p14:creationId xmlns:p14="http://schemas.microsoft.com/office/powerpoint/2010/main" val="149360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50A5-1B24-4862-8B30-4E2E2028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en-IE" dirty="0"/>
              <a:t>2020 Projected Timeline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384334-A13A-4734-B2C0-2D83E8911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47DE3-08E4-4A1D-A09F-8C75D3B8A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IE" sz="2400" dirty="0"/>
              <a:t>Callout commences – Monday 25</a:t>
            </a:r>
            <a:r>
              <a:rPr lang="en-IE" sz="2400" baseline="30000" dirty="0"/>
              <a:t>th</a:t>
            </a:r>
            <a:r>
              <a:rPr lang="en-IE" sz="2400" dirty="0"/>
              <a:t> May</a:t>
            </a:r>
          </a:p>
          <a:p>
            <a:r>
              <a:rPr lang="en-IE" sz="2400" dirty="0"/>
              <a:t>Submission deadline – Friday 19</a:t>
            </a:r>
            <a:r>
              <a:rPr lang="en-IE" sz="2400" baseline="30000" dirty="0"/>
              <a:t>th</a:t>
            </a:r>
            <a:r>
              <a:rPr lang="en-IE" sz="2400" dirty="0"/>
              <a:t> June</a:t>
            </a:r>
          </a:p>
          <a:p>
            <a:r>
              <a:rPr lang="en-IE" sz="2400" dirty="0"/>
              <a:t>Selection process – Monday 22</a:t>
            </a:r>
            <a:r>
              <a:rPr lang="en-IE" sz="2400" baseline="30000" dirty="0"/>
              <a:t>nd</a:t>
            </a:r>
            <a:r>
              <a:rPr lang="en-IE" sz="2400" dirty="0"/>
              <a:t> June – Friday 26</a:t>
            </a:r>
            <a:r>
              <a:rPr lang="en-IE" sz="2400" baseline="30000" dirty="0"/>
              <a:t>th</a:t>
            </a:r>
            <a:r>
              <a:rPr lang="en-IE" sz="2400" dirty="0"/>
              <a:t> June (tbc)</a:t>
            </a:r>
          </a:p>
          <a:p>
            <a:r>
              <a:rPr lang="en-IE" sz="2400" dirty="0"/>
              <a:t>Artwork to be completed by end of September 2020.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3EBCB-D5A0-4C39-8ED1-CE004AD4A3BC}"/>
              </a:ext>
            </a:extLst>
          </p:cNvPr>
          <p:cNvSpPr txBox="1"/>
          <p:nvPr/>
        </p:nvSpPr>
        <p:spPr>
          <a:xfrm>
            <a:off x="20" y="6172201"/>
            <a:ext cx="4635571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IE" sz="1400">
                <a:solidFill>
                  <a:srgbClr val="FFFFFF"/>
                </a:solidFill>
              </a:rPr>
              <a:t>“Jacobs” @ </a:t>
            </a:r>
            <a:r>
              <a:rPr lang="en-IE" sz="1400" err="1">
                <a:solidFill>
                  <a:srgbClr val="FFFFFF"/>
                </a:solidFill>
              </a:rPr>
              <a:t>Belgard</a:t>
            </a:r>
            <a:r>
              <a:rPr lang="en-IE" sz="1400">
                <a:solidFill>
                  <a:srgbClr val="FFFFFF"/>
                </a:solidFill>
              </a:rPr>
              <a:t> Square East (Windsor Motors), Tallaght</a:t>
            </a:r>
          </a:p>
        </p:txBody>
      </p:sp>
    </p:spTree>
    <p:extLst>
      <p:ext uri="{BB962C8B-B14F-4D97-AF65-F5344CB8AC3E}">
        <p14:creationId xmlns:p14="http://schemas.microsoft.com/office/powerpoint/2010/main" val="407824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850A5-1B24-4862-8B30-4E2E2028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pPr algn="ctr"/>
            <a:r>
              <a:rPr lang="en-IE" dirty="0"/>
              <a:t>17 proposed locations across SDCC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47DE3-08E4-4A1D-A09F-8C75D3B8A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IE" sz="2200" dirty="0"/>
              <a:t>Tallaght South</a:t>
            </a:r>
          </a:p>
          <a:p>
            <a:pPr lvl="1"/>
            <a:r>
              <a:rPr lang="en-IE" sz="2200" dirty="0"/>
              <a:t>R126 / </a:t>
            </a:r>
            <a:r>
              <a:rPr lang="en-IE" sz="2200" dirty="0" err="1"/>
              <a:t>Fettercairn</a:t>
            </a:r>
            <a:endParaRPr lang="en-IE" sz="2200" dirty="0"/>
          </a:p>
          <a:p>
            <a:r>
              <a:rPr lang="en-IE" sz="2200" dirty="0"/>
              <a:t>Templeogue/Terenure</a:t>
            </a:r>
          </a:p>
          <a:p>
            <a:pPr lvl="1"/>
            <a:r>
              <a:rPr lang="en-IE" sz="2200" dirty="0"/>
              <a:t>College Drive, </a:t>
            </a:r>
            <a:r>
              <a:rPr lang="en-IE" sz="2200" dirty="0" err="1"/>
              <a:t>Wainsford</a:t>
            </a:r>
            <a:r>
              <a:rPr lang="en-IE" sz="2200" dirty="0"/>
              <a:t> Road</a:t>
            </a:r>
          </a:p>
          <a:p>
            <a:pPr lvl="1"/>
            <a:r>
              <a:rPr lang="en-IE" sz="2200" dirty="0"/>
              <a:t>Limekiln Road, St James Road</a:t>
            </a:r>
          </a:p>
          <a:p>
            <a:pPr lvl="1"/>
            <a:r>
              <a:rPr lang="en-IE" sz="2200" dirty="0"/>
              <a:t>Wellington Lane, Limekiln Rd</a:t>
            </a:r>
          </a:p>
          <a:p>
            <a:r>
              <a:rPr lang="en-IE" sz="2200" dirty="0"/>
              <a:t>Rathfarnham</a:t>
            </a:r>
          </a:p>
          <a:p>
            <a:pPr lvl="1"/>
            <a:r>
              <a:rPr lang="en-IE" sz="2200" dirty="0"/>
              <a:t>Rathfarnham Castle, </a:t>
            </a:r>
            <a:r>
              <a:rPr lang="en-IE" sz="2200" dirty="0" err="1"/>
              <a:t>Rahfarnham</a:t>
            </a:r>
            <a:r>
              <a:rPr lang="en-IE" sz="2200" dirty="0"/>
              <a:t> </a:t>
            </a:r>
          </a:p>
          <a:p>
            <a:pPr lvl="1"/>
            <a:r>
              <a:rPr lang="en-IE" sz="2200" dirty="0" err="1"/>
              <a:t>Willbrook</a:t>
            </a:r>
            <a:r>
              <a:rPr lang="en-IE" sz="2200" dirty="0"/>
              <a:t> Road, Rathfarnham (opposite Yellow House)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536A35-3840-49F5-AF2B-4894A18E54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511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23EBCB-D5A0-4C39-8ED1-CE004AD4A3BC}"/>
              </a:ext>
            </a:extLst>
          </p:cNvPr>
          <p:cNvSpPr txBox="1"/>
          <p:nvPr/>
        </p:nvSpPr>
        <p:spPr>
          <a:xfrm>
            <a:off x="7556408" y="6172201"/>
            <a:ext cx="4635591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IE" sz="1400" dirty="0">
                <a:solidFill>
                  <a:srgbClr val="FFFFFF"/>
                </a:solidFill>
              </a:rPr>
              <a:t>“Save the bees” @ Grange Road/</a:t>
            </a:r>
            <a:r>
              <a:rPr lang="en-IE" sz="1400" dirty="0" err="1">
                <a:solidFill>
                  <a:srgbClr val="FFFFFF"/>
                </a:solidFill>
              </a:rPr>
              <a:t>Nutgrove</a:t>
            </a:r>
            <a:r>
              <a:rPr lang="en-IE" sz="1400" dirty="0">
                <a:solidFill>
                  <a:srgbClr val="FFFFFF"/>
                </a:solidFill>
              </a:rPr>
              <a:t> Avenue, Rathfarnham</a:t>
            </a:r>
          </a:p>
        </p:txBody>
      </p:sp>
    </p:spTree>
    <p:extLst>
      <p:ext uri="{BB962C8B-B14F-4D97-AF65-F5344CB8AC3E}">
        <p14:creationId xmlns:p14="http://schemas.microsoft.com/office/powerpoint/2010/main" val="229794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640AD5-4532-43D7-918B-EDDAC024C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" r="942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1E4E8-E973-4125-9C5B-3240153E9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857956"/>
            <a:ext cx="6586489" cy="5365863"/>
          </a:xfrm>
        </p:spPr>
        <p:txBody>
          <a:bodyPr>
            <a:normAutofit/>
          </a:bodyPr>
          <a:lstStyle/>
          <a:p>
            <a:r>
              <a:rPr lang="en-IE" sz="2000" dirty="0"/>
              <a:t>Tallaght Central</a:t>
            </a:r>
          </a:p>
          <a:p>
            <a:pPr lvl="1"/>
            <a:r>
              <a:rPr lang="en-IE" sz="2000" dirty="0"/>
              <a:t>Killinarden House Tallaght</a:t>
            </a:r>
            <a:endParaRPr lang="en-US" sz="2000" dirty="0"/>
          </a:p>
          <a:p>
            <a:pPr lvl="1"/>
            <a:r>
              <a:rPr lang="en-IE" sz="2000" dirty="0"/>
              <a:t>Old </a:t>
            </a:r>
            <a:r>
              <a:rPr lang="en-IE" sz="2000" dirty="0" err="1"/>
              <a:t>Bawn</a:t>
            </a:r>
            <a:r>
              <a:rPr lang="en-IE" sz="2000" dirty="0"/>
              <a:t> Road/</a:t>
            </a:r>
            <a:r>
              <a:rPr lang="en-IE" sz="2000" dirty="0" err="1"/>
              <a:t>Killininny</a:t>
            </a:r>
            <a:endParaRPr lang="en-US" sz="2000" dirty="0"/>
          </a:p>
          <a:p>
            <a:pPr lvl="1"/>
            <a:r>
              <a:rPr lang="en-IE" sz="2000" dirty="0"/>
              <a:t>Citywest Shopping Centre, Citywest Rd, Citywest</a:t>
            </a:r>
            <a:endParaRPr lang="en-US" sz="2000" dirty="0"/>
          </a:p>
          <a:p>
            <a:pPr lvl="1"/>
            <a:r>
              <a:rPr lang="en-IE" sz="2000" dirty="0" err="1"/>
              <a:t>Scoil</a:t>
            </a:r>
            <a:r>
              <a:rPr lang="en-IE" sz="2000" dirty="0"/>
              <a:t> Aoife, Citywest </a:t>
            </a:r>
            <a:endParaRPr lang="en-US" sz="2000" dirty="0"/>
          </a:p>
          <a:p>
            <a:r>
              <a:rPr lang="en-IE" sz="2000" dirty="0"/>
              <a:t>Lucan</a:t>
            </a:r>
          </a:p>
          <a:p>
            <a:pPr lvl="1"/>
            <a:r>
              <a:rPr lang="en-IE" sz="2000" dirty="0" err="1"/>
              <a:t>Griffeen</a:t>
            </a:r>
            <a:r>
              <a:rPr lang="en-IE" sz="2000" dirty="0"/>
              <a:t> Ave, </a:t>
            </a:r>
            <a:r>
              <a:rPr lang="en-IE" sz="2000" dirty="0" err="1"/>
              <a:t>Balgaddy</a:t>
            </a:r>
            <a:endParaRPr lang="en-US" sz="2000" dirty="0"/>
          </a:p>
          <a:p>
            <a:pPr lvl="1"/>
            <a:r>
              <a:rPr lang="en-IE" sz="2000" dirty="0" err="1"/>
              <a:t>Castlegate</a:t>
            </a:r>
            <a:r>
              <a:rPr lang="en-IE" sz="2000" dirty="0"/>
              <a:t> Way/Adamstown Avenue</a:t>
            </a:r>
          </a:p>
          <a:p>
            <a:r>
              <a:rPr lang="en-IE" sz="2000" dirty="0"/>
              <a:t>Clondalkin</a:t>
            </a:r>
          </a:p>
          <a:p>
            <a:pPr lvl="1"/>
            <a:r>
              <a:rPr lang="en-IE" sz="2000" dirty="0"/>
              <a:t>Newland Road/</a:t>
            </a:r>
            <a:r>
              <a:rPr lang="en-IE" sz="2000" dirty="0" err="1"/>
              <a:t>Fonthill</a:t>
            </a:r>
            <a:r>
              <a:rPr lang="en-IE" sz="2000" dirty="0"/>
              <a:t> Road North, </a:t>
            </a:r>
            <a:r>
              <a:rPr lang="en-IE" sz="2000" dirty="0" err="1"/>
              <a:t>Ronanstown</a:t>
            </a:r>
            <a:endParaRPr lang="en-US" sz="2000" dirty="0"/>
          </a:p>
          <a:p>
            <a:pPr lvl="1"/>
            <a:r>
              <a:rPr lang="en-IE" sz="2000" dirty="0"/>
              <a:t>Woodford Walk, </a:t>
            </a:r>
            <a:r>
              <a:rPr lang="en-IE" sz="2000" dirty="0" err="1"/>
              <a:t>Knockmitten</a:t>
            </a:r>
            <a:endParaRPr lang="en-US" sz="2000" dirty="0"/>
          </a:p>
          <a:p>
            <a:pPr lvl="1"/>
            <a:r>
              <a:rPr lang="en-IE" sz="2000" dirty="0"/>
              <a:t>New </a:t>
            </a:r>
            <a:r>
              <a:rPr lang="en-IE" sz="2000" dirty="0" err="1"/>
              <a:t>Nangor</a:t>
            </a:r>
            <a:r>
              <a:rPr lang="en-IE" sz="2000" dirty="0"/>
              <a:t> Road/ Woodford Walk, Clondalkin</a:t>
            </a:r>
            <a:endParaRPr lang="en-US" sz="2000" dirty="0"/>
          </a:p>
          <a:p>
            <a:pPr lvl="1"/>
            <a:r>
              <a:rPr lang="en-IE" sz="2000" dirty="0" err="1"/>
              <a:t>Fonthill</a:t>
            </a:r>
            <a:r>
              <a:rPr lang="en-IE" sz="2000" dirty="0"/>
              <a:t> Road – </a:t>
            </a:r>
            <a:r>
              <a:rPr lang="en-IE" sz="2000" dirty="0" err="1"/>
              <a:t>Dunawley</a:t>
            </a:r>
            <a:endParaRPr lang="en-US" sz="2000" dirty="0"/>
          </a:p>
          <a:p>
            <a:pPr lvl="1"/>
            <a:r>
              <a:rPr lang="en-IE" sz="2000" dirty="0"/>
              <a:t>Station Rd/Ninth Lock Road</a:t>
            </a:r>
          </a:p>
          <a:p>
            <a:endParaRPr lang="en-IE" sz="1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9C52E-B1A1-4014-AA42-B4AB4A15612B}"/>
              </a:ext>
            </a:extLst>
          </p:cNvPr>
          <p:cNvSpPr txBox="1"/>
          <p:nvPr/>
        </p:nvSpPr>
        <p:spPr>
          <a:xfrm>
            <a:off x="4840224" y="6205334"/>
            <a:ext cx="4635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“</a:t>
            </a:r>
            <a:r>
              <a:rPr lang="en-IE" dirty="0" err="1"/>
              <a:t>Quali</a:t>
            </a:r>
            <a:r>
              <a:rPr lang="en-IE" dirty="0"/>
              <a:t>-tea Time” @ Main Road, Castle Tymon</a:t>
            </a:r>
          </a:p>
        </p:txBody>
      </p:sp>
    </p:spTree>
    <p:extLst>
      <p:ext uri="{BB962C8B-B14F-4D97-AF65-F5344CB8AC3E}">
        <p14:creationId xmlns:p14="http://schemas.microsoft.com/office/powerpoint/2010/main" val="1553555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245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 South Dublin Canvas 2020</vt:lpstr>
      <vt:lpstr>PowerPoint Presentation</vt:lpstr>
      <vt:lpstr>2020 Projected Timeline</vt:lpstr>
      <vt:lpstr>17 proposed locations across SDCC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South Dublin Canvas 2020</dc:title>
  <dc:creator>Fionnghuala Ryan</dc:creator>
  <cp:lastModifiedBy>Fionnghuala</cp:lastModifiedBy>
  <cp:revision>4</cp:revision>
  <dcterms:created xsi:type="dcterms:W3CDTF">2020-05-18T08:51:29Z</dcterms:created>
  <dcterms:modified xsi:type="dcterms:W3CDTF">2020-05-18T15:57:01Z</dcterms:modified>
</cp:coreProperties>
</file>