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1" r:id="rId4"/>
    <p:sldId id="27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7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05DC-7EC0-43C2-A253-3BEA01A99F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B20FE455-6B99-4A35-AEF0-B293499B66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E9857FD3-C10C-4FCE-B3BF-F33793338293}"/>
              </a:ext>
            </a:extLst>
          </p:cNvPr>
          <p:cNvSpPr>
            <a:spLocks noGrp="1"/>
          </p:cNvSpPr>
          <p:nvPr>
            <p:ph type="dt" sz="half" idx="10"/>
          </p:nvPr>
        </p:nvSpPr>
        <p:spPr/>
        <p:txBody>
          <a:bodyPr/>
          <a:lstStyle/>
          <a:p>
            <a:fld id="{71E15D3A-ABC7-4235-BEE4-8987EC9163F1}" type="datetimeFigureOut">
              <a:rPr lang="en-IE" smtClean="0"/>
              <a:t>19/05/2020</a:t>
            </a:fld>
            <a:endParaRPr lang="en-IE" dirty="0"/>
          </a:p>
        </p:txBody>
      </p:sp>
      <p:sp>
        <p:nvSpPr>
          <p:cNvPr id="5" name="Footer Placeholder 4">
            <a:extLst>
              <a:ext uri="{FF2B5EF4-FFF2-40B4-BE49-F238E27FC236}">
                <a16:creationId xmlns:a16="http://schemas.microsoft.com/office/drawing/2014/main" id="{B3C02D95-5423-4FDA-9F0D-1337E19DAFFC}"/>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805BF24F-3F5F-4258-BBBE-6DE32CF59054}"/>
              </a:ext>
            </a:extLst>
          </p:cNvPr>
          <p:cNvSpPr>
            <a:spLocks noGrp="1"/>
          </p:cNvSpPr>
          <p:nvPr>
            <p:ph type="sldNum" sz="quarter" idx="12"/>
          </p:nvPr>
        </p:nvSpPr>
        <p:spPr/>
        <p:txBody>
          <a:bodyPr/>
          <a:lstStyle/>
          <a:p>
            <a:fld id="{6B15BF7D-24ED-4282-B72C-8E432287D087}" type="slidenum">
              <a:rPr lang="en-IE" smtClean="0"/>
              <a:t>‹#›</a:t>
            </a:fld>
            <a:endParaRPr lang="en-IE" dirty="0"/>
          </a:p>
        </p:txBody>
      </p:sp>
    </p:spTree>
    <p:extLst>
      <p:ext uri="{BB962C8B-B14F-4D97-AF65-F5344CB8AC3E}">
        <p14:creationId xmlns:p14="http://schemas.microsoft.com/office/powerpoint/2010/main" val="318793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97CC-F7AB-48EC-BBE0-DFCBDFEE591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93A3E29-C728-43FD-BB64-7050928690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89C497E-5C3D-456F-8422-C5DCA6FFC3A5}"/>
              </a:ext>
            </a:extLst>
          </p:cNvPr>
          <p:cNvSpPr>
            <a:spLocks noGrp="1"/>
          </p:cNvSpPr>
          <p:nvPr>
            <p:ph type="dt" sz="half" idx="10"/>
          </p:nvPr>
        </p:nvSpPr>
        <p:spPr/>
        <p:txBody>
          <a:bodyPr/>
          <a:lstStyle/>
          <a:p>
            <a:fld id="{71E15D3A-ABC7-4235-BEE4-8987EC9163F1}" type="datetimeFigureOut">
              <a:rPr lang="en-IE" smtClean="0"/>
              <a:t>19/05/2020</a:t>
            </a:fld>
            <a:endParaRPr lang="en-IE" dirty="0"/>
          </a:p>
        </p:txBody>
      </p:sp>
      <p:sp>
        <p:nvSpPr>
          <p:cNvPr id="5" name="Footer Placeholder 4">
            <a:extLst>
              <a:ext uri="{FF2B5EF4-FFF2-40B4-BE49-F238E27FC236}">
                <a16:creationId xmlns:a16="http://schemas.microsoft.com/office/drawing/2014/main" id="{759651EA-5451-44CD-9701-EDC499E37BF6}"/>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2B72B521-857F-4B60-B9D2-0105756FBA2D}"/>
              </a:ext>
            </a:extLst>
          </p:cNvPr>
          <p:cNvSpPr>
            <a:spLocks noGrp="1"/>
          </p:cNvSpPr>
          <p:nvPr>
            <p:ph type="sldNum" sz="quarter" idx="12"/>
          </p:nvPr>
        </p:nvSpPr>
        <p:spPr/>
        <p:txBody>
          <a:bodyPr/>
          <a:lstStyle/>
          <a:p>
            <a:fld id="{6B15BF7D-24ED-4282-B72C-8E432287D087}" type="slidenum">
              <a:rPr lang="en-IE" smtClean="0"/>
              <a:t>‹#›</a:t>
            </a:fld>
            <a:endParaRPr lang="en-IE" dirty="0"/>
          </a:p>
        </p:txBody>
      </p:sp>
    </p:spTree>
    <p:extLst>
      <p:ext uri="{BB962C8B-B14F-4D97-AF65-F5344CB8AC3E}">
        <p14:creationId xmlns:p14="http://schemas.microsoft.com/office/powerpoint/2010/main" val="846959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229827-8A59-4DC4-9901-C361344046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CF59512-5B58-4B69-A603-3EFA63ADE7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BB8BE9E-A0D6-4D3F-BB23-05BF1F7E1057}"/>
              </a:ext>
            </a:extLst>
          </p:cNvPr>
          <p:cNvSpPr>
            <a:spLocks noGrp="1"/>
          </p:cNvSpPr>
          <p:nvPr>
            <p:ph type="dt" sz="half" idx="10"/>
          </p:nvPr>
        </p:nvSpPr>
        <p:spPr/>
        <p:txBody>
          <a:bodyPr/>
          <a:lstStyle/>
          <a:p>
            <a:fld id="{71E15D3A-ABC7-4235-BEE4-8987EC9163F1}" type="datetimeFigureOut">
              <a:rPr lang="en-IE" smtClean="0"/>
              <a:t>19/05/2020</a:t>
            </a:fld>
            <a:endParaRPr lang="en-IE" dirty="0"/>
          </a:p>
        </p:txBody>
      </p:sp>
      <p:sp>
        <p:nvSpPr>
          <p:cNvPr id="5" name="Footer Placeholder 4">
            <a:extLst>
              <a:ext uri="{FF2B5EF4-FFF2-40B4-BE49-F238E27FC236}">
                <a16:creationId xmlns:a16="http://schemas.microsoft.com/office/drawing/2014/main" id="{42997874-C530-453B-8EFD-4F8707EF703D}"/>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50AC6FE3-974F-4B8A-B40F-4FCC07AB5BEF}"/>
              </a:ext>
            </a:extLst>
          </p:cNvPr>
          <p:cNvSpPr>
            <a:spLocks noGrp="1"/>
          </p:cNvSpPr>
          <p:nvPr>
            <p:ph type="sldNum" sz="quarter" idx="12"/>
          </p:nvPr>
        </p:nvSpPr>
        <p:spPr/>
        <p:txBody>
          <a:bodyPr/>
          <a:lstStyle/>
          <a:p>
            <a:fld id="{6B15BF7D-24ED-4282-B72C-8E432287D087}" type="slidenum">
              <a:rPr lang="en-IE" smtClean="0"/>
              <a:t>‹#›</a:t>
            </a:fld>
            <a:endParaRPr lang="en-IE" dirty="0"/>
          </a:p>
        </p:txBody>
      </p:sp>
    </p:spTree>
    <p:extLst>
      <p:ext uri="{BB962C8B-B14F-4D97-AF65-F5344CB8AC3E}">
        <p14:creationId xmlns:p14="http://schemas.microsoft.com/office/powerpoint/2010/main" val="88726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A4784-E42F-49B8-BADF-D5880D67DAB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1AAEFEE-7ED8-46D1-A966-5764776579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8859700-4275-4508-9C66-6D3AC23D6217}"/>
              </a:ext>
            </a:extLst>
          </p:cNvPr>
          <p:cNvSpPr>
            <a:spLocks noGrp="1"/>
          </p:cNvSpPr>
          <p:nvPr>
            <p:ph type="dt" sz="half" idx="10"/>
          </p:nvPr>
        </p:nvSpPr>
        <p:spPr/>
        <p:txBody>
          <a:bodyPr/>
          <a:lstStyle/>
          <a:p>
            <a:fld id="{71E15D3A-ABC7-4235-BEE4-8987EC9163F1}" type="datetimeFigureOut">
              <a:rPr lang="en-IE" smtClean="0"/>
              <a:t>19/05/2020</a:t>
            </a:fld>
            <a:endParaRPr lang="en-IE" dirty="0"/>
          </a:p>
        </p:txBody>
      </p:sp>
      <p:sp>
        <p:nvSpPr>
          <p:cNvPr id="5" name="Footer Placeholder 4">
            <a:extLst>
              <a:ext uri="{FF2B5EF4-FFF2-40B4-BE49-F238E27FC236}">
                <a16:creationId xmlns:a16="http://schemas.microsoft.com/office/drawing/2014/main" id="{F0209E15-BFBA-4A8C-BDF6-0DA120EC7183}"/>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5DCCFB13-C201-4A8B-AA11-29C6C7C08AAD}"/>
              </a:ext>
            </a:extLst>
          </p:cNvPr>
          <p:cNvSpPr>
            <a:spLocks noGrp="1"/>
          </p:cNvSpPr>
          <p:nvPr>
            <p:ph type="sldNum" sz="quarter" idx="12"/>
          </p:nvPr>
        </p:nvSpPr>
        <p:spPr/>
        <p:txBody>
          <a:bodyPr/>
          <a:lstStyle/>
          <a:p>
            <a:fld id="{6B15BF7D-24ED-4282-B72C-8E432287D087}" type="slidenum">
              <a:rPr lang="en-IE" smtClean="0"/>
              <a:t>‹#›</a:t>
            </a:fld>
            <a:endParaRPr lang="en-IE" dirty="0"/>
          </a:p>
        </p:txBody>
      </p:sp>
    </p:spTree>
    <p:extLst>
      <p:ext uri="{BB962C8B-B14F-4D97-AF65-F5344CB8AC3E}">
        <p14:creationId xmlns:p14="http://schemas.microsoft.com/office/powerpoint/2010/main" val="1121575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AE79-BFD2-4508-A79B-B11771E2F9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D040227-5F37-4E1D-885F-19636DEB9A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565BC0-E179-455C-B50B-A66D81C31449}"/>
              </a:ext>
            </a:extLst>
          </p:cNvPr>
          <p:cNvSpPr>
            <a:spLocks noGrp="1"/>
          </p:cNvSpPr>
          <p:nvPr>
            <p:ph type="dt" sz="half" idx="10"/>
          </p:nvPr>
        </p:nvSpPr>
        <p:spPr/>
        <p:txBody>
          <a:bodyPr/>
          <a:lstStyle/>
          <a:p>
            <a:fld id="{71E15D3A-ABC7-4235-BEE4-8987EC9163F1}" type="datetimeFigureOut">
              <a:rPr lang="en-IE" smtClean="0"/>
              <a:t>19/05/2020</a:t>
            </a:fld>
            <a:endParaRPr lang="en-IE" dirty="0"/>
          </a:p>
        </p:txBody>
      </p:sp>
      <p:sp>
        <p:nvSpPr>
          <p:cNvPr id="5" name="Footer Placeholder 4">
            <a:extLst>
              <a:ext uri="{FF2B5EF4-FFF2-40B4-BE49-F238E27FC236}">
                <a16:creationId xmlns:a16="http://schemas.microsoft.com/office/drawing/2014/main" id="{DBBF2210-7859-4E8B-95D5-FF6325813EC2}"/>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0782B999-0ACB-4EFD-AB98-EFB4E87E63AB}"/>
              </a:ext>
            </a:extLst>
          </p:cNvPr>
          <p:cNvSpPr>
            <a:spLocks noGrp="1"/>
          </p:cNvSpPr>
          <p:nvPr>
            <p:ph type="sldNum" sz="quarter" idx="12"/>
          </p:nvPr>
        </p:nvSpPr>
        <p:spPr/>
        <p:txBody>
          <a:bodyPr/>
          <a:lstStyle/>
          <a:p>
            <a:fld id="{6B15BF7D-24ED-4282-B72C-8E432287D087}" type="slidenum">
              <a:rPr lang="en-IE" smtClean="0"/>
              <a:t>‹#›</a:t>
            </a:fld>
            <a:endParaRPr lang="en-IE" dirty="0"/>
          </a:p>
        </p:txBody>
      </p:sp>
    </p:spTree>
    <p:extLst>
      <p:ext uri="{BB962C8B-B14F-4D97-AF65-F5344CB8AC3E}">
        <p14:creationId xmlns:p14="http://schemas.microsoft.com/office/powerpoint/2010/main" val="48918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6F6A9-7D91-4233-9232-0B205424E01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86B13B0-C618-4752-9C2E-1DB250600D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34C9D24-F514-4118-85F6-95A2A24891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DB66214-CA0C-4673-8454-160AF752EFF7}"/>
              </a:ext>
            </a:extLst>
          </p:cNvPr>
          <p:cNvSpPr>
            <a:spLocks noGrp="1"/>
          </p:cNvSpPr>
          <p:nvPr>
            <p:ph type="dt" sz="half" idx="10"/>
          </p:nvPr>
        </p:nvSpPr>
        <p:spPr/>
        <p:txBody>
          <a:bodyPr/>
          <a:lstStyle/>
          <a:p>
            <a:fld id="{71E15D3A-ABC7-4235-BEE4-8987EC9163F1}" type="datetimeFigureOut">
              <a:rPr lang="en-IE" smtClean="0"/>
              <a:t>19/05/2020</a:t>
            </a:fld>
            <a:endParaRPr lang="en-IE" dirty="0"/>
          </a:p>
        </p:txBody>
      </p:sp>
      <p:sp>
        <p:nvSpPr>
          <p:cNvPr id="6" name="Footer Placeholder 5">
            <a:extLst>
              <a:ext uri="{FF2B5EF4-FFF2-40B4-BE49-F238E27FC236}">
                <a16:creationId xmlns:a16="http://schemas.microsoft.com/office/drawing/2014/main" id="{90DFCFD0-6D93-40D4-A149-EEB68D9B1098}"/>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AD4EDD32-A12F-487D-BE95-6EB2A7BBC31C}"/>
              </a:ext>
            </a:extLst>
          </p:cNvPr>
          <p:cNvSpPr>
            <a:spLocks noGrp="1"/>
          </p:cNvSpPr>
          <p:nvPr>
            <p:ph type="sldNum" sz="quarter" idx="12"/>
          </p:nvPr>
        </p:nvSpPr>
        <p:spPr/>
        <p:txBody>
          <a:bodyPr/>
          <a:lstStyle/>
          <a:p>
            <a:fld id="{6B15BF7D-24ED-4282-B72C-8E432287D087}" type="slidenum">
              <a:rPr lang="en-IE" smtClean="0"/>
              <a:t>‹#›</a:t>
            </a:fld>
            <a:endParaRPr lang="en-IE" dirty="0"/>
          </a:p>
        </p:txBody>
      </p:sp>
    </p:spTree>
    <p:extLst>
      <p:ext uri="{BB962C8B-B14F-4D97-AF65-F5344CB8AC3E}">
        <p14:creationId xmlns:p14="http://schemas.microsoft.com/office/powerpoint/2010/main" val="34717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2087-23F0-4111-AF7D-C4C29B6E087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28CEEC5-5638-4485-A751-EF3723BC69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C1927D-E487-4634-84C1-01FD673252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56F27256-98E0-4BD3-8F2F-EAC98B9883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50D06-612B-4825-9EB6-F56D983FDA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F6B5D94F-9CC3-493D-A4B6-F166D6B2C9F2}"/>
              </a:ext>
            </a:extLst>
          </p:cNvPr>
          <p:cNvSpPr>
            <a:spLocks noGrp="1"/>
          </p:cNvSpPr>
          <p:nvPr>
            <p:ph type="dt" sz="half" idx="10"/>
          </p:nvPr>
        </p:nvSpPr>
        <p:spPr/>
        <p:txBody>
          <a:bodyPr/>
          <a:lstStyle/>
          <a:p>
            <a:fld id="{71E15D3A-ABC7-4235-BEE4-8987EC9163F1}" type="datetimeFigureOut">
              <a:rPr lang="en-IE" smtClean="0"/>
              <a:t>19/05/2020</a:t>
            </a:fld>
            <a:endParaRPr lang="en-IE" dirty="0"/>
          </a:p>
        </p:txBody>
      </p:sp>
      <p:sp>
        <p:nvSpPr>
          <p:cNvPr id="8" name="Footer Placeholder 7">
            <a:extLst>
              <a:ext uri="{FF2B5EF4-FFF2-40B4-BE49-F238E27FC236}">
                <a16:creationId xmlns:a16="http://schemas.microsoft.com/office/drawing/2014/main" id="{0DB282B2-7291-4A6B-9D91-A19B78394830}"/>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id="{EC6B1944-64AA-487B-B3F2-7B34FD34EE7C}"/>
              </a:ext>
            </a:extLst>
          </p:cNvPr>
          <p:cNvSpPr>
            <a:spLocks noGrp="1"/>
          </p:cNvSpPr>
          <p:nvPr>
            <p:ph type="sldNum" sz="quarter" idx="12"/>
          </p:nvPr>
        </p:nvSpPr>
        <p:spPr/>
        <p:txBody>
          <a:bodyPr/>
          <a:lstStyle/>
          <a:p>
            <a:fld id="{6B15BF7D-24ED-4282-B72C-8E432287D087}" type="slidenum">
              <a:rPr lang="en-IE" smtClean="0"/>
              <a:t>‹#›</a:t>
            </a:fld>
            <a:endParaRPr lang="en-IE" dirty="0"/>
          </a:p>
        </p:txBody>
      </p:sp>
    </p:spTree>
    <p:extLst>
      <p:ext uri="{BB962C8B-B14F-4D97-AF65-F5344CB8AC3E}">
        <p14:creationId xmlns:p14="http://schemas.microsoft.com/office/powerpoint/2010/main" val="202308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4275-AE26-4251-B948-EE629A6A4F32}"/>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8C889C7-600C-4848-B1F5-A3D9540C597A}"/>
              </a:ext>
            </a:extLst>
          </p:cNvPr>
          <p:cNvSpPr>
            <a:spLocks noGrp="1"/>
          </p:cNvSpPr>
          <p:nvPr>
            <p:ph type="dt" sz="half" idx="10"/>
          </p:nvPr>
        </p:nvSpPr>
        <p:spPr/>
        <p:txBody>
          <a:bodyPr/>
          <a:lstStyle/>
          <a:p>
            <a:fld id="{71E15D3A-ABC7-4235-BEE4-8987EC9163F1}" type="datetimeFigureOut">
              <a:rPr lang="en-IE" smtClean="0"/>
              <a:t>19/05/2020</a:t>
            </a:fld>
            <a:endParaRPr lang="en-IE" dirty="0"/>
          </a:p>
        </p:txBody>
      </p:sp>
      <p:sp>
        <p:nvSpPr>
          <p:cNvPr id="4" name="Footer Placeholder 3">
            <a:extLst>
              <a:ext uri="{FF2B5EF4-FFF2-40B4-BE49-F238E27FC236}">
                <a16:creationId xmlns:a16="http://schemas.microsoft.com/office/drawing/2014/main" id="{1288FCCD-72EB-400A-8502-ACEA7720A681}"/>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73E1A36A-FBC2-48AE-AB71-C82484485BAE}"/>
              </a:ext>
            </a:extLst>
          </p:cNvPr>
          <p:cNvSpPr>
            <a:spLocks noGrp="1"/>
          </p:cNvSpPr>
          <p:nvPr>
            <p:ph type="sldNum" sz="quarter" idx="12"/>
          </p:nvPr>
        </p:nvSpPr>
        <p:spPr/>
        <p:txBody>
          <a:bodyPr/>
          <a:lstStyle/>
          <a:p>
            <a:fld id="{6B15BF7D-24ED-4282-B72C-8E432287D087}" type="slidenum">
              <a:rPr lang="en-IE" smtClean="0"/>
              <a:t>‹#›</a:t>
            </a:fld>
            <a:endParaRPr lang="en-IE" dirty="0"/>
          </a:p>
        </p:txBody>
      </p:sp>
    </p:spTree>
    <p:extLst>
      <p:ext uri="{BB962C8B-B14F-4D97-AF65-F5344CB8AC3E}">
        <p14:creationId xmlns:p14="http://schemas.microsoft.com/office/powerpoint/2010/main" val="1081637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DCD22B-4ED1-4CD8-8E28-D92D7268C938}"/>
              </a:ext>
            </a:extLst>
          </p:cNvPr>
          <p:cNvSpPr>
            <a:spLocks noGrp="1"/>
          </p:cNvSpPr>
          <p:nvPr>
            <p:ph type="dt" sz="half" idx="10"/>
          </p:nvPr>
        </p:nvSpPr>
        <p:spPr/>
        <p:txBody>
          <a:bodyPr/>
          <a:lstStyle/>
          <a:p>
            <a:fld id="{71E15D3A-ABC7-4235-BEE4-8987EC9163F1}" type="datetimeFigureOut">
              <a:rPr lang="en-IE" smtClean="0"/>
              <a:t>19/05/2020</a:t>
            </a:fld>
            <a:endParaRPr lang="en-IE" dirty="0"/>
          </a:p>
        </p:txBody>
      </p:sp>
      <p:sp>
        <p:nvSpPr>
          <p:cNvPr id="3" name="Footer Placeholder 2">
            <a:extLst>
              <a:ext uri="{FF2B5EF4-FFF2-40B4-BE49-F238E27FC236}">
                <a16:creationId xmlns:a16="http://schemas.microsoft.com/office/drawing/2014/main" id="{5D152340-4B69-46FD-9E8B-9D4FEE35A9EB}"/>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id="{39A49577-A30B-4B79-BCEC-0CCB1D8EA0A7}"/>
              </a:ext>
            </a:extLst>
          </p:cNvPr>
          <p:cNvSpPr>
            <a:spLocks noGrp="1"/>
          </p:cNvSpPr>
          <p:nvPr>
            <p:ph type="sldNum" sz="quarter" idx="12"/>
          </p:nvPr>
        </p:nvSpPr>
        <p:spPr/>
        <p:txBody>
          <a:bodyPr/>
          <a:lstStyle/>
          <a:p>
            <a:fld id="{6B15BF7D-24ED-4282-B72C-8E432287D087}" type="slidenum">
              <a:rPr lang="en-IE" smtClean="0"/>
              <a:t>‹#›</a:t>
            </a:fld>
            <a:endParaRPr lang="en-IE" dirty="0"/>
          </a:p>
        </p:txBody>
      </p:sp>
    </p:spTree>
    <p:extLst>
      <p:ext uri="{BB962C8B-B14F-4D97-AF65-F5344CB8AC3E}">
        <p14:creationId xmlns:p14="http://schemas.microsoft.com/office/powerpoint/2010/main" val="2167492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A3FD6-55A9-47E3-9C97-9165FAA01F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A7DA7B0A-CB4C-4043-A565-CE9411144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6A80590-3638-4CB1-B57D-FEB6A56DB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7ED743-AEE2-4092-B848-4CF7343DCD53}"/>
              </a:ext>
            </a:extLst>
          </p:cNvPr>
          <p:cNvSpPr>
            <a:spLocks noGrp="1"/>
          </p:cNvSpPr>
          <p:nvPr>
            <p:ph type="dt" sz="half" idx="10"/>
          </p:nvPr>
        </p:nvSpPr>
        <p:spPr/>
        <p:txBody>
          <a:bodyPr/>
          <a:lstStyle/>
          <a:p>
            <a:fld id="{71E15D3A-ABC7-4235-BEE4-8987EC9163F1}" type="datetimeFigureOut">
              <a:rPr lang="en-IE" smtClean="0"/>
              <a:t>19/05/2020</a:t>
            </a:fld>
            <a:endParaRPr lang="en-IE" dirty="0"/>
          </a:p>
        </p:txBody>
      </p:sp>
      <p:sp>
        <p:nvSpPr>
          <p:cNvPr id="6" name="Footer Placeholder 5">
            <a:extLst>
              <a:ext uri="{FF2B5EF4-FFF2-40B4-BE49-F238E27FC236}">
                <a16:creationId xmlns:a16="http://schemas.microsoft.com/office/drawing/2014/main" id="{08DAF383-3262-4FA4-B726-A4A9336D47F1}"/>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BECF0767-7B6F-4224-8149-848B8366E643}"/>
              </a:ext>
            </a:extLst>
          </p:cNvPr>
          <p:cNvSpPr>
            <a:spLocks noGrp="1"/>
          </p:cNvSpPr>
          <p:nvPr>
            <p:ph type="sldNum" sz="quarter" idx="12"/>
          </p:nvPr>
        </p:nvSpPr>
        <p:spPr/>
        <p:txBody>
          <a:bodyPr/>
          <a:lstStyle/>
          <a:p>
            <a:fld id="{6B15BF7D-24ED-4282-B72C-8E432287D087}" type="slidenum">
              <a:rPr lang="en-IE" smtClean="0"/>
              <a:t>‹#›</a:t>
            </a:fld>
            <a:endParaRPr lang="en-IE" dirty="0"/>
          </a:p>
        </p:txBody>
      </p:sp>
    </p:spTree>
    <p:extLst>
      <p:ext uri="{BB962C8B-B14F-4D97-AF65-F5344CB8AC3E}">
        <p14:creationId xmlns:p14="http://schemas.microsoft.com/office/powerpoint/2010/main" val="205897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94DAE-A226-4201-BE73-559EAC329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3C6BEFA-6D8F-474F-AD6A-3DE9C36B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F34AAF5C-7C41-4602-9294-1D1E1D098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7F04EA-42A0-4B20-A6D0-6B6F1166CF5F}"/>
              </a:ext>
            </a:extLst>
          </p:cNvPr>
          <p:cNvSpPr>
            <a:spLocks noGrp="1"/>
          </p:cNvSpPr>
          <p:nvPr>
            <p:ph type="dt" sz="half" idx="10"/>
          </p:nvPr>
        </p:nvSpPr>
        <p:spPr/>
        <p:txBody>
          <a:bodyPr/>
          <a:lstStyle/>
          <a:p>
            <a:fld id="{71E15D3A-ABC7-4235-BEE4-8987EC9163F1}" type="datetimeFigureOut">
              <a:rPr lang="en-IE" smtClean="0"/>
              <a:t>19/05/2020</a:t>
            </a:fld>
            <a:endParaRPr lang="en-IE" dirty="0"/>
          </a:p>
        </p:txBody>
      </p:sp>
      <p:sp>
        <p:nvSpPr>
          <p:cNvPr id="6" name="Footer Placeholder 5">
            <a:extLst>
              <a:ext uri="{FF2B5EF4-FFF2-40B4-BE49-F238E27FC236}">
                <a16:creationId xmlns:a16="http://schemas.microsoft.com/office/drawing/2014/main" id="{4CAE383B-D637-4B85-97AB-8A5231364A9E}"/>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12068852-3B92-4E83-9DCA-18A41BCA3BDA}"/>
              </a:ext>
            </a:extLst>
          </p:cNvPr>
          <p:cNvSpPr>
            <a:spLocks noGrp="1"/>
          </p:cNvSpPr>
          <p:nvPr>
            <p:ph type="sldNum" sz="quarter" idx="12"/>
          </p:nvPr>
        </p:nvSpPr>
        <p:spPr/>
        <p:txBody>
          <a:bodyPr/>
          <a:lstStyle/>
          <a:p>
            <a:fld id="{6B15BF7D-24ED-4282-B72C-8E432287D087}" type="slidenum">
              <a:rPr lang="en-IE" smtClean="0"/>
              <a:t>‹#›</a:t>
            </a:fld>
            <a:endParaRPr lang="en-IE" dirty="0"/>
          </a:p>
        </p:txBody>
      </p:sp>
    </p:spTree>
    <p:extLst>
      <p:ext uri="{BB962C8B-B14F-4D97-AF65-F5344CB8AC3E}">
        <p14:creationId xmlns:p14="http://schemas.microsoft.com/office/powerpoint/2010/main" val="399170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9307-05EA-4EA4-8619-B5B1C4008D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8B303B4-9A34-42EC-B747-434AD2B4B8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0E88DBC-F31D-41F8-BE04-A3927CC297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15D3A-ABC7-4235-BEE4-8987EC9163F1}" type="datetimeFigureOut">
              <a:rPr lang="en-IE" smtClean="0"/>
              <a:t>19/05/2020</a:t>
            </a:fld>
            <a:endParaRPr lang="en-IE" dirty="0"/>
          </a:p>
        </p:txBody>
      </p:sp>
      <p:sp>
        <p:nvSpPr>
          <p:cNvPr id="5" name="Footer Placeholder 4">
            <a:extLst>
              <a:ext uri="{FF2B5EF4-FFF2-40B4-BE49-F238E27FC236}">
                <a16:creationId xmlns:a16="http://schemas.microsoft.com/office/drawing/2014/main" id="{E631FFEB-80AC-432C-B1C7-47FEC136E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2159DC3C-D62A-4D23-8259-C0547AFAE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5BF7D-24ED-4282-B72C-8E432287D087}" type="slidenum">
              <a:rPr lang="en-IE" smtClean="0"/>
              <a:t>‹#›</a:t>
            </a:fld>
            <a:endParaRPr lang="en-IE" dirty="0"/>
          </a:p>
        </p:txBody>
      </p:sp>
    </p:spTree>
    <p:extLst>
      <p:ext uri="{BB962C8B-B14F-4D97-AF65-F5344CB8AC3E}">
        <p14:creationId xmlns:p14="http://schemas.microsoft.com/office/powerpoint/2010/main" val="126391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8497-77CF-4761-855F-9749A4BA1AC2}"/>
              </a:ext>
            </a:extLst>
          </p:cNvPr>
          <p:cNvSpPr>
            <a:spLocks noGrp="1"/>
          </p:cNvSpPr>
          <p:nvPr>
            <p:ph type="ctrTitle"/>
          </p:nvPr>
        </p:nvSpPr>
        <p:spPr/>
        <p:txBody>
          <a:bodyPr/>
          <a:lstStyle/>
          <a:p>
            <a:r>
              <a:rPr lang="en-IE" dirty="0"/>
              <a:t>Update on Library Capital Projects</a:t>
            </a:r>
          </a:p>
        </p:txBody>
      </p:sp>
      <p:sp>
        <p:nvSpPr>
          <p:cNvPr id="3" name="Subtitle 2">
            <a:extLst>
              <a:ext uri="{FF2B5EF4-FFF2-40B4-BE49-F238E27FC236}">
                <a16:creationId xmlns:a16="http://schemas.microsoft.com/office/drawing/2014/main" id="{4FE407EA-A76F-4EBB-B120-3306B6C9AF97}"/>
              </a:ext>
            </a:extLst>
          </p:cNvPr>
          <p:cNvSpPr>
            <a:spLocks noGrp="1"/>
          </p:cNvSpPr>
          <p:nvPr>
            <p:ph type="subTitle" idx="1"/>
          </p:nvPr>
        </p:nvSpPr>
        <p:spPr/>
        <p:txBody>
          <a:bodyPr/>
          <a:lstStyle/>
          <a:p>
            <a:r>
              <a:rPr lang="en-IE" dirty="0"/>
              <a:t>May 2020</a:t>
            </a:r>
          </a:p>
        </p:txBody>
      </p:sp>
    </p:spTree>
    <p:extLst>
      <p:ext uri="{BB962C8B-B14F-4D97-AF65-F5344CB8AC3E}">
        <p14:creationId xmlns:p14="http://schemas.microsoft.com/office/powerpoint/2010/main" val="144883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ACB69-BB5A-4A59-A6C1-00F6335A1F72}"/>
              </a:ext>
            </a:extLst>
          </p:cNvPr>
          <p:cNvSpPr>
            <a:spLocks noGrp="1"/>
          </p:cNvSpPr>
          <p:nvPr>
            <p:ph type="title"/>
          </p:nvPr>
        </p:nvSpPr>
        <p:spPr/>
        <p:txBody>
          <a:bodyPr/>
          <a:lstStyle/>
          <a:p>
            <a:r>
              <a:rPr lang="en-IE" dirty="0"/>
              <a:t> North Clondalkin Library</a:t>
            </a:r>
          </a:p>
        </p:txBody>
      </p:sp>
      <p:pic>
        <p:nvPicPr>
          <p:cNvPr id="5" name="Content Placeholder 4" descr="A picture containing outdoor, building, train, street&#10;&#10;Description automatically generated">
            <a:extLst>
              <a:ext uri="{FF2B5EF4-FFF2-40B4-BE49-F238E27FC236}">
                <a16:creationId xmlns:a16="http://schemas.microsoft.com/office/drawing/2014/main" id="{19BCD239-CA0B-479C-B37B-C9C30AB633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04453"/>
            <a:ext cx="3263503" cy="4351338"/>
          </a:xfrm>
        </p:spPr>
      </p:pic>
      <p:sp>
        <p:nvSpPr>
          <p:cNvPr id="3" name="Rectangle 2">
            <a:extLst>
              <a:ext uri="{FF2B5EF4-FFF2-40B4-BE49-F238E27FC236}">
                <a16:creationId xmlns:a16="http://schemas.microsoft.com/office/drawing/2014/main" id="{1AABD228-13CA-4315-95D3-9E65771BEBB7}"/>
              </a:ext>
            </a:extLst>
          </p:cNvPr>
          <p:cNvSpPr/>
          <p:nvPr/>
        </p:nvSpPr>
        <p:spPr>
          <a:xfrm>
            <a:off x="5076498" y="1904454"/>
            <a:ext cx="5707116" cy="4893647"/>
          </a:xfrm>
          <a:prstGeom prst="rect">
            <a:avLst/>
          </a:prstGeom>
        </p:spPr>
        <p:txBody>
          <a:bodyPr wrap="square">
            <a:spAutoFit/>
          </a:bodyPr>
          <a:lstStyle/>
          <a:p>
            <a:pPr marL="285750" indent="-285750">
              <a:spcAft>
                <a:spcPts val="0"/>
              </a:spcAft>
              <a:buFont typeface="Arial" panose="020B0604020202020204" pitchFamily="34" charset="0"/>
              <a:buChar char="•"/>
            </a:pPr>
            <a:r>
              <a:rPr lang="en-IE" sz="2400" dirty="0">
                <a:latin typeface="Calibri" panose="020F0502020204030204" pitchFamily="34" charset="0"/>
                <a:ea typeface="Calibri" panose="020F0502020204030204" pitchFamily="34" charset="0"/>
              </a:rPr>
              <a:t>Townlink are back at work on site.</a:t>
            </a:r>
            <a:r>
              <a:rPr lang="en-IE" sz="2400" b="1" u="sng" dirty="0">
                <a:latin typeface="Calibri" panose="020F0502020204030204" pitchFamily="34" charset="0"/>
                <a:ea typeface="Calibri" panose="020F0502020204030204" pitchFamily="34" charset="0"/>
              </a:rPr>
              <a:t> </a:t>
            </a:r>
            <a:r>
              <a:rPr lang="en-IE" sz="2400" dirty="0">
                <a:latin typeface="Calibri" panose="020F0502020204030204" pitchFamily="34" charset="0"/>
                <a:ea typeface="Calibri" panose="020F0502020204030204" pitchFamily="34" charset="0"/>
              </a:rPr>
              <a:t>They should finish the inside of the library in 4/5 weeks</a:t>
            </a:r>
            <a:r>
              <a:rPr lang="en-IE" sz="2400" b="1" u="sng" dirty="0">
                <a:latin typeface="Calibri" panose="020F0502020204030204" pitchFamily="34" charset="0"/>
                <a:ea typeface="Calibri" panose="020F0502020204030204" pitchFamily="34" charset="0"/>
              </a:rPr>
              <a:t>. </a:t>
            </a:r>
            <a:endParaRPr lang="en-IE" sz="2400" dirty="0">
              <a:latin typeface="Calibri" panose="020F0502020204030204" pitchFamily="34" charset="0"/>
              <a:ea typeface="Calibri" panose="020F0502020204030204" pitchFamily="34" charset="0"/>
            </a:endParaRPr>
          </a:p>
          <a:p>
            <a:pPr marL="285750" indent="-285750">
              <a:spcAft>
                <a:spcPts val="0"/>
              </a:spcAft>
              <a:buFont typeface="Arial" panose="020B0604020202020204" pitchFamily="34" charset="0"/>
              <a:buChar char="•"/>
            </a:pPr>
            <a:r>
              <a:rPr lang="en-IE" sz="2400" dirty="0">
                <a:latin typeface="Calibri" panose="020F0502020204030204" pitchFamily="34" charset="0"/>
                <a:ea typeface="Calibri" panose="020F0502020204030204" pitchFamily="34" charset="0"/>
              </a:rPr>
              <a:t>Shelving is with suppliers already and they will start work onsite within next couple of weeks with a completion date by the end of June.</a:t>
            </a:r>
          </a:p>
          <a:p>
            <a:pPr marL="285750" indent="-285750">
              <a:spcAft>
                <a:spcPts val="0"/>
              </a:spcAft>
              <a:buFont typeface="Arial" panose="020B0604020202020204" pitchFamily="34" charset="0"/>
              <a:buChar char="•"/>
            </a:pPr>
            <a:r>
              <a:rPr lang="en-IE" sz="2400" dirty="0">
                <a:latin typeface="Calibri" panose="020F0502020204030204" pitchFamily="34" charset="0"/>
                <a:ea typeface="Calibri" panose="020F0502020204030204" pitchFamily="34" charset="0"/>
              </a:rPr>
              <a:t>Loose furniture will commence end of June to be completed by end July. </a:t>
            </a:r>
          </a:p>
          <a:p>
            <a:pPr marL="285750" indent="-285750">
              <a:spcAft>
                <a:spcPts val="0"/>
              </a:spcAft>
              <a:buFont typeface="Arial" panose="020B0604020202020204" pitchFamily="34" charset="0"/>
              <a:buChar char="•"/>
            </a:pPr>
            <a:r>
              <a:rPr lang="en-IE" sz="2400" dirty="0">
                <a:latin typeface="Calibri" panose="020F0502020204030204" pitchFamily="34" charset="0"/>
                <a:ea typeface="Calibri" panose="020F0502020204030204" pitchFamily="34" charset="0"/>
              </a:rPr>
              <a:t>Libraries working on tender for RFID, PCs and TV screens. </a:t>
            </a:r>
          </a:p>
          <a:p>
            <a:pPr marL="285750" indent="-285750">
              <a:spcAft>
                <a:spcPts val="0"/>
              </a:spcAft>
              <a:buFont typeface="Arial" panose="020B0604020202020204" pitchFamily="34" charset="0"/>
              <a:buChar char="•"/>
            </a:pPr>
            <a:r>
              <a:rPr lang="en-IE" sz="2400" dirty="0">
                <a:latin typeface="Calibri" panose="020F0502020204030204" pitchFamily="34" charset="0"/>
                <a:ea typeface="Calibri" panose="020F0502020204030204" pitchFamily="34" charset="0"/>
              </a:rPr>
              <a:t>Estimated opening September /October 2020.</a:t>
            </a:r>
          </a:p>
        </p:txBody>
      </p:sp>
    </p:spTree>
    <p:extLst>
      <p:ext uri="{BB962C8B-B14F-4D97-AF65-F5344CB8AC3E}">
        <p14:creationId xmlns:p14="http://schemas.microsoft.com/office/powerpoint/2010/main" val="2498727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09408-DC1C-44C6-9154-FF2C76B8A718}"/>
              </a:ext>
            </a:extLst>
          </p:cNvPr>
          <p:cNvSpPr>
            <a:spLocks noGrp="1"/>
          </p:cNvSpPr>
          <p:nvPr>
            <p:ph type="title"/>
          </p:nvPr>
        </p:nvSpPr>
        <p:spPr/>
        <p:txBody>
          <a:bodyPr/>
          <a:lstStyle/>
          <a:p>
            <a:r>
              <a:rPr lang="en-IE" dirty="0"/>
              <a:t>Castletymon Library </a:t>
            </a:r>
          </a:p>
        </p:txBody>
      </p:sp>
      <p:pic>
        <p:nvPicPr>
          <p:cNvPr id="5" name="Content Placeholder 4" descr="The roof of a building&#10;&#10;Description automatically generated">
            <a:extLst>
              <a:ext uri="{FF2B5EF4-FFF2-40B4-BE49-F238E27FC236}">
                <a16:creationId xmlns:a16="http://schemas.microsoft.com/office/drawing/2014/main" id="{204D63BC-4D4A-46E8-96CD-5A54834B4D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502" y="1690688"/>
            <a:ext cx="5801784" cy="4351338"/>
          </a:xfrm>
        </p:spPr>
      </p:pic>
      <p:sp>
        <p:nvSpPr>
          <p:cNvPr id="3" name="Rectangle 2">
            <a:extLst>
              <a:ext uri="{FF2B5EF4-FFF2-40B4-BE49-F238E27FC236}">
                <a16:creationId xmlns:a16="http://schemas.microsoft.com/office/drawing/2014/main" id="{45F64FC2-57C0-4267-BAA0-6C7E555C7FFF}"/>
              </a:ext>
            </a:extLst>
          </p:cNvPr>
          <p:cNvSpPr/>
          <p:nvPr/>
        </p:nvSpPr>
        <p:spPr>
          <a:xfrm>
            <a:off x="6763408" y="1308538"/>
            <a:ext cx="5092262" cy="6278642"/>
          </a:xfrm>
          <a:prstGeom prst="rect">
            <a:avLst/>
          </a:prstGeom>
        </p:spPr>
        <p:txBody>
          <a:bodyPr wrap="square">
            <a:spAutoFit/>
          </a:bodyPr>
          <a:lstStyle/>
          <a:p>
            <a:pPr marL="285750" indent="-285750">
              <a:buFont typeface="Arial" panose="020B0604020202020204" pitchFamily="34" charset="0"/>
              <a:buChar char="•"/>
            </a:pPr>
            <a:r>
              <a:rPr lang="en-IE" sz="2400" dirty="0">
                <a:latin typeface="Calibri" panose="020F0502020204030204" pitchFamily="34" charset="0"/>
                <a:ea typeface="Calibri" panose="020F0502020204030204" pitchFamily="34" charset="0"/>
              </a:rPr>
              <a:t>Contractor had 12 weeks remaining when lockdown commenced. </a:t>
            </a:r>
            <a:endParaRPr lang="en-IE" sz="2400" dirty="0"/>
          </a:p>
          <a:p>
            <a:pPr marL="285750" indent="-285750">
              <a:buFont typeface="Arial" panose="020B0604020202020204" pitchFamily="34" charset="0"/>
              <a:buChar char="•"/>
            </a:pPr>
            <a:r>
              <a:rPr lang="en-IE" sz="2400" dirty="0"/>
              <a:t> Started to remobilise on site this week. In compliance with the criteria set out in return to work roadmap, the contractor will be carrying out mostly external works during the next 3 weeks.  </a:t>
            </a:r>
          </a:p>
          <a:p>
            <a:pPr marL="285750" indent="-285750">
              <a:buFont typeface="Arial" panose="020B0604020202020204" pitchFamily="34" charset="0"/>
              <a:buChar char="•"/>
            </a:pPr>
            <a:r>
              <a:rPr lang="en-IE" sz="2400" dirty="0"/>
              <a:t>Awaiting an updated programme from the contractor but given the time lost and new protocols on safe working due to Covid-19, we would expect that the project will not be completed until the 4</a:t>
            </a:r>
            <a:r>
              <a:rPr lang="en-IE" sz="2400" baseline="30000" dirty="0"/>
              <a:t>th</a:t>
            </a:r>
            <a:r>
              <a:rPr lang="en-IE" sz="2400" dirty="0"/>
              <a:t> quarter of the year. </a:t>
            </a:r>
          </a:p>
          <a:p>
            <a:pPr>
              <a:spcAft>
                <a:spcPts val="0"/>
              </a:spcAft>
            </a:pPr>
            <a:endParaRPr lang="en-IE" sz="2400" dirty="0">
              <a:latin typeface="Calibri" panose="020F0502020204030204" pitchFamily="34" charset="0"/>
              <a:ea typeface="Calibri" panose="020F0502020204030204" pitchFamily="34" charset="0"/>
            </a:endParaRPr>
          </a:p>
          <a:p>
            <a:endParaRPr lang="en-IE" dirty="0"/>
          </a:p>
        </p:txBody>
      </p:sp>
    </p:spTree>
    <p:extLst>
      <p:ext uri="{BB962C8B-B14F-4D97-AF65-F5344CB8AC3E}">
        <p14:creationId xmlns:p14="http://schemas.microsoft.com/office/powerpoint/2010/main" val="287683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87B3A-3A1D-45F0-BB76-4C4BBC1D9D2B}"/>
              </a:ext>
            </a:extLst>
          </p:cNvPr>
          <p:cNvSpPr>
            <a:spLocks noGrp="1"/>
          </p:cNvSpPr>
          <p:nvPr>
            <p:ph type="title"/>
          </p:nvPr>
        </p:nvSpPr>
        <p:spPr/>
        <p:txBody>
          <a:bodyPr/>
          <a:lstStyle/>
          <a:p>
            <a:r>
              <a:rPr lang="en-IE" dirty="0"/>
              <a:t>Rathcoole Library- Planned proposal</a:t>
            </a:r>
          </a:p>
        </p:txBody>
      </p:sp>
      <p:sp>
        <p:nvSpPr>
          <p:cNvPr id="3" name="Content Placeholder 2">
            <a:extLst>
              <a:ext uri="{FF2B5EF4-FFF2-40B4-BE49-F238E27FC236}">
                <a16:creationId xmlns:a16="http://schemas.microsoft.com/office/drawing/2014/main" id="{E71DA423-7922-4808-8841-7787F03C84E5}"/>
              </a:ext>
            </a:extLst>
          </p:cNvPr>
          <p:cNvSpPr>
            <a:spLocks noGrp="1"/>
          </p:cNvSpPr>
          <p:nvPr>
            <p:ph idx="1"/>
          </p:nvPr>
        </p:nvSpPr>
        <p:spPr/>
        <p:txBody>
          <a:bodyPr>
            <a:normAutofit lnSpcReduction="10000"/>
          </a:bodyPr>
          <a:lstStyle/>
          <a:p>
            <a:r>
              <a:rPr lang="en-IE" dirty="0"/>
              <a:t>Library to be developed as part of SDCC’s wider housing development in the Rathcoole Area.</a:t>
            </a:r>
          </a:p>
          <a:p>
            <a:pPr lvl="0"/>
            <a:r>
              <a:rPr lang="en-IE" dirty="0"/>
              <a:t>Rathcoole is an established South Dublin village that has been, and will continue to be, subject to significant development.</a:t>
            </a:r>
          </a:p>
          <a:p>
            <a:pPr lvl="0"/>
            <a:r>
              <a:rPr lang="en-IE" dirty="0"/>
              <a:t>Rathcoole is home to a cluster of existing and planned schools, both primary and secondary, with large student numbers.</a:t>
            </a:r>
          </a:p>
          <a:p>
            <a:pPr lvl="0"/>
            <a:r>
              <a:rPr lang="en-IE" dirty="0"/>
              <a:t>The current SDCC development proposal at Rathcoole provides an opportunity to provide the service in conjunction with, and for, both the existing population and the new residents of the village.</a:t>
            </a:r>
          </a:p>
          <a:p>
            <a:pPr lvl="0"/>
            <a:r>
              <a:rPr lang="en-IE" dirty="0"/>
              <a:t>The proposal is at feasibility stage.</a:t>
            </a:r>
          </a:p>
          <a:p>
            <a:endParaRPr lang="en-IE" dirty="0"/>
          </a:p>
        </p:txBody>
      </p:sp>
    </p:spTree>
    <p:extLst>
      <p:ext uri="{BB962C8B-B14F-4D97-AF65-F5344CB8AC3E}">
        <p14:creationId xmlns:p14="http://schemas.microsoft.com/office/powerpoint/2010/main" val="3341469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282</Words>
  <Application>Microsoft Office PowerPoint</Application>
  <PresentationFormat>Widescreen</PresentationFormat>
  <Paragraphs>18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Update on Library Capital Projects</vt:lpstr>
      <vt:lpstr> North Clondalkin Library</vt:lpstr>
      <vt:lpstr>Castletymon Library </vt:lpstr>
      <vt:lpstr>Rathcoole Library- Planned proposal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Library Projects</dc:title>
  <dc:creator>Bernadette</dc:creator>
  <cp:lastModifiedBy>Bernadette</cp:lastModifiedBy>
  <cp:revision>4</cp:revision>
  <dcterms:created xsi:type="dcterms:W3CDTF">2020-05-19T12:17:25Z</dcterms:created>
  <dcterms:modified xsi:type="dcterms:W3CDTF">2020-05-19T12:51:35Z</dcterms:modified>
</cp:coreProperties>
</file>