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1" r:id="rId5"/>
    <p:sldId id="284" r:id="rId6"/>
    <p:sldId id="285" r:id="rId7"/>
    <p:sldId id="286" r:id="rId8"/>
    <p:sldId id="287" r:id="rId9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626F"/>
    <a:srgbClr val="D9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86421" autoAdjust="0"/>
  </p:normalViewPr>
  <p:slideViewPr>
    <p:cSldViewPr>
      <p:cViewPr varScale="1">
        <p:scale>
          <a:sx n="102" d="100"/>
          <a:sy n="102" d="100"/>
        </p:scale>
        <p:origin x="126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6121A73-F264-4B11-BC65-82F3B60BF728}" type="datetimeFigureOut">
              <a:rPr lang="en-IE" smtClean="0"/>
              <a:t>18/05/2020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6D2F664-2B28-4E95-B850-8C1285D625C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67519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940202D5-F79F-48B0-89C1-F9237F675FD1}" type="datetimeFigureOut">
              <a:rPr lang="en-IE" smtClean="0"/>
              <a:t>18/05/2020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77B4A99-232C-45C9-97BD-2CC7D5CC8AC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0219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CAA54-DCE2-45ED-AFCA-EED14EA80985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3EF4-BA8C-48CD-8ACE-A1859A29A9D0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E87-87C4-4EDA-AE0F-AC156E6BBAB4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96DE-7953-42DE-86B7-907C9EEB35F3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B5A9C-DBC4-4008-8DDD-853DDEAE3ACC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430-FA4C-478C-9978-AD026E29A509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43CF5-CE1F-4D27-A21B-A8D5D269773B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2D98-D8A3-47B1-865E-B9DB341164B3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6854-5569-4E7B-AD92-107A11125D69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4EBAD-794E-4A3B-B181-E8A5E04A68AD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35C0-94B2-4809-87BD-FCF641210681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B95FA-CCE5-42FB-B86E-75F7E28D96D3}" type="datetime1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31116"/>
            <a:ext cx="3810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76200" y="2209800"/>
            <a:ext cx="8915400" cy="3810000"/>
          </a:xfrm>
          <a:noFill/>
          <a:ln/>
        </p:spPr>
        <p:txBody>
          <a:bodyPr>
            <a:normAutofit fontScale="40000" lnSpcReduction="20000"/>
          </a:bodyPr>
          <a:lstStyle/>
          <a:p>
            <a:r>
              <a:rPr lang="en-IE" sz="9600" b="1" dirty="0">
                <a:solidFill>
                  <a:schemeClr val="bg1"/>
                </a:solidFill>
              </a:rPr>
              <a:t>Update on Draft Age Friendly Strategy </a:t>
            </a:r>
          </a:p>
          <a:p>
            <a:endParaRPr lang="en-IE" sz="9600" b="1" dirty="0">
              <a:solidFill>
                <a:schemeClr val="bg1"/>
              </a:solidFill>
            </a:endParaRPr>
          </a:p>
          <a:p>
            <a:r>
              <a:rPr lang="en-IE" sz="9600" b="1" dirty="0">
                <a:solidFill>
                  <a:schemeClr val="bg1"/>
                </a:solidFill>
              </a:rPr>
              <a:t>Social, Community and Equality</a:t>
            </a:r>
          </a:p>
          <a:p>
            <a:r>
              <a:rPr lang="en-IE" sz="9600" b="1" dirty="0">
                <a:solidFill>
                  <a:schemeClr val="bg1"/>
                </a:solidFill>
              </a:rPr>
              <a:t>Strategic Policy Committee </a:t>
            </a:r>
          </a:p>
          <a:p>
            <a:r>
              <a:rPr lang="en-IE" sz="9600" b="1" dirty="0">
                <a:solidFill>
                  <a:schemeClr val="bg1"/>
                </a:solidFill>
              </a:rPr>
              <a:t>19</a:t>
            </a:r>
            <a:r>
              <a:rPr lang="en-IE" sz="9600" b="1" baseline="30000" dirty="0">
                <a:solidFill>
                  <a:schemeClr val="bg1"/>
                </a:solidFill>
              </a:rPr>
              <a:t>th</a:t>
            </a:r>
            <a:r>
              <a:rPr lang="en-IE" sz="9600" b="1" dirty="0">
                <a:solidFill>
                  <a:schemeClr val="bg1"/>
                </a:solidFill>
              </a:rPr>
              <a:t> May 2020</a:t>
            </a:r>
            <a:r>
              <a:rPr lang="en-IE" altLang="en-US" sz="20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81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IE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222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701275"/>
            <a:ext cx="8619867" cy="60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Methodology</a:t>
            </a:r>
          </a:p>
          <a:p>
            <a:r>
              <a:rPr lang="en-IE" sz="2800" dirty="0"/>
              <a:t>Review of previous Strategy &amp; AFI publications/supports</a:t>
            </a:r>
          </a:p>
          <a:p>
            <a:r>
              <a:rPr lang="en-IE" sz="2800" dirty="0"/>
              <a:t>Engagement with Tus Nua &amp; SPC sub-group </a:t>
            </a:r>
          </a:p>
          <a:p>
            <a:r>
              <a:rPr lang="en-IE" sz="2800" dirty="0"/>
              <a:t>Review of </a:t>
            </a:r>
            <a:r>
              <a:rPr lang="en-GB" sz="2800" dirty="0"/>
              <a:t>South Dublin Age Friendly County programme and the Healthy &amp; Positive Ageing Initiative (</a:t>
            </a:r>
            <a:r>
              <a:rPr lang="en-GB" sz="2800" dirty="0" err="1"/>
              <a:t>HaPAI</a:t>
            </a:r>
            <a:r>
              <a:rPr lang="en-GB" sz="2800" dirty="0"/>
              <a:t>)</a:t>
            </a:r>
          </a:p>
          <a:p>
            <a:r>
              <a:rPr lang="en-GB" sz="2800" dirty="0"/>
              <a:t>Consultation with Age Friendly Regional Manager </a:t>
            </a:r>
          </a:p>
          <a:p>
            <a:r>
              <a:rPr lang="en-GB" sz="2800" dirty="0"/>
              <a:t>Review of national best practice</a:t>
            </a:r>
          </a:p>
          <a:p>
            <a:r>
              <a:rPr lang="en-GB" sz="2800" dirty="0"/>
              <a:t>Consultation with other Council depts. on age friendly initiatives</a:t>
            </a:r>
          </a:p>
          <a:p>
            <a:r>
              <a:rPr lang="en-GB" sz="2800" dirty="0"/>
              <a:t>“Right-sizing” research with Age Friendly Ireland.</a:t>
            </a:r>
            <a:endParaRPr lang="en-IE" sz="2800" dirty="0"/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sz="1050" dirty="0">
              <a:solidFill>
                <a:srgbClr val="D95E00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06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701275"/>
            <a:ext cx="8619867" cy="60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GB" b="1" dirty="0">
                <a:solidFill>
                  <a:srgbClr val="D95E00"/>
                </a:solidFill>
              </a:rPr>
              <a:t>Draft Strategy - Thematic Actions</a:t>
            </a:r>
          </a:p>
          <a:p>
            <a:pPr>
              <a:buNone/>
            </a:pPr>
            <a:r>
              <a:rPr lang="en-GB" sz="2800" dirty="0"/>
              <a:t>Currently 67 draft actions under 9 WHO Themes: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Transport					6 actions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Housing						9 actions	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Social participation				6 actions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Respect &amp; Inclusion				7 actions	</a:t>
            </a:r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Civic Participation &amp; Employment	5 actions	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Communication &amp; Information		8 actions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Community support/health services	10 actions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Outdoor spaces &amp; public buildings	10 actions</a:t>
            </a:r>
            <a:endParaRPr lang="en-IE" sz="2800" dirty="0"/>
          </a:p>
          <a:p>
            <a:pPr marL="457200" lvl="2" indent="-457200">
              <a:buFont typeface="+mj-lt"/>
              <a:buAutoNum type="arabicPeriod"/>
            </a:pPr>
            <a:r>
              <a:rPr lang="en-GB" sz="2800" dirty="0"/>
              <a:t>Safety &amp; Security				6 actions</a:t>
            </a:r>
            <a:endParaRPr lang="en-IE" sz="2800" dirty="0"/>
          </a:p>
          <a:p>
            <a:pPr eaLnBrk="1" hangingPunct="1">
              <a:buFontTx/>
              <a:buNone/>
            </a:pPr>
            <a:endParaRPr lang="en-US" altLang="en-US" sz="2800" dirty="0"/>
          </a:p>
          <a:p>
            <a:pPr eaLnBrk="1" hangingPunct="1">
              <a:buFontTx/>
              <a:buNone/>
            </a:pPr>
            <a:endParaRPr lang="en-US" altLang="en-US" sz="2800" dirty="0">
              <a:solidFill>
                <a:srgbClr val="D95E00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02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701275"/>
            <a:ext cx="8619867" cy="60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GB" b="1" dirty="0">
                <a:solidFill>
                  <a:srgbClr val="D95E00"/>
                </a:solidFill>
              </a:rPr>
              <a:t>Selected Highlights</a:t>
            </a:r>
            <a:endParaRPr lang="en-IE" sz="2800" dirty="0"/>
          </a:p>
          <a:p>
            <a:r>
              <a:rPr lang="en-GB" sz="2800" dirty="0"/>
              <a:t>Annual programme of events underpinned by supports/grants</a:t>
            </a:r>
          </a:p>
          <a:p>
            <a:r>
              <a:rPr lang="en-GB" sz="2800" dirty="0"/>
              <a:t>Priority registration for essential services</a:t>
            </a:r>
          </a:p>
          <a:p>
            <a:r>
              <a:rPr lang="en-GB" sz="2800" dirty="0"/>
              <a:t>Enhanced life-long learning opportunities &amp; business supports</a:t>
            </a:r>
          </a:p>
          <a:p>
            <a:r>
              <a:rPr lang="en-IE" sz="2800" dirty="0"/>
              <a:t>Physical &amp; mental health </a:t>
            </a:r>
            <a:r>
              <a:rPr lang="en-IE" sz="2800" dirty="0" err="1"/>
              <a:t>initatives</a:t>
            </a:r>
            <a:r>
              <a:rPr lang="en-IE" sz="2800" dirty="0"/>
              <a:t> </a:t>
            </a:r>
          </a:p>
          <a:p>
            <a:r>
              <a:rPr lang="en-IE" sz="2800" dirty="0"/>
              <a:t>Focus on home &amp; community safety/security</a:t>
            </a:r>
          </a:p>
          <a:p>
            <a:r>
              <a:rPr lang="en-IE" sz="2800" dirty="0"/>
              <a:t>Bespoke housing for older persons with related supports</a:t>
            </a:r>
          </a:p>
          <a:p>
            <a:r>
              <a:rPr lang="en-GB" sz="2800" dirty="0"/>
              <a:t>55+ Planner &amp; </a:t>
            </a:r>
            <a:r>
              <a:rPr lang="en-IE" sz="2800" dirty="0"/>
              <a:t>GIS Mapping of older persons services</a:t>
            </a:r>
          </a:p>
          <a:p>
            <a:pPr eaLnBrk="1" hangingPunct="1">
              <a:buFontTx/>
              <a:buNone/>
            </a:pPr>
            <a:endParaRPr lang="en-US" altLang="en-US" sz="2800" dirty="0"/>
          </a:p>
          <a:p>
            <a:pPr eaLnBrk="1" hangingPunct="1">
              <a:buFontTx/>
              <a:buNone/>
            </a:pPr>
            <a:endParaRPr lang="en-US" altLang="en-US" sz="2800" dirty="0">
              <a:solidFill>
                <a:srgbClr val="D95E00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877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701275"/>
            <a:ext cx="8619867" cy="60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GB" b="1" dirty="0">
                <a:solidFill>
                  <a:srgbClr val="D95E00"/>
                </a:solidFill>
              </a:rPr>
              <a:t>Next Steps</a:t>
            </a:r>
            <a:endParaRPr lang="en-IE" sz="2800" dirty="0"/>
          </a:p>
          <a:p>
            <a:r>
              <a:rPr lang="en-IE" dirty="0"/>
              <a:t>Feedback </a:t>
            </a:r>
            <a:r>
              <a:rPr lang="en-IE"/>
              <a:t>from SPC</a:t>
            </a:r>
            <a:endParaRPr lang="en-IE" dirty="0"/>
          </a:p>
          <a:p>
            <a:r>
              <a:rPr lang="en-IE" dirty="0"/>
              <a:t>Circulate draft strategy to Tus Nua</a:t>
            </a:r>
          </a:p>
          <a:p>
            <a:r>
              <a:rPr lang="en-IE" dirty="0"/>
              <a:t>Final draft sign off by SPC by end of June</a:t>
            </a:r>
          </a:p>
          <a:p>
            <a:r>
              <a:rPr lang="en-IE" b="1" dirty="0"/>
              <a:t>Strategy to July Council meeting for Approval</a:t>
            </a:r>
          </a:p>
          <a:p>
            <a:r>
              <a:rPr lang="en-IE" dirty="0"/>
              <a:t>Formal Strategy Launch</a:t>
            </a:r>
          </a:p>
          <a:p>
            <a:r>
              <a:rPr lang="en-IE" dirty="0"/>
              <a:t>Annual Programme of actions &amp; monitoring/reporting to SPC</a:t>
            </a:r>
          </a:p>
          <a:p>
            <a:r>
              <a:rPr lang="en-IE" dirty="0"/>
              <a:t>Re-establish County Alliance as a priority</a:t>
            </a:r>
            <a:endParaRPr lang="en-IE" sz="24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52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392C9B76BB294FAFA6E89EEDFF1B97" ma:contentTypeVersion="4" ma:contentTypeDescription="Create a new document." ma:contentTypeScope="" ma:versionID="c2ee733f90d3d856db35c60e3a0e2603">
  <xsd:schema xmlns:xsd="http://www.w3.org/2001/XMLSchema" xmlns:xs="http://www.w3.org/2001/XMLSchema" xmlns:p="http://schemas.microsoft.com/office/2006/metadata/properties" xmlns:ns3="f5753776-80ff-45ca-a4c1-002a1d968def" targetNamespace="http://schemas.microsoft.com/office/2006/metadata/properties" ma:root="true" ma:fieldsID="22fce8067fd889f10f8871a01870eb04" ns3:_="">
    <xsd:import namespace="f5753776-80ff-45ca-a4c1-002a1d968d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53776-80ff-45ca-a4c1-002a1d968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E3272C-151A-4643-87E7-6453CB8CA1D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f5753776-80ff-45ca-a4c1-002a1d968de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448C391-3FB4-4011-B5CC-4E40FC5637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070552-54EC-4C89-B558-48DD0DF1C1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53776-80ff-45ca-a4c1-002a1d968d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7768</TotalTime>
  <Words>277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 Adult</dc:creator>
  <cp:lastModifiedBy>Colm</cp:lastModifiedBy>
  <cp:revision>338</cp:revision>
  <cp:lastPrinted>2018-09-27T14:42:52Z</cp:lastPrinted>
  <dcterms:created xsi:type="dcterms:W3CDTF">2006-08-16T00:00:00Z</dcterms:created>
  <dcterms:modified xsi:type="dcterms:W3CDTF">2020-05-18T10:03:11Z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0x01010040392C9B76BB294FAFA6E89EEDFF1B97</vt:lpwstr>
  </property>
</Properties>
</file>