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32" autoAdjust="0"/>
    <p:restoredTop sz="94660"/>
  </p:normalViewPr>
  <p:slideViewPr>
    <p:cSldViewPr snapToGrid="0">
      <p:cViewPr varScale="1">
        <p:scale>
          <a:sx n="58" d="100"/>
          <a:sy n="58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C7A7B-20BF-4001-AD86-665ED2092183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F4791-80F2-42F8-B170-5A49FC6276B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18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F4791-80F2-42F8-B170-5A49FC6276B3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1105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BB45E-C61E-4899-A17C-B6AB01C39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0689A9-64EC-4121-9215-934A32F0C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309CE-AFF5-4342-AAA4-F729DD08F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EE969-D940-43A1-A118-6835757A9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6D4FC-B007-4E53-BEBE-D6A8E11AB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1872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105FB-C90A-4ECF-8A70-48DD2E145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40E054-D9AA-421E-8ED8-76C2324E1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4C51F-CEF9-4F16-BF6B-54A28CB39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99D1C-17F1-48FB-B8EB-9D561A87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64509-FA2A-423B-A0C4-9EF2F1CCF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63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984C0B-1D2F-4B43-9775-7070FDBF8A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7E9C98-D1B1-4061-B1DA-9D238FA0D8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20511-66C9-444A-B480-FF913B882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B5891-6526-462C-8887-7530353A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CBB7D-FDC7-40AB-96A6-59149CDB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256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CE66F-8299-4755-A82F-4B85C3738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27B9E-7AAD-4FB3-BBAF-924BA22F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71742-3FCD-4273-B690-42EF56397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0578C-8B62-4685-8502-F3450EF0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06417-6CA0-454E-9C95-FB5DABF3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708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10F08-83EC-430A-88CE-118315AC4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AFC05-0DD5-470F-80A8-2EAED327D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61B7D-16B9-4285-A3FB-AF5D1D1DB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F7E58-4929-4F33-9A80-E8C818B8B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A800C-85A5-4126-8950-AA5E632AD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486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A3A0-B3E7-4DEF-8213-BAC294BA6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8BE42-5E0E-4733-8107-7FE1C49950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83CAFD-4E43-4975-A912-6536173BD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A1BECA-48A9-49B8-A7B9-F34B4F2ED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9C856-DEF9-4D24-9EC7-CAFED6E0E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570A3-DF02-46C0-A757-711979EFB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5536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EE81-918C-4FCA-8126-88AAA9A0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D42451-1E2F-4BC1-BAC2-173ACC8A3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53815-CF09-44C0-B55C-5016AEDA4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170DB6-4052-46D1-829B-F9A008C28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C40571-DFA4-4301-9722-DA8A3AB0A6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E1B212-CCE7-4647-B070-EF0CA902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7D3532-A0DC-4C6D-B6A1-662C2B090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B5D7A8-5B23-4A36-A1DF-D5E0EEC8C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4467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828E3-5127-4FA7-BAC0-7FD1522B5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33D3B9-78DC-46F4-9A93-4B4C5ADD1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CFB787-9C22-47CA-88DB-7AFBE941A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04690C-63DF-4286-9305-3167C7C62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902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A8355-34C1-49BB-A58B-E8FE27DB9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5F91BC-9822-41EB-A59D-9B5AB8E5A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26F1A-5924-4DEB-802D-EA3EF6C70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7098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C5CBF-AD10-40B2-8AC1-6C1DD4596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BE6D2-E056-4A8A-9C7B-A58879B1A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2A2BEB-DA15-4F30-ABFB-6090072F6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64BD22-4BC2-4BB1-8A25-C4A879DC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1EA986-507D-44E9-9324-6191D605A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E02E1-025F-4B4A-843A-8966EA6E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920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6B0BE-5687-4BF2-83EE-0E1692CAB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71C43C-B6CE-4B15-9672-170E69A72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F7EA19-6071-4DB3-9CDE-61B60DF75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E941A-CB6E-4C4A-AB19-836832DB7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396E5-4813-4FA7-B484-C1608B2DC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9083D3-0A90-47E6-8A0D-5AF5F8CF5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1381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E5558E-4E94-4B59-B35D-F1F499300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95D3C-7DD8-44E6-9009-F5F8724B7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21A37-5C76-4002-BA04-D5602FE74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57FB2-0A51-43B7-B59C-ACC860DBE172}" type="datetimeFigureOut">
              <a:rPr lang="en-IE" smtClean="0"/>
              <a:t>15/05/2020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C854A-73E6-4139-9942-D58C998053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96914-2651-413E-920B-E092285C44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950B2-794E-40D4-B84F-3D15AD6239B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0356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CruinniuSDInstagram" TargetMode="External"/><Relationship Id="rId2" Type="http://schemas.openxmlformats.org/officeDocument/2006/relationships/hyperlink" Target="https://bit.ly/CruinniuSDFaceboo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bit.ly/CruinniuTVS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9BC9A-3F25-44FF-BA79-271CD1EF8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2800" b="1" dirty="0" err="1"/>
              <a:t>Cruinniú</a:t>
            </a:r>
            <a:r>
              <a:rPr lang="en-US" sz="2800" b="1" dirty="0"/>
              <a:t> TV South Dublin</a:t>
            </a:r>
            <a:br>
              <a:rPr lang="en-US" sz="2800" dirty="0"/>
            </a:br>
            <a:r>
              <a:rPr lang="en-US" sz="2800" dirty="0"/>
              <a:t>Create • Make • Participate</a:t>
            </a:r>
            <a:br>
              <a:rPr lang="en-US" sz="2800" dirty="0"/>
            </a:br>
            <a:r>
              <a:rPr lang="en-US" sz="2800" dirty="0"/>
              <a:t>13</a:t>
            </a:r>
            <a:r>
              <a:rPr lang="en-US" sz="2800" baseline="30000" dirty="0"/>
              <a:t>th</a:t>
            </a:r>
            <a:r>
              <a:rPr lang="en-US" sz="2800" dirty="0"/>
              <a:t> June 2020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8DC0278-01D3-4A3C-B57C-322140EDA3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600" dirty="0"/>
              <a:t>A webcast that brings together a variety of artists and </a:t>
            </a:r>
            <a:r>
              <a:rPr lang="en-US" sz="1600" dirty="0" err="1"/>
              <a:t>organisations</a:t>
            </a:r>
            <a:r>
              <a:rPr lang="en-US" sz="1600" dirty="0"/>
              <a:t> from across South Dublin County to showcase projects, workshops, readings, and performances. 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IE" sz="1600" dirty="0"/>
              <a:t>Launching webcast on Saturday 13th June at 11:00am. Streaming it over a variety of sites. The 2 sites that will be on our promo materials are:</a:t>
            </a:r>
            <a:br>
              <a:rPr lang="en-IE" sz="1600" dirty="0"/>
            </a:br>
            <a:r>
              <a:rPr lang="en-IE" sz="1600" dirty="0" err="1"/>
              <a:t>Cruinniu</a:t>
            </a:r>
            <a:r>
              <a:rPr lang="en-IE" sz="1600" dirty="0"/>
              <a:t> </a:t>
            </a:r>
            <a:r>
              <a:rPr lang="en-IE" sz="1600" dirty="0" err="1"/>
              <a:t>na</a:t>
            </a:r>
            <a:r>
              <a:rPr lang="en-IE" sz="1600" dirty="0"/>
              <a:t> </a:t>
            </a:r>
            <a:r>
              <a:rPr lang="en-IE" sz="1600" dirty="0" err="1"/>
              <a:t>nOg</a:t>
            </a:r>
            <a:r>
              <a:rPr lang="en-IE" sz="1600" dirty="0"/>
              <a:t> South Dublin Facebook Page </a:t>
            </a:r>
            <a:r>
              <a:rPr lang="en-IE" sz="1600" u="sng" dirty="0">
                <a:hlinkClick r:id="rId2"/>
              </a:rPr>
              <a:t>https://bit.ly/CruinniuSDFacebook</a:t>
            </a:r>
            <a:br>
              <a:rPr lang="en-IE" sz="1600" u="sng" dirty="0"/>
            </a:br>
            <a:r>
              <a:rPr lang="en-IE" sz="1600" dirty="0" err="1"/>
              <a:t>Cruinniu</a:t>
            </a:r>
            <a:r>
              <a:rPr lang="en-IE" sz="1600" dirty="0"/>
              <a:t> </a:t>
            </a:r>
            <a:r>
              <a:rPr lang="en-IE" sz="1600" dirty="0" err="1"/>
              <a:t>na</a:t>
            </a:r>
            <a:r>
              <a:rPr lang="en-IE" sz="1600" dirty="0"/>
              <a:t> </a:t>
            </a:r>
            <a:r>
              <a:rPr lang="en-IE" sz="1600" dirty="0" err="1"/>
              <a:t>nOg</a:t>
            </a:r>
            <a:r>
              <a:rPr lang="en-IE" sz="1600" dirty="0"/>
              <a:t> South Dublin Instagram</a:t>
            </a:r>
            <a:br>
              <a:rPr lang="en-IE" sz="1600" dirty="0"/>
            </a:br>
            <a:r>
              <a:rPr lang="en-IE" sz="1600" u="sng" dirty="0">
                <a:hlinkClick r:id="rId3"/>
              </a:rPr>
              <a:t>https://bit.ly/CruinniuSDInstagram</a:t>
            </a:r>
            <a:br>
              <a:rPr lang="en-IE" sz="1600" u="sng" dirty="0"/>
            </a:br>
            <a:r>
              <a:rPr lang="en-IE" sz="1600" dirty="0"/>
              <a:t>For the overall webcast:</a:t>
            </a:r>
            <a:br>
              <a:rPr lang="en-IE" sz="1600" dirty="0"/>
            </a:br>
            <a:r>
              <a:rPr lang="en-IE" sz="1600" u="sng" dirty="0">
                <a:hlinkClick r:id="rId4"/>
              </a:rPr>
              <a:t>https://bit.ly/CruinniuTVSD</a:t>
            </a:r>
            <a:br>
              <a:rPr lang="en-IE" sz="1600" u="sng" dirty="0"/>
            </a:br>
            <a:endParaRPr lang="en-US" sz="16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600" dirty="0"/>
              <a:t>Co-hosted by Jack Jones, Alex Lyons, and Ashley </a:t>
            </a:r>
            <a:r>
              <a:rPr lang="en-US" sz="1600" dirty="0" err="1"/>
              <a:t>Makombe</a:t>
            </a:r>
            <a:r>
              <a:rPr lang="en-US" sz="1600" dirty="0"/>
              <a:t>, viewers will be able to create, make and participate in a variety of creative experiences.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03D5324E-1861-4880-BB36-0562A0E4F44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64" r="15860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300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094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7025EFD5-738C-41B9-87FE-0C00E211B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BBA5EA6-90D9-428D-98F2-1A59EB58A3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" r="534" b="-3"/>
          <a:stretch/>
        </p:blipFill>
        <p:spPr>
          <a:xfrm>
            <a:off x="858284" y="1165109"/>
            <a:ext cx="4261337" cy="4351338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38" name="Arc 37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FC5EE3-7736-4E7F-BD25-E656C7D89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7904" y="444273"/>
            <a:ext cx="5570627" cy="8586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dirty="0" err="1"/>
              <a:t>Programme</a:t>
            </a:r>
            <a:endParaRPr lang="en-US" sz="2800" b="1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7C46D5A-56F5-4A10-A0A7-164E29CD60A6}"/>
              </a:ext>
            </a:extLst>
          </p:cNvPr>
          <p:cNvSpPr txBox="1">
            <a:spLocks/>
          </p:cNvSpPr>
          <p:nvPr/>
        </p:nvSpPr>
        <p:spPr>
          <a:xfrm>
            <a:off x="5119622" y="1339168"/>
            <a:ext cx="6428910" cy="4794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/>
            <a:r>
              <a:rPr lang="en-US" sz="1600" b="1" i="1" dirty="0"/>
              <a:t>Staying In but Keeping Creative</a:t>
            </a:r>
            <a:r>
              <a:rPr lang="en-US" sz="1600" i="1" dirty="0"/>
              <a:t> </a:t>
            </a:r>
            <a:r>
              <a:rPr lang="en-US" sz="1600" dirty="0"/>
              <a:t>by Studio 12</a:t>
            </a:r>
            <a:br>
              <a:rPr lang="en-US" sz="1600" dirty="0"/>
            </a:br>
            <a:r>
              <a:rPr lang="en-US" sz="1600" dirty="0"/>
              <a:t>A creative project for 9-12 year </a:t>
            </a:r>
            <a:r>
              <a:rPr lang="en-US" sz="1600" dirty="0" err="1"/>
              <a:t>olds</a:t>
            </a:r>
            <a:r>
              <a:rPr lang="en-US" sz="1600" dirty="0"/>
              <a:t> </a:t>
            </a:r>
          </a:p>
          <a:p>
            <a:pPr marL="342900"/>
            <a:r>
              <a:rPr lang="en-US" sz="1600" b="1" i="1" dirty="0"/>
              <a:t>Dance it out Together </a:t>
            </a:r>
            <a:r>
              <a:rPr lang="en-US" sz="1600" dirty="0"/>
              <a:t>with Olwyn Lyons</a:t>
            </a:r>
            <a:br>
              <a:rPr lang="en-US" sz="1600" dirty="0"/>
            </a:br>
            <a:r>
              <a:rPr lang="en-US" sz="1600" dirty="0"/>
              <a:t>A fun, high energy dance workshop that draws influences from urban and contemporary dance styles. Suitable for all levels and abilities. </a:t>
            </a:r>
          </a:p>
          <a:p>
            <a:pPr marL="342900"/>
            <a:r>
              <a:rPr lang="en-US" sz="1600" b="1" i="1" dirty="0"/>
              <a:t>Play Apart </a:t>
            </a:r>
            <a:r>
              <a:rPr lang="en-US" sz="1600" dirty="0"/>
              <a:t>by Freshly Ground Theatre</a:t>
            </a:r>
            <a:br>
              <a:rPr lang="en-US" sz="1600" dirty="0"/>
            </a:br>
            <a:r>
              <a:rPr lang="en-US" sz="1600" dirty="0"/>
              <a:t>Performance based on short scripts submitted by young people aged 4-18years</a:t>
            </a:r>
          </a:p>
          <a:p>
            <a:pPr marL="342900"/>
            <a:r>
              <a:rPr lang="en-US" sz="1600" b="1" i="1" dirty="0"/>
              <a:t>What’s Your Name </a:t>
            </a:r>
            <a:r>
              <a:rPr lang="en-US" sz="1600" dirty="0"/>
              <a:t>by Mother Tongues and photographer Enzo Testa</a:t>
            </a:r>
            <a:br>
              <a:rPr lang="en-US" sz="1600" dirty="0"/>
            </a:br>
            <a:r>
              <a:rPr lang="en-US" sz="1600" dirty="0"/>
              <a:t>Discover the stories your friends' names and engage in some "language science" too! </a:t>
            </a:r>
          </a:p>
          <a:p>
            <a:pPr marL="342900"/>
            <a:r>
              <a:rPr lang="en-US" sz="1600" b="1" i="1" dirty="0"/>
              <a:t>Are you real because I am not sure I am </a:t>
            </a:r>
            <a:r>
              <a:rPr lang="en-US" sz="1600" dirty="0"/>
              <a:t>by Kama Dominika and Eoin O'Loughlin </a:t>
            </a:r>
            <a:br>
              <a:rPr lang="en-US" sz="1600" dirty="0"/>
            </a:br>
            <a:r>
              <a:rPr lang="en-US" sz="1600" dirty="0"/>
              <a:t>Dance Performance the 2019 Emergence Young Choreographers Showcase. </a:t>
            </a:r>
          </a:p>
          <a:p>
            <a:pPr marL="342900"/>
            <a:r>
              <a:rPr lang="en-US" sz="1600" b="1" i="1" dirty="0"/>
              <a:t>Tales from the Garbo Story Cave</a:t>
            </a:r>
            <a:br>
              <a:rPr lang="en-US" sz="1600" b="1" i="1" dirty="0"/>
            </a:br>
            <a:r>
              <a:rPr lang="en-US" sz="1600" dirty="0"/>
              <a:t>Children's writer Margaret Callan Bergin will create and tell the story </a:t>
            </a:r>
            <a:r>
              <a:rPr lang="en-US" sz="1600" i="1" dirty="0"/>
              <a:t>The Extraordinary Adventures of Spike The Squirrel &amp;  Ruby Robin</a:t>
            </a:r>
            <a:r>
              <a:rPr lang="en-US" sz="1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17225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FC5EE3-7736-4E7F-BD25-E656C7D89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/>
              <a:t>Programme</a:t>
            </a:r>
            <a:endParaRPr lang="en-US" b="1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7C46D5A-56F5-4A10-A0A7-164E29CD60A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393361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/>
            <a:r>
              <a:rPr lang="en-US" sz="1600" b="1" i="1" dirty="0"/>
              <a:t>Resilient/Resilience </a:t>
            </a:r>
            <a:r>
              <a:rPr lang="en-US" sz="1600" dirty="0"/>
              <a:t>by Jo </a:t>
            </a:r>
            <a:r>
              <a:rPr lang="en-US" sz="1600" dirty="0" err="1"/>
              <a:t>Caslin</a:t>
            </a:r>
            <a:r>
              <a:rPr lang="en-US" sz="1600" dirty="0"/>
              <a:t>, </a:t>
            </a:r>
            <a:r>
              <a:rPr lang="en-US" sz="1600" dirty="0" err="1"/>
              <a:t>Rua</a:t>
            </a:r>
            <a:r>
              <a:rPr lang="en-US" sz="1600" dirty="0"/>
              <a:t> Red &amp; Contact Studio</a:t>
            </a:r>
            <a:br>
              <a:rPr lang="en-US" sz="1600" dirty="0"/>
            </a:br>
            <a:r>
              <a:rPr lang="en-US" sz="1600" dirty="0"/>
              <a:t>Young people will create a large scale gallery exhibition leading a street art installation on the outside wall of </a:t>
            </a:r>
            <a:r>
              <a:rPr lang="en-US" sz="1600" dirty="0" err="1"/>
              <a:t>Rua</a:t>
            </a:r>
            <a:r>
              <a:rPr lang="en-US" sz="1600" dirty="0"/>
              <a:t> Red later this year.</a:t>
            </a:r>
          </a:p>
          <a:p>
            <a:pPr marL="342900"/>
            <a:r>
              <a:rPr lang="en-IE" sz="1600" b="1" i="1" dirty="0"/>
              <a:t>Staying Connected </a:t>
            </a:r>
            <a:r>
              <a:rPr lang="en-IE" sz="1600" dirty="0"/>
              <a:t>with South Dublin Libraries</a:t>
            </a:r>
            <a:br>
              <a:rPr lang="en-IE" sz="1600" b="1" i="1" dirty="0"/>
            </a:br>
            <a:r>
              <a:rPr lang="en-IE" sz="1600" dirty="0"/>
              <a:t>Video science fun with Dr Brain and a montage of creative projects and artworks completed by local children in the run up to 13th June. </a:t>
            </a:r>
          </a:p>
          <a:p>
            <a:pPr marL="342900"/>
            <a:r>
              <a:rPr lang="en-IE" sz="1600" b="1" i="1" dirty="0"/>
              <a:t>Music Generation SD Virtual Jam</a:t>
            </a:r>
            <a:br>
              <a:rPr lang="en-IE" sz="1600" b="1" i="1" dirty="0"/>
            </a:br>
            <a:r>
              <a:rPr lang="en-IE" sz="1600" dirty="0"/>
              <a:t>Students from Rathcoole and Clondalkin hubs come together to deliver an exciting virtual performance. </a:t>
            </a:r>
          </a:p>
          <a:p>
            <a:pPr marL="342900"/>
            <a:r>
              <a:rPr lang="en-IE" sz="1600" b="1" i="1" dirty="0"/>
              <a:t>There's a Giant on the Beach </a:t>
            </a:r>
            <a:r>
              <a:rPr lang="en-IE" sz="1600" dirty="0"/>
              <a:t>by TCA, </a:t>
            </a:r>
            <a:r>
              <a:rPr lang="en-IE" sz="1600" dirty="0" err="1"/>
              <a:t>SubSounds</a:t>
            </a:r>
            <a:r>
              <a:rPr lang="en-IE" sz="1600" dirty="0"/>
              <a:t>, Kingswood Youth Choir &amp; </a:t>
            </a:r>
            <a:r>
              <a:rPr lang="en-IE" sz="1600" dirty="0" err="1"/>
              <a:t>MyCraft</a:t>
            </a:r>
            <a:r>
              <a:rPr lang="en-IE" sz="1600" dirty="0"/>
              <a:t> Young Designers</a:t>
            </a:r>
            <a:br>
              <a:rPr lang="en-IE" sz="1600" dirty="0"/>
            </a:br>
            <a:r>
              <a:rPr lang="en-IE" sz="1600" dirty="0"/>
              <a:t>A digital photo album with original musical soundtrack based on the fantasy Island of Lilliput.</a:t>
            </a:r>
          </a:p>
          <a:p>
            <a:pPr marL="342900"/>
            <a:r>
              <a:rPr lang="en-IE" sz="1600" b="1" i="1" dirty="0"/>
              <a:t>JEMZ - Young Female Voices in Music</a:t>
            </a:r>
            <a:br>
              <a:rPr lang="en-IE" sz="1600" b="1" i="1" dirty="0"/>
            </a:br>
            <a:r>
              <a:rPr lang="en-IE" sz="1600" dirty="0"/>
              <a:t>New songs by 4 young female musicians from South County Dublin. </a:t>
            </a:r>
            <a:r>
              <a:rPr lang="en-IE" sz="1600" b="1" dirty="0"/>
              <a:t>Jo-Ellen Donohoe</a:t>
            </a:r>
            <a:r>
              <a:rPr lang="en-IE" sz="1600" dirty="0"/>
              <a:t>, </a:t>
            </a:r>
            <a:r>
              <a:rPr lang="en-IE" sz="1600" b="1" dirty="0"/>
              <a:t>Eimear O’Neill</a:t>
            </a:r>
            <a:r>
              <a:rPr lang="en-IE" sz="1600" dirty="0"/>
              <a:t>, </a:t>
            </a:r>
            <a:r>
              <a:rPr lang="en-IE" sz="1600" b="1" dirty="0"/>
              <a:t>Megan McGarry</a:t>
            </a:r>
            <a:r>
              <a:rPr lang="en-IE" sz="1600" dirty="0"/>
              <a:t> and </a:t>
            </a:r>
            <a:r>
              <a:rPr lang="en-IE" sz="1600" b="1" dirty="0"/>
              <a:t>Zoe Lord Bisset</a:t>
            </a:r>
            <a:r>
              <a:rPr lang="en-IE" sz="1600" dirty="0"/>
              <a:t> are participants in </a:t>
            </a:r>
            <a:r>
              <a:rPr lang="en-IE" sz="1600" dirty="0" err="1"/>
              <a:t>SubSounds</a:t>
            </a:r>
            <a:r>
              <a:rPr lang="en-IE" sz="1600" dirty="0"/>
              <a:t>.</a:t>
            </a:r>
          </a:p>
          <a:p>
            <a:pPr marL="342900"/>
            <a:r>
              <a:rPr lang="en-IE" sz="1600" b="1" i="1" dirty="0"/>
              <a:t>Isolation </a:t>
            </a:r>
            <a:r>
              <a:rPr lang="en-IE" sz="1600" dirty="0"/>
              <a:t>by Tallaght Young Filmmakers</a:t>
            </a:r>
            <a:br>
              <a:rPr lang="en-IE" sz="1600" b="1" i="1" dirty="0"/>
            </a:br>
            <a:r>
              <a:rPr lang="en-IE" sz="1600" dirty="0"/>
              <a:t>A new film made from video diaries of their experience during the COVID-19 epidemic. </a:t>
            </a:r>
            <a:r>
              <a:rPr lang="en-IE" sz="1600" i="1" dirty="0"/>
              <a:t>Isolation</a:t>
            </a:r>
            <a:r>
              <a:rPr lang="en-IE" sz="1600" dirty="0"/>
              <a:t> captures a snapshot of their time in isolation. It is a montage of  moments from each day in their lives</a:t>
            </a:r>
            <a:br>
              <a:rPr lang="en-IE" sz="1600" b="1" i="1" dirty="0"/>
            </a:br>
            <a:br>
              <a:rPr lang="en-IE" sz="1600" b="1" i="1" dirty="0"/>
            </a:br>
            <a:endParaRPr lang="en-US" sz="1600" b="1" i="1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BBA5EA6-90D9-428D-98F2-1A59EB58A3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" r="2" b="2"/>
          <a:stretch/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24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EC468705-BE5D-4412-9160-1A9B0910E9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706" y="0"/>
            <a:ext cx="6858000" cy="6858000"/>
          </a:xfrm>
        </p:spPr>
      </p:pic>
    </p:spTree>
    <p:extLst>
      <p:ext uri="{BB962C8B-B14F-4D97-AF65-F5344CB8AC3E}">
        <p14:creationId xmlns:p14="http://schemas.microsoft.com/office/powerpoint/2010/main" val="1074804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AEF8E-98D0-469C-9EFE-6D871915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IE">
                <a:latin typeface="+mn-lt"/>
              </a:rPr>
              <a:t>Creative Ireland South Dublin </a:t>
            </a:r>
            <a:br>
              <a:rPr lang="en-IE">
                <a:latin typeface="+mn-lt"/>
              </a:rPr>
            </a:br>
            <a:r>
              <a:rPr lang="en-IE">
                <a:latin typeface="+mn-lt"/>
              </a:rPr>
              <a:t>Creative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D25A2-4FC9-4F42-B29D-5BB1061A0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en-IE" sz="2000" dirty="0"/>
              <a:t>Has a diverse flavour that blends traditional cultural identities with the emerging expressions of culture.</a:t>
            </a:r>
          </a:p>
          <a:p>
            <a:r>
              <a:rPr lang="en-IE" sz="2000" dirty="0"/>
              <a:t>Culture and Creativity plays an essential role in the lives of our communities, building connection and well being, and offering insight about our experience and where we live. </a:t>
            </a:r>
          </a:p>
          <a:p>
            <a:r>
              <a:rPr lang="en-IE" sz="2000" dirty="0"/>
              <a:t>Resulting in projects and events that have captured the public imagination and created many shared public moments.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796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B993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D94B4E8E-5D79-402A-909C-461C92FB0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249895"/>
            <a:ext cx="1462088" cy="358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10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1F218-3680-435A-A1CE-7203A12BD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IE" b="1">
                <a:latin typeface="+mn-lt"/>
              </a:rPr>
              <a:t>Creative Ireland South Dublin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9EAF8-71CF-4FF6-A175-A2B077605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en-IE" sz="1500" b="1" dirty="0"/>
              <a:t>Strand 1 Awards: Artists in Collaborative Practice</a:t>
            </a:r>
            <a:br>
              <a:rPr lang="en-IE" sz="1500" dirty="0"/>
            </a:br>
            <a:br>
              <a:rPr lang="en-IE" sz="1500" dirty="0"/>
            </a:br>
            <a:r>
              <a:rPr lang="en-IE" sz="1500" dirty="0"/>
              <a:t>Ciaran Taylor and White Cane Studio explore personal experiences in a work for stage </a:t>
            </a:r>
            <a:r>
              <a:rPr lang="en-IE" sz="1500" b="1" i="1" dirty="0"/>
              <a:t>In The Dark</a:t>
            </a:r>
            <a:r>
              <a:rPr lang="en-IE" sz="1500" dirty="0"/>
              <a:t>. </a:t>
            </a:r>
            <a:br>
              <a:rPr lang="en-IE" sz="1500" dirty="0"/>
            </a:br>
            <a:br>
              <a:rPr lang="en-IE" sz="1500" dirty="0"/>
            </a:br>
            <a:r>
              <a:rPr lang="en-IE" sz="1500" dirty="0"/>
              <a:t>Filmmaker Eoin Heaney, with the support of filmmaker Coco </a:t>
            </a:r>
            <a:r>
              <a:rPr lang="en-IE" sz="1500" dirty="0" err="1"/>
              <a:t>Yanyan</a:t>
            </a:r>
            <a:r>
              <a:rPr lang="en-IE" sz="1500" dirty="0"/>
              <a:t> Liu, and Dr Jun Ni, creates a new short film </a:t>
            </a:r>
            <a:r>
              <a:rPr lang="en-IE" sz="1500" b="1" i="1" dirty="0"/>
              <a:t>Hear Me Now </a:t>
            </a:r>
            <a:r>
              <a:rPr lang="en-IE" sz="1500" dirty="0"/>
              <a:t>that explores with the Chinese Irish community in South Dublin, social identity, gender status and cultural crisis.</a:t>
            </a:r>
          </a:p>
          <a:p>
            <a:r>
              <a:rPr lang="en-IE" sz="1500" b="1" dirty="0"/>
              <a:t>Strand 1 Awards: Incubation Award</a:t>
            </a:r>
            <a:br>
              <a:rPr lang="en-IE" sz="1500" b="1" dirty="0"/>
            </a:br>
            <a:br>
              <a:rPr lang="en-IE" sz="1500" dirty="0"/>
            </a:br>
            <a:r>
              <a:rPr lang="en-IE" sz="1500" b="1" i="1" dirty="0"/>
              <a:t>Wishful Thinking </a:t>
            </a:r>
            <a:r>
              <a:rPr lang="en-IE" sz="1500" dirty="0"/>
              <a:t>is a project designed to provide professional development support as well as production support to Matchbox Productions. Element include mentoring and support, a production shoot and a premiere of the work by the four young artists.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796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B993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98AEEF0F-59F5-4C9E-A5C1-767EE0F0D3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249895"/>
            <a:ext cx="1462088" cy="358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52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1F218-3680-435A-A1CE-7203A12BD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IE" b="1">
                <a:latin typeface="+mn-lt"/>
              </a:rPr>
              <a:t>Creative Ireland South Dublin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9EAF8-71CF-4FF6-A175-A2B077605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1953127"/>
            <a:ext cx="6760662" cy="4397797"/>
          </a:xfrm>
        </p:spPr>
        <p:txBody>
          <a:bodyPr anchor="ctr">
            <a:normAutofit/>
          </a:bodyPr>
          <a:lstStyle/>
          <a:p>
            <a:r>
              <a:rPr lang="en-IE" sz="1500" b="1" dirty="0"/>
              <a:t>Strand 2 Project Awards</a:t>
            </a:r>
            <a:br>
              <a:rPr lang="en-IE" sz="1400" b="1" dirty="0"/>
            </a:br>
            <a:br>
              <a:rPr lang="en-IE" sz="1500" b="1" dirty="0"/>
            </a:br>
            <a:r>
              <a:rPr lang="en-IE" sz="1500" b="1" dirty="0" err="1"/>
              <a:t>Naomh</a:t>
            </a:r>
            <a:r>
              <a:rPr lang="en-IE" sz="1500" b="1" dirty="0"/>
              <a:t> </a:t>
            </a:r>
            <a:r>
              <a:rPr lang="en-IE" sz="1500" b="1" dirty="0" err="1"/>
              <a:t>Bríd</a:t>
            </a:r>
            <a:r>
              <a:rPr lang="en-IE" sz="1500" b="1" dirty="0"/>
              <a:t> – </a:t>
            </a:r>
            <a:r>
              <a:rPr lang="en-IE" sz="1500" b="1" dirty="0" err="1"/>
              <a:t>Saol</a:t>
            </a:r>
            <a:r>
              <a:rPr lang="en-IE" sz="1500" b="1" dirty="0"/>
              <a:t> </a:t>
            </a:r>
            <a:r>
              <a:rPr lang="en-IE" sz="1500" b="1" dirty="0" err="1"/>
              <a:t>agus</a:t>
            </a:r>
            <a:r>
              <a:rPr lang="en-IE" sz="1500" b="1" dirty="0"/>
              <a:t> </a:t>
            </a:r>
            <a:r>
              <a:rPr lang="en-IE" sz="1500" b="1" dirty="0" err="1"/>
              <a:t>Oidhreacht</a:t>
            </a:r>
            <a:r>
              <a:rPr lang="en-IE" sz="1500" b="1" dirty="0"/>
              <a:t>: </a:t>
            </a:r>
            <a:r>
              <a:rPr lang="en-IE" sz="1500" b="1" dirty="0" err="1"/>
              <a:t>Muintir</a:t>
            </a:r>
            <a:r>
              <a:rPr lang="en-IE" sz="1500" b="1" dirty="0"/>
              <a:t> </a:t>
            </a:r>
            <a:r>
              <a:rPr lang="en-IE" sz="1500" b="1" dirty="0" err="1"/>
              <a:t>Chrónáin</a:t>
            </a:r>
            <a:r>
              <a:rPr lang="en-IE" sz="1500" b="1" dirty="0"/>
              <a:t> </a:t>
            </a:r>
            <a:r>
              <a:rPr lang="en-IE" sz="1500" dirty="0"/>
              <a:t>presents a musical story.</a:t>
            </a:r>
            <a:br>
              <a:rPr lang="en-IE" sz="1500" dirty="0"/>
            </a:br>
            <a:br>
              <a:rPr lang="en-IE" sz="1500" dirty="0"/>
            </a:br>
            <a:r>
              <a:rPr lang="en-IE" sz="1500" b="1" dirty="0"/>
              <a:t>Magdalene Research Programme: </a:t>
            </a:r>
            <a:r>
              <a:rPr lang="en-IE" sz="1500" b="1" dirty="0" err="1"/>
              <a:t>Rua</a:t>
            </a:r>
            <a:r>
              <a:rPr lang="en-IE" sz="1500" b="1" dirty="0"/>
              <a:t> Red </a:t>
            </a:r>
            <a:r>
              <a:rPr lang="en-IE" sz="1500" dirty="0"/>
              <a:t>action research programme and studio hub.</a:t>
            </a:r>
            <a:br>
              <a:rPr lang="en-IE" sz="1500" dirty="0"/>
            </a:br>
            <a:br>
              <a:rPr lang="en-IE" sz="1500" dirty="0"/>
            </a:br>
            <a:r>
              <a:rPr lang="en-IE" sz="1500" b="1" dirty="0"/>
              <a:t>Project Gallery: South Dublin Libraries </a:t>
            </a:r>
            <a:r>
              <a:rPr lang="en-IE" sz="1500" dirty="0"/>
              <a:t>presents a series of exhibitions that range from educational, local and artistic mediums. </a:t>
            </a:r>
            <a:br>
              <a:rPr lang="en-IE" sz="1500" dirty="0"/>
            </a:br>
            <a:br>
              <a:rPr lang="en-IE" sz="1500" dirty="0"/>
            </a:br>
            <a:r>
              <a:rPr lang="en-IE" sz="1500" b="1" dirty="0"/>
              <a:t>How I came to Here/</a:t>
            </a:r>
            <a:r>
              <a:rPr lang="en-IE" sz="1500" b="1" dirty="0" err="1"/>
              <a:t>Cesair</a:t>
            </a:r>
            <a:r>
              <a:rPr lang="en-IE" sz="1500" b="1" dirty="0"/>
              <a:t>: TCA with Solo Sirens </a:t>
            </a:r>
            <a:r>
              <a:rPr lang="en-IE" sz="1500" dirty="0"/>
              <a:t>will present a large scale participatory performance.  </a:t>
            </a:r>
            <a:br>
              <a:rPr lang="en-IE" sz="1500" dirty="0"/>
            </a:br>
            <a:br>
              <a:rPr lang="en-IE" sz="1500" dirty="0"/>
            </a:br>
            <a:r>
              <a:rPr lang="en-IE" sz="1500" b="1" dirty="0"/>
              <a:t>Arts in the Golden Years: South Dublin Libraries </a:t>
            </a:r>
            <a:r>
              <a:rPr lang="en-IE" sz="1500" dirty="0"/>
              <a:t>a series of arts events aimed at older people, which will also be dementia-friendly.</a:t>
            </a:r>
            <a:br>
              <a:rPr lang="en-IE" sz="1300" dirty="0"/>
            </a:br>
            <a:endParaRPr lang="en-IE" sz="13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796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B993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E6D6DA1B-5175-4DB5-B048-9447E2DE87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249895"/>
            <a:ext cx="1462088" cy="358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023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817</Words>
  <Application>Microsoft Office PowerPoint</Application>
  <PresentationFormat>Widescreen</PresentationFormat>
  <Paragraphs>28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Cruinniú TV South Dublin Create • Make • Participate 13th June 2020</vt:lpstr>
      <vt:lpstr>Programme</vt:lpstr>
      <vt:lpstr>Programme</vt:lpstr>
      <vt:lpstr>PowerPoint Presentation</vt:lpstr>
      <vt:lpstr>Creative Ireland South Dublin  Creative Communities</vt:lpstr>
      <vt:lpstr>Creative Ireland South Dublin</vt:lpstr>
      <vt:lpstr>Creative Ireland South Dublin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Cruinniú TV South Dublin Create • Make • Participate 13th June 2020</dc:title>
  <dc:creator>Orla Scannell</dc:creator>
  <cp:lastModifiedBy>Orla</cp:lastModifiedBy>
  <cp:revision>6</cp:revision>
  <dcterms:created xsi:type="dcterms:W3CDTF">2020-05-14T12:13:05Z</dcterms:created>
  <dcterms:modified xsi:type="dcterms:W3CDTF">2020-05-15T08:13:13Z</dcterms:modified>
</cp:coreProperties>
</file>