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9" r:id="rId3"/>
    <p:sldId id="265" r:id="rId4"/>
    <p:sldId id="266" r:id="rId5"/>
    <p:sldId id="286" r:id="rId6"/>
    <p:sldId id="287" r:id="rId7"/>
    <p:sldId id="291" r:id="rId8"/>
    <p:sldId id="290" r:id="rId9"/>
    <p:sldId id="288" r:id="rId10"/>
    <p:sldId id="264" r:id="rId11"/>
    <p:sldId id="257" r:id="rId12"/>
    <p:sldId id="259" r:id="rId13"/>
    <p:sldId id="258" r:id="rId14"/>
    <p:sldId id="263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3E405D-48B6-4768-9320-5FB1BFDFFC9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4A9D2D4E-BBE8-4CB2-ABDC-21A4706927F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/>
            <a:t>Projects Overview and Update</a:t>
          </a:r>
          <a:endParaRPr lang="en-US"/>
        </a:p>
      </dgm:t>
    </dgm:pt>
    <dgm:pt modelId="{3EA8D239-C86F-4F4E-A52D-CFE127EB0186}" type="parTrans" cxnId="{2C58222E-E7DA-4722-A5E1-00F672140322}">
      <dgm:prSet/>
      <dgm:spPr/>
      <dgm:t>
        <a:bodyPr/>
        <a:lstStyle/>
        <a:p>
          <a:endParaRPr lang="en-US"/>
        </a:p>
      </dgm:t>
    </dgm:pt>
    <dgm:pt modelId="{9D3C5AD4-6700-4171-9E63-BF7D4F884A8F}" type="sibTrans" cxnId="{2C58222E-E7DA-4722-A5E1-00F672140322}">
      <dgm:prSet/>
      <dgm:spPr/>
      <dgm:t>
        <a:bodyPr/>
        <a:lstStyle/>
        <a:p>
          <a:endParaRPr lang="en-US"/>
        </a:p>
      </dgm:t>
    </dgm:pt>
    <dgm:pt modelId="{21A7AAC6-58F9-404D-8BC0-97EA9D61974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/>
            <a:t>Business Park Development – Client Company Update</a:t>
          </a:r>
          <a:endParaRPr lang="en-US"/>
        </a:p>
      </dgm:t>
    </dgm:pt>
    <dgm:pt modelId="{22C52C4C-55C8-449E-B9EB-3AFD945CA414}" type="parTrans" cxnId="{1696B8F7-9EAB-4DB8-81EC-7A81D156199C}">
      <dgm:prSet/>
      <dgm:spPr/>
      <dgm:t>
        <a:bodyPr/>
        <a:lstStyle/>
        <a:p>
          <a:endParaRPr lang="en-US"/>
        </a:p>
      </dgm:t>
    </dgm:pt>
    <dgm:pt modelId="{C0ED798C-E5AF-4050-82B4-CC6BDC8F5B45}" type="sibTrans" cxnId="{1696B8F7-9EAB-4DB8-81EC-7A81D156199C}">
      <dgm:prSet/>
      <dgm:spPr/>
      <dgm:t>
        <a:bodyPr/>
        <a:lstStyle/>
        <a:p>
          <a:endParaRPr lang="en-US"/>
        </a:p>
      </dgm:t>
    </dgm:pt>
    <dgm:pt modelId="{CCCC8637-8316-472A-A548-67D0BDE53B8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/>
            <a:t>New Business – Update</a:t>
          </a:r>
          <a:endParaRPr lang="en-US"/>
        </a:p>
      </dgm:t>
    </dgm:pt>
    <dgm:pt modelId="{1B37141A-FACC-4D6F-8F68-7E9855218C73}" type="parTrans" cxnId="{26824B94-EDE3-4524-B634-1D9BDC7FB3C0}">
      <dgm:prSet/>
      <dgm:spPr/>
      <dgm:t>
        <a:bodyPr/>
        <a:lstStyle/>
        <a:p>
          <a:endParaRPr lang="en-US"/>
        </a:p>
      </dgm:t>
    </dgm:pt>
    <dgm:pt modelId="{7C1A1AF3-9597-454E-A892-255B0BCB15F3}" type="sibTrans" cxnId="{26824B94-EDE3-4524-B634-1D9BDC7FB3C0}">
      <dgm:prSet/>
      <dgm:spPr/>
      <dgm:t>
        <a:bodyPr/>
        <a:lstStyle/>
        <a:p>
          <a:endParaRPr lang="en-US"/>
        </a:p>
      </dgm:t>
    </dgm:pt>
    <dgm:pt modelId="{18495D28-65F3-499A-A39B-FD225848B68E}" type="pres">
      <dgm:prSet presAssocID="{893E405D-48B6-4768-9320-5FB1BFDFFC93}" presName="root" presStyleCnt="0">
        <dgm:presLayoutVars>
          <dgm:dir/>
          <dgm:resizeHandles val="exact"/>
        </dgm:presLayoutVars>
      </dgm:prSet>
      <dgm:spPr/>
    </dgm:pt>
    <dgm:pt modelId="{958895B5-5102-4DDA-8818-D4B41880D99E}" type="pres">
      <dgm:prSet presAssocID="{4A9D2D4E-BBE8-4CB2-ABDC-21A4706927FF}" presName="compNode" presStyleCnt="0"/>
      <dgm:spPr/>
    </dgm:pt>
    <dgm:pt modelId="{065B7C35-E72B-4A59-BC36-0161532BB17C}" type="pres">
      <dgm:prSet presAssocID="{4A9D2D4E-BBE8-4CB2-ABDC-21A4706927FF}" presName="iconBgRect" presStyleLbl="bgShp" presStyleIdx="0" presStyleCnt="3"/>
      <dgm:spPr/>
    </dgm:pt>
    <dgm:pt modelId="{E6BC5DE0-26F1-4644-A254-B7949350490A}" type="pres">
      <dgm:prSet presAssocID="{4A9D2D4E-BBE8-4CB2-ABDC-21A4706927F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fresh"/>
        </a:ext>
      </dgm:extLst>
    </dgm:pt>
    <dgm:pt modelId="{4366A2A8-4465-45F0-BCF0-D4587D97392B}" type="pres">
      <dgm:prSet presAssocID="{4A9D2D4E-BBE8-4CB2-ABDC-21A4706927FF}" presName="spaceRect" presStyleCnt="0"/>
      <dgm:spPr/>
    </dgm:pt>
    <dgm:pt modelId="{E98E54DB-6310-40A8-A1F3-366A0C406F87}" type="pres">
      <dgm:prSet presAssocID="{4A9D2D4E-BBE8-4CB2-ABDC-21A4706927FF}" presName="textRect" presStyleLbl="revTx" presStyleIdx="0" presStyleCnt="3">
        <dgm:presLayoutVars>
          <dgm:chMax val="1"/>
          <dgm:chPref val="1"/>
        </dgm:presLayoutVars>
      </dgm:prSet>
      <dgm:spPr/>
    </dgm:pt>
    <dgm:pt modelId="{543E7092-0616-4AA9-BF9E-4E323006AEEA}" type="pres">
      <dgm:prSet presAssocID="{9D3C5AD4-6700-4171-9E63-BF7D4F884A8F}" presName="sibTrans" presStyleCnt="0"/>
      <dgm:spPr/>
    </dgm:pt>
    <dgm:pt modelId="{936043CD-6F41-4B93-A946-D3A7374B12E0}" type="pres">
      <dgm:prSet presAssocID="{21A7AAC6-58F9-404D-8BC0-97EA9D61974B}" presName="compNode" presStyleCnt="0"/>
      <dgm:spPr/>
    </dgm:pt>
    <dgm:pt modelId="{3BDC4FB7-26BC-4531-96C1-7CBF19B081C4}" type="pres">
      <dgm:prSet presAssocID="{21A7AAC6-58F9-404D-8BC0-97EA9D61974B}" presName="iconBgRect" presStyleLbl="bgShp" presStyleIdx="1" presStyleCnt="3"/>
      <dgm:spPr/>
    </dgm:pt>
    <dgm:pt modelId="{195523D7-97AD-44C5-8F98-EF97791BE272}" type="pres">
      <dgm:prSet presAssocID="{21A7AAC6-58F9-404D-8BC0-97EA9D61974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1C256C4-10DA-4D5B-917E-9BE1147B075E}" type="pres">
      <dgm:prSet presAssocID="{21A7AAC6-58F9-404D-8BC0-97EA9D61974B}" presName="spaceRect" presStyleCnt="0"/>
      <dgm:spPr/>
    </dgm:pt>
    <dgm:pt modelId="{7AF977AA-1697-4766-A849-E85A633A66D5}" type="pres">
      <dgm:prSet presAssocID="{21A7AAC6-58F9-404D-8BC0-97EA9D61974B}" presName="textRect" presStyleLbl="revTx" presStyleIdx="1" presStyleCnt="3">
        <dgm:presLayoutVars>
          <dgm:chMax val="1"/>
          <dgm:chPref val="1"/>
        </dgm:presLayoutVars>
      </dgm:prSet>
      <dgm:spPr/>
    </dgm:pt>
    <dgm:pt modelId="{8C67487C-C001-40C0-A1C1-B179F821693A}" type="pres">
      <dgm:prSet presAssocID="{C0ED798C-E5AF-4050-82B4-CC6BDC8F5B45}" presName="sibTrans" presStyleCnt="0"/>
      <dgm:spPr/>
    </dgm:pt>
    <dgm:pt modelId="{C1D28E7D-D1E5-475E-833E-6FFACB53C542}" type="pres">
      <dgm:prSet presAssocID="{CCCC8637-8316-472A-A548-67D0BDE53B89}" presName="compNode" presStyleCnt="0"/>
      <dgm:spPr/>
    </dgm:pt>
    <dgm:pt modelId="{1D50A4E5-E639-4E5B-A1EE-805F9D9D17B1}" type="pres">
      <dgm:prSet presAssocID="{CCCC8637-8316-472A-A548-67D0BDE53B89}" presName="iconBgRect" presStyleLbl="bgShp" presStyleIdx="2" presStyleCnt="3"/>
      <dgm:spPr/>
    </dgm:pt>
    <dgm:pt modelId="{76AE10C5-0E63-4DE0-9B40-48FF87F8B810}" type="pres">
      <dgm:prSet presAssocID="{CCCC8637-8316-472A-A548-67D0BDE53B8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66BDACB-1F9C-43B6-9D71-88CC4C5E770C}" type="pres">
      <dgm:prSet presAssocID="{CCCC8637-8316-472A-A548-67D0BDE53B89}" presName="spaceRect" presStyleCnt="0"/>
      <dgm:spPr/>
    </dgm:pt>
    <dgm:pt modelId="{774B5565-3158-4533-9FE3-6317DAC5E49A}" type="pres">
      <dgm:prSet presAssocID="{CCCC8637-8316-472A-A548-67D0BDE53B8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C58222E-E7DA-4722-A5E1-00F672140322}" srcId="{893E405D-48B6-4768-9320-5FB1BFDFFC93}" destId="{4A9D2D4E-BBE8-4CB2-ABDC-21A4706927FF}" srcOrd="0" destOrd="0" parTransId="{3EA8D239-C86F-4F4E-A52D-CFE127EB0186}" sibTransId="{9D3C5AD4-6700-4171-9E63-BF7D4F884A8F}"/>
    <dgm:cxn modelId="{B5FED73F-687B-4F13-B81D-FC8DA3C75BB1}" type="presOf" srcId="{4A9D2D4E-BBE8-4CB2-ABDC-21A4706927FF}" destId="{E98E54DB-6310-40A8-A1F3-366A0C406F87}" srcOrd="0" destOrd="0" presId="urn:microsoft.com/office/officeart/2018/5/layout/IconCircleLabelList"/>
    <dgm:cxn modelId="{34991164-B699-4BD1-AA54-EE1B2AED99B8}" type="presOf" srcId="{CCCC8637-8316-472A-A548-67D0BDE53B89}" destId="{774B5565-3158-4533-9FE3-6317DAC5E49A}" srcOrd="0" destOrd="0" presId="urn:microsoft.com/office/officeart/2018/5/layout/IconCircleLabelList"/>
    <dgm:cxn modelId="{1EFAEF77-16DC-4F18-8AB7-2EE0142A66FA}" type="presOf" srcId="{21A7AAC6-58F9-404D-8BC0-97EA9D61974B}" destId="{7AF977AA-1697-4766-A849-E85A633A66D5}" srcOrd="0" destOrd="0" presId="urn:microsoft.com/office/officeart/2018/5/layout/IconCircleLabelList"/>
    <dgm:cxn modelId="{26824B94-EDE3-4524-B634-1D9BDC7FB3C0}" srcId="{893E405D-48B6-4768-9320-5FB1BFDFFC93}" destId="{CCCC8637-8316-472A-A548-67D0BDE53B89}" srcOrd="2" destOrd="0" parTransId="{1B37141A-FACC-4D6F-8F68-7E9855218C73}" sibTransId="{7C1A1AF3-9597-454E-A892-255B0BCB15F3}"/>
    <dgm:cxn modelId="{F59553A0-5A96-4EA7-A4AF-F2A4CA030A45}" type="presOf" srcId="{893E405D-48B6-4768-9320-5FB1BFDFFC93}" destId="{18495D28-65F3-499A-A39B-FD225848B68E}" srcOrd="0" destOrd="0" presId="urn:microsoft.com/office/officeart/2018/5/layout/IconCircleLabelList"/>
    <dgm:cxn modelId="{1696B8F7-9EAB-4DB8-81EC-7A81D156199C}" srcId="{893E405D-48B6-4768-9320-5FB1BFDFFC93}" destId="{21A7AAC6-58F9-404D-8BC0-97EA9D61974B}" srcOrd="1" destOrd="0" parTransId="{22C52C4C-55C8-449E-B9EB-3AFD945CA414}" sibTransId="{C0ED798C-E5AF-4050-82B4-CC6BDC8F5B45}"/>
    <dgm:cxn modelId="{8C4DE444-F111-4667-B31B-BB019FA24533}" type="presParOf" srcId="{18495D28-65F3-499A-A39B-FD225848B68E}" destId="{958895B5-5102-4DDA-8818-D4B41880D99E}" srcOrd="0" destOrd="0" presId="urn:microsoft.com/office/officeart/2018/5/layout/IconCircleLabelList"/>
    <dgm:cxn modelId="{35893940-397A-419B-8F66-449FD5BE20E2}" type="presParOf" srcId="{958895B5-5102-4DDA-8818-D4B41880D99E}" destId="{065B7C35-E72B-4A59-BC36-0161532BB17C}" srcOrd="0" destOrd="0" presId="urn:microsoft.com/office/officeart/2018/5/layout/IconCircleLabelList"/>
    <dgm:cxn modelId="{A3266AC6-FA7B-4213-B55A-9D8F88D44886}" type="presParOf" srcId="{958895B5-5102-4DDA-8818-D4B41880D99E}" destId="{E6BC5DE0-26F1-4644-A254-B7949350490A}" srcOrd="1" destOrd="0" presId="urn:microsoft.com/office/officeart/2018/5/layout/IconCircleLabelList"/>
    <dgm:cxn modelId="{5C290FE8-4FF7-4EB8-ACFC-0E6209C5D658}" type="presParOf" srcId="{958895B5-5102-4DDA-8818-D4B41880D99E}" destId="{4366A2A8-4465-45F0-BCF0-D4587D97392B}" srcOrd="2" destOrd="0" presId="urn:microsoft.com/office/officeart/2018/5/layout/IconCircleLabelList"/>
    <dgm:cxn modelId="{91C04085-C3A1-49E0-946B-4618C2679675}" type="presParOf" srcId="{958895B5-5102-4DDA-8818-D4B41880D99E}" destId="{E98E54DB-6310-40A8-A1F3-366A0C406F87}" srcOrd="3" destOrd="0" presId="urn:microsoft.com/office/officeart/2018/5/layout/IconCircleLabelList"/>
    <dgm:cxn modelId="{E76BA1BF-D9FD-48E9-98CC-5AC57F2370C1}" type="presParOf" srcId="{18495D28-65F3-499A-A39B-FD225848B68E}" destId="{543E7092-0616-4AA9-BF9E-4E323006AEEA}" srcOrd="1" destOrd="0" presId="urn:microsoft.com/office/officeart/2018/5/layout/IconCircleLabelList"/>
    <dgm:cxn modelId="{079FE166-C78E-4D18-8113-F2C44993C4EE}" type="presParOf" srcId="{18495D28-65F3-499A-A39B-FD225848B68E}" destId="{936043CD-6F41-4B93-A946-D3A7374B12E0}" srcOrd="2" destOrd="0" presId="urn:microsoft.com/office/officeart/2018/5/layout/IconCircleLabelList"/>
    <dgm:cxn modelId="{02CFD2A6-DAEF-4B63-A1AD-25484B611FB5}" type="presParOf" srcId="{936043CD-6F41-4B93-A946-D3A7374B12E0}" destId="{3BDC4FB7-26BC-4531-96C1-7CBF19B081C4}" srcOrd="0" destOrd="0" presId="urn:microsoft.com/office/officeart/2018/5/layout/IconCircleLabelList"/>
    <dgm:cxn modelId="{5FD16355-1110-4841-A290-6362EF2E58BD}" type="presParOf" srcId="{936043CD-6F41-4B93-A946-D3A7374B12E0}" destId="{195523D7-97AD-44C5-8F98-EF97791BE272}" srcOrd="1" destOrd="0" presId="urn:microsoft.com/office/officeart/2018/5/layout/IconCircleLabelList"/>
    <dgm:cxn modelId="{573C262D-2A84-4E77-B8F0-A09B85C8FED3}" type="presParOf" srcId="{936043CD-6F41-4B93-A946-D3A7374B12E0}" destId="{61C256C4-10DA-4D5B-917E-9BE1147B075E}" srcOrd="2" destOrd="0" presId="urn:microsoft.com/office/officeart/2018/5/layout/IconCircleLabelList"/>
    <dgm:cxn modelId="{5690BB30-CBDC-44C6-B442-E26830AA295A}" type="presParOf" srcId="{936043CD-6F41-4B93-A946-D3A7374B12E0}" destId="{7AF977AA-1697-4766-A849-E85A633A66D5}" srcOrd="3" destOrd="0" presId="urn:microsoft.com/office/officeart/2018/5/layout/IconCircleLabelList"/>
    <dgm:cxn modelId="{76C66BE9-64D4-4E2D-BECA-5130688584BF}" type="presParOf" srcId="{18495D28-65F3-499A-A39B-FD225848B68E}" destId="{8C67487C-C001-40C0-A1C1-B179F821693A}" srcOrd="3" destOrd="0" presId="urn:microsoft.com/office/officeart/2018/5/layout/IconCircleLabelList"/>
    <dgm:cxn modelId="{8BF5A308-B3C8-43E6-87F5-DE8B1361FC3D}" type="presParOf" srcId="{18495D28-65F3-499A-A39B-FD225848B68E}" destId="{C1D28E7D-D1E5-475E-833E-6FFACB53C542}" srcOrd="4" destOrd="0" presId="urn:microsoft.com/office/officeart/2018/5/layout/IconCircleLabelList"/>
    <dgm:cxn modelId="{15E471B0-82E4-4A02-A976-8A9A3A3F98CC}" type="presParOf" srcId="{C1D28E7D-D1E5-475E-833E-6FFACB53C542}" destId="{1D50A4E5-E639-4E5B-A1EE-805F9D9D17B1}" srcOrd="0" destOrd="0" presId="urn:microsoft.com/office/officeart/2018/5/layout/IconCircleLabelList"/>
    <dgm:cxn modelId="{2AE4B4B5-E9C7-4C59-A552-A087CB6FD6E2}" type="presParOf" srcId="{C1D28E7D-D1E5-475E-833E-6FFACB53C542}" destId="{76AE10C5-0E63-4DE0-9B40-48FF87F8B810}" srcOrd="1" destOrd="0" presId="urn:microsoft.com/office/officeart/2018/5/layout/IconCircleLabelList"/>
    <dgm:cxn modelId="{3C6F91A9-1786-4851-82D3-B03D3D266114}" type="presParOf" srcId="{C1D28E7D-D1E5-475E-833E-6FFACB53C542}" destId="{366BDACB-1F9C-43B6-9D71-88CC4C5E770C}" srcOrd="2" destOrd="0" presId="urn:microsoft.com/office/officeart/2018/5/layout/IconCircleLabelList"/>
    <dgm:cxn modelId="{7022297E-506C-401A-B543-D3DDF8DE7AA9}" type="presParOf" srcId="{C1D28E7D-D1E5-475E-833E-6FFACB53C542}" destId="{774B5565-3158-4533-9FE3-6317DAC5E49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DD8D79-8435-4EA1-9EDA-5AAEE1D85D1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B92C0A6-B4C1-4661-ABE7-11E2B6AA37F7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Grange Castle West Access Road</a:t>
          </a:r>
          <a:endParaRPr lang="en-US"/>
        </a:p>
      </dgm:t>
    </dgm:pt>
    <dgm:pt modelId="{D96D4642-3DE5-4814-88E5-FBDD370D5193}" type="parTrans" cxnId="{747B89B5-F3EA-4931-9375-099225288359}">
      <dgm:prSet/>
      <dgm:spPr/>
      <dgm:t>
        <a:bodyPr/>
        <a:lstStyle/>
        <a:p>
          <a:endParaRPr lang="en-US"/>
        </a:p>
      </dgm:t>
    </dgm:pt>
    <dgm:pt modelId="{78AC8A6D-53F9-408B-B062-35F40038AD60}" type="sibTrans" cxnId="{747B89B5-F3EA-4931-9375-099225288359}">
      <dgm:prSet/>
      <dgm:spPr/>
      <dgm:t>
        <a:bodyPr/>
        <a:lstStyle/>
        <a:p>
          <a:endParaRPr lang="en-US"/>
        </a:p>
      </dgm:t>
    </dgm:pt>
    <dgm:pt modelId="{7D6A61E0-FCA4-4124-9DA8-F9AF4093F786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Pocket Park and Castle Conservation</a:t>
          </a:r>
          <a:endParaRPr lang="en-US"/>
        </a:p>
      </dgm:t>
    </dgm:pt>
    <dgm:pt modelId="{9B9CB5D4-55E3-4D52-B6D7-766362DF022E}" type="parTrans" cxnId="{B860D603-9015-4399-BB55-37145FFFB3C2}">
      <dgm:prSet/>
      <dgm:spPr/>
      <dgm:t>
        <a:bodyPr/>
        <a:lstStyle/>
        <a:p>
          <a:endParaRPr lang="en-US"/>
        </a:p>
      </dgm:t>
    </dgm:pt>
    <dgm:pt modelId="{79260543-8CE7-4D0C-A2A1-EA067C5C7020}" type="sibTrans" cxnId="{B860D603-9015-4399-BB55-37145FFFB3C2}">
      <dgm:prSet/>
      <dgm:spPr/>
      <dgm:t>
        <a:bodyPr/>
        <a:lstStyle/>
        <a:p>
          <a:endParaRPr lang="en-US"/>
        </a:p>
      </dgm:t>
    </dgm:pt>
    <dgm:pt modelId="{E954F441-C0AE-4006-8599-F612198F31EB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Small Works /Upgrade Projects</a:t>
          </a:r>
          <a:endParaRPr lang="en-US"/>
        </a:p>
      </dgm:t>
    </dgm:pt>
    <dgm:pt modelId="{050CE172-2205-4B68-A88E-17F45395F307}" type="parTrans" cxnId="{E4C2BC36-3F4B-4E61-A35C-1D8E6C9A2556}">
      <dgm:prSet/>
      <dgm:spPr/>
      <dgm:t>
        <a:bodyPr/>
        <a:lstStyle/>
        <a:p>
          <a:endParaRPr lang="en-US"/>
        </a:p>
      </dgm:t>
    </dgm:pt>
    <dgm:pt modelId="{3749E2B0-6404-45A7-B862-0719F3CE6FCC}" type="sibTrans" cxnId="{E4C2BC36-3F4B-4E61-A35C-1D8E6C9A2556}">
      <dgm:prSet/>
      <dgm:spPr/>
      <dgm:t>
        <a:bodyPr/>
        <a:lstStyle/>
        <a:p>
          <a:endParaRPr lang="en-US"/>
        </a:p>
      </dgm:t>
    </dgm:pt>
    <dgm:pt modelId="{120A019C-7034-4A13-BDA3-588AC452D36C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Aryzta entrance </a:t>
          </a:r>
          <a:endParaRPr lang="en-US"/>
        </a:p>
      </dgm:t>
    </dgm:pt>
    <dgm:pt modelId="{2401EA54-C723-47AB-976B-FE88ACE75AE0}" type="parTrans" cxnId="{F237E50E-AF01-4046-845F-06B294DB2789}">
      <dgm:prSet/>
      <dgm:spPr/>
      <dgm:t>
        <a:bodyPr/>
        <a:lstStyle/>
        <a:p>
          <a:endParaRPr lang="en-US"/>
        </a:p>
      </dgm:t>
    </dgm:pt>
    <dgm:pt modelId="{E19AD23D-C1F3-48D4-B7B7-8E017A49BC2E}" type="sibTrans" cxnId="{F237E50E-AF01-4046-845F-06B294DB2789}">
      <dgm:prSet/>
      <dgm:spPr/>
      <dgm:t>
        <a:bodyPr/>
        <a:lstStyle/>
        <a:p>
          <a:endParaRPr lang="en-US"/>
        </a:p>
      </dgm:t>
    </dgm:pt>
    <dgm:pt modelId="{CA2806FA-CFBB-4B0C-873E-05983E2E9A28}">
      <dgm:prSet/>
      <dgm:spPr/>
      <dgm:t>
        <a:bodyPr/>
        <a:lstStyle/>
        <a:p>
          <a:pPr>
            <a:lnSpc>
              <a:spcPct val="100000"/>
            </a:lnSpc>
          </a:pPr>
          <a:r>
            <a:rPr lang="en-IE" dirty="0"/>
            <a:t>Cycle Track upgrades</a:t>
          </a:r>
          <a:endParaRPr lang="en-US" dirty="0"/>
        </a:p>
      </dgm:t>
    </dgm:pt>
    <dgm:pt modelId="{B356F900-F152-4CD4-B07D-C9607BEB23D8}" type="parTrans" cxnId="{2BD8EBE3-EC2E-4960-BA06-F0202EB750C1}">
      <dgm:prSet/>
      <dgm:spPr/>
      <dgm:t>
        <a:bodyPr/>
        <a:lstStyle/>
        <a:p>
          <a:endParaRPr lang="en-US"/>
        </a:p>
      </dgm:t>
    </dgm:pt>
    <dgm:pt modelId="{8B0DDE25-DA60-4625-BEBC-228216F9E75A}" type="sibTrans" cxnId="{2BD8EBE3-EC2E-4960-BA06-F0202EB750C1}">
      <dgm:prSet/>
      <dgm:spPr/>
      <dgm:t>
        <a:bodyPr/>
        <a:lstStyle/>
        <a:p>
          <a:endParaRPr lang="en-US"/>
        </a:p>
      </dgm:t>
    </dgm:pt>
    <dgm:pt modelId="{2B7D2F6D-3523-4B0E-ABD9-F03E77B7F512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Grand Canal Greenway CCTV Upgrade</a:t>
          </a:r>
          <a:endParaRPr lang="en-US"/>
        </a:p>
      </dgm:t>
    </dgm:pt>
    <dgm:pt modelId="{8793631F-91E2-45F6-AB1C-FBFB7F18DDC9}" type="parTrans" cxnId="{12044582-8E54-47FF-84A4-1F79AFEE400E}">
      <dgm:prSet/>
      <dgm:spPr/>
      <dgm:t>
        <a:bodyPr/>
        <a:lstStyle/>
        <a:p>
          <a:endParaRPr lang="en-US"/>
        </a:p>
      </dgm:t>
    </dgm:pt>
    <dgm:pt modelId="{2241818C-CA03-4B2A-B7B3-EF1640E82E7E}" type="sibTrans" cxnId="{12044582-8E54-47FF-84A4-1F79AFEE400E}">
      <dgm:prSet/>
      <dgm:spPr/>
      <dgm:t>
        <a:bodyPr/>
        <a:lstStyle/>
        <a:p>
          <a:endParaRPr lang="en-US"/>
        </a:p>
      </dgm:t>
    </dgm:pt>
    <dgm:pt modelId="{529E02EA-76F1-476B-BCE2-F5A99A8BA431}" type="pres">
      <dgm:prSet presAssocID="{F9DD8D79-8435-4EA1-9EDA-5AAEE1D85D19}" presName="root" presStyleCnt="0">
        <dgm:presLayoutVars>
          <dgm:dir/>
          <dgm:resizeHandles val="exact"/>
        </dgm:presLayoutVars>
      </dgm:prSet>
      <dgm:spPr/>
    </dgm:pt>
    <dgm:pt modelId="{51AFA4EE-62D6-4FAE-A453-F0B55C30D0D4}" type="pres">
      <dgm:prSet presAssocID="{DB92C0A6-B4C1-4661-ABE7-11E2B6AA37F7}" presName="compNode" presStyleCnt="0"/>
      <dgm:spPr/>
    </dgm:pt>
    <dgm:pt modelId="{7FAB2B6F-84E9-4B6A-B88D-D3D933C9F639}" type="pres">
      <dgm:prSet presAssocID="{DB92C0A6-B4C1-4661-ABE7-11E2B6AA37F7}" presName="bgRect" presStyleLbl="bgShp" presStyleIdx="0" presStyleCnt="4"/>
      <dgm:spPr/>
    </dgm:pt>
    <dgm:pt modelId="{7AFAAD11-5383-488A-8B90-84BF6178CB8B}" type="pres">
      <dgm:prSet presAssocID="{DB92C0A6-B4C1-4661-ABE7-11E2B6AA37F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111B920E-353E-49EE-B43A-0434378E8251}" type="pres">
      <dgm:prSet presAssocID="{DB92C0A6-B4C1-4661-ABE7-11E2B6AA37F7}" presName="spaceRect" presStyleCnt="0"/>
      <dgm:spPr/>
    </dgm:pt>
    <dgm:pt modelId="{AC50ABC7-2908-4095-A104-D3DD2CA04CAD}" type="pres">
      <dgm:prSet presAssocID="{DB92C0A6-B4C1-4661-ABE7-11E2B6AA37F7}" presName="parTx" presStyleLbl="revTx" presStyleIdx="0" presStyleCnt="5">
        <dgm:presLayoutVars>
          <dgm:chMax val="0"/>
          <dgm:chPref val="0"/>
        </dgm:presLayoutVars>
      </dgm:prSet>
      <dgm:spPr/>
    </dgm:pt>
    <dgm:pt modelId="{D8C76D21-8186-4878-8FA7-04E97B70F920}" type="pres">
      <dgm:prSet presAssocID="{78AC8A6D-53F9-408B-B062-35F40038AD60}" presName="sibTrans" presStyleCnt="0"/>
      <dgm:spPr/>
    </dgm:pt>
    <dgm:pt modelId="{5144CF36-1742-4C4A-9678-FD24B677EC02}" type="pres">
      <dgm:prSet presAssocID="{7D6A61E0-FCA4-4124-9DA8-F9AF4093F786}" presName="compNode" presStyleCnt="0"/>
      <dgm:spPr/>
    </dgm:pt>
    <dgm:pt modelId="{7DBF32AD-A85E-4F55-871A-811E41759646}" type="pres">
      <dgm:prSet presAssocID="{7D6A61E0-FCA4-4124-9DA8-F9AF4093F786}" presName="bgRect" presStyleLbl="bgShp" presStyleIdx="1" presStyleCnt="4"/>
      <dgm:spPr/>
    </dgm:pt>
    <dgm:pt modelId="{6C7D6EEF-6D28-41EE-A0FB-C5BE5D02A28A}" type="pres">
      <dgm:prSet presAssocID="{7D6A61E0-FCA4-4124-9DA8-F9AF4093F78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FC8B3C56-43F4-49A8-93D4-2CABF8390C19}" type="pres">
      <dgm:prSet presAssocID="{7D6A61E0-FCA4-4124-9DA8-F9AF4093F786}" presName="spaceRect" presStyleCnt="0"/>
      <dgm:spPr/>
    </dgm:pt>
    <dgm:pt modelId="{DA41237D-CC5F-430F-877A-9A7306FC0E5C}" type="pres">
      <dgm:prSet presAssocID="{7D6A61E0-FCA4-4124-9DA8-F9AF4093F786}" presName="parTx" presStyleLbl="revTx" presStyleIdx="1" presStyleCnt="5">
        <dgm:presLayoutVars>
          <dgm:chMax val="0"/>
          <dgm:chPref val="0"/>
        </dgm:presLayoutVars>
      </dgm:prSet>
      <dgm:spPr/>
    </dgm:pt>
    <dgm:pt modelId="{374D2410-374A-4567-84D4-0059846EA50A}" type="pres">
      <dgm:prSet presAssocID="{79260543-8CE7-4D0C-A2A1-EA067C5C7020}" presName="sibTrans" presStyleCnt="0"/>
      <dgm:spPr/>
    </dgm:pt>
    <dgm:pt modelId="{08158C11-C39D-408F-ADA2-4FDD1222BD08}" type="pres">
      <dgm:prSet presAssocID="{E954F441-C0AE-4006-8599-F612198F31EB}" presName="compNode" presStyleCnt="0"/>
      <dgm:spPr/>
    </dgm:pt>
    <dgm:pt modelId="{1E9E0C42-8C2D-46EC-9D96-67BCD1731603}" type="pres">
      <dgm:prSet presAssocID="{E954F441-C0AE-4006-8599-F612198F31EB}" presName="bgRect" presStyleLbl="bgShp" presStyleIdx="2" presStyleCnt="4"/>
      <dgm:spPr/>
    </dgm:pt>
    <dgm:pt modelId="{6DEA6A14-A42C-44B5-BADB-1C1853C20E95}" type="pres">
      <dgm:prSet presAssocID="{E954F441-C0AE-4006-8599-F612198F31E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DF67B9F-8B8A-45B1-B299-D48030700841}" type="pres">
      <dgm:prSet presAssocID="{E954F441-C0AE-4006-8599-F612198F31EB}" presName="spaceRect" presStyleCnt="0"/>
      <dgm:spPr/>
    </dgm:pt>
    <dgm:pt modelId="{984A67AE-0953-4746-8873-636549177AC3}" type="pres">
      <dgm:prSet presAssocID="{E954F441-C0AE-4006-8599-F612198F31EB}" presName="parTx" presStyleLbl="revTx" presStyleIdx="2" presStyleCnt="5">
        <dgm:presLayoutVars>
          <dgm:chMax val="0"/>
          <dgm:chPref val="0"/>
        </dgm:presLayoutVars>
      </dgm:prSet>
      <dgm:spPr/>
    </dgm:pt>
    <dgm:pt modelId="{612297D8-17CA-4392-9081-519C6E61675F}" type="pres">
      <dgm:prSet presAssocID="{E954F441-C0AE-4006-8599-F612198F31EB}" presName="desTx" presStyleLbl="revTx" presStyleIdx="3" presStyleCnt="5">
        <dgm:presLayoutVars/>
      </dgm:prSet>
      <dgm:spPr/>
    </dgm:pt>
    <dgm:pt modelId="{6BEF5361-CC82-4F36-8E7D-10516DE02760}" type="pres">
      <dgm:prSet presAssocID="{3749E2B0-6404-45A7-B862-0719F3CE6FCC}" presName="sibTrans" presStyleCnt="0"/>
      <dgm:spPr/>
    </dgm:pt>
    <dgm:pt modelId="{E493EBC0-3939-4DD4-A69B-03C6044C2AC4}" type="pres">
      <dgm:prSet presAssocID="{2B7D2F6D-3523-4B0E-ABD9-F03E77B7F512}" presName="compNode" presStyleCnt="0"/>
      <dgm:spPr/>
    </dgm:pt>
    <dgm:pt modelId="{BEE83693-CD1B-4F0D-9D2B-C4645F7FE4FF}" type="pres">
      <dgm:prSet presAssocID="{2B7D2F6D-3523-4B0E-ABD9-F03E77B7F512}" presName="bgRect" presStyleLbl="bgShp" presStyleIdx="3" presStyleCnt="4"/>
      <dgm:spPr/>
    </dgm:pt>
    <dgm:pt modelId="{209523D7-5634-495D-9F68-8FA792540363}" type="pres">
      <dgm:prSet presAssocID="{2B7D2F6D-3523-4B0E-ABD9-F03E77B7F51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cam"/>
        </a:ext>
      </dgm:extLst>
    </dgm:pt>
    <dgm:pt modelId="{67686CED-D0D2-484B-80B8-FF9161F1ABF5}" type="pres">
      <dgm:prSet presAssocID="{2B7D2F6D-3523-4B0E-ABD9-F03E77B7F512}" presName="spaceRect" presStyleCnt="0"/>
      <dgm:spPr/>
    </dgm:pt>
    <dgm:pt modelId="{20F15929-F265-4E18-83D0-323592286A07}" type="pres">
      <dgm:prSet presAssocID="{2B7D2F6D-3523-4B0E-ABD9-F03E77B7F51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860D603-9015-4399-BB55-37145FFFB3C2}" srcId="{F9DD8D79-8435-4EA1-9EDA-5AAEE1D85D19}" destId="{7D6A61E0-FCA4-4124-9DA8-F9AF4093F786}" srcOrd="1" destOrd="0" parTransId="{9B9CB5D4-55E3-4D52-B6D7-766362DF022E}" sibTransId="{79260543-8CE7-4D0C-A2A1-EA067C5C7020}"/>
    <dgm:cxn modelId="{33EF4407-0908-473B-BA9D-E43C175B4135}" type="presOf" srcId="{7D6A61E0-FCA4-4124-9DA8-F9AF4093F786}" destId="{DA41237D-CC5F-430F-877A-9A7306FC0E5C}" srcOrd="0" destOrd="0" presId="urn:microsoft.com/office/officeart/2018/2/layout/IconVerticalSolidList"/>
    <dgm:cxn modelId="{F237E50E-AF01-4046-845F-06B294DB2789}" srcId="{E954F441-C0AE-4006-8599-F612198F31EB}" destId="{120A019C-7034-4A13-BDA3-588AC452D36C}" srcOrd="0" destOrd="0" parTransId="{2401EA54-C723-47AB-976B-FE88ACE75AE0}" sibTransId="{E19AD23D-C1F3-48D4-B7B7-8E017A49BC2E}"/>
    <dgm:cxn modelId="{E4C2BC36-3F4B-4E61-A35C-1D8E6C9A2556}" srcId="{F9DD8D79-8435-4EA1-9EDA-5AAEE1D85D19}" destId="{E954F441-C0AE-4006-8599-F612198F31EB}" srcOrd="2" destOrd="0" parTransId="{050CE172-2205-4B68-A88E-17F45395F307}" sibTransId="{3749E2B0-6404-45A7-B862-0719F3CE6FCC}"/>
    <dgm:cxn modelId="{94904F59-E29B-463B-82EB-5E279DD92AF5}" type="presOf" srcId="{CA2806FA-CFBB-4B0C-873E-05983E2E9A28}" destId="{612297D8-17CA-4392-9081-519C6E61675F}" srcOrd="0" destOrd="1" presId="urn:microsoft.com/office/officeart/2018/2/layout/IconVerticalSolidList"/>
    <dgm:cxn modelId="{12044582-8E54-47FF-84A4-1F79AFEE400E}" srcId="{F9DD8D79-8435-4EA1-9EDA-5AAEE1D85D19}" destId="{2B7D2F6D-3523-4B0E-ABD9-F03E77B7F512}" srcOrd="3" destOrd="0" parTransId="{8793631F-91E2-45F6-AB1C-FBFB7F18DDC9}" sibTransId="{2241818C-CA03-4B2A-B7B3-EF1640E82E7E}"/>
    <dgm:cxn modelId="{FE367B83-5082-4F2E-8F05-A97FB118F147}" type="presOf" srcId="{120A019C-7034-4A13-BDA3-588AC452D36C}" destId="{612297D8-17CA-4392-9081-519C6E61675F}" srcOrd="0" destOrd="0" presId="urn:microsoft.com/office/officeart/2018/2/layout/IconVerticalSolidList"/>
    <dgm:cxn modelId="{F06650A6-4D7F-4B98-AEA6-D1726FAE3418}" type="presOf" srcId="{F9DD8D79-8435-4EA1-9EDA-5AAEE1D85D19}" destId="{529E02EA-76F1-476B-BCE2-F5A99A8BA431}" srcOrd="0" destOrd="0" presId="urn:microsoft.com/office/officeart/2018/2/layout/IconVerticalSolidList"/>
    <dgm:cxn modelId="{0741BEA6-537B-472B-9328-C89AA4F42726}" type="presOf" srcId="{2B7D2F6D-3523-4B0E-ABD9-F03E77B7F512}" destId="{20F15929-F265-4E18-83D0-323592286A07}" srcOrd="0" destOrd="0" presId="urn:microsoft.com/office/officeart/2018/2/layout/IconVerticalSolidList"/>
    <dgm:cxn modelId="{747B89B5-F3EA-4931-9375-099225288359}" srcId="{F9DD8D79-8435-4EA1-9EDA-5AAEE1D85D19}" destId="{DB92C0A6-B4C1-4661-ABE7-11E2B6AA37F7}" srcOrd="0" destOrd="0" parTransId="{D96D4642-3DE5-4814-88E5-FBDD370D5193}" sibTransId="{78AC8A6D-53F9-408B-B062-35F40038AD60}"/>
    <dgm:cxn modelId="{856E1FB8-A0F7-414F-8CD3-955C255B33AD}" type="presOf" srcId="{DB92C0A6-B4C1-4661-ABE7-11E2B6AA37F7}" destId="{AC50ABC7-2908-4095-A104-D3DD2CA04CAD}" srcOrd="0" destOrd="0" presId="urn:microsoft.com/office/officeart/2018/2/layout/IconVerticalSolidList"/>
    <dgm:cxn modelId="{CDEBAFCE-CFD5-4C00-A3A5-B1750B3CC977}" type="presOf" srcId="{E954F441-C0AE-4006-8599-F612198F31EB}" destId="{984A67AE-0953-4746-8873-636549177AC3}" srcOrd="0" destOrd="0" presId="urn:microsoft.com/office/officeart/2018/2/layout/IconVerticalSolidList"/>
    <dgm:cxn modelId="{2BD8EBE3-EC2E-4960-BA06-F0202EB750C1}" srcId="{E954F441-C0AE-4006-8599-F612198F31EB}" destId="{CA2806FA-CFBB-4B0C-873E-05983E2E9A28}" srcOrd="1" destOrd="0" parTransId="{B356F900-F152-4CD4-B07D-C9607BEB23D8}" sibTransId="{8B0DDE25-DA60-4625-BEBC-228216F9E75A}"/>
    <dgm:cxn modelId="{F513AC87-BCD8-4FD3-9ED8-D75D250360EE}" type="presParOf" srcId="{529E02EA-76F1-476B-BCE2-F5A99A8BA431}" destId="{51AFA4EE-62D6-4FAE-A453-F0B55C30D0D4}" srcOrd="0" destOrd="0" presId="urn:microsoft.com/office/officeart/2018/2/layout/IconVerticalSolidList"/>
    <dgm:cxn modelId="{443D6556-1735-4719-AA8B-B9D2586EECDB}" type="presParOf" srcId="{51AFA4EE-62D6-4FAE-A453-F0B55C30D0D4}" destId="{7FAB2B6F-84E9-4B6A-B88D-D3D933C9F639}" srcOrd="0" destOrd="0" presId="urn:microsoft.com/office/officeart/2018/2/layout/IconVerticalSolidList"/>
    <dgm:cxn modelId="{8F8828D3-11EF-4C69-8BB0-04829669FDB7}" type="presParOf" srcId="{51AFA4EE-62D6-4FAE-A453-F0B55C30D0D4}" destId="{7AFAAD11-5383-488A-8B90-84BF6178CB8B}" srcOrd="1" destOrd="0" presId="urn:microsoft.com/office/officeart/2018/2/layout/IconVerticalSolidList"/>
    <dgm:cxn modelId="{4B8D2495-42C8-4638-85D5-4C439431D80F}" type="presParOf" srcId="{51AFA4EE-62D6-4FAE-A453-F0B55C30D0D4}" destId="{111B920E-353E-49EE-B43A-0434378E8251}" srcOrd="2" destOrd="0" presId="urn:microsoft.com/office/officeart/2018/2/layout/IconVerticalSolidList"/>
    <dgm:cxn modelId="{8DE3ED75-AE5E-46D5-BECF-0E87185A2F10}" type="presParOf" srcId="{51AFA4EE-62D6-4FAE-A453-F0B55C30D0D4}" destId="{AC50ABC7-2908-4095-A104-D3DD2CA04CAD}" srcOrd="3" destOrd="0" presId="urn:microsoft.com/office/officeart/2018/2/layout/IconVerticalSolidList"/>
    <dgm:cxn modelId="{C87F4858-87A1-4915-9EFB-57EF4FE3A106}" type="presParOf" srcId="{529E02EA-76F1-476B-BCE2-F5A99A8BA431}" destId="{D8C76D21-8186-4878-8FA7-04E97B70F920}" srcOrd="1" destOrd="0" presId="urn:microsoft.com/office/officeart/2018/2/layout/IconVerticalSolidList"/>
    <dgm:cxn modelId="{37A33241-D29A-4733-8C34-A46326ECEB74}" type="presParOf" srcId="{529E02EA-76F1-476B-BCE2-F5A99A8BA431}" destId="{5144CF36-1742-4C4A-9678-FD24B677EC02}" srcOrd="2" destOrd="0" presId="urn:microsoft.com/office/officeart/2018/2/layout/IconVerticalSolidList"/>
    <dgm:cxn modelId="{729688BD-7503-4267-A2C3-C49434CC619B}" type="presParOf" srcId="{5144CF36-1742-4C4A-9678-FD24B677EC02}" destId="{7DBF32AD-A85E-4F55-871A-811E41759646}" srcOrd="0" destOrd="0" presId="urn:microsoft.com/office/officeart/2018/2/layout/IconVerticalSolidList"/>
    <dgm:cxn modelId="{4011F05F-A05C-4594-8CA9-B552C3194CBB}" type="presParOf" srcId="{5144CF36-1742-4C4A-9678-FD24B677EC02}" destId="{6C7D6EEF-6D28-41EE-A0FB-C5BE5D02A28A}" srcOrd="1" destOrd="0" presId="urn:microsoft.com/office/officeart/2018/2/layout/IconVerticalSolidList"/>
    <dgm:cxn modelId="{BD239648-8A20-4530-8803-2E508B2C382A}" type="presParOf" srcId="{5144CF36-1742-4C4A-9678-FD24B677EC02}" destId="{FC8B3C56-43F4-49A8-93D4-2CABF8390C19}" srcOrd="2" destOrd="0" presId="urn:microsoft.com/office/officeart/2018/2/layout/IconVerticalSolidList"/>
    <dgm:cxn modelId="{47BD7286-338C-424B-ACE2-97FC68974344}" type="presParOf" srcId="{5144CF36-1742-4C4A-9678-FD24B677EC02}" destId="{DA41237D-CC5F-430F-877A-9A7306FC0E5C}" srcOrd="3" destOrd="0" presId="urn:microsoft.com/office/officeart/2018/2/layout/IconVerticalSolidList"/>
    <dgm:cxn modelId="{1EB30EB9-59FE-41F8-992D-2679B8B0839C}" type="presParOf" srcId="{529E02EA-76F1-476B-BCE2-F5A99A8BA431}" destId="{374D2410-374A-4567-84D4-0059846EA50A}" srcOrd="3" destOrd="0" presId="urn:microsoft.com/office/officeart/2018/2/layout/IconVerticalSolidList"/>
    <dgm:cxn modelId="{05444FEC-4361-476A-AF3C-F292796B95DF}" type="presParOf" srcId="{529E02EA-76F1-476B-BCE2-F5A99A8BA431}" destId="{08158C11-C39D-408F-ADA2-4FDD1222BD08}" srcOrd="4" destOrd="0" presId="urn:microsoft.com/office/officeart/2018/2/layout/IconVerticalSolidList"/>
    <dgm:cxn modelId="{394C6DE6-922D-41B6-8F1A-BB8A244A223D}" type="presParOf" srcId="{08158C11-C39D-408F-ADA2-4FDD1222BD08}" destId="{1E9E0C42-8C2D-46EC-9D96-67BCD1731603}" srcOrd="0" destOrd="0" presId="urn:microsoft.com/office/officeart/2018/2/layout/IconVerticalSolidList"/>
    <dgm:cxn modelId="{F9C55BF0-87BA-4308-A79C-F131BC5AD0A0}" type="presParOf" srcId="{08158C11-C39D-408F-ADA2-4FDD1222BD08}" destId="{6DEA6A14-A42C-44B5-BADB-1C1853C20E95}" srcOrd="1" destOrd="0" presId="urn:microsoft.com/office/officeart/2018/2/layout/IconVerticalSolidList"/>
    <dgm:cxn modelId="{5E4D54C3-A0B6-461E-AC2A-FC3D8858A49E}" type="presParOf" srcId="{08158C11-C39D-408F-ADA2-4FDD1222BD08}" destId="{2DF67B9F-8B8A-45B1-B299-D48030700841}" srcOrd="2" destOrd="0" presId="urn:microsoft.com/office/officeart/2018/2/layout/IconVerticalSolidList"/>
    <dgm:cxn modelId="{60C1F389-B1A3-41C8-8002-03858A8631D6}" type="presParOf" srcId="{08158C11-C39D-408F-ADA2-4FDD1222BD08}" destId="{984A67AE-0953-4746-8873-636549177AC3}" srcOrd="3" destOrd="0" presId="urn:microsoft.com/office/officeart/2018/2/layout/IconVerticalSolidList"/>
    <dgm:cxn modelId="{0EC58F56-7597-4089-B74E-9498E3D1AD21}" type="presParOf" srcId="{08158C11-C39D-408F-ADA2-4FDD1222BD08}" destId="{612297D8-17CA-4392-9081-519C6E61675F}" srcOrd="4" destOrd="0" presId="urn:microsoft.com/office/officeart/2018/2/layout/IconVerticalSolidList"/>
    <dgm:cxn modelId="{2BECD13E-5886-465F-B921-01115DC86CFC}" type="presParOf" srcId="{529E02EA-76F1-476B-BCE2-F5A99A8BA431}" destId="{6BEF5361-CC82-4F36-8E7D-10516DE02760}" srcOrd="5" destOrd="0" presId="urn:microsoft.com/office/officeart/2018/2/layout/IconVerticalSolidList"/>
    <dgm:cxn modelId="{E98B54D7-93DD-4464-B88B-77B3276F2346}" type="presParOf" srcId="{529E02EA-76F1-476B-BCE2-F5A99A8BA431}" destId="{E493EBC0-3939-4DD4-A69B-03C6044C2AC4}" srcOrd="6" destOrd="0" presId="urn:microsoft.com/office/officeart/2018/2/layout/IconVerticalSolidList"/>
    <dgm:cxn modelId="{DDE0ADBF-378F-413E-BCB0-89BB1350A470}" type="presParOf" srcId="{E493EBC0-3939-4DD4-A69B-03C6044C2AC4}" destId="{BEE83693-CD1B-4F0D-9D2B-C4645F7FE4FF}" srcOrd="0" destOrd="0" presId="urn:microsoft.com/office/officeart/2018/2/layout/IconVerticalSolidList"/>
    <dgm:cxn modelId="{F538997A-BD37-4AE7-8FB3-2DB2A9C58365}" type="presParOf" srcId="{E493EBC0-3939-4DD4-A69B-03C6044C2AC4}" destId="{209523D7-5634-495D-9F68-8FA792540363}" srcOrd="1" destOrd="0" presId="urn:microsoft.com/office/officeart/2018/2/layout/IconVerticalSolidList"/>
    <dgm:cxn modelId="{91139644-14BC-4EBC-857E-AA2021F38B82}" type="presParOf" srcId="{E493EBC0-3939-4DD4-A69B-03C6044C2AC4}" destId="{67686CED-D0D2-484B-80B8-FF9161F1ABF5}" srcOrd="2" destOrd="0" presId="urn:microsoft.com/office/officeart/2018/2/layout/IconVerticalSolidList"/>
    <dgm:cxn modelId="{72626E0A-F452-4ABA-99E8-FE9F55248CE0}" type="presParOf" srcId="{E493EBC0-3939-4DD4-A69B-03C6044C2AC4}" destId="{20F15929-F265-4E18-83D0-323592286A0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C4610A-8372-4D8D-B205-CDC455D1576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C203D8C-DBC2-4530-8C0D-89B09D0E4193}">
      <dgm:prSet/>
      <dgm:spPr/>
      <dgm:t>
        <a:bodyPr/>
        <a:lstStyle/>
        <a:p>
          <a:r>
            <a:rPr lang="en-IE"/>
            <a:t>Projects at Construction</a:t>
          </a:r>
          <a:endParaRPr lang="en-US"/>
        </a:p>
      </dgm:t>
    </dgm:pt>
    <dgm:pt modelId="{65CC2235-BCF0-44A0-AB0A-D3553C66A32B}" type="parTrans" cxnId="{4FE18DFA-4D15-46C1-9B0B-A18B4765BC7C}">
      <dgm:prSet/>
      <dgm:spPr/>
      <dgm:t>
        <a:bodyPr/>
        <a:lstStyle/>
        <a:p>
          <a:endParaRPr lang="en-US"/>
        </a:p>
      </dgm:t>
    </dgm:pt>
    <dgm:pt modelId="{7FD6D4D8-7545-45FA-8DA5-C62D4E72B6B0}" type="sibTrans" cxnId="{4FE18DFA-4D15-46C1-9B0B-A18B4765BC7C}">
      <dgm:prSet/>
      <dgm:spPr/>
      <dgm:t>
        <a:bodyPr/>
        <a:lstStyle/>
        <a:p>
          <a:endParaRPr lang="en-US"/>
        </a:p>
      </dgm:t>
    </dgm:pt>
    <dgm:pt modelId="{8B4E6057-483E-427C-9073-239908967E88}">
      <dgm:prSet/>
      <dgm:spPr/>
      <dgm:t>
        <a:bodyPr/>
        <a:lstStyle/>
        <a:p>
          <a:r>
            <a:rPr lang="en-IE"/>
            <a:t>Cyrus One Data Centre – Grange Castle South – expected completion Autumn 2020</a:t>
          </a:r>
          <a:endParaRPr lang="en-US"/>
        </a:p>
      </dgm:t>
    </dgm:pt>
    <dgm:pt modelId="{DFE24B5A-6726-4DCB-A114-91C6472BC3A2}" type="parTrans" cxnId="{AF5C37C9-E5FA-4533-8B12-4A8676977E0C}">
      <dgm:prSet/>
      <dgm:spPr/>
      <dgm:t>
        <a:bodyPr/>
        <a:lstStyle/>
        <a:p>
          <a:endParaRPr lang="en-US"/>
        </a:p>
      </dgm:t>
    </dgm:pt>
    <dgm:pt modelId="{689F8CE5-BD82-4EFE-95BB-21B98477D85E}" type="sibTrans" cxnId="{AF5C37C9-E5FA-4533-8B12-4A8676977E0C}">
      <dgm:prSet/>
      <dgm:spPr/>
      <dgm:t>
        <a:bodyPr/>
        <a:lstStyle/>
        <a:p>
          <a:endParaRPr lang="en-US"/>
        </a:p>
      </dgm:t>
    </dgm:pt>
    <dgm:pt modelId="{CBB14337-D224-49BF-9112-99973BA2CF1A}">
      <dgm:prSet/>
      <dgm:spPr/>
      <dgm:t>
        <a:bodyPr/>
        <a:lstStyle/>
        <a:p>
          <a:r>
            <a:rPr lang="en-IE"/>
            <a:t>Planning [further to S183 Disposals]</a:t>
          </a:r>
          <a:endParaRPr lang="en-US"/>
        </a:p>
      </dgm:t>
    </dgm:pt>
    <dgm:pt modelId="{DDD402E1-805F-4A8C-A0A8-199B98F10280}" type="parTrans" cxnId="{3460F90D-6054-440B-80BB-10FEF8A9B685}">
      <dgm:prSet/>
      <dgm:spPr/>
      <dgm:t>
        <a:bodyPr/>
        <a:lstStyle/>
        <a:p>
          <a:endParaRPr lang="en-US"/>
        </a:p>
      </dgm:t>
    </dgm:pt>
    <dgm:pt modelId="{5DF3B32D-D6E7-4165-B917-9CDA3F6D5318}" type="sibTrans" cxnId="{3460F90D-6054-440B-80BB-10FEF8A9B685}">
      <dgm:prSet/>
      <dgm:spPr/>
      <dgm:t>
        <a:bodyPr/>
        <a:lstStyle/>
        <a:p>
          <a:endParaRPr lang="en-US"/>
        </a:p>
      </dgm:t>
    </dgm:pt>
    <dgm:pt modelId="{5220F081-151B-40E9-A875-823244BE462A}">
      <dgm:prSet/>
      <dgm:spPr/>
      <dgm:t>
        <a:bodyPr/>
        <a:lstStyle/>
        <a:p>
          <a:r>
            <a:rPr lang="en-IE"/>
            <a:t>Microsoft</a:t>
          </a:r>
          <a:endParaRPr lang="en-US"/>
        </a:p>
      </dgm:t>
    </dgm:pt>
    <dgm:pt modelId="{10649293-BCE1-4067-854F-641DA2FEE5E8}" type="parTrans" cxnId="{FC3FE9AE-8C0A-4430-959C-AD11E16B0E11}">
      <dgm:prSet/>
      <dgm:spPr/>
      <dgm:t>
        <a:bodyPr/>
        <a:lstStyle/>
        <a:p>
          <a:endParaRPr lang="en-US"/>
        </a:p>
      </dgm:t>
    </dgm:pt>
    <dgm:pt modelId="{735E3425-8890-4C0E-80D4-D97AB55E1D9B}" type="sibTrans" cxnId="{FC3FE9AE-8C0A-4430-959C-AD11E16B0E11}">
      <dgm:prSet/>
      <dgm:spPr/>
      <dgm:t>
        <a:bodyPr/>
        <a:lstStyle/>
        <a:p>
          <a:endParaRPr lang="en-US"/>
        </a:p>
      </dgm:t>
    </dgm:pt>
    <dgm:pt modelId="{186ABBDA-0A3D-4404-8B31-10DF771EF9D4}">
      <dgm:prSet/>
      <dgm:spPr/>
      <dgm:t>
        <a:bodyPr/>
        <a:lstStyle/>
        <a:p>
          <a:r>
            <a:rPr lang="en-IE"/>
            <a:t>Amazon</a:t>
          </a:r>
          <a:endParaRPr lang="en-US"/>
        </a:p>
      </dgm:t>
    </dgm:pt>
    <dgm:pt modelId="{F554D06D-0DFA-4114-AB9F-70551C212AEB}" type="parTrans" cxnId="{3C3B1548-397E-43E1-AC0B-8186532CB46F}">
      <dgm:prSet/>
      <dgm:spPr/>
      <dgm:t>
        <a:bodyPr/>
        <a:lstStyle/>
        <a:p>
          <a:endParaRPr lang="en-US"/>
        </a:p>
      </dgm:t>
    </dgm:pt>
    <dgm:pt modelId="{0AAD9BEB-1F6A-4177-998D-D7651D8C413B}" type="sibTrans" cxnId="{3C3B1548-397E-43E1-AC0B-8186532CB46F}">
      <dgm:prSet/>
      <dgm:spPr/>
      <dgm:t>
        <a:bodyPr/>
        <a:lstStyle/>
        <a:p>
          <a:endParaRPr lang="en-US"/>
        </a:p>
      </dgm:t>
    </dgm:pt>
    <dgm:pt modelId="{49E42929-F09B-408F-81D0-DB8E21A31B8C}">
      <dgm:prSet/>
      <dgm:spPr/>
      <dgm:t>
        <a:bodyPr/>
        <a:lstStyle/>
        <a:p>
          <a:r>
            <a:rPr lang="en-IE"/>
            <a:t>Expansion</a:t>
          </a:r>
          <a:endParaRPr lang="en-US"/>
        </a:p>
      </dgm:t>
    </dgm:pt>
    <dgm:pt modelId="{3F70D0A4-6FE5-432A-8FBC-132D934C493F}" type="parTrans" cxnId="{75A651A1-8A9F-42F8-B6BF-0B08AA621F89}">
      <dgm:prSet/>
      <dgm:spPr/>
      <dgm:t>
        <a:bodyPr/>
        <a:lstStyle/>
        <a:p>
          <a:endParaRPr lang="en-US"/>
        </a:p>
      </dgm:t>
    </dgm:pt>
    <dgm:pt modelId="{AA43F64E-B121-4085-B53A-883E7446684D}" type="sibTrans" cxnId="{75A651A1-8A9F-42F8-B6BF-0B08AA621F89}">
      <dgm:prSet/>
      <dgm:spPr/>
      <dgm:t>
        <a:bodyPr/>
        <a:lstStyle/>
        <a:p>
          <a:endParaRPr lang="en-US"/>
        </a:p>
      </dgm:t>
    </dgm:pt>
    <dgm:pt modelId="{83543AFA-2523-4916-A9D8-638C9654BFAE}">
      <dgm:prSet/>
      <dgm:spPr/>
      <dgm:t>
        <a:bodyPr/>
        <a:lstStyle/>
        <a:p>
          <a:r>
            <a:rPr lang="en-IE"/>
            <a:t>Takeda</a:t>
          </a:r>
          <a:endParaRPr lang="en-US"/>
        </a:p>
      </dgm:t>
    </dgm:pt>
    <dgm:pt modelId="{5FB74362-C48C-40EF-8567-813CAA0FCC41}" type="parTrans" cxnId="{08A91798-2587-4484-9B37-5497DDA4E172}">
      <dgm:prSet/>
      <dgm:spPr/>
      <dgm:t>
        <a:bodyPr/>
        <a:lstStyle/>
        <a:p>
          <a:endParaRPr lang="en-US"/>
        </a:p>
      </dgm:t>
    </dgm:pt>
    <dgm:pt modelId="{05EFD2C9-4844-4A93-B8A6-FA7F32EDCF5D}" type="sibTrans" cxnId="{08A91798-2587-4484-9B37-5497DDA4E172}">
      <dgm:prSet/>
      <dgm:spPr/>
      <dgm:t>
        <a:bodyPr/>
        <a:lstStyle/>
        <a:p>
          <a:endParaRPr lang="en-US"/>
        </a:p>
      </dgm:t>
    </dgm:pt>
    <dgm:pt modelId="{00679297-F554-4973-AF27-6ED6BAA73C0C}">
      <dgm:prSet/>
      <dgm:spPr/>
      <dgm:t>
        <a:bodyPr/>
        <a:lstStyle/>
        <a:p>
          <a:r>
            <a:rPr lang="en-IE"/>
            <a:t>Grifols</a:t>
          </a:r>
          <a:endParaRPr lang="en-US"/>
        </a:p>
      </dgm:t>
    </dgm:pt>
    <dgm:pt modelId="{DE12EFE6-A9FA-4DF3-B548-82288DF541D4}" type="parTrans" cxnId="{AABDBA6F-8402-4A3C-8723-166DB4CFBF73}">
      <dgm:prSet/>
      <dgm:spPr/>
      <dgm:t>
        <a:bodyPr/>
        <a:lstStyle/>
        <a:p>
          <a:endParaRPr lang="en-US"/>
        </a:p>
      </dgm:t>
    </dgm:pt>
    <dgm:pt modelId="{20C01C28-FDA5-4ECA-A9F4-A7E6A0F6C0C7}" type="sibTrans" cxnId="{AABDBA6F-8402-4A3C-8723-166DB4CFBF73}">
      <dgm:prSet/>
      <dgm:spPr/>
      <dgm:t>
        <a:bodyPr/>
        <a:lstStyle/>
        <a:p>
          <a:endParaRPr lang="en-US"/>
        </a:p>
      </dgm:t>
    </dgm:pt>
    <dgm:pt modelId="{9AE9307B-DA54-4306-9BD9-2AC6FE98A2B4}">
      <dgm:prSet/>
      <dgm:spPr/>
      <dgm:t>
        <a:bodyPr/>
        <a:lstStyle/>
        <a:p>
          <a:r>
            <a:rPr lang="en-IE"/>
            <a:t>Edgeconnex</a:t>
          </a:r>
          <a:endParaRPr lang="en-US"/>
        </a:p>
      </dgm:t>
    </dgm:pt>
    <dgm:pt modelId="{FE33E568-62D2-4D57-B72B-E6BCB762CAAA}" type="parTrans" cxnId="{CD2D6602-030C-48EB-9A8C-87F86F34B619}">
      <dgm:prSet/>
      <dgm:spPr/>
      <dgm:t>
        <a:bodyPr/>
        <a:lstStyle/>
        <a:p>
          <a:endParaRPr lang="en-US"/>
        </a:p>
      </dgm:t>
    </dgm:pt>
    <dgm:pt modelId="{5474290C-C1BE-4C60-8D88-A5E5A4A38AB9}" type="sibTrans" cxnId="{CD2D6602-030C-48EB-9A8C-87F86F34B619}">
      <dgm:prSet/>
      <dgm:spPr/>
      <dgm:t>
        <a:bodyPr/>
        <a:lstStyle/>
        <a:p>
          <a:endParaRPr lang="en-US"/>
        </a:p>
      </dgm:t>
    </dgm:pt>
    <dgm:pt modelId="{5F7FC9A6-8F5C-41BA-949A-7A22912F7B5A}">
      <dgm:prSet/>
      <dgm:spPr/>
      <dgm:t>
        <a:bodyPr/>
        <a:lstStyle/>
        <a:p>
          <a:r>
            <a:rPr lang="en-IE"/>
            <a:t>Google</a:t>
          </a:r>
          <a:endParaRPr lang="en-US"/>
        </a:p>
      </dgm:t>
    </dgm:pt>
    <dgm:pt modelId="{30A63338-72F8-40F6-9781-1DEF60F4AE76}" type="parTrans" cxnId="{69F648E5-360A-4EA2-9052-279CE526CE67}">
      <dgm:prSet/>
      <dgm:spPr/>
      <dgm:t>
        <a:bodyPr/>
        <a:lstStyle/>
        <a:p>
          <a:endParaRPr lang="en-US"/>
        </a:p>
      </dgm:t>
    </dgm:pt>
    <dgm:pt modelId="{B4825146-C8C6-441E-B479-1948D9C8435D}" type="sibTrans" cxnId="{69F648E5-360A-4EA2-9052-279CE526CE67}">
      <dgm:prSet/>
      <dgm:spPr/>
      <dgm:t>
        <a:bodyPr/>
        <a:lstStyle/>
        <a:p>
          <a:endParaRPr lang="en-US"/>
        </a:p>
      </dgm:t>
    </dgm:pt>
    <dgm:pt modelId="{33FE883B-B456-446E-A7FA-EA286B5BFB2E}" type="pres">
      <dgm:prSet presAssocID="{9FC4610A-8372-4D8D-B205-CDC455D15767}" presName="linear" presStyleCnt="0">
        <dgm:presLayoutVars>
          <dgm:dir/>
          <dgm:animLvl val="lvl"/>
          <dgm:resizeHandles val="exact"/>
        </dgm:presLayoutVars>
      </dgm:prSet>
      <dgm:spPr/>
    </dgm:pt>
    <dgm:pt modelId="{FE669D35-5E07-40E9-AC7F-1CC6C621B0AE}" type="pres">
      <dgm:prSet presAssocID="{DC203D8C-DBC2-4530-8C0D-89B09D0E4193}" presName="parentLin" presStyleCnt="0"/>
      <dgm:spPr/>
    </dgm:pt>
    <dgm:pt modelId="{0C40D525-2163-4D8D-BA3E-73693AAB2053}" type="pres">
      <dgm:prSet presAssocID="{DC203D8C-DBC2-4530-8C0D-89B09D0E4193}" presName="parentLeftMargin" presStyleLbl="node1" presStyleIdx="0" presStyleCnt="3"/>
      <dgm:spPr/>
    </dgm:pt>
    <dgm:pt modelId="{7BB8BA63-B348-4005-B4C0-BD263CF648DB}" type="pres">
      <dgm:prSet presAssocID="{DC203D8C-DBC2-4530-8C0D-89B09D0E419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6F171FD-EC08-4413-A477-7FCA125EB1C4}" type="pres">
      <dgm:prSet presAssocID="{DC203D8C-DBC2-4530-8C0D-89B09D0E4193}" presName="negativeSpace" presStyleCnt="0"/>
      <dgm:spPr/>
    </dgm:pt>
    <dgm:pt modelId="{A91FB0B1-95B6-4EC3-BD3C-5645424950CD}" type="pres">
      <dgm:prSet presAssocID="{DC203D8C-DBC2-4530-8C0D-89B09D0E4193}" presName="childText" presStyleLbl="conFgAcc1" presStyleIdx="0" presStyleCnt="3">
        <dgm:presLayoutVars>
          <dgm:bulletEnabled val="1"/>
        </dgm:presLayoutVars>
      </dgm:prSet>
      <dgm:spPr/>
    </dgm:pt>
    <dgm:pt modelId="{7804B93D-740D-441E-AEA6-335E65C4D85B}" type="pres">
      <dgm:prSet presAssocID="{7FD6D4D8-7545-45FA-8DA5-C62D4E72B6B0}" presName="spaceBetweenRectangles" presStyleCnt="0"/>
      <dgm:spPr/>
    </dgm:pt>
    <dgm:pt modelId="{AE3867CB-5ABF-405E-B485-EF2BD4A1FD31}" type="pres">
      <dgm:prSet presAssocID="{CBB14337-D224-49BF-9112-99973BA2CF1A}" presName="parentLin" presStyleCnt="0"/>
      <dgm:spPr/>
    </dgm:pt>
    <dgm:pt modelId="{9A83C472-6013-40BF-B655-0F15723BBCB0}" type="pres">
      <dgm:prSet presAssocID="{CBB14337-D224-49BF-9112-99973BA2CF1A}" presName="parentLeftMargin" presStyleLbl="node1" presStyleIdx="0" presStyleCnt="3"/>
      <dgm:spPr/>
    </dgm:pt>
    <dgm:pt modelId="{D16114AB-EE12-4C25-B7D9-07F3CF213E77}" type="pres">
      <dgm:prSet presAssocID="{CBB14337-D224-49BF-9112-99973BA2CF1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96660D5-2FF8-4849-AD24-20CF2C44E29D}" type="pres">
      <dgm:prSet presAssocID="{CBB14337-D224-49BF-9112-99973BA2CF1A}" presName="negativeSpace" presStyleCnt="0"/>
      <dgm:spPr/>
    </dgm:pt>
    <dgm:pt modelId="{D535932D-7EEA-46B9-ADB3-0407C7AE2AF2}" type="pres">
      <dgm:prSet presAssocID="{CBB14337-D224-49BF-9112-99973BA2CF1A}" presName="childText" presStyleLbl="conFgAcc1" presStyleIdx="1" presStyleCnt="3">
        <dgm:presLayoutVars>
          <dgm:bulletEnabled val="1"/>
        </dgm:presLayoutVars>
      </dgm:prSet>
      <dgm:spPr/>
    </dgm:pt>
    <dgm:pt modelId="{2EB75D9C-60C9-4C5E-A7D8-216FDDEDB602}" type="pres">
      <dgm:prSet presAssocID="{5DF3B32D-D6E7-4165-B917-9CDA3F6D5318}" presName="spaceBetweenRectangles" presStyleCnt="0"/>
      <dgm:spPr/>
    </dgm:pt>
    <dgm:pt modelId="{9ABC6ECF-14F8-4CC3-9CE7-DC53D4967CEC}" type="pres">
      <dgm:prSet presAssocID="{49E42929-F09B-408F-81D0-DB8E21A31B8C}" presName="parentLin" presStyleCnt="0"/>
      <dgm:spPr/>
    </dgm:pt>
    <dgm:pt modelId="{A12A760F-E3CA-4CC0-820E-D54E1E807541}" type="pres">
      <dgm:prSet presAssocID="{49E42929-F09B-408F-81D0-DB8E21A31B8C}" presName="parentLeftMargin" presStyleLbl="node1" presStyleIdx="1" presStyleCnt="3"/>
      <dgm:spPr/>
    </dgm:pt>
    <dgm:pt modelId="{BF1A6E7C-00EE-499E-B418-B0C92C01D55A}" type="pres">
      <dgm:prSet presAssocID="{49E42929-F09B-408F-81D0-DB8E21A31B8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EAB1F4B-D603-4A49-A832-468127236646}" type="pres">
      <dgm:prSet presAssocID="{49E42929-F09B-408F-81D0-DB8E21A31B8C}" presName="negativeSpace" presStyleCnt="0"/>
      <dgm:spPr/>
    </dgm:pt>
    <dgm:pt modelId="{D4919EEF-2C14-42FA-9297-A801D8BA738D}" type="pres">
      <dgm:prSet presAssocID="{49E42929-F09B-408F-81D0-DB8E21A31B8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D2D6602-030C-48EB-9A8C-87F86F34B619}" srcId="{49E42929-F09B-408F-81D0-DB8E21A31B8C}" destId="{9AE9307B-DA54-4306-9BD9-2AC6FE98A2B4}" srcOrd="2" destOrd="0" parTransId="{FE33E568-62D2-4D57-B72B-E6BCB762CAAA}" sibTransId="{5474290C-C1BE-4C60-8D88-A5E5A4A38AB9}"/>
    <dgm:cxn modelId="{3460F90D-6054-440B-80BB-10FEF8A9B685}" srcId="{9FC4610A-8372-4D8D-B205-CDC455D15767}" destId="{CBB14337-D224-49BF-9112-99973BA2CF1A}" srcOrd="1" destOrd="0" parTransId="{DDD402E1-805F-4A8C-A0A8-199B98F10280}" sibTransId="{5DF3B32D-D6E7-4165-B917-9CDA3F6D5318}"/>
    <dgm:cxn modelId="{5ED4FA15-DA1A-411C-8718-C6E223D2678E}" type="presOf" srcId="{CBB14337-D224-49BF-9112-99973BA2CF1A}" destId="{D16114AB-EE12-4C25-B7D9-07F3CF213E77}" srcOrd="1" destOrd="0" presId="urn:microsoft.com/office/officeart/2005/8/layout/list1"/>
    <dgm:cxn modelId="{23519026-F9E5-42D2-A325-97978E0347E6}" type="presOf" srcId="{00679297-F554-4973-AF27-6ED6BAA73C0C}" destId="{D4919EEF-2C14-42FA-9297-A801D8BA738D}" srcOrd="0" destOrd="1" presId="urn:microsoft.com/office/officeart/2005/8/layout/list1"/>
    <dgm:cxn modelId="{D7F34F5F-A5BF-4E7D-94F0-13B70CEDDE9E}" type="presOf" srcId="{5F7FC9A6-8F5C-41BA-949A-7A22912F7B5A}" destId="{D4919EEF-2C14-42FA-9297-A801D8BA738D}" srcOrd="0" destOrd="3" presId="urn:microsoft.com/office/officeart/2005/8/layout/list1"/>
    <dgm:cxn modelId="{3C3B1548-397E-43E1-AC0B-8186532CB46F}" srcId="{CBB14337-D224-49BF-9112-99973BA2CF1A}" destId="{186ABBDA-0A3D-4404-8B31-10DF771EF9D4}" srcOrd="1" destOrd="0" parTransId="{F554D06D-0DFA-4114-AB9F-70551C212AEB}" sibTransId="{0AAD9BEB-1F6A-4177-998D-D7651D8C413B}"/>
    <dgm:cxn modelId="{2802766D-78F3-4215-B499-92400FEA033C}" type="presOf" srcId="{8B4E6057-483E-427C-9073-239908967E88}" destId="{A91FB0B1-95B6-4EC3-BD3C-5645424950CD}" srcOrd="0" destOrd="0" presId="urn:microsoft.com/office/officeart/2005/8/layout/list1"/>
    <dgm:cxn modelId="{3F5BB44E-DD67-4873-A97F-E1271CC736E9}" type="presOf" srcId="{186ABBDA-0A3D-4404-8B31-10DF771EF9D4}" destId="{D535932D-7EEA-46B9-ADB3-0407C7AE2AF2}" srcOrd="0" destOrd="1" presId="urn:microsoft.com/office/officeart/2005/8/layout/list1"/>
    <dgm:cxn modelId="{AABDBA6F-8402-4A3C-8723-166DB4CFBF73}" srcId="{49E42929-F09B-408F-81D0-DB8E21A31B8C}" destId="{00679297-F554-4973-AF27-6ED6BAA73C0C}" srcOrd="1" destOrd="0" parTransId="{DE12EFE6-A9FA-4DF3-B548-82288DF541D4}" sibTransId="{20C01C28-FDA5-4ECA-A9F4-A7E6A0F6C0C7}"/>
    <dgm:cxn modelId="{185A7954-CA91-48BD-8131-DD15FA811FB7}" type="presOf" srcId="{49E42929-F09B-408F-81D0-DB8E21A31B8C}" destId="{BF1A6E7C-00EE-499E-B418-B0C92C01D55A}" srcOrd="1" destOrd="0" presId="urn:microsoft.com/office/officeart/2005/8/layout/list1"/>
    <dgm:cxn modelId="{10492C90-7A11-4F3F-834E-674454AA32F1}" type="presOf" srcId="{DC203D8C-DBC2-4530-8C0D-89B09D0E4193}" destId="{7BB8BA63-B348-4005-B4C0-BD263CF648DB}" srcOrd="1" destOrd="0" presId="urn:microsoft.com/office/officeart/2005/8/layout/list1"/>
    <dgm:cxn modelId="{C9CE4890-E07F-4C18-A631-117850A1C208}" type="presOf" srcId="{5220F081-151B-40E9-A875-823244BE462A}" destId="{D535932D-7EEA-46B9-ADB3-0407C7AE2AF2}" srcOrd="0" destOrd="0" presId="urn:microsoft.com/office/officeart/2005/8/layout/list1"/>
    <dgm:cxn modelId="{08A91798-2587-4484-9B37-5497DDA4E172}" srcId="{49E42929-F09B-408F-81D0-DB8E21A31B8C}" destId="{83543AFA-2523-4916-A9D8-638C9654BFAE}" srcOrd="0" destOrd="0" parTransId="{5FB74362-C48C-40EF-8567-813CAA0FCC41}" sibTransId="{05EFD2C9-4844-4A93-B8A6-FA7F32EDCF5D}"/>
    <dgm:cxn modelId="{75A651A1-8A9F-42F8-B6BF-0B08AA621F89}" srcId="{9FC4610A-8372-4D8D-B205-CDC455D15767}" destId="{49E42929-F09B-408F-81D0-DB8E21A31B8C}" srcOrd="2" destOrd="0" parTransId="{3F70D0A4-6FE5-432A-8FBC-132D934C493F}" sibTransId="{AA43F64E-B121-4085-B53A-883E7446684D}"/>
    <dgm:cxn modelId="{FC3FE9AE-8C0A-4430-959C-AD11E16B0E11}" srcId="{CBB14337-D224-49BF-9112-99973BA2CF1A}" destId="{5220F081-151B-40E9-A875-823244BE462A}" srcOrd="0" destOrd="0" parTransId="{10649293-BCE1-4067-854F-641DA2FEE5E8}" sibTransId="{735E3425-8890-4C0E-80D4-D97AB55E1D9B}"/>
    <dgm:cxn modelId="{8244FCB2-480E-4FA8-A7B3-BCF5E1588238}" type="presOf" srcId="{49E42929-F09B-408F-81D0-DB8E21A31B8C}" destId="{A12A760F-E3CA-4CC0-820E-D54E1E807541}" srcOrd="0" destOrd="0" presId="urn:microsoft.com/office/officeart/2005/8/layout/list1"/>
    <dgm:cxn modelId="{277F6BBB-6B6E-457D-AD05-20498EB027F6}" type="presOf" srcId="{CBB14337-D224-49BF-9112-99973BA2CF1A}" destId="{9A83C472-6013-40BF-B655-0F15723BBCB0}" srcOrd="0" destOrd="0" presId="urn:microsoft.com/office/officeart/2005/8/layout/list1"/>
    <dgm:cxn modelId="{A69DADBC-8AEB-4314-B002-26EAEF376AD1}" type="presOf" srcId="{9FC4610A-8372-4D8D-B205-CDC455D15767}" destId="{33FE883B-B456-446E-A7FA-EA286B5BFB2E}" srcOrd="0" destOrd="0" presId="urn:microsoft.com/office/officeart/2005/8/layout/list1"/>
    <dgm:cxn modelId="{AF5C37C9-E5FA-4533-8B12-4A8676977E0C}" srcId="{DC203D8C-DBC2-4530-8C0D-89B09D0E4193}" destId="{8B4E6057-483E-427C-9073-239908967E88}" srcOrd="0" destOrd="0" parTransId="{DFE24B5A-6726-4DCB-A114-91C6472BC3A2}" sibTransId="{689F8CE5-BD82-4EFE-95BB-21B98477D85E}"/>
    <dgm:cxn modelId="{E95F16D6-4A84-46FF-960B-893C2E447FB2}" type="presOf" srcId="{83543AFA-2523-4916-A9D8-638C9654BFAE}" destId="{D4919EEF-2C14-42FA-9297-A801D8BA738D}" srcOrd="0" destOrd="0" presId="urn:microsoft.com/office/officeart/2005/8/layout/list1"/>
    <dgm:cxn modelId="{9C9754DC-115B-4B60-82E3-D0637D08ADD8}" type="presOf" srcId="{DC203D8C-DBC2-4530-8C0D-89B09D0E4193}" destId="{0C40D525-2163-4D8D-BA3E-73693AAB2053}" srcOrd="0" destOrd="0" presId="urn:microsoft.com/office/officeart/2005/8/layout/list1"/>
    <dgm:cxn modelId="{69F648E5-360A-4EA2-9052-279CE526CE67}" srcId="{49E42929-F09B-408F-81D0-DB8E21A31B8C}" destId="{5F7FC9A6-8F5C-41BA-949A-7A22912F7B5A}" srcOrd="3" destOrd="0" parTransId="{30A63338-72F8-40F6-9781-1DEF60F4AE76}" sibTransId="{B4825146-C8C6-441E-B479-1948D9C8435D}"/>
    <dgm:cxn modelId="{81F70CEC-29D0-4748-BEA8-F2B0F34A785C}" type="presOf" srcId="{9AE9307B-DA54-4306-9BD9-2AC6FE98A2B4}" destId="{D4919EEF-2C14-42FA-9297-A801D8BA738D}" srcOrd="0" destOrd="2" presId="urn:microsoft.com/office/officeart/2005/8/layout/list1"/>
    <dgm:cxn modelId="{4FE18DFA-4D15-46C1-9B0B-A18B4765BC7C}" srcId="{9FC4610A-8372-4D8D-B205-CDC455D15767}" destId="{DC203D8C-DBC2-4530-8C0D-89B09D0E4193}" srcOrd="0" destOrd="0" parTransId="{65CC2235-BCF0-44A0-AB0A-D3553C66A32B}" sibTransId="{7FD6D4D8-7545-45FA-8DA5-C62D4E72B6B0}"/>
    <dgm:cxn modelId="{B8C81854-510A-4A88-AC78-A474AB4AB5DC}" type="presParOf" srcId="{33FE883B-B456-446E-A7FA-EA286B5BFB2E}" destId="{FE669D35-5E07-40E9-AC7F-1CC6C621B0AE}" srcOrd="0" destOrd="0" presId="urn:microsoft.com/office/officeart/2005/8/layout/list1"/>
    <dgm:cxn modelId="{74E155FB-C74E-486A-B8C1-196D5EDB274F}" type="presParOf" srcId="{FE669D35-5E07-40E9-AC7F-1CC6C621B0AE}" destId="{0C40D525-2163-4D8D-BA3E-73693AAB2053}" srcOrd="0" destOrd="0" presId="urn:microsoft.com/office/officeart/2005/8/layout/list1"/>
    <dgm:cxn modelId="{E60D4923-0912-447C-820E-1F130D0EF7F9}" type="presParOf" srcId="{FE669D35-5E07-40E9-AC7F-1CC6C621B0AE}" destId="{7BB8BA63-B348-4005-B4C0-BD263CF648DB}" srcOrd="1" destOrd="0" presId="urn:microsoft.com/office/officeart/2005/8/layout/list1"/>
    <dgm:cxn modelId="{72E18D16-30BC-495A-82FB-24FB82DAA059}" type="presParOf" srcId="{33FE883B-B456-446E-A7FA-EA286B5BFB2E}" destId="{76F171FD-EC08-4413-A477-7FCA125EB1C4}" srcOrd="1" destOrd="0" presId="urn:microsoft.com/office/officeart/2005/8/layout/list1"/>
    <dgm:cxn modelId="{B59A825E-932D-4069-86E7-1A32AAEA8E75}" type="presParOf" srcId="{33FE883B-B456-446E-A7FA-EA286B5BFB2E}" destId="{A91FB0B1-95B6-4EC3-BD3C-5645424950CD}" srcOrd="2" destOrd="0" presId="urn:microsoft.com/office/officeart/2005/8/layout/list1"/>
    <dgm:cxn modelId="{E272ED13-8E76-4FE9-A513-095DA66639F9}" type="presParOf" srcId="{33FE883B-B456-446E-A7FA-EA286B5BFB2E}" destId="{7804B93D-740D-441E-AEA6-335E65C4D85B}" srcOrd="3" destOrd="0" presId="urn:microsoft.com/office/officeart/2005/8/layout/list1"/>
    <dgm:cxn modelId="{EFFC9D21-5641-4471-965F-12571CF3F5E3}" type="presParOf" srcId="{33FE883B-B456-446E-A7FA-EA286B5BFB2E}" destId="{AE3867CB-5ABF-405E-B485-EF2BD4A1FD31}" srcOrd="4" destOrd="0" presId="urn:microsoft.com/office/officeart/2005/8/layout/list1"/>
    <dgm:cxn modelId="{FA9E2FB7-F69E-403A-8839-2073BDF52ED0}" type="presParOf" srcId="{AE3867CB-5ABF-405E-B485-EF2BD4A1FD31}" destId="{9A83C472-6013-40BF-B655-0F15723BBCB0}" srcOrd="0" destOrd="0" presId="urn:microsoft.com/office/officeart/2005/8/layout/list1"/>
    <dgm:cxn modelId="{CA6BA07E-FBE8-4E88-BC68-B0EEE1A21410}" type="presParOf" srcId="{AE3867CB-5ABF-405E-B485-EF2BD4A1FD31}" destId="{D16114AB-EE12-4C25-B7D9-07F3CF213E77}" srcOrd="1" destOrd="0" presId="urn:microsoft.com/office/officeart/2005/8/layout/list1"/>
    <dgm:cxn modelId="{31E88261-D76C-435F-9E40-B2D431D6E7F6}" type="presParOf" srcId="{33FE883B-B456-446E-A7FA-EA286B5BFB2E}" destId="{796660D5-2FF8-4849-AD24-20CF2C44E29D}" srcOrd="5" destOrd="0" presId="urn:microsoft.com/office/officeart/2005/8/layout/list1"/>
    <dgm:cxn modelId="{7B68B82E-D9F1-440A-BACE-058EFE480DC1}" type="presParOf" srcId="{33FE883B-B456-446E-A7FA-EA286B5BFB2E}" destId="{D535932D-7EEA-46B9-ADB3-0407C7AE2AF2}" srcOrd="6" destOrd="0" presId="urn:microsoft.com/office/officeart/2005/8/layout/list1"/>
    <dgm:cxn modelId="{1920A3BA-240E-4B90-86D9-6C19F0780664}" type="presParOf" srcId="{33FE883B-B456-446E-A7FA-EA286B5BFB2E}" destId="{2EB75D9C-60C9-4C5E-A7D8-216FDDEDB602}" srcOrd="7" destOrd="0" presId="urn:microsoft.com/office/officeart/2005/8/layout/list1"/>
    <dgm:cxn modelId="{642BD7F6-B669-4A9C-B70A-56610FA825AC}" type="presParOf" srcId="{33FE883B-B456-446E-A7FA-EA286B5BFB2E}" destId="{9ABC6ECF-14F8-4CC3-9CE7-DC53D4967CEC}" srcOrd="8" destOrd="0" presId="urn:microsoft.com/office/officeart/2005/8/layout/list1"/>
    <dgm:cxn modelId="{795FAB1B-62F1-4D2A-AD85-3134E004C253}" type="presParOf" srcId="{9ABC6ECF-14F8-4CC3-9CE7-DC53D4967CEC}" destId="{A12A760F-E3CA-4CC0-820E-D54E1E807541}" srcOrd="0" destOrd="0" presId="urn:microsoft.com/office/officeart/2005/8/layout/list1"/>
    <dgm:cxn modelId="{8C4F2A3D-FA53-4E2B-98F2-1890F0D1E577}" type="presParOf" srcId="{9ABC6ECF-14F8-4CC3-9CE7-DC53D4967CEC}" destId="{BF1A6E7C-00EE-499E-B418-B0C92C01D55A}" srcOrd="1" destOrd="0" presId="urn:microsoft.com/office/officeart/2005/8/layout/list1"/>
    <dgm:cxn modelId="{2FB41F76-814A-4CC3-9587-57E0DBBA70F0}" type="presParOf" srcId="{33FE883B-B456-446E-A7FA-EA286B5BFB2E}" destId="{4EAB1F4B-D603-4A49-A832-468127236646}" srcOrd="9" destOrd="0" presId="urn:microsoft.com/office/officeart/2005/8/layout/list1"/>
    <dgm:cxn modelId="{00355FEA-248C-43F4-9934-F27C4F88EFEE}" type="presParOf" srcId="{33FE883B-B456-446E-A7FA-EA286B5BFB2E}" destId="{D4919EEF-2C14-42FA-9297-A801D8BA738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F1F822-F6A9-4952-8C0B-BB97E37E7A4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CC0D235-24EE-485C-8532-834888200243}">
      <dgm:prSet/>
      <dgm:spPr/>
      <dgm:t>
        <a:bodyPr/>
        <a:lstStyle/>
        <a:p>
          <a:r>
            <a:rPr lang="en-IE"/>
            <a:t>Full Service Media Park</a:t>
          </a:r>
          <a:endParaRPr lang="en-US"/>
        </a:p>
      </dgm:t>
    </dgm:pt>
    <dgm:pt modelId="{2C86A27E-28A2-4BB5-80AB-BCA59954E51B}" type="parTrans" cxnId="{149B6ABF-E678-497C-9072-BC446E37FDF2}">
      <dgm:prSet/>
      <dgm:spPr/>
      <dgm:t>
        <a:bodyPr/>
        <a:lstStyle/>
        <a:p>
          <a:endParaRPr lang="en-US"/>
        </a:p>
      </dgm:t>
    </dgm:pt>
    <dgm:pt modelId="{3DD16D25-6F5C-4BF7-84A1-942AE3230553}" type="sibTrans" cxnId="{149B6ABF-E678-497C-9072-BC446E37FDF2}">
      <dgm:prSet/>
      <dgm:spPr/>
      <dgm:t>
        <a:bodyPr/>
        <a:lstStyle/>
        <a:p>
          <a:endParaRPr lang="en-US"/>
        </a:p>
      </dgm:t>
    </dgm:pt>
    <dgm:pt modelId="{8E6EA43E-2BB1-436B-AC93-F10CCBFFF9A7}">
      <dgm:prSet/>
      <dgm:spPr/>
      <dgm:t>
        <a:bodyPr/>
        <a:lstStyle/>
        <a:p>
          <a:r>
            <a:rPr lang="en-IE"/>
            <a:t>1</a:t>
          </a:r>
          <a:r>
            <a:rPr lang="en-IE" baseline="30000"/>
            <a:t>st</a:t>
          </a:r>
          <a:r>
            <a:rPr lang="en-IE"/>
            <a:t> in Ireland</a:t>
          </a:r>
          <a:endParaRPr lang="en-US"/>
        </a:p>
      </dgm:t>
    </dgm:pt>
    <dgm:pt modelId="{B0294C2C-D640-4A82-A819-634E7B10C307}" type="parTrans" cxnId="{2F00713D-696C-4E39-9F64-B8093842A05C}">
      <dgm:prSet/>
      <dgm:spPr/>
      <dgm:t>
        <a:bodyPr/>
        <a:lstStyle/>
        <a:p>
          <a:endParaRPr lang="en-US"/>
        </a:p>
      </dgm:t>
    </dgm:pt>
    <dgm:pt modelId="{8777168A-3762-4B43-B84A-B4FFE420AC48}" type="sibTrans" cxnId="{2F00713D-696C-4E39-9F64-B8093842A05C}">
      <dgm:prSet/>
      <dgm:spPr/>
      <dgm:t>
        <a:bodyPr/>
        <a:lstStyle/>
        <a:p>
          <a:endParaRPr lang="en-US"/>
        </a:p>
      </dgm:t>
    </dgm:pt>
    <dgm:pt modelId="{58C974B8-FBAC-4242-A5A9-E9C930157C9E}">
      <dgm:prSet/>
      <dgm:spPr/>
      <dgm:t>
        <a:bodyPr/>
        <a:lstStyle/>
        <a:p>
          <a:r>
            <a:rPr lang="en-IE"/>
            <a:t>Film, TV &amp; Digital Content Production Studio Campus</a:t>
          </a:r>
          <a:endParaRPr lang="en-US"/>
        </a:p>
      </dgm:t>
    </dgm:pt>
    <dgm:pt modelId="{1E2762FF-018C-4038-A77C-6A28D6A30876}" type="parTrans" cxnId="{9683FCA3-D75A-4EB8-A0F8-9A51F1B267C9}">
      <dgm:prSet/>
      <dgm:spPr/>
      <dgm:t>
        <a:bodyPr/>
        <a:lstStyle/>
        <a:p>
          <a:endParaRPr lang="en-US"/>
        </a:p>
      </dgm:t>
    </dgm:pt>
    <dgm:pt modelId="{2638335E-3D99-4864-BAD7-C73EF6BD76EF}" type="sibTrans" cxnId="{9683FCA3-D75A-4EB8-A0F8-9A51F1B267C9}">
      <dgm:prSet/>
      <dgm:spPr/>
      <dgm:t>
        <a:bodyPr/>
        <a:lstStyle/>
        <a:p>
          <a:endParaRPr lang="en-US"/>
        </a:p>
      </dgm:t>
    </dgm:pt>
    <dgm:pt modelId="{C8927360-C6BF-46B1-AE34-7AB41BCE9DD6}">
      <dgm:prSet/>
      <dgm:spPr/>
      <dgm:t>
        <a:bodyPr/>
        <a:lstStyle/>
        <a:p>
          <a:r>
            <a:rPr lang="en-IE"/>
            <a:t>Cater for International Markets</a:t>
          </a:r>
          <a:endParaRPr lang="en-US"/>
        </a:p>
      </dgm:t>
    </dgm:pt>
    <dgm:pt modelId="{F45D3883-3722-44E2-B174-06D959442D73}" type="parTrans" cxnId="{6A24551B-9514-4D99-A9F2-890C65D0C467}">
      <dgm:prSet/>
      <dgm:spPr/>
      <dgm:t>
        <a:bodyPr/>
        <a:lstStyle/>
        <a:p>
          <a:endParaRPr lang="en-US"/>
        </a:p>
      </dgm:t>
    </dgm:pt>
    <dgm:pt modelId="{0FACD839-74D1-4591-9569-E3C5C85EFBE0}" type="sibTrans" cxnId="{6A24551B-9514-4D99-A9F2-890C65D0C467}">
      <dgm:prSet/>
      <dgm:spPr/>
      <dgm:t>
        <a:bodyPr/>
        <a:lstStyle/>
        <a:p>
          <a:endParaRPr lang="en-US"/>
        </a:p>
      </dgm:t>
    </dgm:pt>
    <dgm:pt modelId="{BE39EDC2-C5C1-4625-8DC5-2C19D0AEDDE6}">
      <dgm:prSet/>
      <dgm:spPr/>
      <dgm:t>
        <a:bodyPr/>
        <a:lstStyle/>
        <a:p>
          <a:r>
            <a:rPr lang="en-IE"/>
            <a:t>185,000 sq. ft Production Space</a:t>
          </a:r>
          <a:endParaRPr lang="en-US"/>
        </a:p>
      </dgm:t>
    </dgm:pt>
    <dgm:pt modelId="{2F2156EF-E06E-4F82-A41C-EB1812BFCFD8}" type="parTrans" cxnId="{34EC348F-FC19-4D03-BA82-71F25367BA16}">
      <dgm:prSet/>
      <dgm:spPr/>
      <dgm:t>
        <a:bodyPr/>
        <a:lstStyle/>
        <a:p>
          <a:endParaRPr lang="en-US"/>
        </a:p>
      </dgm:t>
    </dgm:pt>
    <dgm:pt modelId="{5D45CE5A-833B-4D72-A3B0-8AA9BAE863DE}" type="sibTrans" cxnId="{34EC348F-FC19-4D03-BA82-71F25367BA16}">
      <dgm:prSet/>
      <dgm:spPr/>
      <dgm:t>
        <a:bodyPr/>
        <a:lstStyle/>
        <a:p>
          <a:endParaRPr lang="en-US"/>
        </a:p>
      </dgm:t>
    </dgm:pt>
    <dgm:pt modelId="{53A6B5B1-C093-40F8-8632-79732ECB31AD}">
      <dgm:prSet/>
      <dgm:spPr/>
      <dgm:t>
        <a:bodyPr/>
        <a:lstStyle/>
        <a:p>
          <a:r>
            <a:rPr lang="en-IE"/>
            <a:t>100,000 sq. ft Workshop Space</a:t>
          </a:r>
          <a:endParaRPr lang="en-US"/>
        </a:p>
      </dgm:t>
    </dgm:pt>
    <dgm:pt modelId="{82041C0C-1FB1-4789-840D-0E881FA748D8}" type="parTrans" cxnId="{F8E14962-8368-48AA-BD74-942CF660022E}">
      <dgm:prSet/>
      <dgm:spPr/>
      <dgm:t>
        <a:bodyPr/>
        <a:lstStyle/>
        <a:p>
          <a:endParaRPr lang="en-US"/>
        </a:p>
      </dgm:t>
    </dgm:pt>
    <dgm:pt modelId="{27123367-7722-4BE1-ABF8-F0131F42CBA3}" type="sibTrans" cxnId="{F8E14962-8368-48AA-BD74-942CF660022E}">
      <dgm:prSet/>
      <dgm:spPr/>
      <dgm:t>
        <a:bodyPr/>
        <a:lstStyle/>
        <a:p>
          <a:endParaRPr lang="en-US"/>
        </a:p>
      </dgm:t>
    </dgm:pt>
    <dgm:pt modelId="{CCDC7383-CC6B-4789-878B-754FBD93781E}">
      <dgm:prSet/>
      <dgm:spPr/>
      <dgm:t>
        <a:bodyPr/>
        <a:lstStyle/>
        <a:p>
          <a:r>
            <a:rPr lang="en-IE"/>
            <a:t>1000 sq. ft Production Offices</a:t>
          </a:r>
          <a:endParaRPr lang="en-US"/>
        </a:p>
      </dgm:t>
    </dgm:pt>
    <dgm:pt modelId="{D583A441-19B1-4DEF-B519-41D1B472E4CE}" type="parTrans" cxnId="{E96FD498-0507-440C-AA4A-577AFAFAF291}">
      <dgm:prSet/>
      <dgm:spPr/>
      <dgm:t>
        <a:bodyPr/>
        <a:lstStyle/>
        <a:p>
          <a:endParaRPr lang="en-US"/>
        </a:p>
      </dgm:t>
    </dgm:pt>
    <dgm:pt modelId="{26DC2962-70FC-4CE7-8EB0-E547CA44F843}" type="sibTrans" cxnId="{E96FD498-0507-440C-AA4A-577AFAFAF291}">
      <dgm:prSet/>
      <dgm:spPr/>
      <dgm:t>
        <a:bodyPr/>
        <a:lstStyle/>
        <a:p>
          <a:endParaRPr lang="en-US"/>
        </a:p>
      </dgm:t>
    </dgm:pt>
    <dgm:pt modelId="{A69D72DA-0D27-46D2-A8C7-A1BBB0D2D6AB}">
      <dgm:prSet/>
      <dgm:spPr/>
      <dgm:t>
        <a:bodyPr/>
        <a:lstStyle/>
        <a:p>
          <a:r>
            <a:rPr lang="en-IE"/>
            <a:t>12 Sound Stages</a:t>
          </a:r>
          <a:endParaRPr lang="en-US"/>
        </a:p>
      </dgm:t>
    </dgm:pt>
    <dgm:pt modelId="{855D6249-6C22-4E9A-BB9C-22AC20D430A0}" type="parTrans" cxnId="{0A44A9F8-4AAF-4F3A-A868-4B2F8C3C3AAD}">
      <dgm:prSet/>
      <dgm:spPr/>
      <dgm:t>
        <a:bodyPr/>
        <a:lstStyle/>
        <a:p>
          <a:endParaRPr lang="en-US"/>
        </a:p>
      </dgm:t>
    </dgm:pt>
    <dgm:pt modelId="{D35D05ED-3C36-48E1-A9CC-7C762DA5813A}" type="sibTrans" cxnId="{0A44A9F8-4AAF-4F3A-A868-4B2F8C3C3AAD}">
      <dgm:prSet/>
      <dgm:spPr/>
      <dgm:t>
        <a:bodyPr/>
        <a:lstStyle/>
        <a:p>
          <a:endParaRPr lang="en-US"/>
        </a:p>
      </dgm:t>
    </dgm:pt>
    <dgm:pt modelId="{C3E2D331-DFFC-4153-AC05-4BF0F10FFACE}">
      <dgm:prSet/>
      <dgm:spPr/>
      <dgm:t>
        <a:bodyPr/>
        <a:lstStyle/>
        <a:p>
          <a:r>
            <a:rPr lang="en-IE"/>
            <a:t>9 to be constructed initially</a:t>
          </a:r>
          <a:endParaRPr lang="en-US"/>
        </a:p>
      </dgm:t>
    </dgm:pt>
    <dgm:pt modelId="{C62E6CAD-4B61-4DA1-91FD-68CB79564657}" type="parTrans" cxnId="{B3A3EA12-B1BC-48C1-9E9F-95DE735CC838}">
      <dgm:prSet/>
      <dgm:spPr/>
      <dgm:t>
        <a:bodyPr/>
        <a:lstStyle/>
        <a:p>
          <a:endParaRPr lang="en-US"/>
        </a:p>
      </dgm:t>
    </dgm:pt>
    <dgm:pt modelId="{A7F22393-B3A9-42C4-8CF9-6EFA3459FA38}" type="sibTrans" cxnId="{B3A3EA12-B1BC-48C1-9E9F-95DE735CC838}">
      <dgm:prSet/>
      <dgm:spPr/>
      <dgm:t>
        <a:bodyPr/>
        <a:lstStyle/>
        <a:p>
          <a:endParaRPr lang="en-US"/>
        </a:p>
      </dgm:t>
    </dgm:pt>
    <dgm:pt modelId="{8EE6F815-73B3-4998-8352-5AB75D75CD52}" type="pres">
      <dgm:prSet presAssocID="{81F1F822-F6A9-4952-8C0B-BB97E37E7A4F}" presName="diagram" presStyleCnt="0">
        <dgm:presLayoutVars>
          <dgm:dir/>
          <dgm:resizeHandles val="exact"/>
        </dgm:presLayoutVars>
      </dgm:prSet>
      <dgm:spPr/>
    </dgm:pt>
    <dgm:pt modelId="{761077A1-5C48-4564-AA39-27FF5BAB34F8}" type="pres">
      <dgm:prSet presAssocID="{7CC0D235-24EE-485C-8532-834888200243}" presName="node" presStyleLbl="node1" presStyleIdx="0" presStyleCnt="7">
        <dgm:presLayoutVars>
          <dgm:bulletEnabled val="1"/>
        </dgm:presLayoutVars>
      </dgm:prSet>
      <dgm:spPr/>
    </dgm:pt>
    <dgm:pt modelId="{AC73636E-5B39-47E3-8E08-DCE7E3564701}" type="pres">
      <dgm:prSet presAssocID="{3DD16D25-6F5C-4BF7-84A1-942AE3230553}" presName="sibTrans" presStyleCnt="0"/>
      <dgm:spPr/>
    </dgm:pt>
    <dgm:pt modelId="{BE323C62-4FA0-4A47-87E8-EB5C4C04554F}" type="pres">
      <dgm:prSet presAssocID="{58C974B8-FBAC-4242-A5A9-E9C930157C9E}" presName="node" presStyleLbl="node1" presStyleIdx="1" presStyleCnt="7">
        <dgm:presLayoutVars>
          <dgm:bulletEnabled val="1"/>
        </dgm:presLayoutVars>
      </dgm:prSet>
      <dgm:spPr/>
    </dgm:pt>
    <dgm:pt modelId="{8439C1F7-E545-438E-88DA-26F4B8A833E5}" type="pres">
      <dgm:prSet presAssocID="{2638335E-3D99-4864-BAD7-C73EF6BD76EF}" presName="sibTrans" presStyleCnt="0"/>
      <dgm:spPr/>
    </dgm:pt>
    <dgm:pt modelId="{9E4600E0-160C-4FC1-96E7-FDD4ED38AB38}" type="pres">
      <dgm:prSet presAssocID="{C8927360-C6BF-46B1-AE34-7AB41BCE9DD6}" presName="node" presStyleLbl="node1" presStyleIdx="2" presStyleCnt="7">
        <dgm:presLayoutVars>
          <dgm:bulletEnabled val="1"/>
        </dgm:presLayoutVars>
      </dgm:prSet>
      <dgm:spPr/>
    </dgm:pt>
    <dgm:pt modelId="{94B4D8C7-950A-4611-BB54-AED37FCEA7B5}" type="pres">
      <dgm:prSet presAssocID="{0FACD839-74D1-4591-9569-E3C5C85EFBE0}" presName="sibTrans" presStyleCnt="0"/>
      <dgm:spPr/>
    </dgm:pt>
    <dgm:pt modelId="{98116F56-FDFF-48CD-BA9A-14DA21CD3DA7}" type="pres">
      <dgm:prSet presAssocID="{BE39EDC2-C5C1-4625-8DC5-2C19D0AEDDE6}" presName="node" presStyleLbl="node1" presStyleIdx="3" presStyleCnt="7">
        <dgm:presLayoutVars>
          <dgm:bulletEnabled val="1"/>
        </dgm:presLayoutVars>
      </dgm:prSet>
      <dgm:spPr/>
    </dgm:pt>
    <dgm:pt modelId="{8ABF9AC8-A1E3-4196-853A-1DCD7D653C80}" type="pres">
      <dgm:prSet presAssocID="{5D45CE5A-833B-4D72-A3B0-8AA9BAE863DE}" presName="sibTrans" presStyleCnt="0"/>
      <dgm:spPr/>
    </dgm:pt>
    <dgm:pt modelId="{392C2177-5AED-4F37-B313-88C6AB865B01}" type="pres">
      <dgm:prSet presAssocID="{53A6B5B1-C093-40F8-8632-79732ECB31AD}" presName="node" presStyleLbl="node1" presStyleIdx="4" presStyleCnt="7">
        <dgm:presLayoutVars>
          <dgm:bulletEnabled val="1"/>
        </dgm:presLayoutVars>
      </dgm:prSet>
      <dgm:spPr/>
    </dgm:pt>
    <dgm:pt modelId="{44424341-464C-4C58-9833-166DC96A044F}" type="pres">
      <dgm:prSet presAssocID="{27123367-7722-4BE1-ABF8-F0131F42CBA3}" presName="sibTrans" presStyleCnt="0"/>
      <dgm:spPr/>
    </dgm:pt>
    <dgm:pt modelId="{3E3FD273-2D59-47A8-BCBC-729BC4F2772B}" type="pres">
      <dgm:prSet presAssocID="{CCDC7383-CC6B-4789-878B-754FBD93781E}" presName="node" presStyleLbl="node1" presStyleIdx="5" presStyleCnt="7">
        <dgm:presLayoutVars>
          <dgm:bulletEnabled val="1"/>
        </dgm:presLayoutVars>
      </dgm:prSet>
      <dgm:spPr/>
    </dgm:pt>
    <dgm:pt modelId="{83E34C7A-98B5-4C62-AB86-E9B8C7BCBAF7}" type="pres">
      <dgm:prSet presAssocID="{26DC2962-70FC-4CE7-8EB0-E547CA44F843}" presName="sibTrans" presStyleCnt="0"/>
      <dgm:spPr/>
    </dgm:pt>
    <dgm:pt modelId="{1C0007C3-358F-4D0B-BF41-F1053C9C5A29}" type="pres">
      <dgm:prSet presAssocID="{A69D72DA-0D27-46D2-A8C7-A1BBB0D2D6AB}" presName="node" presStyleLbl="node1" presStyleIdx="6" presStyleCnt="7">
        <dgm:presLayoutVars>
          <dgm:bulletEnabled val="1"/>
        </dgm:presLayoutVars>
      </dgm:prSet>
      <dgm:spPr/>
    </dgm:pt>
  </dgm:ptLst>
  <dgm:cxnLst>
    <dgm:cxn modelId="{B3A3EA12-B1BC-48C1-9E9F-95DE735CC838}" srcId="{A69D72DA-0D27-46D2-A8C7-A1BBB0D2D6AB}" destId="{C3E2D331-DFFC-4153-AC05-4BF0F10FFACE}" srcOrd="0" destOrd="0" parTransId="{C62E6CAD-4B61-4DA1-91FD-68CB79564657}" sibTransId="{A7F22393-B3A9-42C4-8CF9-6EFA3459FA38}"/>
    <dgm:cxn modelId="{6A24551B-9514-4D99-A9F2-890C65D0C467}" srcId="{81F1F822-F6A9-4952-8C0B-BB97E37E7A4F}" destId="{C8927360-C6BF-46B1-AE34-7AB41BCE9DD6}" srcOrd="2" destOrd="0" parTransId="{F45D3883-3722-44E2-B174-06D959442D73}" sibTransId="{0FACD839-74D1-4591-9569-E3C5C85EFBE0}"/>
    <dgm:cxn modelId="{9E8EB520-01C7-4DEC-BE1D-56E70FB435AF}" type="presOf" srcId="{C3E2D331-DFFC-4153-AC05-4BF0F10FFACE}" destId="{1C0007C3-358F-4D0B-BF41-F1053C9C5A29}" srcOrd="0" destOrd="1" presId="urn:microsoft.com/office/officeart/2005/8/layout/default"/>
    <dgm:cxn modelId="{2F00713D-696C-4E39-9F64-B8093842A05C}" srcId="{7CC0D235-24EE-485C-8532-834888200243}" destId="{8E6EA43E-2BB1-436B-AC93-F10CCBFFF9A7}" srcOrd="0" destOrd="0" parTransId="{B0294C2C-D640-4A82-A819-634E7B10C307}" sibTransId="{8777168A-3762-4B43-B84A-B4FFE420AC48}"/>
    <dgm:cxn modelId="{F8E14962-8368-48AA-BD74-942CF660022E}" srcId="{81F1F822-F6A9-4952-8C0B-BB97E37E7A4F}" destId="{53A6B5B1-C093-40F8-8632-79732ECB31AD}" srcOrd="4" destOrd="0" parTransId="{82041C0C-1FB1-4789-840D-0E881FA748D8}" sibTransId="{27123367-7722-4BE1-ABF8-F0131F42CBA3}"/>
    <dgm:cxn modelId="{D6C11349-4E2C-4CC1-8CC3-94267CD29250}" type="presOf" srcId="{7CC0D235-24EE-485C-8532-834888200243}" destId="{761077A1-5C48-4564-AA39-27FF5BAB34F8}" srcOrd="0" destOrd="0" presId="urn:microsoft.com/office/officeart/2005/8/layout/default"/>
    <dgm:cxn modelId="{AA685E75-EF27-4ADE-AEF9-30A529708925}" type="presOf" srcId="{BE39EDC2-C5C1-4625-8DC5-2C19D0AEDDE6}" destId="{98116F56-FDFF-48CD-BA9A-14DA21CD3DA7}" srcOrd="0" destOrd="0" presId="urn:microsoft.com/office/officeart/2005/8/layout/default"/>
    <dgm:cxn modelId="{B1342A84-A916-4BEF-B155-518E6FB152A4}" type="presOf" srcId="{8E6EA43E-2BB1-436B-AC93-F10CCBFFF9A7}" destId="{761077A1-5C48-4564-AA39-27FF5BAB34F8}" srcOrd="0" destOrd="1" presId="urn:microsoft.com/office/officeart/2005/8/layout/default"/>
    <dgm:cxn modelId="{34EC348F-FC19-4D03-BA82-71F25367BA16}" srcId="{81F1F822-F6A9-4952-8C0B-BB97E37E7A4F}" destId="{BE39EDC2-C5C1-4625-8DC5-2C19D0AEDDE6}" srcOrd="3" destOrd="0" parTransId="{2F2156EF-E06E-4F82-A41C-EB1812BFCFD8}" sibTransId="{5D45CE5A-833B-4D72-A3B0-8AA9BAE863DE}"/>
    <dgm:cxn modelId="{E96FD498-0507-440C-AA4A-577AFAFAF291}" srcId="{81F1F822-F6A9-4952-8C0B-BB97E37E7A4F}" destId="{CCDC7383-CC6B-4789-878B-754FBD93781E}" srcOrd="5" destOrd="0" parTransId="{D583A441-19B1-4DEF-B519-41D1B472E4CE}" sibTransId="{26DC2962-70FC-4CE7-8EB0-E547CA44F843}"/>
    <dgm:cxn modelId="{9683FCA3-D75A-4EB8-A0F8-9A51F1B267C9}" srcId="{81F1F822-F6A9-4952-8C0B-BB97E37E7A4F}" destId="{58C974B8-FBAC-4242-A5A9-E9C930157C9E}" srcOrd="1" destOrd="0" parTransId="{1E2762FF-018C-4038-A77C-6A28D6A30876}" sibTransId="{2638335E-3D99-4864-BAD7-C73EF6BD76EF}"/>
    <dgm:cxn modelId="{94A03DB1-9A52-46DE-9E94-AEBDF1F87DE8}" type="presOf" srcId="{CCDC7383-CC6B-4789-878B-754FBD93781E}" destId="{3E3FD273-2D59-47A8-BCBC-729BC4F2772B}" srcOrd="0" destOrd="0" presId="urn:microsoft.com/office/officeart/2005/8/layout/default"/>
    <dgm:cxn modelId="{149B6ABF-E678-497C-9072-BC446E37FDF2}" srcId="{81F1F822-F6A9-4952-8C0B-BB97E37E7A4F}" destId="{7CC0D235-24EE-485C-8532-834888200243}" srcOrd="0" destOrd="0" parTransId="{2C86A27E-28A2-4BB5-80AB-BCA59954E51B}" sibTransId="{3DD16D25-6F5C-4BF7-84A1-942AE3230553}"/>
    <dgm:cxn modelId="{9298F9BF-BD4E-4306-B9E8-71882981B320}" type="presOf" srcId="{A69D72DA-0D27-46D2-A8C7-A1BBB0D2D6AB}" destId="{1C0007C3-358F-4D0B-BF41-F1053C9C5A29}" srcOrd="0" destOrd="0" presId="urn:microsoft.com/office/officeart/2005/8/layout/default"/>
    <dgm:cxn modelId="{4D16AFCF-42BF-4A09-A380-8005D037E4B5}" type="presOf" srcId="{81F1F822-F6A9-4952-8C0B-BB97E37E7A4F}" destId="{8EE6F815-73B3-4998-8352-5AB75D75CD52}" srcOrd="0" destOrd="0" presId="urn:microsoft.com/office/officeart/2005/8/layout/default"/>
    <dgm:cxn modelId="{4D1372DB-7C4F-46C6-AFA9-B56071053B44}" type="presOf" srcId="{53A6B5B1-C093-40F8-8632-79732ECB31AD}" destId="{392C2177-5AED-4F37-B313-88C6AB865B01}" srcOrd="0" destOrd="0" presId="urn:microsoft.com/office/officeart/2005/8/layout/default"/>
    <dgm:cxn modelId="{F4C1C6F1-84C0-45A5-8934-13F01A2E2446}" type="presOf" srcId="{C8927360-C6BF-46B1-AE34-7AB41BCE9DD6}" destId="{9E4600E0-160C-4FC1-96E7-FDD4ED38AB38}" srcOrd="0" destOrd="0" presId="urn:microsoft.com/office/officeart/2005/8/layout/default"/>
    <dgm:cxn modelId="{AC6600F5-6724-434C-ACB2-D57660E21B26}" type="presOf" srcId="{58C974B8-FBAC-4242-A5A9-E9C930157C9E}" destId="{BE323C62-4FA0-4A47-87E8-EB5C4C04554F}" srcOrd="0" destOrd="0" presId="urn:microsoft.com/office/officeart/2005/8/layout/default"/>
    <dgm:cxn modelId="{0A44A9F8-4AAF-4F3A-A868-4B2F8C3C3AAD}" srcId="{81F1F822-F6A9-4952-8C0B-BB97E37E7A4F}" destId="{A69D72DA-0D27-46D2-A8C7-A1BBB0D2D6AB}" srcOrd="6" destOrd="0" parTransId="{855D6249-6C22-4E9A-BB9C-22AC20D430A0}" sibTransId="{D35D05ED-3C36-48E1-A9CC-7C762DA5813A}"/>
    <dgm:cxn modelId="{7EEB3CD5-FC4D-46F7-B534-59BF10624B70}" type="presParOf" srcId="{8EE6F815-73B3-4998-8352-5AB75D75CD52}" destId="{761077A1-5C48-4564-AA39-27FF5BAB34F8}" srcOrd="0" destOrd="0" presId="urn:microsoft.com/office/officeart/2005/8/layout/default"/>
    <dgm:cxn modelId="{2B899A21-D4F7-46BF-BAB8-955D31B5BD5D}" type="presParOf" srcId="{8EE6F815-73B3-4998-8352-5AB75D75CD52}" destId="{AC73636E-5B39-47E3-8E08-DCE7E3564701}" srcOrd="1" destOrd="0" presId="urn:microsoft.com/office/officeart/2005/8/layout/default"/>
    <dgm:cxn modelId="{E09C5430-B91E-4DA9-9C21-702AB075AD67}" type="presParOf" srcId="{8EE6F815-73B3-4998-8352-5AB75D75CD52}" destId="{BE323C62-4FA0-4A47-87E8-EB5C4C04554F}" srcOrd="2" destOrd="0" presId="urn:microsoft.com/office/officeart/2005/8/layout/default"/>
    <dgm:cxn modelId="{73222BC4-FAD7-4961-A0DB-0487CED74BA3}" type="presParOf" srcId="{8EE6F815-73B3-4998-8352-5AB75D75CD52}" destId="{8439C1F7-E545-438E-88DA-26F4B8A833E5}" srcOrd="3" destOrd="0" presId="urn:microsoft.com/office/officeart/2005/8/layout/default"/>
    <dgm:cxn modelId="{14F8A36A-1D0C-4B93-9D66-545DA407690F}" type="presParOf" srcId="{8EE6F815-73B3-4998-8352-5AB75D75CD52}" destId="{9E4600E0-160C-4FC1-96E7-FDD4ED38AB38}" srcOrd="4" destOrd="0" presId="urn:microsoft.com/office/officeart/2005/8/layout/default"/>
    <dgm:cxn modelId="{968AFC3D-2255-4833-96F7-8D6604BC0F75}" type="presParOf" srcId="{8EE6F815-73B3-4998-8352-5AB75D75CD52}" destId="{94B4D8C7-950A-4611-BB54-AED37FCEA7B5}" srcOrd="5" destOrd="0" presId="urn:microsoft.com/office/officeart/2005/8/layout/default"/>
    <dgm:cxn modelId="{DB5E58C9-4865-4CC3-999B-C1AED7BDD284}" type="presParOf" srcId="{8EE6F815-73B3-4998-8352-5AB75D75CD52}" destId="{98116F56-FDFF-48CD-BA9A-14DA21CD3DA7}" srcOrd="6" destOrd="0" presId="urn:microsoft.com/office/officeart/2005/8/layout/default"/>
    <dgm:cxn modelId="{9F136A52-DD76-483C-9EFE-64F332DF96B3}" type="presParOf" srcId="{8EE6F815-73B3-4998-8352-5AB75D75CD52}" destId="{8ABF9AC8-A1E3-4196-853A-1DCD7D653C80}" srcOrd="7" destOrd="0" presId="urn:microsoft.com/office/officeart/2005/8/layout/default"/>
    <dgm:cxn modelId="{8B912BE1-6C83-46B2-9A66-EC2D57A15817}" type="presParOf" srcId="{8EE6F815-73B3-4998-8352-5AB75D75CD52}" destId="{392C2177-5AED-4F37-B313-88C6AB865B01}" srcOrd="8" destOrd="0" presId="urn:microsoft.com/office/officeart/2005/8/layout/default"/>
    <dgm:cxn modelId="{8A8078CE-3631-4FD2-9F1A-4FF6450D3B4A}" type="presParOf" srcId="{8EE6F815-73B3-4998-8352-5AB75D75CD52}" destId="{44424341-464C-4C58-9833-166DC96A044F}" srcOrd="9" destOrd="0" presId="urn:microsoft.com/office/officeart/2005/8/layout/default"/>
    <dgm:cxn modelId="{1E854DC0-0FBF-4E17-841F-E272FFE57F99}" type="presParOf" srcId="{8EE6F815-73B3-4998-8352-5AB75D75CD52}" destId="{3E3FD273-2D59-47A8-BCBC-729BC4F2772B}" srcOrd="10" destOrd="0" presId="urn:microsoft.com/office/officeart/2005/8/layout/default"/>
    <dgm:cxn modelId="{9420D82F-80B1-4A74-BAFE-6753B25627C8}" type="presParOf" srcId="{8EE6F815-73B3-4998-8352-5AB75D75CD52}" destId="{83E34C7A-98B5-4C62-AB86-E9B8C7BCBAF7}" srcOrd="11" destOrd="0" presId="urn:microsoft.com/office/officeart/2005/8/layout/default"/>
    <dgm:cxn modelId="{96DBF12D-D34B-46DB-9517-C63A9ADB61F5}" type="presParOf" srcId="{8EE6F815-73B3-4998-8352-5AB75D75CD52}" destId="{1C0007C3-358F-4D0B-BF41-F1053C9C5A29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7B65AD-24BE-4866-BEC0-197AD6FE629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170BE4F-B11C-43DF-ABC8-E1EA72B81F83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€125 million invested in Development of the Media Park</a:t>
          </a:r>
          <a:endParaRPr lang="en-US"/>
        </a:p>
      </dgm:t>
    </dgm:pt>
    <dgm:pt modelId="{EFE4C855-F153-4552-9ED0-A7D8FFA00455}" type="parTrans" cxnId="{1626DE56-EF8D-4122-8D79-35569F95D17B}">
      <dgm:prSet/>
      <dgm:spPr/>
      <dgm:t>
        <a:bodyPr/>
        <a:lstStyle/>
        <a:p>
          <a:endParaRPr lang="en-US" sz="1600"/>
        </a:p>
      </dgm:t>
    </dgm:pt>
    <dgm:pt modelId="{955AFFC0-4E82-4FDD-AD2A-65A4CAD1B3A2}" type="sibTrans" cxnId="{1626DE56-EF8D-4122-8D79-35569F95D17B}">
      <dgm:prSet/>
      <dgm:spPr/>
      <dgm:t>
        <a:bodyPr/>
        <a:lstStyle/>
        <a:p>
          <a:endParaRPr lang="en-US"/>
        </a:p>
      </dgm:t>
    </dgm:pt>
    <dgm:pt modelId="{A325118D-39DF-4A12-99AF-2ED6FE430BC7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1800 New Jobs </a:t>
          </a:r>
          <a:endParaRPr lang="en-US"/>
        </a:p>
      </dgm:t>
    </dgm:pt>
    <dgm:pt modelId="{478E9B44-0336-46E2-B2E6-D3AB85C64CB4}" type="parTrans" cxnId="{D968B012-1617-4A64-9321-AEC4E18B99D4}">
      <dgm:prSet/>
      <dgm:spPr/>
      <dgm:t>
        <a:bodyPr/>
        <a:lstStyle/>
        <a:p>
          <a:endParaRPr lang="en-US" sz="1600"/>
        </a:p>
      </dgm:t>
    </dgm:pt>
    <dgm:pt modelId="{D2D7777A-83CA-4F42-A4E7-55BBC2E169E8}" type="sibTrans" cxnId="{D968B012-1617-4A64-9321-AEC4E18B99D4}">
      <dgm:prSet/>
      <dgm:spPr/>
      <dgm:t>
        <a:bodyPr/>
        <a:lstStyle/>
        <a:p>
          <a:endParaRPr lang="en-US"/>
        </a:p>
      </dgm:t>
    </dgm:pt>
    <dgm:pt modelId="{B2B87FAF-D8E3-4071-9912-314FC76A8EC1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Plus c. 1800 Ancillary jobs</a:t>
          </a:r>
          <a:endParaRPr lang="en-US"/>
        </a:p>
      </dgm:t>
    </dgm:pt>
    <dgm:pt modelId="{C4125433-B29A-4E42-8C3E-7A6C68AA44E3}" type="parTrans" cxnId="{F593C9CD-3D73-40BE-ABE7-F5C6040478E9}">
      <dgm:prSet/>
      <dgm:spPr/>
      <dgm:t>
        <a:bodyPr/>
        <a:lstStyle/>
        <a:p>
          <a:endParaRPr lang="en-US" sz="1600"/>
        </a:p>
      </dgm:t>
    </dgm:pt>
    <dgm:pt modelId="{4A1D007F-0F3D-4241-BDD2-9CE27C334CD9}" type="sibTrans" cxnId="{F593C9CD-3D73-40BE-ABE7-F5C6040478E9}">
      <dgm:prSet/>
      <dgm:spPr/>
      <dgm:t>
        <a:bodyPr/>
        <a:lstStyle/>
        <a:p>
          <a:endParaRPr lang="en-US"/>
        </a:p>
      </dgm:t>
    </dgm:pt>
    <dgm:pt modelId="{362A9784-7F86-44EC-BB8C-266B487180D9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Ratio typical of similar facilities elsewhere</a:t>
          </a:r>
          <a:endParaRPr lang="en-US"/>
        </a:p>
      </dgm:t>
    </dgm:pt>
    <dgm:pt modelId="{3E03C3B3-1394-4A8D-86EE-06025F539D6E}" type="parTrans" cxnId="{79C49D9E-1BBF-40EA-9E4D-A67CA2A91232}">
      <dgm:prSet/>
      <dgm:spPr/>
      <dgm:t>
        <a:bodyPr/>
        <a:lstStyle/>
        <a:p>
          <a:endParaRPr lang="en-US" sz="1600"/>
        </a:p>
      </dgm:t>
    </dgm:pt>
    <dgm:pt modelId="{726C3AA0-D57C-4036-9291-BACD9D7E2486}" type="sibTrans" cxnId="{79C49D9E-1BBF-40EA-9E4D-A67CA2A91232}">
      <dgm:prSet/>
      <dgm:spPr/>
      <dgm:t>
        <a:bodyPr/>
        <a:lstStyle/>
        <a:p>
          <a:endParaRPr lang="en-US"/>
        </a:p>
      </dgm:t>
    </dgm:pt>
    <dgm:pt modelId="{CCB294F7-7A89-4FF9-A45B-35AEBA7FEB6A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Construction stage 1200 -1500 jobs </a:t>
          </a:r>
          <a:endParaRPr lang="en-US"/>
        </a:p>
      </dgm:t>
    </dgm:pt>
    <dgm:pt modelId="{4D45F2C7-E88E-4849-9E04-5C3269C2930E}" type="parTrans" cxnId="{4167D4C7-5FFA-4827-80E2-FEDBF4A696CF}">
      <dgm:prSet/>
      <dgm:spPr/>
      <dgm:t>
        <a:bodyPr/>
        <a:lstStyle/>
        <a:p>
          <a:endParaRPr lang="en-US" sz="1600"/>
        </a:p>
      </dgm:t>
    </dgm:pt>
    <dgm:pt modelId="{2FF7E146-DE63-4A5C-8ED0-6672514BE025}" type="sibTrans" cxnId="{4167D4C7-5FFA-4827-80E2-FEDBF4A696CF}">
      <dgm:prSet/>
      <dgm:spPr/>
      <dgm:t>
        <a:bodyPr/>
        <a:lstStyle/>
        <a:p>
          <a:endParaRPr lang="en-US"/>
        </a:p>
      </dgm:t>
    </dgm:pt>
    <dgm:pt modelId="{D6116C16-1528-4472-9A5C-374D1E9C2DBB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c. 150 Consultants /Advisers on the project</a:t>
          </a:r>
          <a:endParaRPr lang="en-US"/>
        </a:p>
      </dgm:t>
    </dgm:pt>
    <dgm:pt modelId="{C5D6D74E-C0A4-4274-86D8-92569DC42D39}" type="parTrans" cxnId="{AC217BDF-FC2E-4985-B7CF-9F260C9F8AFD}">
      <dgm:prSet/>
      <dgm:spPr/>
      <dgm:t>
        <a:bodyPr/>
        <a:lstStyle/>
        <a:p>
          <a:endParaRPr lang="en-US" sz="1600"/>
        </a:p>
      </dgm:t>
    </dgm:pt>
    <dgm:pt modelId="{1E97698B-1F86-45C2-995E-D401101037D1}" type="sibTrans" cxnId="{AC217BDF-FC2E-4985-B7CF-9F260C9F8AFD}">
      <dgm:prSet/>
      <dgm:spPr/>
      <dgm:t>
        <a:bodyPr/>
        <a:lstStyle/>
        <a:p>
          <a:endParaRPr lang="en-US"/>
        </a:p>
      </dgm:t>
    </dgm:pt>
    <dgm:pt modelId="{A89592F3-B5EB-4F07-B403-EB40478388F3}" type="pres">
      <dgm:prSet presAssocID="{FF7B65AD-24BE-4866-BEC0-197AD6FE6299}" presName="root" presStyleCnt="0">
        <dgm:presLayoutVars>
          <dgm:dir/>
          <dgm:resizeHandles val="exact"/>
        </dgm:presLayoutVars>
      </dgm:prSet>
      <dgm:spPr/>
    </dgm:pt>
    <dgm:pt modelId="{EAD8FAD0-267C-4486-9F58-9BFBD2536CE2}" type="pres">
      <dgm:prSet presAssocID="{9170BE4F-B11C-43DF-ABC8-E1EA72B81F83}" presName="compNode" presStyleCnt="0"/>
      <dgm:spPr/>
    </dgm:pt>
    <dgm:pt modelId="{9057B763-664F-4F10-AC95-DECBB34A763F}" type="pres">
      <dgm:prSet presAssocID="{9170BE4F-B11C-43DF-ABC8-E1EA72B81F83}" presName="bgRect" presStyleLbl="bgShp" presStyleIdx="0" presStyleCnt="5"/>
      <dgm:spPr/>
    </dgm:pt>
    <dgm:pt modelId="{5F680A3B-D072-4D8E-8015-A8DBB2BE569B}" type="pres">
      <dgm:prSet presAssocID="{9170BE4F-B11C-43DF-ABC8-E1EA72B81F8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a"/>
        </a:ext>
      </dgm:extLst>
    </dgm:pt>
    <dgm:pt modelId="{2AA6396A-F719-4383-89E5-01545A4DB1D7}" type="pres">
      <dgm:prSet presAssocID="{9170BE4F-B11C-43DF-ABC8-E1EA72B81F83}" presName="spaceRect" presStyleCnt="0"/>
      <dgm:spPr/>
    </dgm:pt>
    <dgm:pt modelId="{69A448CF-A347-4093-A778-FA0ED18B6C46}" type="pres">
      <dgm:prSet presAssocID="{9170BE4F-B11C-43DF-ABC8-E1EA72B81F83}" presName="parTx" presStyleLbl="revTx" presStyleIdx="0" presStyleCnt="6">
        <dgm:presLayoutVars>
          <dgm:chMax val="0"/>
          <dgm:chPref val="0"/>
        </dgm:presLayoutVars>
      </dgm:prSet>
      <dgm:spPr/>
    </dgm:pt>
    <dgm:pt modelId="{97D4B8B8-7640-4C57-9B32-F21D6DF64B28}" type="pres">
      <dgm:prSet presAssocID="{955AFFC0-4E82-4FDD-AD2A-65A4CAD1B3A2}" presName="sibTrans" presStyleCnt="0"/>
      <dgm:spPr/>
    </dgm:pt>
    <dgm:pt modelId="{0DEA0943-4B41-48B1-AB95-360C73CA5B1D}" type="pres">
      <dgm:prSet presAssocID="{A325118D-39DF-4A12-99AF-2ED6FE430BC7}" presName="compNode" presStyleCnt="0"/>
      <dgm:spPr/>
    </dgm:pt>
    <dgm:pt modelId="{FBC70364-38F4-432F-83A6-424F04AF57F8}" type="pres">
      <dgm:prSet presAssocID="{A325118D-39DF-4A12-99AF-2ED6FE430BC7}" presName="bgRect" presStyleLbl="bgShp" presStyleIdx="1" presStyleCnt="5"/>
      <dgm:spPr/>
    </dgm:pt>
    <dgm:pt modelId="{D1CD6127-E247-4CD0-8FEC-A564C061F7FB}" type="pres">
      <dgm:prSet presAssocID="{A325118D-39DF-4A12-99AF-2ED6FE430BC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"/>
        </a:ext>
      </dgm:extLst>
    </dgm:pt>
    <dgm:pt modelId="{93C3A9A9-E56E-41BB-B45E-6B83E8A59BAB}" type="pres">
      <dgm:prSet presAssocID="{A325118D-39DF-4A12-99AF-2ED6FE430BC7}" presName="spaceRect" presStyleCnt="0"/>
      <dgm:spPr/>
    </dgm:pt>
    <dgm:pt modelId="{D0AC88C1-D12A-4FFD-B733-218544BA07FD}" type="pres">
      <dgm:prSet presAssocID="{A325118D-39DF-4A12-99AF-2ED6FE430BC7}" presName="parTx" presStyleLbl="revTx" presStyleIdx="1" presStyleCnt="6">
        <dgm:presLayoutVars>
          <dgm:chMax val="0"/>
          <dgm:chPref val="0"/>
        </dgm:presLayoutVars>
      </dgm:prSet>
      <dgm:spPr/>
    </dgm:pt>
    <dgm:pt modelId="{32AD5B95-EE12-4E29-B748-1942F22D9C56}" type="pres">
      <dgm:prSet presAssocID="{D2D7777A-83CA-4F42-A4E7-55BBC2E169E8}" presName="sibTrans" presStyleCnt="0"/>
      <dgm:spPr/>
    </dgm:pt>
    <dgm:pt modelId="{50F14567-F281-46F7-BA1A-40279ADF7F42}" type="pres">
      <dgm:prSet presAssocID="{B2B87FAF-D8E3-4071-9912-314FC76A8EC1}" presName="compNode" presStyleCnt="0"/>
      <dgm:spPr/>
    </dgm:pt>
    <dgm:pt modelId="{19376699-4F87-43F5-B1AA-4C9B7D69406C}" type="pres">
      <dgm:prSet presAssocID="{B2B87FAF-D8E3-4071-9912-314FC76A8EC1}" presName="bgRect" presStyleLbl="bgShp" presStyleIdx="2" presStyleCnt="5"/>
      <dgm:spPr/>
    </dgm:pt>
    <dgm:pt modelId="{A32D0BEE-63BD-466E-8C93-F54264891BE5}" type="pres">
      <dgm:prSet presAssocID="{B2B87FAF-D8E3-4071-9912-314FC76A8EC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 First Aid"/>
        </a:ext>
      </dgm:extLst>
    </dgm:pt>
    <dgm:pt modelId="{01B84404-C67E-46DE-A472-7A1CCD014CB1}" type="pres">
      <dgm:prSet presAssocID="{B2B87FAF-D8E3-4071-9912-314FC76A8EC1}" presName="spaceRect" presStyleCnt="0"/>
      <dgm:spPr/>
    </dgm:pt>
    <dgm:pt modelId="{018A5880-2718-42BE-A67A-8BBE20BC9D25}" type="pres">
      <dgm:prSet presAssocID="{B2B87FAF-D8E3-4071-9912-314FC76A8EC1}" presName="parTx" presStyleLbl="revTx" presStyleIdx="2" presStyleCnt="6">
        <dgm:presLayoutVars>
          <dgm:chMax val="0"/>
          <dgm:chPref val="0"/>
        </dgm:presLayoutVars>
      </dgm:prSet>
      <dgm:spPr/>
    </dgm:pt>
    <dgm:pt modelId="{4E464925-F673-4645-B329-D8686A30062B}" type="pres">
      <dgm:prSet presAssocID="{B2B87FAF-D8E3-4071-9912-314FC76A8EC1}" presName="desTx" presStyleLbl="revTx" presStyleIdx="3" presStyleCnt="6">
        <dgm:presLayoutVars/>
      </dgm:prSet>
      <dgm:spPr/>
    </dgm:pt>
    <dgm:pt modelId="{E67B7123-7489-44EB-9FBA-A576FEDECD14}" type="pres">
      <dgm:prSet presAssocID="{4A1D007F-0F3D-4241-BDD2-9CE27C334CD9}" presName="sibTrans" presStyleCnt="0"/>
      <dgm:spPr/>
    </dgm:pt>
    <dgm:pt modelId="{CFE57828-5EED-44D3-BD71-9970B4537074}" type="pres">
      <dgm:prSet presAssocID="{CCB294F7-7A89-4FF9-A45B-35AEBA7FEB6A}" presName="compNode" presStyleCnt="0"/>
      <dgm:spPr/>
    </dgm:pt>
    <dgm:pt modelId="{C0D6871F-2D15-4C93-8DCF-12256FF76809}" type="pres">
      <dgm:prSet presAssocID="{CCB294F7-7A89-4FF9-A45B-35AEBA7FEB6A}" presName="bgRect" presStyleLbl="bgShp" presStyleIdx="3" presStyleCnt="5"/>
      <dgm:spPr/>
    </dgm:pt>
    <dgm:pt modelId="{756A3DE7-9828-4583-8080-20E13BB4F01F}" type="pres">
      <dgm:prSet presAssocID="{CCB294F7-7A89-4FF9-A45B-35AEBA7FEB6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boarding"/>
        </a:ext>
      </dgm:extLst>
    </dgm:pt>
    <dgm:pt modelId="{B65D973F-9FC9-46A0-A4EB-1DDA14EC55E8}" type="pres">
      <dgm:prSet presAssocID="{CCB294F7-7A89-4FF9-A45B-35AEBA7FEB6A}" presName="spaceRect" presStyleCnt="0"/>
      <dgm:spPr/>
    </dgm:pt>
    <dgm:pt modelId="{05F6B6DE-0FF3-4899-BB8A-297242DD7E09}" type="pres">
      <dgm:prSet presAssocID="{CCB294F7-7A89-4FF9-A45B-35AEBA7FEB6A}" presName="parTx" presStyleLbl="revTx" presStyleIdx="4" presStyleCnt="6">
        <dgm:presLayoutVars>
          <dgm:chMax val="0"/>
          <dgm:chPref val="0"/>
        </dgm:presLayoutVars>
      </dgm:prSet>
      <dgm:spPr/>
    </dgm:pt>
    <dgm:pt modelId="{E3192C81-AD81-4B79-8938-D38DF3149892}" type="pres">
      <dgm:prSet presAssocID="{2FF7E146-DE63-4A5C-8ED0-6672514BE025}" presName="sibTrans" presStyleCnt="0"/>
      <dgm:spPr/>
    </dgm:pt>
    <dgm:pt modelId="{F8232C0C-4D80-45AC-964A-166E1963A894}" type="pres">
      <dgm:prSet presAssocID="{D6116C16-1528-4472-9A5C-374D1E9C2DBB}" presName="compNode" presStyleCnt="0"/>
      <dgm:spPr/>
    </dgm:pt>
    <dgm:pt modelId="{8D22A536-E362-4D12-AB51-08638F156089}" type="pres">
      <dgm:prSet presAssocID="{D6116C16-1528-4472-9A5C-374D1E9C2DBB}" presName="bgRect" presStyleLbl="bgShp" presStyleIdx="4" presStyleCnt="5"/>
      <dgm:spPr/>
    </dgm:pt>
    <dgm:pt modelId="{D481647F-70C6-4EAA-B06E-46DAD69A8C79}" type="pres">
      <dgm:prSet presAssocID="{D6116C16-1528-4472-9A5C-374D1E9C2DB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 Team Project"/>
        </a:ext>
      </dgm:extLst>
    </dgm:pt>
    <dgm:pt modelId="{A111EC44-F34D-43BD-85DF-111B6C3E791B}" type="pres">
      <dgm:prSet presAssocID="{D6116C16-1528-4472-9A5C-374D1E9C2DBB}" presName="spaceRect" presStyleCnt="0"/>
      <dgm:spPr/>
    </dgm:pt>
    <dgm:pt modelId="{EF8D829C-3134-49F7-8CF5-3D3CF1721CEE}" type="pres">
      <dgm:prSet presAssocID="{D6116C16-1528-4472-9A5C-374D1E9C2DB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968B012-1617-4A64-9321-AEC4E18B99D4}" srcId="{FF7B65AD-24BE-4866-BEC0-197AD6FE6299}" destId="{A325118D-39DF-4A12-99AF-2ED6FE430BC7}" srcOrd="1" destOrd="0" parTransId="{478E9B44-0336-46E2-B2E6-D3AB85C64CB4}" sibTransId="{D2D7777A-83CA-4F42-A4E7-55BBC2E169E8}"/>
    <dgm:cxn modelId="{70C5413E-2E32-417A-A096-C7CB5C719DE0}" type="presOf" srcId="{D6116C16-1528-4472-9A5C-374D1E9C2DBB}" destId="{EF8D829C-3134-49F7-8CF5-3D3CF1721CEE}" srcOrd="0" destOrd="0" presId="urn:microsoft.com/office/officeart/2018/2/layout/IconVerticalSolidList"/>
    <dgm:cxn modelId="{ED797C67-006D-4B87-AE4F-423BA8C6E11C}" type="presOf" srcId="{FF7B65AD-24BE-4866-BEC0-197AD6FE6299}" destId="{A89592F3-B5EB-4F07-B403-EB40478388F3}" srcOrd="0" destOrd="0" presId="urn:microsoft.com/office/officeart/2018/2/layout/IconVerticalSolidList"/>
    <dgm:cxn modelId="{1626DE56-EF8D-4122-8D79-35569F95D17B}" srcId="{FF7B65AD-24BE-4866-BEC0-197AD6FE6299}" destId="{9170BE4F-B11C-43DF-ABC8-E1EA72B81F83}" srcOrd="0" destOrd="0" parTransId="{EFE4C855-F153-4552-9ED0-A7D8FFA00455}" sibTransId="{955AFFC0-4E82-4FDD-AD2A-65A4CAD1B3A2}"/>
    <dgm:cxn modelId="{D3E91F8A-8478-4A30-9980-2C4C383744C6}" type="presOf" srcId="{CCB294F7-7A89-4FF9-A45B-35AEBA7FEB6A}" destId="{05F6B6DE-0FF3-4899-BB8A-297242DD7E09}" srcOrd="0" destOrd="0" presId="urn:microsoft.com/office/officeart/2018/2/layout/IconVerticalSolidList"/>
    <dgm:cxn modelId="{79C49D9E-1BBF-40EA-9E4D-A67CA2A91232}" srcId="{B2B87FAF-D8E3-4071-9912-314FC76A8EC1}" destId="{362A9784-7F86-44EC-BB8C-266B487180D9}" srcOrd="0" destOrd="0" parTransId="{3E03C3B3-1394-4A8D-86EE-06025F539D6E}" sibTransId="{726C3AA0-D57C-4036-9291-BACD9D7E2486}"/>
    <dgm:cxn modelId="{41AB98AF-9980-46AB-8048-AA02724B708E}" type="presOf" srcId="{9170BE4F-B11C-43DF-ABC8-E1EA72B81F83}" destId="{69A448CF-A347-4093-A778-FA0ED18B6C46}" srcOrd="0" destOrd="0" presId="urn:microsoft.com/office/officeart/2018/2/layout/IconVerticalSolidList"/>
    <dgm:cxn modelId="{4167D4C7-5FFA-4827-80E2-FEDBF4A696CF}" srcId="{FF7B65AD-24BE-4866-BEC0-197AD6FE6299}" destId="{CCB294F7-7A89-4FF9-A45B-35AEBA7FEB6A}" srcOrd="3" destOrd="0" parTransId="{4D45F2C7-E88E-4849-9E04-5C3269C2930E}" sibTransId="{2FF7E146-DE63-4A5C-8ED0-6672514BE025}"/>
    <dgm:cxn modelId="{F593C9CD-3D73-40BE-ABE7-F5C6040478E9}" srcId="{FF7B65AD-24BE-4866-BEC0-197AD6FE6299}" destId="{B2B87FAF-D8E3-4071-9912-314FC76A8EC1}" srcOrd="2" destOrd="0" parTransId="{C4125433-B29A-4E42-8C3E-7A6C68AA44E3}" sibTransId="{4A1D007F-0F3D-4241-BDD2-9CE27C334CD9}"/>
    <dgm:cxn modelId="{1791F1DB-0F41-4C7E-8C3C-CF4FEEBF9F4F}" type="presOf" srcId="{A325118D-39DF-4A12-99AF-2ED6FE430BC7}" destId="{D0AC88C1-D12A-4FFD-B733-218544BA07FD}" srcOrd="0" destOrd="0" presId="urn:microsoft.com/office/officeart/2018/2/layout/IconVerticalSolidList"/>
    <dgm:cxn modelId="{AC217BDF-FC2E-4985-B7CF-9F260C9F8AFD}" srcId="{FF7B65AD-24BE-4866-BEC0-197AD6FE6299}" destId="{D6116C16-1528-4472-9A5C-374D1E9C2DBB}" srcOrd="4" destOrd="0" parTransId="{C5D6D74E-C0A4-4274-86D8-92569DC42D39}" sibTransId="{1E97698B-1F86-45C2-995E-D401101037D1}"/>
    <dgm:cxn modelId="{49CD7BEC-2988-4E01-A488-5EAECF6F7A10}" type="presOf" srcId="{362A9784-7F86-44EC-BB8C-266B487180D9}" destId="{4E464925-F673-4645-B329-D8686A30062B}" srcOrd="0" destOrd="0" presId="urn:microsoft.com/office/officeart/2018/2/layout/IconVerticalSolidList"/>
    <dgm:cxn modelId="{1165B7F1-B1B1-4326-A3B6-0EBD6A0C66CE}" type="presOf" srcId="{B2B87FAF-D8E3-4071-9912-314FC76A8EC1}" destId="{018A5880-2718-42BE-A67A-8BBE20BC9D25}" srcOrd="0" destOrd="0" presId="urn:microsoft.com/office/officeart/2018/2/layout/IconVerticalSolidList"/>
    <dgm:cxn modelId="{1B8707C2-3275-4E28-91E2-D5C298BDF0D5}" type="presParOf" srcId="{A89592F3-B5EB-4F07-B403-EB40478388F3}" destId="{EAD8FAD0-267C-4486-9F58-9BFBD2536CE2}" srcOrd="0" destOrd="0" presId="urn:microsoft.com/office/officeart/2018/2/layout/IconVerticalSolidList"/>
    <dgm:cxn modelId="{88996244-A735-4C4F-BC5D-F86E9FD03118}" type="presParOf" srcId="{EAD8FAD0-267C-4486-9F58-9BFBD2536CE2}" destId="{9057B763-664F-4F10-AC95-DECBB34A763F}" srcOrd="0" destOrd="0" presId="urn:microsoft.com/office/officeart/2018/2/layout/IconVerticalSolidList"/>
    <dgm:cxn modelId="{A5D4A3A1-4BD7-4D78-B543-938ED89402B3}" type="presParOf" srcId="{EAD8FAD0-267C-4486-9F58-9BFBD2536CE2}" destId="{5F680A3B-D072-4D8E-8015-A8DBB2BE569B}" srcOrd="1" destOrd="0" presId="urn:microsoft.com/office/officeart/2018/2/layout/IconVerticalSolidList"/>
    <dgm:cxn modelId="{063DA7D7-D528-44BE-9EF4-0A13F3D4BF46}" type="presParOf" srcId="{EAD8FAD0-267C-4486-9F58-9BFBD2536CE2}" destId="{2AA6396A-F719-4383-89E5-01545A4DB1D7}" srcOrd="2" destOrd="0" presId="urn:microsoft.com/office/officeart/2018/2/layout/IconVerticalSolidList"/>
    <dgm:cxn modelId="{ADF691BD-632E-4D7F-9A83-B70084D8ED73}" type="presParOf" srcId="{EAD8FAD0-267C-4486-9F58-9BFBD2536CE2}" destId="{69A448CF-A347-4093-A778-FA0ED18B6C46}" srcOrd="3" destOrd="0" presId="urn:microsoft.com/office/officeart/2018/2/layout/IconVerticalSolidList"/>
    <dgm:cxn modelId="{B406996A-7A48-46AE-9986-4A2800A40682}" type="presParOf" srcId="{A89592F3-B5EB-4F07-B403-EB40478388F3}" destId="{97D4B8B8-7640-4C57-9B32-F21D6DF64B28}" srcOrd="1" destOrd="0" presId="urn:microsoft.com/office/officeart/2018/2/layout/IconVerticalSolidList"/>
    <dgm:cxn modelId="{D41D28B3-9934-4EF3-8349-773495712865}" type="presParOf" srcId="{A89592F3-B5EB-4F07-B403-EB40478388F3}" destId="{0DEA0943-4B41-48B1-AB95-360C73CA5B1D}" srcOrd="2" destOrd="0" presId="urn:microsoft.com/office/officeart/2018/2/layout/IconVerticalSolidList"/>
    <dgm:cxn modelId="{5F3491FE-E898-4BA7-A980-BE40714BCA9B}" type="presParOf" srcId="{0DEA0943-4B41-48B1-AB95-360C73CA5B1D}" destId="{FBC70364-38F4-432F-83A6-424F04AF57F8}" srcOrd="0" destOrd="0" presId="urn:microsoft.com/office/officeart/2018/2/layout/IconVerticalSolidList"/>
    <dgm:cxn modelId="{3AAA65FA-DE95-47C1-8249-DF26848F16CA}" type="presParOf" srcId="{0DEA0943-4B41-48B1-AB95-360C73CA5B1D}" destId="{D1CD6127-E247-4CD0-8FEC-A564C061F7FB}" srcOrd="1" destOrd="0" presId="urn:microsoft.com/office/officeart/2018/2/layout/IconVerticalSolidList"/>
    <dgm:cxn modelId="{556FFF47-C9FC-4DDE-AA3C-19802943BFDA}" type="presParOf" srcId="{0DEA0943-4B41-48B1-AB95-360C73CA5B1D}" destId="{93C3A9A9-E56E-41BB-B45E-6B83E8A59BAB}" srcOrd="2" destOrd="0" presId="urn:microsoft.com/office/officeart/2018/2/layout/IconVerticalSolidList"/>
    <dgm:cxn modelId="{60B3F2B8-2684-42DB-8B87-06050894DC77}" type="presParOf" srcId="{0DEA0943-4B41-48B1-AB95-360C73CA5B1D}" destId="{D0AC88C1-D12A-4FFD-B733-218544BA07FD}" srcOrd="3" destOrd="0" presId="urn:microsoft.com/office/officeart/2018/2/layout/IconVerticalSolidList"/>
    <dgm:cxn modelId="{E055F548-7A06-4FDD-B404-550351109C01}" type="presParOf" srcId="{A89592F3-B5EB-4F07-B403-EB40478388F3}" destId="{32AD5B95-EE12-4E29-B748-1942F22D9C56}" srcOrd="3" destOrd="0" presId="urn:microsoft.com/office/officeart/2018/2/layout/IconVerticalSolidList"/>
    <dgm:cxn modelId="{102B2F8D-F20B-4B55-BDB4-4E43242A24CD}" type="presParOf" srcId="{A89592F3-B5EB-4F07-B403-EB40478388F3}" destId="{50F14567-F281-46F7-BA1A-40279ADF7F42}" srcOrd="4" destOrd="0" presId="urn:microsoft.com/office/officeart/2018/2/layout/IconVerticalSolidList"/>
    <dgm:cxn modelId="{34E1FAB7-7148-45F4-9EA6-B9FF189079D4}" type="presParOf" srcId="{50F14567-F281-46F7-BA1A-40279ADF7F42}" destId="{19376699-4F87-43F5-B1AA-4C9B7D69406C}" srcOrd="0" destOrd="0" presId="urn:microsoft.com/office/officeart/2018/2/layout/IconVerticalSolidList"/>
    <dgm:cxn modelId="{BFE8DFFE-7022-4BE3-B890-302764EA44E4}" type="presParOf" srcId="{50F14567-F281-46F7-BA1A-40279ADF7F42}" destId="{A32D0BEE-63BD-466E-8C93-F54264891BE5}" srcOrd="1" destOrd="0" presId="urn:microsoft.com/office/officeart/2018/2/layout/IconVerticalSolidList"/>
    <dgm:cxn modelId="{362982FB-F036-4E64-AAFB-923C60DCE591}" type="presParOf" srcId="{50F14567-F281-46F7-BA1A-40279ADF7F42}" destId="{01B84404-C67E-46DE-A472-7A1CCD014CB1}" srcOrd="2" destOrd="0" presId="urn:microsoft.com/office/officeart/2018/2/layout/IconVerticalSolidList"/>
    <dgm:cxn modelId="{C2D2EF0A-DA0F-4360-975B-5F60E3BF0A18}" type="presParOf" srcId="{50F14567-F281-46F7-BA1A-40279ADF7F42}" destId="{018A5880-2718-42BE-A67A-8BBE20BC9D25}" srcOrd="3" destOrd="0" presId="urn:microsoft.com/office/officeart/2018/2/layout/IconVerticalSolidList"/>
    <dgm:cxn modelId="{AAFDC383-F16F-4F03-A990-437F5B675CE0}" type="presParOf" srcId="{50F14567-F281-46F7-BA1A-40279ADF7F42}" destId="{4E464925-F673-4645-B329-D8686A30062B}" srcOrd="4" destOrd="0" presId="urn:microsoft.com/office/officeart/2018/2/layout/IconVerticalSolidList"/>
    <dgm:cxn modelId="{60647F2C-D9BF-448C-9107-2BF031402D7A}" type="presParOf" srcId="{A89592F3-B5EB-4F07-B403-EB40478388F3}" destId="{E67B7123-7489-44EB-9FBA-A576FEDECD14}" srcOrd="5" destOrd="0" presId="urn:microsoft.com/office/officeart/2018/2/layout/IconVerticalSolidList"/>
    <dgm:cxn modelId="{755AA0DC-1CF6-4636-A312-B169CB7A9D87}" type="presParOf" srcId="{A89592F3-B5EB-4F07-B403-EB40478388F3}" destId="{CFE57828-5EED-44D3-BD71-9970B4537074}" srcOrd="6" destOrd="0" presId="urn:microsoft.com/office/officeart/2018/2/layout/IconVerticalSolidList"/>
    <dgm:cxn modelId="{69F8C9C0-A9B8-4AB0-8DA8-F96385948C09}" type="presParOf" srcId="{CFE57828-5EED-44D3-BD71-9970B4537074}" destId="{C0D6871F-2D15-4C93-8DCF-12256FF76809}" srcOrd="0" destOrd="0" presId="urn:microsoft.com/office/officeart/2018/2/layout/IconVerticalSolidList"/>
    <dgm:cxn modelId="{89FF35AC-2B5F-430E-9F9E-F147F93F290B}" type="presParOf" srcId="{CFE57828-5EED-44D3-BD71-9970B4537074}" destId="{756A3DE7-9828-4583-8080-20E13BB4F01F}" srcOrd="1" destOrd="0" presId="urn:microsoft.com/office/officeart/2018/2/layout/IconVerticalSolidList"/>
    <dgm:cxn modelId="{E67A47DF-B98C-4CED-9859-EB830767F211}" type="presParOf" srcId="{CFE57828-5EED-44D3-BD71-9970B4537074}" destId="{B65D973F-9FC9-46A0-A4EB-1DDA14EC55E8}" srcOrd="2" destOrd="0" presId="urn:microsoft.com/office/officeart/2018/2/layout/IconVerticalSolidList"/>
    <dgm:cxn modelId="{1646ABEC-1881-4609-8683-36262B7702C3}" type="presParOf" srcId="{CFE57828-5EED-44D3-BD71-9970B4537074}" destId="{05F6B6DE-0FF3-4899-BB8A-297242DD7E09}" srcOrd="3" destOrd="0" presId="urn:microsoft.com/office/officeart/2018/2/layout/IconVerticalSolidList"/>
    <dgm:cxn modelId="{EAA9EECF-871C-4BA6-B8AD-B51EDDB4C8CA}" type="presParOf" srcId="{A89592F3-B5EB-4F07-B403-EB40478388F3}" destId="{E3192C81-AD81-4B79-8938-D38DF3149892}" srcOrd="7" destOrd="0" presId="urn:microsoft.com/office/officeart/2018/2/layout/IconVerticalSolidList"/>
    <dgm:cxn modelId="{42A2B3A3-55D3-460E-8E29-10F84BBDFCDE}" type="presParOf" srcId="{A89592F3-B5EB-4F07-B403-EB40478388F3}" destId="{F8232C0C-4D80-45AC-964A-166E1963A894}" srcOrd="8" destOrd="0" presId="urn:microsoft.com/office/officeart/2018/2/layout/IconVerticalSolidList"/>
    <dgm:cxn modelId="{976FF3D2-0049-41E7-89EE-B806B2889755}" type="presParOf" srcId="{F8232C0C-4D80-45AC-964A-166E1963A894}" destId="{8D22A536-E362-4D12-AB51-08638F156089}" srcOrd="0" destOrd="0" presId="urn:microsoft.com/office/officeart/2018/2/layout/IconVerticalSolidList"/>
    <dgm:cxn modelId="{0C37048E-07D3-4BFB-BA23-07EE1A298488}" type="presParOf" srcId="{F8232C0C-4D80-45AC-964A-166E1963A894}" destId="{D481647F-70C6-4EAA-B06E-46DAD69A8C79}" srcOrd="1" destOrd="0" presId="urn:microsoft.com/office/officeart/2018/2/layout/IconVerticalSolidList"/>
    <dgm:cxn modelId="{08BCF7EC-F6F8-429D-94D6-83AA6D54AD2E}" type="presParOf" srcId="{F8232C0C-4D80-45AC-964A-166E1963A894}" destId="{A111EC44-F34D-43BD-85DF-111B6C3E791B}" srcOrd="2" destOrd="0" presId="urn:microsoft.com/office/officeart/2018/2/layout/IconVerticalSolidList"/>
    <dgm:cxn modelId="{AEDEB794-868A-4B32-AFE2-0D1E5505F940}" type="presParOf" srcId="{F8232C0C-4D80-45AC-964A-166E1963A894}" destId="{EF8D829C-3134-49F7-8CF5-3D3CF1721CE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5B7C35-E72B-4A59-BC36-0161532BB17C}">
      <dsp:nvSpPr>
        <dsp:cNvPr id="0" name=""/>
        <dsp:cNvSpPr/>
      </dsp:nvSpPr>
      <dsp:spPr>
        <a:xfrm>
          <a:off x="1185814" y="43059"/>
          <a:ext cx="1441125" cy="14411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C5DE0-26F1-4644-A254-B7949350490A}">
      <dsp:nvSpPr>
        <dsp:cNvPr id="0" name=""/>
        <dsp:cNvSpPr/>
      </dsp:nvSpPr>
      <dsp:spPr>
        <a:xfrm>
          <a:off x="1492939" y="350184"/>
          <a:ext cx="826875" cy="826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E54DB-6310-40A8-A1F3-366A0C406F87}">
      <dsp:nvSpPr>
        <dsp:cNvPr id="0" name=""/>
        <dsp:cNvSpPr/>
      </dsp:nvSpPr>
      <dsp:spPr>
        <a:xfrm>
          <a:off x="725126" y="1933059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500" kern="1200"/>
            <a:t>Projects Overview and Update</a:t>
          </a:r>
          <a:endParaRPr lang="en-US" sz="1500" kern="1200"/>
        </a:p>
      </dsp:txBody>
      <dsp:txXfrm>
        <a:off x="725126" y="1933059"/>
        <a:ext cx="2362500" cy="720000"/>
      </dsp:txXfrm>
    </dsp:sp>
    <dsp:sp modelId="{3BDC4FB7-26BC-4531-96C1-7CBF19B081C4}">
      <dsp:nvSpPr>
        <dsp:cNvPr id="0" name=""/>
        <dsp:cNvSpPr/>
      </dsp:nvSpPr>
      <dsp:spPr>
        <a:xfrm>
          <a:off x="3961751" y="43059"/>
          <a:ext cx="1441125" cy="14411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523D7-97AD-44C5-8F98-EF97791BE272}">
      <dsp:nvSpPr>
        <dsp:cNvPr id="0" name=""/>
        <dsp:cNvSpPr/>
      </dsp:nvSpPr>
      <dsp:spPr>
        <a:xfrm>
          <a:off x="4268876" y="350184"/>
          <a:ext cx="826875" cy="826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977AA-1697-4766-A849-E85A633A66D5}">
      <dsp:nvSpPr>
        <dsp:cNvPr id="0" name=""/>
        <dsp:cNvSpPr/>
      </dsp:nvSpPr>
      <dsp:spPr>
        <a:xfrm>
          <a:off x="3501064" y="1933059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500" kern="1200"/>
            <a:t>Business Park Development – Client Company Update</a:t>
          </a:r>
          <a:endParaRPr lang="en-US" sz="1500" kern="1200"/>
        </a:p>
      </dsp:txBody>
      <dsp:txXfrm>
        <a:off x="3501064" y="1933059"/>
        <a:ext cx="2362500" cy="720000"/>
      </dsp:txXfrm>
    </dsp:sp>
    <dsp:sp modelId="{1D50A4E5-E639-4E5B-A1EE-805F9D9D17B1}">
      <dsp:nvSpPr>
        <dsp:cNvPr id="0" name=""/>
        <dsp:cNvSpPr/>
      </dsp:nvSpPr>
      <dsp:spPr>
        <a:xfrm>
          <a:off x="2573783" y="3243684"/>
          <a:ext cx="1441125" cy="14411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E10C5-0E63-4DE0-9B40-48FF87F8B810}">
      <dsp:nvSpPr>
        <dsp:cNvPr id="0" name=""/>
        <dsp:cNvSpPr/>
      </dsp:nvSpPr>
      <dsp:spPr>
        <a:xfrm>
          <a:off x="2880908" y="3550809"/>
          <a:ext cx="826875" cy="826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B5565-3158-4533-9FE3-6317DAC5E49A}">
      <dsp:nvSpPr>
        <dsp:cNvPr id="0" name=""/>
        <dsp:cNvSpPr/>
      </dsp:nvSpPr>
      <dsp:spPr>
        <a:xfrm>
          <a:off x="2113095" y="5133683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500" kern="1200"/>
            <a:t>New Business – Update</a:t>
          </a:r>
          <a:endParaRPr lang="en-US" sz="1500" kern="1200"/>
        </a:p>
      </dsp:txBody>
      <dsp:txXfrm>
        <a:off x="2113095" y="5133683"/>
        <a:ext cx="23625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B2B6F-84E9-4B6A-B88D-D3D933C9F639}">
      <dsp:nvSpPr>
        <dsp:cNvPr id="0" name=""/>
        <dsp:cNvSpPr/>
      </dsp:nvSpPr>
      <dsp:spPr>
        <a:xfrm>
          <a:off x="0" y="2347"/>
          <a:ext cx="62484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AAD11-5383-488A-8B90-84BF6178CB8B}">
      <dsp:nvSpPr>
        <dsp:cNvPr id="0" name=""/>
        <dsp:cNvSpPr/>
      </dsp:nvSpPr>
      <dsp:spPr>
        <a:xfrm>
          <a:off x="359915" y="270053"/>
          <a:ext cx="654392" cy="6543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0ABC7-2908-4095-A104-D3DD2CA04CAD}">
      <dsp:nvSpPr>
        <dsp:cNvPr id="0" name=""/>
        <dsp:cNvSpPr/>
      </dsp:nvSpPr>
      <dsp:spPr>
        <a:xfrm>
          <a:off x="1374223" y="2347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Grange Castle West Access Road</a:t>
          </a:r>
          <a:endParaRPr lang="en-US" sz="2200" kern="1200"/>
        </a:p>
      </dsp:txBody>
      <dsp:txXfrm>
        <a:off x="1374223" y="2347"/>
        <a:ext cx="4874176" cy="1189803"/>
      </dsp:txXfrm>
    </dsp:sp>
    <dsp:sp modelId="{7DBF32AD-A85E-4F55-871A-811E41759646}">
      <dsp:nvSpPr>
        <dsp:cNvPr id="0" name=""/>
        <dsp:cNvSpPr/>
      </dsp:nvSpPr>
      <dsp:spPr>
        <a:xfrm>
          <a:off x="0" y="1489602"/>
          <a:ext cx="62484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D6EEF-6D28-41EE-A0FB-C5BE5D02A28A}">
      <dsp:nvSpPr>
        <dsp:cNvPr id="0" name=""/>
        <dsp:cNvSpPr/>
      </dsp:nvSpPr>
      <dsp:spPr>
        <a:xfrm>
          <a:off x="359915" y="1757308"/>
          <a:ext cx="654392" cy="6543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41237D-CC5F-430F-877A-9A7306FC0E5C}">
      <dsp:nvSpPr>
        <dsp:cNvPr id="0" name=""/>
        <dsp:cNvSpPr/>
      </dsp:nvSpPr>
      <dsp:spPr>
        <a:xfrm>
          <a:off x="1374223" y="1489602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Pocket Park and Castle Conservation</a:t>
          </a:r>
          <a:endParaRPr lang="en-US" sz="2200" kern="1200"/>
        </a:p>
      </dsp:txBody>
      <dsp:txXfrm>
        <a:off x="1374223" y="1489602"/>
        <a:ext cx="4874176" cy="1189803"/>
      </dsp:txXfrm>
    </dsp:sp>
    <dsp:sp modelId="{1E9E0C42-8C2D-46EC-9D96-67BCD1731603}">
      <dsp:nvSpPr>
        <dsp:cNvPr id="0" name=""/>
        <dsp:cNvSpPr/>
      </dsp:nvSpPr>
      <dsp:spPr>
        <a:xfrm>
          <a:off x="0" y="2976856"/>
          <a:ext cx="62484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A6A14-A42C-44B5-BADB-1C1853C20E95}">
      <dsp:nvSpPr>
        <dsp:cNvPr id="0" name=""/>
        <dsp:cNvSpPr/>
      </dsp:nvSpPr>
      <dsp:spPr>
        <a:xfrm>
          <a:off x="359915" y="3244562"/>
          <a:ext cx="654392" cy="6543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4A67AE-0953-4746-8873-636549177AC3}">
      <dsp:nvSpPr>
        <dsp:cNvPr id="0" name=""/>
        <dsp:cNvSpPr/>
      </dsp:nvSpPr>
      <dsp:spPr>
        <a:xfrm>
          <a:off x="1374223" y="2976856"/>
          <a:ext cx="2811780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Small Works /Upgrade Projects</a:t>
          </a:r>
          <a:endParaRPr lang="en-US" sz="2200" kern="1200"/>
        </a:p>
      </dsp:txBody>
      <dsp:txXfrm>
        <a:off x="1374223" y="2976856"/>
        <a:ext cx="2811780" cy="1189803"/>
      </dsp:txXfrm>
    </dsp:sp>
    <dsp:sp modelId="{612297D8-17CA-4392-9081-519C6E61675F}">
      <dsp:nvSpPr>
        <dsp:cNvPr id="0" name=""/>
        <dsp:cNvSpPr/>
      </dsp:nvSpPr>
      <dsp:spPr>
        <a:xfrm>
          <a:off x="4186003" y="2976856"/>
          <a:ext cx="206239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/>
            <a:t>Aryzta entrance </a:t>
          </a:r>
          <a:endParaRPr lang="en-US" sz="1800" kern="120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/>
            <a:t>Cycle Track upgrades</a:t>
          </a:r>
          <a:endParaRPr lang="en-US" sz="1800" kern="1200" dirty="0"/>
        </a:p>
      </dsp:txBody>
      <dsp:txXfrm>
        <a:off x="4186003" y="2976856"/>
        <a:ext cx="2062396" cy="1189803"/>
      </dsp:txXfrm>
    </dsp:sp>
    <dsp:sp modelId="{BEE83693-CD1B-4F0D-9D2B-C4645F7FE4FF}">
      <dsp:nvSpPr>
        <dsp:cNvPr id="0" name=""/>
        <dsp:cNvSpPr/>
      </dsp:nvSpPr>
      <dsp:spPr>
        <a:xfrm>
          <a:off x="0" y="4464111"/>
          <a:ext cx="62484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523D7-5634-495D-9F68-8FA792540363}">
      <dsp:nvSpPr>
        <dsp:cNvPr id="0" name=""/>
        <dsp:cNvSpPr/>
      </dsp:nvSpPr>
      <dsp:spPr>
        <a:xfrm>
          <a:off x="359915" y="4731817"/>
          <a:ext cx="654392" cy="6543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15929-F265-4E18-83D0-323592286A07}">
      <dsp:nvSpPr>
        <dsp:cNvPr id="0" name=""/>
        <dsp:cNvSpPr/>
      </dsp:nvSpPr>
      <dsp:spPr>
        <a:xfrm>
          <a:off x="1374223" y="4464111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Grand Canal Greenway CCTV Upgrade</a:t>
          </a:r>
          <a:endParaRPr lang="en-US" sz="2200" kern="1200"/>
        </a:p>
      </dsp:txBody>
      <dsp:txXfrm>
        <a:off x="1374223" y="4464111"/>
        <a:ext cx="4874176" cy="11898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FB0B1-95B6-4EC3-BD3C-5645424950CD}">
      <dsp:nvSpPr>
        <dsp:cNvPr id="0" name=""/>
        <dsp:cNvSpPr/>
      </dsp:nvSpPr>
      <dsp:spPr>
        <a:xfrm>
          <a:off x="0" y="391978"/>
          <a:ext cx="6513603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458216" rIns="50552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200" kern="1200"/>
            <a:t>Cyrus One Data Centre – Grange Castle South – expected completion Autumn 2020</a:t>
          </a:r>
          <a:endParaRPr lang="en-US" sz="2200" kern="1200"/>
        </a:p>
      </dsp:txBody>
      <dsp:txXfrm>
        <a:off x="0" y="391978"/>
        <a:ext cx="6513603" cy="1247400"/>
      </dsp:txXfrm>
    </dsp:sp>
    <dsp:sp modelId="{7BB8BA63-B348-4005-B4C0-BD263CF648DB}">
      <dsp:nvSpPr>
        <dsp:cNvPr id="0" name=""/>
        <dsp:cNvSpPr/>
      </dsp:nvSpPr>
      <dsp:spPr>
        <a:xfrm>
          <a:off x="325680" y="67257"/>
          <a:ext cx="4559522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Projects at Construction</a:t>
          </a:r>
          <a:endParaRPr lang="en-US" sz="2200" kern="1200"/>
        </a:p>
      </dsp:txBody>
      <dsp:txXfrm>
        <a:off x="357383" y="98960"/>
        <a:ext cx="4496116" cy="586034"/>
      </dsp:txXfrm>
    </dsp:sp>
    <dsp:sp modelId="{D535932D-7EEA-46B9-ADB3-0407C7AE2AF2}">
      <dsp:nvSpPr>
        <dsp:cNvPr id="0" name=""/>
        <dsp:cNvSpPr/>
      </dsp:nvSpPr>
      <dsp:spPr>
        <a:xfrm>
          <a:off x="0" y="2082898"/>
          <a:ext cx="6513603" cy="1282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458216" rIns="50552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200" kern="1200"/>
            <a:t>Microsoft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200" kern="1200"/>
            <a:t>Amazon</a:t>
          </a:r>
          <a:endParaRPr lang="en-US" sz="2200" kern="1200"/>
        </a:p>
      </dsp:txBody>
      <dsp:txXfrm>
        <a:off x="0" y="2082898"/>
        <a:ext cx="6513603" cy="1282049"/>
      </dsp:txXfrm>
    </dsp:sp>
    <dsp:sp modelId="{D16114AB-EE12-4C25-B7D9-07F3CF213E77}">
      <dsp:nvSpPr>
        <dsp:cNvPr id="0" name=""/>
        <dsp:cNvSpPr/>
      </dsp:nvSpPr>
      <dsp:spPr>
        <a:xfrm>
          <a:off x="325680" y="1758178"/>
          <a:ext cx="4559522" cy="64944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Planning [further to S183 Disposals]</a:t>
          </a:r>
          <a:endParaRPr lang="en-US" sz="2200" kern="1200"/>
        </a:p>
      </dsp:txBody>
      <dsp:txXfrm>
        <a:off x="357383" y="1789881"/>
        <a:ext cx="4496116" cy="586034"/>
      </dsp:txXfrm>
    </dsp:sp>
    <dsp:sp modelId="{D4919EEF-2C14-42FA-9297-A801D8BA738D}">
      <dsp:nvSpPr>
        <dsp:cNvPr id="0" name=""/>
        <dsp:cNvSpPr/>
      </dsp:nvSpPr>
      <dsp:spPr>
        <a:xfrm>
          <a:off x="0" y="3808468"/>
          <a:ext cx="6513603" cy="2009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458216" rIns="505528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200" kern="1200"/>
            <a:t>Takeda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200" kern="1200"/>
            <a:t>Grifols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200" kern="1200"/>
            <a:t>Edgeconnex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200" kern="1200"/>
            <a:t>Google</a:t>
          </a:r>
          <a:endParaRPr lang="en-US" sz="2200" kern="1200"/>
        </a:p>
      </dsp:txBody>
      <dsp:txXfrm>
        <a:off x="0" y="3808468"/>
        <a:ext cx="6513603" cy="2009700"/>
      </dsp:txXfrm>
    </dsp:sp>
    <dsp:sp modelId="{BF1A6E7C-00EE-499E-B418-B0C92C01D55A}">
      <dsp:nvSpPr>
        <dsp:cNvPr id="0" name=""/>
        <dsp:cNvSpPr/>
      </dsp:nvSpPr>
      <dsp:spPr>
        <a:xfrm>
          <a:off x="325680" y="3483747"/>
          <a:ext cx="4559522" cy="6494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Expansion</a:t>
          </a:r>
          <a:endParaRPr lang="en-US" sz="2200" kern="1200"/>
        </a:p>
      </dsp:txBody>
      <dsp:txXfrm>
        <a:off x="357383" y="3515450"/>
        <a:ext cx="4496116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077A1-5C48-4564-AA39-27FF5BAB34F8}">
      <dsp:nvSpPr>
        <dsp:cNvPr id="0" name=""/>
        <dsp:cNvSpPr/>
      </dsp:nvSpPr>
      <dsp:spPr>
        <a:xfrm>
          <a:off x="969248" y="1572"/>
          <a:ext cx="2178622" cy="13071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Full Service Media Park</a:t>
          </a:r>
          <a:endParaRPr lang="en-US" sz="20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600" kern="1200"/>
            <a:t>1</a:t>
          </a:r>
          <a:r>
            <a:rPr lang="en-IE" sz="1600" kern="1200" baseline="30000"/>
            <a:t>st</a:t>
          </a:r>
          <a:r>
            <a:rPr lang="en-IE" sz="1600" kern="1200"/>
            <a:t> in Ireland</a:t>
          </a:r>
          <a:endParaRPr lang="en-US" sz="1600" kern="1200"/>
        </a:p>
      </dsp:txBody>
      <dsp:txXfrm>
        <a:off x="969248" y="1572"/>
        <a:ext cx="2178622" cy="1307173"/>
      </dsp:txXfrm>
    </dsp:sp>
    <dsp:sp modelId="{BE323C62-4FA0-4A47-87E8-EB5C4C04554F}">
      <dsp:nvSpPr>
        <dsp:cNvPr id="0" name=""/>
        <dsp:cNvSpPr/>
      </dsp:nvSpPr>
      <dsp:spPr>
        <a:xfrm>
          <a:off x="3365733" y="1572"/>
          <a:ext cx="2178622" cy="13071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Film, TV &amp; Digital Content Production Studio Campus</a:t>
          </a:r>
          <a:endParaRPr lang="en-US" sz="2000" kern="1200"/>
        </a:p>
      </dsp:txBody>
      <dsp:txXfrm>
        <a:off x="3365733" y="1572"/>
        <a:ext cx="2178622" cy="1307173"/>
      </dsp:txXfrm>
    </dsp:sp>
    <dsp:sp modelId="{9E4600E0-160C-4FC1-96E7-FDD4ED38AB38}">
      <dsp:nvSpPr>
        <dsp:cNvPr id="0" name=""/>
        <dsp:cNvSpPr/>
      </dsp:nvSpPr>
      <dsp:spPr>
        <a:xfrm>
          <a:off x="969248" y="1526608"/>
          <a:ext cx="2178622" cy="13071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Cater for International Markets</a:t>
          </a:r>
          <a:endParaRPr lang="en-US" sz="2000" kern="1200"/>
        </a:p>
      </dsp:txBody>
      <dsp:txXfrm>
        <a:off x="969248" y="1526608"/>
        <a:ext cx="2178622" cy="1307173"/>
      </dsp:txXfrm>
    </dsp:sp>
    <dsp:sp modelId="{98116F56-FDFF-48CD-BA9A-14DA21CD3DA7}">
      <dsp:nvSpPr>
        <dsp:cNvPr id="0" name=""/>
        <dsp:cNvSpPr/>
      </dsp:nvSpPr>
      <dsp:spPr>
        <a:xfrm>
          <a:off x="3365733" y="1526608"/>
          <a:ext cx="2178622" cy="13071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185,000 sq. ft Production Space</a:t>
          </a:r>
          <a:endParaRPr lang="en-US" sz="2000" kern="1200"/>
        </a:p>
      </dsp:txBody>
      <dsp:txXfrm>
        <a:off x="3365733" y="1526608"/>
        <a:ext cx="2178622" cy="1307173"/>
      </dsp:txXfrm>
    </dsp:sp>
    <dsp:sp modelId="{392C2177-5AED-4F37-B313-88C6AB865B01}">
      <dsp:nvSpPr>
        <dsp:cNvPr id="0" name=""/>
        <dsp:cNvSpPr/>
      </dsp:nvSpPr>
      <dsp:spPr>
        <a:xfrm>
          <a:off x="969248" y="3051644"/>
          <a:ext cx="2178622" cy="13071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100,000 sq. ft Workshop Space</a:t>
          </a:r>
          <a:endParaRPr lang="en-US" sz="2000" kern="1200"/>
        </a:p>
      </dsp:txBody>
      <dsp:txXfrm>
        <a:off x="969248" y="3051644"/>
        <a:ext cx="2178622" cy="1307173"/>
      </dsp:txXfrm>
    </dsp:sp>
    <dsp:sp modelId="{3E3FD273-2D59-47A8-BCBC-729BC4F2772B}">
      <dsp:nvSpPr>
        <dsp:cNvPr id="0" name=""/>
        <dsp:cNvSpPr/>
      </dsp:nvSpPr>
      <dsp:spPr>
        <a:xfrm>
          <a:off x="3365733" y="3051644"/>
          <a:ext cx="2178622" cy="13071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1000 sq. ft Production Offices</a:t>
          </a:r>
          <a:endParaRPr lang="en-US" sz="2000" kern="1200"/>
        </a:p>
      </dsp:txBody>
      <dsp:txXfrm>
        <a:off x="3365733" y="3051644"/>
        <a:ext cx="2178622" cy="1307173"/>
      </dsp:txXfrm>
    </dsp:sp>
    <dsp:sp modelId="{1C0007C3-358F-4D0B-BF41-F1053C9C5A29}">
      <dsp:nvSpPr>
        <dsp:cNvPr id="0" name=""/>
        <dsp:cNvSpPr/>
      </dsp:nvSpPr>
      <dsp:spPr>
        <a:xfrm>
          <a:off x="2167490" y="4576679"/>
          <a:ext cx="2178622" cy="13071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12 Sound Stages</a:t>
          </a:r>
          <a:endParaRPr lang="en-US" sz="20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600" kern="1200"/>
            <a:t>9 to be constructed initially</a:t>
          </a:r>
          <a:endParaRPr lang="en-US" sz="1600" kern="1200"/>
        </a:p>
      </dsp:txBody>
      <dsp:txXfrm>
        <a:off x="2167490" y="4576679"/>
        <a:ext cx="2178622" cy="13071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7B763-664F-4F10-AC95-DECBB34A763F}">
      <dsp:nvSpPr>
        <dsp:cNvPr id="0" name=""/>
        <dsp:cNvSpPr/>
      </dsp:nvSpPr>
      <dsp:spPr>
        <a:xfrm>
          <a:off x="0" y="4597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80A3B-D072-4D8E-8015-A8DBB2BE569B}">
      <dsp:nvSpPr>
        <dsp:cNvPr id="0" name=""/>
        <dsp:cNvSpPr/>
      </dsp:nvSpPr>
      <dsp:spPr>
        <a:xfrm>
          <a:off x="296259" y="224956"/>
          <a:ext cx="538654" cy="5386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448CF-A347-4093-A778-FA0ED18B6C46}">
      <dsp:nvSpPr>
        <dsp:cNvPr id="0" name=""/>
        <dsp:cNvSpPr/>
      </dsp:nvSpPr>
      <dsp:spPr>
        <a:xfrm>
          <a:off x="1131174" y="4597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€125 million invested in Development of the Media Park</a:t>
          </a:r>
          <a:endParaRPr lang="en-US" sz="1900" kern="1200"/>
        </a:p>
      </dsp:txBody>
      <dsp:txXfrm>
        <a:off x="1131174" y="4597"/>
        <a:ext cx="5382429" cy="979371"/>
      </dsp:txXfrm>
    </dsp:sp>
    <dsp:sp modelId="{FBC70364-38F4-432F-83A6-424F04AF57F8}">
      <dsp:nvSpPr>
        <dsp:cNvPr id="0" name=""/>
        <dsp:cNvSpPr/>
      </dsp:nvSpPr>
      <dsp:spPr>
        <a:xfrm>
          <a:off x="0" y="1228812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D6127-E247-4CD0-8FEC-A564C061F7FB}">
      <dsp:nvSpPr>
        <dsp:cNvPr id="0" name=""/>
        <dsp:cNvSpPr/>
      </dsp:nvSpPr>
      <dsp:spPr>
        <a:xfrm>
          <a:off x="296259" y="1449171"/>
          <a:ext cx="538654" cy="5386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AC88C1-D12A-4FFD-B733-218544BA07FD}">
      <dsp:nvSpPr>
        <dsp:cNvPr id="0" name=""/>
        <dsp:cNvSpPr/>
      </dsp:nvSpPr>
      <dsp:spPr>
        <a:xfrm>
          <a:off x="1131174" y="1228812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1800 New Jobs </a:t>
          </a:r>
          <a:endParaRPr lang="en-US" sz="1900" kern="1200"/>
        </a:p>
      </dsp:txBody>
      <dsp:txXfrm>
        <a:off x="1131174" y="1228812"/>
        <a:ext cx="5382429" cy="979371"/>
      </dsp:txXfrm>
    </dsp:sp>
    <dsp:sp modelId="{19376699-4F87-43F5-B1AA-4C9B7D69406C}">
      <dsp:nvSpPr>
        <dsp:cNvPr id="0" name=""/>
        <dsp:cNvSpPr/>
      </dsp:nvSpPr>
      <dsp:spPr>
        <a:xfrm>
          <a:off x="0" y="2453027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D0BEE-63BD-466E-8C93-F54264891BE5}">
      <dsp:nvSpPr>
        <dsp:cNvPr id="0" name=""/>
        <dsp:cNvSpPr/>
      </dsp:nvSpPr>
      <dsp:spPr>
        <a:xfrm>
          <a:off x="296259" y="2673385"/>
          <a:ext cx="538654" cy="5386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8A5880-2718-42BE-A67A-8BBE20BC9D25}">
      <dsp:nvSpPr>
        <dsp:cNvPr id="0" name=""/>
        <dsp:cNvSpPr/>
      </dsp:nvSpPr>
      <dsp:spPr>
        <a:xfrm>
          <a:off x="1131174" y="2453027"/>
          <a:ext cx="2931121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Plus c. 1800 Ancillary jobs</a:t>
          </a:r>
          <a:endParaRPr lang="en-US" sz="1900" kern="1200"/>
        </a:p>
      </dsp:txBody>
      <dsp:txXfrm>
        <a:off x="1131174" y="2453027"/>
        <a:ext cx="2931121" cy="979371"/>
      </dsp:txXfrm>
    </dsp:sp>
    <dsp:sp modelId="{4E464925-F673-4645-B329-D8686A30062B}">
      <dsp:nvSpPr>
        <dsp:cNvPr id="0" name=""/>
        <dsp:cNvSpPr/>
      </dsp:nvSpPr>
      <dsp:spPr>
        <a:xfrm>
          <a:off x="4062296" y="2453027"/>
          <a:ext cx="2451307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/>
            <a:t>Ratio typical of similar facilities elsewhere</a:t>
          </a:r>
          <a:endParaRPr lang="en-US" sz="1800" kern="1200"/>
        </a:p>
      </dsp:txBody>
      <dsp:txXfrm>
        <a:off x="4062296" y="2453027"/>
        <a:ext cx="2451307" cy="979371"/>
      </dsp:txXfrm>
    </dsp:sp>
    <dsp:sp modelId="{C0D6871F-2D15-4C93-8DCF-12256FF76809}">
      <dsp:nvSpPr>
        <dsp:cNvPr id="0" name=""/>
        <dsp:cNvSpPr/>
      </dsp:nvSpPr>
      <dsp:spPr>
        <a:xfrm>
          <a:off x="0" y="3677241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A3DE7-9828-4583-8080-20E13BB4F01F}">
      <dsp:nvSpPr>
        <dsp:cNvPr id="0" name=""/>
        <dsp:cNvSpPr/>
      </dsp:nvSpPr>
      <dsp:spPr>
        <a:xfrm>
          <a:off x="296259" y="3897600"/>
          <a:ext cx="538654" cy="5386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F6B6DE-0FF3-4899-BB8A-297242DD7E09}">
      <dsp:nvSpPr>
        <dsp:cNvPr id="0" name=""/>
        <dsp:cNvSpPr/>
      </dsp:nvSpPr>
      <dsp:spPr>
        <a:xfrm>
          <a:off x="1131174" y="3677241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Construction stage 1200 -1500 jobs </a:t>
          </a:r>
          <a:endParaRPr lang="en-US" sz="1900" kern="1200"/>
        </a:p>
      </dsp:txBody>
      <dsp:txXfrm>
        <a:off x="1131174" y="3677241"/>
        <a:ext cx="5382429" cy="979371"/>
      </dsp:txXfrm>
    </dsp:sp>
    <dsp:sp modelId="{8D22A536-E362-4D12-AB51-08638F156089}">
      <dsp:nvSpPr>
        <dsp:cNvPr id="0" name=""/>
        <dsp:cNvSpPr/>
      </dsp:nvSpPr>
      <dsp:spPr>
        <a:xfrm>
          <a:off x="0" y="4901456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1647F-70C6-4EAA-B06E-46DAD69A8C79}">
      <dsp:nvSpPr>
        <dsp:cNvPr id="0" name=""/>
        <dsp:cNvSpPr/>
      </dsp:nvSpPr>
      <dsp:spPr>
        <a:xfrm>
          <a:off x="296259" y="5121814"/>
          <a:ext cx="538654" cy="53865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D829C-3134-49F7-8CF5-3D3CF1721CEE}">
      <dsp:nvSpPr>
        <dsp:cNvPr id="0" name=""/>
        <dsp:cNvSpPr/>
      </dsp:nvSpPr>
      <dsp:spPr>
        <a:xfrm>
          <a:off x="1131174" y="4901456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900" kern="1200"/>
            <a:t>c. 150 Consultants /Advisers on the project</a:t>
          </a:r>
          <a:endParaRPr lang="en-US" sz="1900" kern="1200"/>
        </a:p>
      </dsp:txBody>
      <dsp:txXfrm>
        <a:off x="1131174" y="4901456"/>
        <a:ext cx="5382429" cy="979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319FE-C355-4549-A6B4-7082C01D0281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B20BC-223C-4C4C-8F4F-D51FAEF7674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124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Site availability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9A0B9-8D26-4244-BFD0-B595B26D8890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9182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B6A0-6A99-4F3E-92E3-26249C395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1C8BC-5647-4276-8CEE-E065E7CE4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B533C-CFB6-4FE9-B034-63B8BD22D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91D1-6DE5-4E32-AA45-32929F1938E8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436AB-CB89-4280-83DB-F92B6E6B1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39329-EB76-42F7-BA42-A1C193B8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F422-F99F-487B-8AC8-8FA2100819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4672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9E22B-682B-49C9-B560-E48F5A9F8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5CE45A-6458-4438-9092-EE6BBD757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0973E-C9E3-4225-9573-E846D1A4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91D1-6DE5-4E32-AA45-32929F1938E8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75494-ED35-40EA-8060-BE2851988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57247-F4BC-4AFB-9DD3-DCB4FA321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F422-F99F-487B-8AC8-8FA2100819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831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4C4079-1A1D-4B33-A335-F99957F28C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BC204-41DF-4155-B631-5A47D5ABA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971E6-ECE0-468E-ABC9-8D45C90E2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91D1-6DE5-4E32-AA45-32929F1938E8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9ECB6-7D90-4541-A2B7-192ED97A9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F17B7-49AF-454E-8C2B-6FB8B2159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F422-F99F-487B-8AC8-8FA2100819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399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CD15D-C5F9-4B60-A1AA-8C882D3ED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C1B49-07DD-4BC1-A7D3-BF253E26E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3E156-5F72-4944-9B79-0BF6D5FD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91D1-6DE5-4E32-AA45-32929F1938E8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B5C78-6369-4012-9DF6-AF0380960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425A6-CBA3-4481-B0F4-F37976C0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F422-F99F-487B-8AC8-8FA2100819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7626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73298-A783-4EAF-B113-3F1A99E3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D8141-B141-4516-A3A1-5168F69DA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E2C49-BD60-491F-8CD7-DBE981580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91D1-6DE5-4E32-AA45-32929F1938E8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5C040-BA79-4569-B8EA-998A2F07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147C7-7C39-47E3-8265-EAA96DC65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F422-F99F-487B-8AC8-8FA2100819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888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9F5BF-0838-4242-B3DE-0635B06C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366A-B2E4-4ECA-808A-93ADF4B6D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36612-ACFB-4B28-981A-5B022DB36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64CF8-6A3D-4E8A-AA44-D42967E1E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91D1-6DE5-4E32-AA45-32929F1938E8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C1C72-1B94-4C05-BD32-999690E2E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D3BEB-DA4E-4768-8668-B002B716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F422-F99F-487B-8AC8-8FA2100819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9533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CE8E7-2FA0-4CDA-903C-E33A662D7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2B944-BBF7-4448-A122-6FAA91836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35B359-5370-485D-AC5A-7975CC051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A143C9-35CB-43AF-A93E-CA178C1C17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E67CF5-6BD1-4D5C-8083-3A601FD1F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D54BE4-6C9D-4A4F-831C-E21BE2E5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91D1-6DE5-4E32-AA45-32929F1938E8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FB161B-8B11-498D-BD04-FC978EB7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C9F8B-BB3A-4BE4-8EAD-ED68F633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F422-F99F-487B-8AC8-8FA2100819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6506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51100-755F-4341-B4F5-2BA3119D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B2049A-DED0-4E98-BEF5-8D3D0989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91D1-6DE5-4E32-AA45-32929F1938E8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6EE14-70A1-465A-82F8-67CA77578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9B6117-3425-41A4-8537-022337A2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F422-F99F-487B-8AC8-8FA2100819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992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017A4A-EFD3-4679-B1CC-D70D9F012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91D1-6DE5-4E32-AA45-32929F1938E8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0EC6F3-EEFE-463D-A7E0-56E096D38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42390-70DA-4727-8BEA-E532AFD3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F422-F99F-487B-8AC8-8FA2100819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5287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0F91D-9D40-4118-968F-E3BC670A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04ADC-A2DE-4AEF-A0F5-C7796F7AE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3AF54-CFF3-427D-89D9-11D4C50BE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DCCCE-4E55-4003-BBFD-F25503E9B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91D1-6DE5-4E32-AA45-32929F1938E8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51237-51CC-474A-80E9-22256476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2010E-E926-4B86-9081-0A15AACE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F422-F99F-487B-8AC8-8FA2100819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975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FFD95-1A4B-481C-8ECB-3CC46C7A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8A7FD7-C3F4-40EE-935B-7AA19A9FC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BEFEF-E06A-450D-9320-1F4A9F6EA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B05A0-EA59-4B01-975C-87558A76E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D91D1-6DE5-4E32-AA45-32929F1938E8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88A44-79E6-4B24-813A-3534F07B3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5B360-0EEC-4FF8-9C39-86BEDD07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F422-F99F-487B-8AC8-8FA2100819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687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03BD9A-0214-4F92-BD33-4F6D44F3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25BF7-FA21-40DF-90D3-56FF7AF29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BA2BB-F26B-46A8-9E8C-927D5D072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D91D1-6DE5-4E32-AA45-32929F1938E8}" type="datetimeFigureOut">
              <a:rPr lang="en-IE" smtClean="0"/>
              <a:t>12/05/2020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AE0EC-4382-4BD3-B557-764A6C429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625CE-5560-4579-ABD5-FCE01BB1B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FF422-F99F-487B-8AC8-8FA21008194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192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3EDD119B-6BFA-4C3F-90CE-97DAFD60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D669A-53D9-45B4-B7A7-6A6F68363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128" y="965199"/>
            <a:ext cx="6766078" cy="4927601"/>
          </a:xfrm>
        </p:spPr>
        <p:txBody>
          <a:bodyPr anchor="ctr">
            <a:normAutofit/>
          </a:bodyPr>
          <a:lstStyle/>
          <a:p>
            <a:pPr algn="r"/>
            <a:r>
              <a:rPr lang="en-IE" sz="4800">
                <a:solidFill>
                  <a:schemeClr val="bg1"/>
                </a:solidFill>
              </a:rPr>
              <a:t>Economic Enterprise &amp; Tourism Development SPC</a:t>
            </a:r>
            <a:br>
              <a:rPr lang="en-IE" sz="4800">
                <a:solidFill>
                  <a:schemeClr val="bg1"/>
                </a:solidFill>
              </a:rPr>
            </a:br>
            <a:r>
              <a:rPr lang="en-IE" sz="4800">
                <a:solidFill>
                  <a:schemeClr val="bg1"/>
                </a:solidFill>
              </a:rPr>
              <a:t>May 13</a:t>
            </a:r>
            <a:r>
              <a:rPr lang="en-IE" sz="4800" baseline="30000">
                <a:solidFill>
                  <a:schemeClr val="bg1"/>
                </a:solidFill>
              </a:rPr>
              <a:t>th</a:t>
            </a:r>
            <a:r>
              <a:rPr lang="en-IE" sz="4800">
                <a:solidFill>
                  <a:schemeClr val="bg1"/>
                </a:solidFill>
              </a:rPr>
              <a:t> 2020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6C290-927B-46DF-B17A-B8DF09EB0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8729" y="965198"/>
            <a:ext cx="2707937" cy="4927602"/>
          </a:xfrm>
        </p:spPr>
        <p:txBody>
          <a:bodyPr anchor="ctr">
            <a:normAutofit/>
          </a:bodyPr>
          <a:lstStyle/>
          <a:p>
            <a:pPr algn="l"/>
            <a:r>
              <a:rPr lang="en-IE" sz="2000">
                <a:solidFill>
                  <a:srgbClr val="FFC000"/>
                </a:solidFill>
              </a:rPr>
              <a:t>Grange Castle Business Park Project Updates </a:t>
            </a:r>
          </a:p>
        </p:txBody>
      </p:sp>
      <p:cxnSp>
        <p:nvCxnSpPr>
          <p:cNvPr id="17" name="Straight Connector 9">
            <a:extLst>
              <a:ext uri="{FF2B5EF4-FFF2-40B4-BE49-F238E27FC236}">
                <a16:creationId xmlns:a16="http://schemas.microsoft.com/office/drawing/2014/main" id="{DC1572D0-F0FD-4D84-8F82-DC59140EB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8160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745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3A482-802A-49B2-89D3-A153C08F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IE" sz="3600"/>
              <a:t>S183 Disposal </a:t>
            </a:r>
            <a:br>
              <a:rPr lang="en-IE" sz="3600"/>
            </a:br>
            <a:r>
              <a:rPr lang="en-IE" sz="3600"/>
              <a:t>May Co Co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1AF42-6F62-4285-826D-270DE2D67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r>
              <a:rPr lang="en-IE" sz="1800"/>
              <a:t>48 Acres at Grange Castle West</a:t>
            </a:r>
          </a:p>
          <a:p>
            <a:r>
              <a:rPr lang="en-IE" sz="1800"/>
              <a:t>Subject to Terms &amp; Conditions as listed in Headed Item Report.</a:t>
            </a:r>
          </a:p>
          <a:p>
            <a:r>
              <a:rPr lang="en-IE" sz="1800"/>
              <a:t>To Lens Media for Media Park</a:t>
            </a:r>
          </a:p>
          <a:p>
            <a:endParaRPr lang="en-IE" sz="18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B0834-0290-4BBC-BA5F-196AE0C0E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49" b="2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29406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EDEE7-4C47-489C-81DF-24DE6806C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FFFFFF"/>
                </a:solidFill>
              </a:rPr>
              <a:t>Lens Media Development Proposal for Site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D2E9C5B-21B4-4549-900F-63C6FF6D2E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34484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009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8BEE68-A73C-49B2-AECD-5D0AC2D54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30" b="67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8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9F53B-4A32-4AEB-BEBC-1DA065AB1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IE">
                <a:solidFill>
                  <a:srgbClr val="FFFFFF"/>
                </a:solidFill>
              </a:rPr>
              <a:t>Economic Development of the County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ECBE126-1771-4A5D-8E7C-F08CDC1C5A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36239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149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5CC9BC-D7CA-4F66-9AFF-99EFA22C4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77" r="-1" b="1570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50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large white building&#10;&#10;Description automatically generated">
            <a:extLst>
              <a:ext uri="{FF2B5EF4-FFF2-40B4-BE49-F238E27FC236}">
                <a16:creationId xmlns:a16="http://schemas.microsoft.com/office/drawing/2014/main" id="{A356293E-9BB2-487D-8F95-8DD73F4E8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466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30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8A70DD-8C05-45C0-801F-7199A2F2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IE" sz="480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4E28EF-7991-4C68-970D-B93F93578B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1292439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8241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AD611-2CD3-4533-9526-84E83E9BA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IE">
                <a:solidFill>
                  <a:schemeClr val="bg1"/>
                </a:solidFill>
              </a:rPr>
              <a:t>Grange Castle –Projects Overview May 2020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65B178B-FB3E-4AD6-8755-5DE10FA94E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4687445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5916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highway&#10;&#10;Description automatically generated">
            <a:extLst>
              <a:ext uri="{FF2B5EF4-FFF2-40B4-BE49-F238E27FC236}">
                <a16:creationId xmlns:a16="http://schemas.microsoft.com/office/drawing/2014/main" id="{E75C16EA-7599-473C-B616-B33D6A685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0" r="-2" b="6595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10" descr="Wyeth Bio-Pharma Aerial Photo 22-07-02">
            <a:extLst>
              <a:ext uri="{FF2B5EF4-FFF2-40B4-BE49-F238E27FC236}">
                <a16:creationId xmlns:a16="http://schemas.microsoft.com/office/drawing/2014/main" id="{A56D7C66-74D6-4906-A623-0CE06A55A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2" r="-2" b="5360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EDD3CB-239C-486D-8C81-B18C88E33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IE" sz="3400"/>
              <a:t>Grange Castle West Access 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61166-14AF-4048-AE7B-3C3416E16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IE" sz="2000" dirty="0"/>
              <a:t>Contract commenced 18</a:t>
            </a:r>
            <a:r>
              <a:rPr lang="en-IE" sz="2000" baseline="30000" dirty="0"/>
              <a:t>th</a:t>
            </a:r>
            <a:r>
              <a:rPr lang="en-IE" sz="2000" dirty="0"/>
              <a:t> March 2020</a:t>
            </a:r>
          </a:p>
          <a:p>
            <a:r>
              <a:rPr lang="en-IE" sz="2000" dirty="0"/>
              <a:t>Due to Covid 19 restrictions –  temporary cessation of works</a:t>
            </a:r>
          </a:p>
          <a:p>
            <a:r>
              <a:rPr lang="en-IE" sz="2000" dirty="0"/>
              <a:t>Recommencing 18</a:t>
            </a:r>
            <a:r>
              <a:rPr lang="en-IE" sz="2000" baseline="30000" dirty="0"/>
              <a:t>th</a:t>
            </a:r>
            <a:r>
              <a:rPr lang="en-IE" sz="2000" dirty="0"/>
              <a:t> May 2020</a:t>
            </a:r>
          </a:p>
          <a:p>
            <a:r>
              <a:rPr lang="en-IE" sz="2000" dirty="0"/>
              <a:t>18 month Contract</a:t>
            </a:r>
          </a:p>
          <a:p>
            <a:r>
              <a:rPr lang="en-IE" sz="2000" dirty="0"/>
              <a:t>Service Corridor &amp; Access to GC West Lands</a:t>
            </a:r>
          </a:p>
          <a:p>
            <a:r>
              <a:rPr lang="en-IE" sz="2000" dirty="0"/>
              <a:t>Standard as in existing Business Park</a:t>
            </a:r>
          </a:p>
          <a:p>
            <a:r>
              <a:rPr lang="en-IE" sz="2000" dirty="0"/>
              <a:t>Value €12.6 million</a:t>
            </a:r>
          </a:p>
          <a:p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470445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96" y="4571216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500" b="1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500" b="1">
                <a:latin typeface="+mj-lt"/>
                <a:ea typeface="+mj-ea"/>
                <a:cs typeface="+mj-cs"/>
              </a:rPr>
              <a:t>INFRASTRUCTURAL PLAN LAYOUT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500" b="1">
                <a:latin typeface="+mj-lt"/>
                <a:ea typeface="+mj-ea"/>
                <a:cs typeface="+mj-cs"/>
              </a:rPr>
              <a:t>Grange Castle West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50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machine on the field&#10;&#10;Description automatically generated">
            <a:extLst>
              <a:ext uri="{FF2B5EF4-FFF2-40B4-BE49-F238E27FC236}">
                <a16:creationId xmlns:a16="http://schemas.microsoft.com/office/drawing/2014/main" id="{68FF371F-0A04-4AB8-B9D7-829C2DC1B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6" y="1040615"/>
            <a:ext cx="3529109" cy="2646831"/>
          </a:xfrm>
          <a:prstGeom prst="rect">
            <a:avLst/>
          </a:prstGeom>
        </p:spPr>
      </p:pic>
      <p:pic>
        <p:nvPicPr>
          <p:cNvPr id="10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BD6FCB3-FF66-4F23-A7E2-6F573C4ED82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2788" y="576731"/>
            <a:ext cx="3526424" cy="357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1107679"/>
            <a:ext cx="3553968" cy="2512703"/>
          </a:xfrm>
          <a:prstGeom prst="rect">
            <a:avLst/>
          </a:prstGeom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821515" y="2121762"/>
            <a:ext cx="4911827" cy="36269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b="1"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b="1"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b="1">
                <a:latin typeface="+mn-lt"/>
                <a:cs typeface="+mn-cs"/>
              </a:rPr>
              <a:t>	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b="1"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b="1">
              <a:latin typeface="+mn-lt"/>
              <a:cs typeface="+mn-cs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b="1">
              <a:latin typeface="+mn-lt"/>
              <a:cs typeface="+mn-cs"/>
            </a:endParaRPr>
          </a:p>
        </p:txBody>
      </p:sp>
      <p:sp>
        <p:nvSpPr>
          <p:cNvPr id="22532" name="AutoShape 4" descr="9k="/>
          <p:cNvSpPr>
            <a:spLocks noChangeAspect="1" noChangeArrowheads="1"/>
          </p:cNvSpPr>
          <p:nvPr/>
        </p:nvSpPr>
        <p:spPr bwMode="auto">
          <a:xfrm>
            <a:off x="5410200" y="3124200"/>
            <a:ext cx="137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IE" altLang="en-US" sz="1800"/>
          </a:p>
        </p:txBody>
      </p:sp>
      <p:sp>
        <p:nvSpPr>
          <p:cNvPr id="22533" name="AutoShape 5" descr="9k="/>
          <p:cNvSpPr>
            <a:spLocks noChangeAspect="1" noChangeArrowheads="1"/>
          </p:cNvSpPr>
          <p:nvPr/>
        </p:nvSpPr>
        <p:spPr bwMode="auto">
          <a:xfrm>
            <a:off x="5410200" y="3124200"/>
            <a:ext cx="137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IE" altLang="en-US" sz="1800"/>
          </a:p>
        </p:txBody>
      </p:sp>
    </p:spTree>
    <p:extLst>
      <p:ext uri="{BB962C8B-B14F-4D97-AF65-F5344CB8AC3E}">
        <p14:creationId xmlns:p14="http://schemas.microsoft.com/office/powerpoint/2010/main" val="132378468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F690-C313-44FF-A496-E539C08A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Pocket Park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DECD9-D89E-4EF5-9358-CD56D023B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/>
              <a:t>Pocket Park &amp; Castle Conservation </a:t>
            </a:r>
          </a:p>
          <a:p>
            <a:pPr lvl="2"/>
            <a:r>
              <a:rPr lang="en-IE" dirty="0"/>
              <a:t>Tower House c.1580</a:t>
            </a:r>
          </a:p>
          <a:p>
            <a:r>
              <a:rPr lang="en-IE" dirty="0"/>
              <a:t>Registered Monument</a:t>
            </a:r>
          </a:p>
          <a:p>
            <a:r>
              <a:rPr lang="en-IE" dirty="0"/>
              <a:t>Archaeology</a:t>
            </a:r>
          </a:p>
          <a:p>
            <a:r>
              <a:rPr lang="en-IE" dirty="0"/>
              <a:t>Access to Castle Structure</a:t>
            </a:r>
          </a:p>
          <a:p>
            <a:pPr lvl="1"/>
            <a:r>
              <a:rPr lang="en-IE" dirty="0"/>
              <a:t>Restricted guided access</a:t>
            </a:r>
          </a:p>
          <a:p>
            <a:r>
              <a:rPr lang="en-IE" dirty="0"/>
              <a:t>Information Panels</a:t>
            </a:r>
          </a:p>
          <a:p>
            <a:pPr lvl="1"/>
            <a:r>
              <a:rPr lang="en-IE" dirty="0"/>
              <a:t>History</a:t>
            </a:r>
          </a:p>
          <a:p>
            <a:pPr lvl="1"/>
            <a:r>
              <a:rPr lang="en-IE" dirty="0"/>
              <a:t>Biodiversity</a:t>
            </a:r>
          </a:p>
          <a:p>
            <a:pPr lvl="1"/>
            <a:r>
              <a:rPr lang="en-IE" dirty="0"/>
              <a:t>Archaeology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0B8025-61DB-4F21-BA39-183F5A74C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990" y="1335155"/>
            <a:ext cx="3216621" cy="45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31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02F2D-2E00-4C3E-96E0-7A256BA7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Works – Aryzta Entrance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B834EF-214A-48CF-BA58-1E6D98B2CB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1806904" y="1825625"/>
            <a:ext cx="3244192" cy="4351338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89548D-2E40-40EF-8A26-2048E23C7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0296" y="2871982"/>
            <a:ext cx="466825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Completion of R120/R134</a:t>
            </a:r>
          </a:p>
          <a:p>
            <a:r>
              <a:rPr lang="en-US" sz="1800"/>
              <a:t>Entrance aesthetic</a:t>
            </a:r>
          </a:p>
          <a:p>
            <a:r>
              <a:rPr lang="en-US" sz="1800"/>
              <a:t>Internal upgrades</a:t>
            </a:r>
          </a:p>
          <a:p>
            <a:r>
              <a:rPr lang="en-US" sz="1800"/>
              <a:t>New Bus Stop </a:t>
            </a:r>
          </a:p>
          <a:p>
            <a:r>
              <a:rPr lang="en-US" sz="1800"/>
              <a:t>Bus Route change</a:t>
            </a:r>
          </a:p>
          <a:p>
            <a:endParaRPr lang="en-US" sz="1800"/>
          </a:p>
        </p:txBody>
      </p:sp>
      <p:pic>
        <p:nvPicPr>
          <p:cNvPr id="1026" name="id-480A9C4B-0039-4D9E-B02A-AD0AF52553CA" descr="Image.jpeg">
            <a:extLst>
              <a:ext uri="{FF2B5EF4-FFF2-40B4-BE49-F238E27FC236}">
                <a16:creationId xmlns:a16="http://schemas.microsoft.com/office/drawing/2014/main" id="{1AB3E12D-7677-4A7B-BEA9-ED75EC36D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8" r="4" b="4"/>
          <a:stretch/>
        </p:blipFill>
        <p:spPr bwMode="auto"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Picture 025">
            <a:extLst>
              <a:ext uri="{FF2B5EF4-FFF2-40B4-BE49-F238E27FC236}">
                <a16:creationId xmlns:a16="http://schemas.microsoft.com/office/drawing/2014/main" id="{7CD8F3F1-08C4-4428-81F5-C94227083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0" r="2" b="22000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034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0A2BB4-A42C-4432-A43A-5C091B374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04" b="-2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ABDEBD-3FF2-4697-900E-FC24D17D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IE" sz="3400"/>
              <a:t>Grand Canal Greenway – CCTV Upgrade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72C976D-E23F-4083-B03A-9F245CB20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en-US" sz="2000"/>
              <a:t>Anti- Social Behaviour /Vandalism</a:t>
            </a:r>
          </a:p>
          <a:p>
            <a:r>
              <a:rPr lang="en-US" sz="2000"/>
              <a:t>Reduction in use as Greenway</a:t>
            </a:r>
          </a:p>
          <a:p>
            <a:r>
              <a:rPr lang="en-US" sz="2000"/>
              <a:t>High Spec Anti Vandal Poles</a:t>
            </a:r>
          </a:p>
          <a:p>
            <a:r>
              <a:rPr lang="en-US" sz="2000"/>
              <a:t>Longer range CCTV</a:t>
            </a:r>
          </a:p>
          <a:p>
            <a:r>
              <a:rPr lang="en-US" sz="2000"/>
              <a:t>Visibilty reinstated</a:t>
            </a:r>
          </a:p>
          <a:p>
            <a:r>
              <a:rPr lang="en-US" sz="2000"/>
              <a:t>Multi-agency approach</a:t>
            </a:r>
          </a:p>
          <a:p>
            <a:r>
              <a:rPr lang="en-US" sz="2000"/>
              <a:t>Illegal dumping</a:t>
            </a:r>
          </a:p>
        </p:txBody>
      </p:sp>
    </p:spTree>
    <p:extLst>
      <p:ext uri="{BB962C8B-B14F-4D97-AF65-F5344CB8AC3E}">
        <p14:creationId xmlns:p14="http://schemas.microsoft.com/office/powerpoint/2010/main" val="2330389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5F8D67-C579-477C-BB38-B6D8C419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IE">
                <a:solidFill>
                  <a:srgbClr val="FFFFFF"/>
                </a:solidFill>
              </a:rPr>
              <a:t>Client Companies Updates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646E97-189D-4CE0-9D3B-D090B054AF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47525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8422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357</Words>
  <Application>Microsoft Office PowerPoint</Application>
  <PresentationFormat>Widescreen</PresentationFormat>
  <Paragraphs>87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Office Theme</vt:lpstr>
      <vt:lpstr>Economic Enterprise &amp; Tourism Development SPC May 13th 2020 </vt:lpstr>
      <vt:lpstr>Contents</vt:lpstr>
      <vt:lpstr>Grange Castle –Projects Overview May 2020</vt:lpstr>
      <vt:lpstr>Grange Castle West Access Road</vt:lpstr>
      <vt:lpstr>PowerPoint Presentation</vt:lpstr>
      <vt:lpstr>Pocket Park</vt:lpstr>
      <vt:lpstr>Small Works – Aryzta Entrance</vt:lpstr>
      <vt:lpstr>Grand Canal Greenway – CCTV Upgrade</vt:lpstr>
      <vt:lpstr>Client Companies Updates</vt:lpstr>
      <vt:lpstr>S183 Disposal  May Co Co Meeting</vt:lpstr>
      <vt:lpstr>Lens Media Development Proposal for Site</vt:lpstr>
      <vt:lpstr>PowerPoint Presentation</vt:lpstr>
      <vt:lpstr>Economic Development of the County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Enterprise &amp; Tourism Development SPC May 13th 2020</dc:title>
  <dc:creator>Laura Leonard</dc:creator>
  <cp:lastModifiedBy>Laura Leonard</cp:lastModifiedBy>
  <cp:revision>1</cp:revision>
  <dcterms:created xsi:type="dcterms:W3CDTF">2020-05-12T10:23:28Z</dcterms:created>
  <dcterms:modified xsi:type="dcterms:W3CDTF">2020-05-12T10:25:26Z</dcterms:modified>
</cp:coreProperties>
</file>