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08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13" Type="http://schemas.openxmlformats.org/officeDocument/2006/relationships/image" Target="../media/image25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12" Type="http://schemas.openxmlformats.org/officeDocument/2006/relationships/image" Target="../media/image24.svg"/><Relationship Id="rId2" Type="http://schemas.openxmlformats.org/officeDocument/2006/relationships/image" Target="../media/image14.svg"/><Relationship Id="rId16" Type="http://schemas.openxmlformats.org/officeDocument/2006/relationships/image" Target="../media/image28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5" Type="http://schemas.openxmlformats.org/officeDocument/2006/relationships/image" Target="../media/image27.png"/><Relationship Id="rId10" Type="http://schemas.openxmlformats.org/officeDocument/2006/relationships/image" Target="../media/image22.svg"/><Relationship Id="rId4" Type="http://schemas.openxmlformats.org/officeDocument/2006/relationships/image" Target="../media/image16.svg"/><Relationship Id="rId9" Type="http://schemas.openxmlformats.org/officeDocument/2006/relationships/image" Target="../media/image21.png"/><Relationship Id="rId14" Type="http://schemas.openxmlformats.org/officeDocument/2006/relationships/image" Target="../media/image26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svg"/><Relationship Id="rId1" Type="http://schemas.openxmlformats.org/officeDocument/2006/relationships/image" Target="../media/image29.png"/><Relationship Id="rId6" Type="http://schemas.openxmlformats.org/officeDocument/2006/relationships/image" Target="../media/image34.svg"/><Relationship Id="rId5" Type="http://schemas.openxmlformats.org/officeDocument/2006/relationships/image" Target="../media/image33.png"/><Relationship Id="rId4" Type="http://schemas.openxmlformats.org/officeDocument/2006/relationships/image" Target="../media/image32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10.png"/><Relationship Id="rId7" Type="http://schemas.openxmlformats.org/officeDocument/2006/relationships/image" Target="../media/image12.png"/><Relationship Id="rId2" Type="http://schemas.openxmlformats.org/officeDocument/2006/relationships/image" Target="../media/image2.svg"/><Relationship Id="rId1" Type="http://schemas.openxmlformats.org/officeDocument/2006/relationships/image" Target="../media/image9.png"/><Relationship Id="rId6" Type="http://schemas.openxmlformats.org/officeDocument/2006/relationships/image" Target="../media/image6.svg"/><Relationship Id="rId5" Type="http://schemas.openxmlformats.org/officeDocument/2006/relationships/image" Target="../media/image11.png"/><Relationship Id="rId4" Type="http://schemas.openxmlformats.org/officeDocument/2006/relationships/image" Target="../media/image4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13" Type="http://schemas.openxmlformats.org/officeDocument/2006/relationships/image" Target="../media/image25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12" Type="http://schemas.openxmlformats.org/officeDocument/2006/relationships/image" Target="../media/image24.svg"/><Relationship Id="rId2" Type="http://schemas.openxmlformats.org/officeDocument/2006/relationships/image" Target="../media/image14.svg"/><Relationship Id="rId16" Type="http://schemas.openxmlformats.org/officeDocument/2006/relationships/image" Target="../media/image28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5" Type="http://schemas.openxmlformats.org/officeDocument/2006/relationships/image" Target="../media/image27.png"/><Relationship Id="rId10" Type="http://schemas.openxmlformats.org/officeDocument/2006/relationships/image" Target="../media/image22.svg"/><Relationship Id="rId4" Type="http://schemas.openxmlformats.org/officeDocument/2006/relationships/image" Target="../media/image16.svg"/><Relationship Id="rId9" Type="http://schemas.openxmlformats.org/officeDocument/2006/relationships/image" Target="../media/image21.png"/><Relationship Id="rId14" Type="http://schemas.openxmlformats.org/officeDocument/2006/relationships/image" Target="../media/image26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0.svg"/><Relationship Id="rId1" Type="http://schemas.openxmlformats.org/officeDocument/2006/relationships/image" Target="../media/image35.png"/><Relationship Id="rId6" Type="http://schemas.openxmlformats.org/officeDocument/2006/relationships/image" Target="../media/image34.svg"/><Relationship Id="rId5" Type="http://schemas.openxmlformats.org/officeDocument/2006/relationships/image" Target="../media/image37.png"/><Relationship Id="rId4" Type="http://schemas.openxmlformats.org/officeDocument/2006/relationships/image" Target="../media/image3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530246-06D7-4AC7-AD78-3BF39FCFAC6D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CDEC4064-3828-450F-AEC5-9F4BE0C0F4A5}">
      <dgm:prSet/>
      <dgm:spPr/>
      <dgm:t>
        <a:bodyPr/>
        <a:lstStyle/>
        <a:p>
          <a:r>
            <a:rPr lang="en-IE"/>
            <a:t>Consultation period ran from 12</a:t>
          </a:r>
          <a:r>
            <a:rPr lang="en-IE" baseline="30000"/>
            <a:t>th</a:t>
          </a:r>
          <a:r>
            <a:rPr lang="en-IE"/>
            <a:t> November 2019 to 7</a:t>
          </a:r>
          <a:r>
            <a:rPr lang="en-IE" baseline="30000"/>
            <a:t>th</a:t>
          </a:r>
          <a:r>
            <a:rPr lang="en-IE"/>
            <a:t> January 2020</a:t>
          </a:r>
          <a:endParaRPr lang="en-US"/>
        </a:p>
      </dgm:t>
    </dgm:pt>
    <dgm:pt modelId="{B5430370-97B2-45C8-8CBD-6A8C92CADE7C}" type="parTrans" cxnId="{9A78D332-9619-4974-B7DC-A9FBEAFEEEC3}">
      <dgm:prSet/>
      <dgm:spPr/>
      <dgm:t>
        <a:bodyPr/>
        <a:lstStyle/>
        <a:p>
          <a:endParaRPr lang="en-US"/>
        </a:p>
      </dgm:t>
    </dgm:pt>
    <dgm:pt modelId="{04183E1E-DBDD-4889-A3E3-E22AB5973AF4}" type="sibTrans" cxnId="{9A78D332-9619-4974-B7DC-A9FBEAFEEEC3}">
      <dgm:prSet/>
      <dgm:spPr/>
      <dgm:t>
        <a:bodyPr/>
        <a:lstStyle/>
        <a:p>
          <a:endParaRPr lang="en-US"/>
        </a:p>
      </dgm:t>
    </dgm:pt>
    <dgm:pt modelId="{BAB81450-E779-4D50-9AF2-317DADF7368D}">
      <dgm:prSet/>
      <dgm:spPr/>
      <dgm:t>
        <a:bodyPr/>
        <a:lstStyle/>
        <a:p>
          <a:r>
            <a:rPr lang="en-IE"/>
            <a:t>Published on SDCC Consultation Portal</a:t>
          </a:r>
          <a:endParaRPr lang="en-US"/>
        </a:p>
      </dgm:t>
    </dgm:pt>
    <dgm:pt modelId="{02267A72-8388-40FB-A6F4-68921301892E}" type="parTrans" cxnId="{7C98FBA6-8802-449D-8146-256001D86E8D}">
      <dgm:prSet/>
      <dgm:spPr/>
      <dgm:t>
        <a:bodyPr/>
        <a:lstStyle/>
        <a:p>
          <a:endParaRPr lang="en-US"/>
        </a:p>
      </dgm:t>
    </dgm:pt>
    <dgm:pt modelId="{68CE509E-3352-4F0E-8D4C-A3F6F2C82417}" type="sibTrans" cxnId="{7C98FBA6-8802-449D-8146-256001D86E8D}">
      <dgm:prSet/>
      <dgm:spPr/>
      <dgm:t>
        <a:bodyPr/>
        <a:lstStyle/>
        <a:p>
          <a:endParaRPr lang="en-US"/>
        </a:p>
      </dgm:t>
    </dgm:pt>
    <dgm:pt modelId="{C5547D07-DC77-4CE7-9C1F-7EC4AF2608CD}">
      <dgm:prSet/>
      <dgm:spPr/>
      <dgm:t>
        <a:bodyPr/>
        <a:lstStyle/>
        <a:p>
          <a:r>
            <a:rPr lang="en-IE"/>
            <a:t>Advertised on Radio and in the Press</a:t>
          </a:r>
          <a:endParaRPr lang="en-US"/>
        </a:p>
      </dgm:t>
    </dgm:pt>
    <dgm:pt modelId="{E712E392-E8BA-4C08-BA4E-F728C0CAC8A6}" type="parTrans" cxnId="{93EADDE5-14F6-4A31-908B-72F5ABD55EFC}">
      <dgm:prSet/>
      <dgm:spPr/>
      <dgm:t>
        <a:bodyPr/>
        <a:lstStyle/>
        <a:p>
          <a:endParaRPr lang="en-US"/>
        </a:p>
      </dgm:t>
    </dgm:pt>
    <dgm:pt modelId="{4B576E3C-267C-439B-AE68-9530A24A00DB}" type="sibTrans" cxnId="{93EADDE5-14F6-4A31-908B-72F5ABD55EFC}">
      <dgm:prSet/>
      <dgm:spPr/>
      <dgm:t>
        <a:bodyPr/>
        <a:lstStyle/>
        <a:p>
          <a:endParaRPr lang="en-US"/>
        </a:p>
      </dgm:t>
    </dgm:pt>
    <dgm:pt modelId="{BA085A28-7272-4204-B48B-543A7CEB51D9}">
      <dgm:prSet/>
      <dgm:spPr/>
      <dgm:t>
        <a:bodyPr/>
        <a:lstStyle/>
        <a:p>
          <a:r>
            <a:rPr lang="en-IE"/>
            <a:t>Coverage on the Council’s Social Media</a:t>
          </a:r>
          <a:endParaRPr lang="en-US"/>
        </a:p>
      </dgm:t>
    </dgm:pt>
    <dgm:pt modelId="{4656466E-29B7-4D40-BC04-ED372651636A}" type="parTrans" cxnId="{10CE6167-284D-498D-8B09-36918586FEB1}">
      <dgm:prSet/>
      <dgm:spPr/>
      <dgm:t>
        <a:bodyPr/>
        <a:lstStyle/>
        <a:p>
          <a:endParaRPr lang="en-US"/>
        </a:p>
      </dgm:t>
    </dgm:pt>
    <dgm:pt modelId="{C3443FD1-8995-4E63-A8A4-B1FB727C0D15}" type="sibTrans" cxnId="{10CE6167-284D-498D-8B09-36918586FEB1}">
      <dgm:prSet/>
      <dgm:spPr/>
      <dgm:t>
        <a:bodyPr/>
        <a:lstStyle/>
        <a:p>
          <a:endParaRPr lang="en-US"/>
        </a:p>
      </dgm:t>
    </dgm:pt>
    <dgm:pt modelId="{75C2A354-2C20-419E-8C4C-E47EBD3BA248}" type="pres">
      <dgm:prSet presAssocID="{0C530246-06D7-4AC7-AD78-3BF39FCFAC6D}" presName="root" presStyleCnt="0">
        <dgm:presLayoutVars>
          <dgm:dir/>
          <dgm:resizeHandles val="exact"/>
        </dgm:presLayoutVars>
      </dgm:prSet>
      <dgm:spPr/>
    </dgm:pt>
    <dgm:pt modelId="{BD4A779C-381D-467E-A96D-7ADCEBB0D67D}" type="pres">
      <dgm:prSet presAssocID="{CDEC4064-3828-450F-AEC5-9F4BE0C0F4A5}" presName="compNode" presStyleCnt="0"/>
      <dgm:spPr/>
    </dgm:pt>
    <dgm:pt modelId="{8A284BE1-2311-4D9D-B926-C3175FE2F900}" type="pres">
      <dgm:prSet presAssocID="{CDEC4064-3828-450F-AEC5-9F4BE0C0F4A5}" presName="bgRect" presStyleLbl="bgShp" presStyleIdx="0" presStyleCnt="4"/>
      <dgm:spPr/>
    </dgm:pt>
    <dgm:pt modelId="{68D40A8C-F2B8-4E63-8B01-67B8C15AAC44}" type="pres">
      <dgm:prSet presAssocID="{CDEC4064-3828-450F-AEC5-9F4BE0C0F4A5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ily Calendar"/>
        </a:ext>
      </dgm:extLst>
    </dgm:pt>
    <dgm:pt modelId="{B411F8B9-7585-4B28-9239-42AE76624F65}" type="pres">
      <dgm:prSet presAssocID="{CDEC4064-3828-450F-AEC5-9F4BE0C0F4A5}" presName="spaceRect" presStyleCnt="0"/>
      <dgm:spPr/>
    </dgm:pt>
    <dgm:pt modelId="{6360C8F7-7179-4971-9144-43C824D880E9}" type="pres">
      <dgm:prSet presAssocID="{CDEC4064-3828-450F-AEC5-9F4BE0C0F4A5}" presName="parTx" presStyleLbl="revTx" presStyleIdx="0" presStyleCnt="4">
        <dgm:presLayoutVars>
          <dgm:chMax val="0"/>
          <dgm:chPref val="0"/>
        </dgm:presLayoutVars>
      </dgm:prSet>
      <dgm:spPr/>
    </dgm:pt>
    <dgm:pt modelId="{3C7ED480-8008-4021-9DF1-AAB1D5765E2F}" type="pres">
      <dgm:prSet presAssocID="{04183E1E-DBDD-4889-A3E3-E22AB5973AF4}" presName="sibTrans" presStyleCnt="0"/>
      <dgm:spPr/>
    </dgm:pt>
    <dgm:pt modelId="{D42DDA37-BF5C-4C26-B3D2-4826ADEBDFBF}" type="pres">
      <dgm:prSet presAssocID="{BAB81450-E779-4D50-9AF2-317DADF7368D}" presName="compNode" presStyleCnt="0"/>
      <dgm:spPr/>
    </dgm:pt>
    <dgm:pt modelId="{071D1E07-8B92-4C45-99DF-6D91CEACCE37}" type="pres">
      <dgm:prSet presAssocID="{BAB81450-E779-4D50-9AF2-317DADF7368D}" presName="bgRect" presStyleLbl="bgShp" presStyleIdx="1" presStyleCnt="4"/>
      <dgm:spPr/>
    </dgm:pt>
    <dgm:pt modelId="{9979A2A5-FA2F-46DF-BA9E-8E365FC174D4}" type="pres">
      <dgm:prSet presAssocID="{BAB81450-E779-4D50-9AF2-317DADF7368D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ewspaper"/>
        </a:ext>
      </dgm:extLst>
    </dgm:pt>
    <dgm:pt modelId="{AE01EA82-DB6C-4514-9FA0-35D1F02B9AFF}" type="pres">
      <dgm:prSet presAssocID="{BAB81450-E779-4D50-9AF2-317DADF7368D}" presName="spaceRect" presStyleCnt="0"/>
      <dgm:spPr/>
    </dgm:pt>
    <dgm:pt modelId="{6C3F21B8-0647-4B0D-B831-327FD4A4AA32}" type="pres">
      <dgm:prSet presAssocID="{BAB81450-E779-4D50-9AF2-317DADF7368D}" presName="parTx" presStyleLbl="revTx" presStyleIdx="1" presStyleCnt="4">
        <dgm:presLayoutVars>
          <dgm:chMax val="0"/>
          <dgm:chPref val="0"/>
        </dgm:presLayoutVars>
      </dgm:prSet>
      <dgm:spPr/>
    </dgm:pt>
    <dgm:pt modelId="{F1000AFD-405F-4734-8154-9353BD543ACE}" type="pres">
      <dgm:prSet presAssocID="{68CE509E-3352-4F0E-8D4C-A3F6F2C82417}" presName="sibTrans" presStyleCnt="0"/>
      <dgm:spPr/>
    </dgm:pt>
    <dgm:pt modelId="{EF271A4E-B38A-4487-B086-D0681741AFBB}" type="pres">
      <dgm:prSet presAssocID="{C5547D07-DC77-4CE7-9C1F-7EC4AF2608CD}" presName="compNode" presStyleCnt="0"/>
      <dgm:spPr/>
    </dgm:pt>
    <dgm:pt modelId="{0494A144-5545-44A8-B6C4-A70FF7CEB8D0}" type="pres">
      <dgm:prSet presAssocID="{C5547D07-DC77-4CE7-9C1F-7EC4AF2608CD}" presName="bgRect" presStyleLbl="bgShp" presStyleIdx="2" presStyleCnt="4"/>
      <dgm:spPr/>
    </dgm:pt>
    <dgm:pt modelId="{D7B28E99-1958-4DE0-8D5D-11D0B6B2403E}" type="pres">
      <dgm:prSet presAssocID="{C5547D07-DC77-4CE7-9C1F-7EC4AF2608CD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adio"/>
        </a:ext>
      </dgm:extLst>
    </dgm:pt>
    <dgm:pt modelId="{15773244-85BA-436B-8A34-232B5A3835CA}" type="pres">
      <dgm:prSet presAssocID="{C5547D07-DC77-4CE7-9C1F-7EC4AF2608CD}" presName="spaceRect" presStyleCnt="0"/>
      <dgm:spPr/>
    </dgm:pt>
    <dgm:pt modelId="{7CA195B5-73D1-4893-A90C-1955956DDEA8}" type="pres">
      <dgm:prSet presAssocID="{C5547D07-DC77-4CE7-9C1F-7EC4AF2608CD}" presName="parTx" presStyleLbl="revTx" presStyleIdx="2" presStyleCnt="4">
        <dgm:presLayoutVars>
          <dgm:chMax val="0"/>
          <dgm:chPref val="0"/>
        </dgm:presLayoutVars>
      </dgm:prSet>
      <dgm:spPr/>
    </dgm:pt>
    <dgm:pt modelId="{3A7FD2D8-146D-4AAC-A44A-45248FD576A9}" type="pres">
      <dgm:prSet presAssocID="{4B576E3C-267C-439B-AE68-9530A24A00DB}" presName="sibTrans" presStyleCnt="0"/>
      <dgm:spPr/>
    </dgm:pt>
    <dgm:pt modelId="{A876D484-70B8-4FAF-8086-5A3E9253914E}" type="pres">
      <dgm:prSet presAssocID="{BA085A28-7272-4204-B48B-543A7CEB51D9}" presName="compNode" presStyleCnt="0"/>
      <dgm:spPr/>
    </dgm:pt>
    <dgm:pt modelId="{18E05ABD-2A77-45C5-A2C3-215AE965ADF5}" type="pres">
      <dgm:prSet presAssocID="{BA085A28-7272-4204-B48B-543A7CEB51D9}" presName="bgRect" presStyleLbl="bgShp" presStyleIdx="3" presStyleCnt="4"/>
      <dgm:spPr/>
    </dgm:pt>
    <dgm:pt modelId="{4D75CD7B-4C2D-4CAD-ACC0-80F0A8755D76}" type="pres">
      <dgm:prSet presAssocID="{BA085A28-7272-4204-B48B-543A7CEB51D9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nections"/>
        </a:ext>
      </dgm:extLst>
    </dgm:pt>
    <dgm:pt modelId="{1110D8BB-6D7A-49DA-99D1-7976E6920B7A}" type="pres">
      <dgm:prSet presAssocID="{BA085A28-7272-4204-B48B-543A7CEB51D9}" presName="spaceRect" presStyleCnt="0"/>
      <dgm:spPr/>
    </dgm:pt>
    <dgm:pt modelId="{2977B9FF-11E6-41B0-80A7-90BBB404E626}" type="pres">
      <dgm:prSet presAssocID="{BA085A28-7272-4204-B48B-543A7CEB51D9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F45E3E0C-E701-4B14-9885-E7EA0F954A3E}" type="presOf" srcId="{C5547D07-DC77-4CE7-9C1F-7EC4AF2608CD}" destId="{7CA195B5-73D1-4893-A90C-1955956DDEA8}" srcOrd="0" destOrd="0" presId="urn:microsoft.com/office/officeart/2018/2/layout/IconVerticalSolidList"/>
    <dgm:cxn modelId="{9A78D332-9619-4974-B7DC-A9FBEAFEEEC3}" srcId="{0C530246-06D7-4AC7-AD78-3BF39FCFAC6D}" destId="{CDEC4064-3828-450F-AEC5-9F4BE0C0F4A5}" srcOrd="0" destOrd="0" parTransId="{B5430370-97B2-45C8-8CBD-6A8C92CADE7C}" sibTransId="{04183E1E-DBDD-4889-A3E3-E22AB5973AF4}"/>
    <dgm:cxn modelId="{8311C33F-D0A9-415B-8E62-9182494A1447}" type="presOf" srcId="{BA085A28-7272-4204-B48B-543A7CEB51D9}" destId="{2977B9FF-11E6-41B0-80A7-90BBB404E626}" srcOrd="0" destOrd="0" presId="urn:microsoft.com/office/officeart/2018/2/layout/IconVerticalSolidList"/>
    <dgm:cxn modelId="{10CE6167-284D-498D-8B09-36918586FEB1}" srcId="{0C530246-06D7-4AC7-AD78-3BF39FCFAC6D}" destId="{BA085A28-7272-4204-B48B-543A7CEB51D9}" srcOrd="3" destOrd="0" parTransId="{4656466E-29B7-4D40-BC04-ED372651636A}" sibTransId="{C3443FD1-8995-4E63-A8A4-B1FB727C0D15}"/>
    <dgm:cxn modelId="{FCE3D49A-D7EC-400D-81FE-60830C419A5A}" type="presOf" srcId="{BAB81450-E779-4D50-9AF2-317DADF7368D}" destId="{6C3F21B8-0647-4B0D-B831-327FD4A4AA32}" srcOrd="0" destOrd="0" presId="urn:microsoft.com/office/officeart/2018/2/layout/IconVerticalSolidList"/>
    <dgm:cxn modelId="{078AF29D-9116-4A15-82E7-12EB9FD96C16}" type="presOf" srcId="{0C530246-06D7-4AC7-AD78-3BF39FCFAC6D}" destId="{75C2A354-2C20-419E-8C4C-E47EBD3BA248}" srcOrd="0" destOrd="0" presId="urn:microsoft.com/office/officeart/2018/2/layout/IconVerticalSolidList"/>
    <dgm:cxn modelId="{7C98FBA6-8802-449D-8146-256001D86E8D}" srcId="{0C530246-06D7-4AC7-AD78-3BF39FCFAC6D}" destId="{BAB81450-E779-4D50-9AF2-317DADF7368D}" srcOrd="1" destOrd="0" parTransId="{02267A72-8388-40FB-A6F4-68921301892E}" sibTransId="{68CE509E-3352-4F0E-8D4C-A3F6F2C82417}"/>
    <dgm:cxn modelId="{8478C4D7-A1F0-4E00-B224-BD206C187AD6}" type="presOf" srcId="{CDEC4064-3828-450F-AEC5-9F4BE0C0F4A5}" destId="{6360C8F7-7179-4971-9144-43C824D880E9}" srcOrd="0" destOrd="0" presId="urn:microsoft.com/office/officeart/2018/2/layout/IconVerticalSolidList"/>
    <dgm:cxn modelId="{93EADDE5-14F6-4A31-908B-72F5ABD55EFC}" srcId="{0C530246-06D7-4AC7-AD78-3BF39FCFAC6D}" destId="{C5547D07-DC77-4CE7-9C1F-7EC4AF2608CD}" srcOrd="2" destOrd="0" parTransId="{E712E392-E8BA-4C08-BA4E-F728C0CAC8A6}" sibTransId="{4B576E3C-267C-439B-AE68-9530A24A00DB}"/>
    <dgm:cxn modelId="{3E4EDFD4-9419-45AC-AE12-67D6D92C627D}" type="presParOf" srcId="{75C2A354-2C20-419E-8C4C-E47EBD3BA248}" destId="{BD4A779C-381D-467E-A96D-7ADCEBB0D67D}" srcOrd="0" destOrd="0" presId="urn:microsoft.com/office/officeart/2018/2/layout/IconVerticalSolidList"/>
    <dgm:cxn modelId="{7C9F135E-0718-4A8A-A2EB-D2453A5E0956}" type="presParOf" srcId="{BD4A779C-381D-467E-A96D-7ADCEBB0D67D}" destId="{8A284BE1-2311-4D9D-B926-C3175FE2F900}" srcOrd="0" destOrd="0" presId="urn:microsoft.com/office/officeart/2018/2/layout/IconVerticalSolidList"/>
    <dgm:cxn modelId="{F2104392-CEDE-4C5A-8443-FC70E2D06AE3}" type="presParOf" srcId="{BD4A779C-381D-467E-A96D-7ADCEBB0D67D}" destId="{68D40A8C-F2B8-4E63-8B01-67B8C15AAC44}" srcOrd="1" destOrd="0" presId="urn:microsoft.com/office/officeart/2018/2/layout/IconVerticalSolidList"/>
    <dgm:cxn modelId="{F419E9D2-B1F2-4D7A-95CA-07F38A7B75EE}" type="presParOf" srcId="{BD4A779C-381D-467E-A96D-7ADCEBB0D67D}" destId="{B411F8B9-7585-4B28-9239-42AE76624F65}" srcOrd="2" destOrd="0" presId="urn:microsoft.com/office/officeart/2018/2/layout/IconVerticalSolidList"/>
    <dgm:cxn modelId="{3EBA1313-8A9C-4700-B365-7CED6F7FCB95}" type="presParOf" srcId="{BD4A779C-381D-467E-A96D-7ADCEBB0D67D}" destId="{6360C8F7-7179-4971-9144-43C824D880E9}" srcOrd="3" destOrd="0" presId="urn:microsoft.com/office/officeart/2018/2/layout/IconVerticalSolidList"/>
    <dgm:cxn modelId="{86C5A0D2-DF61-4581-8A60-C16CB37E629F}" type="presParOf" srcId="{75C2A354-2C20-419E-8C4C-E47EBD3BA248}" destId="{3C7ED480-8008-4021-9DF1-AAB1D5765E2F}" srcOrd="1" destOrd="0" presId="urn:microsoft.com/office/officeart/2018/2/layout/IconVerticalSolidList"/>
    <dgm:cxn modelId="{64710EB4-993A-43FC-9981-88044588AF99}" type="presParOf" srcId="{75C2A354-2C20-419E-8C4C-E47EBD3BA248}" destId="{D42DDA37-BF5C-4C26-B3D2-4826ADEBDFBF}" srcOrd="2" destOrd="0" presId="urn:microsoft.com/office/officeart/2018/2/layout/IconVerticalSolidList"/>
    <dgm:cxn modelId="{CDEE5F6D-8BC1-4327-882B-514FB7FD3966}" type="presParOf" srcId="{D42DDA37-BF5C-4C26-B3D2-4826ADEBDFBF}" destId="{071D1E07-8B92-4C45-99DF-6D91CEACCE37}" srcOrd="0" destOrd="0" presId="urn:microsoft.com/office/officeart/2018/2/layout/IconVerticalSolidList"/>
    <dgm:cxn modelId="{FC6EB25A-1108-4D22-801A-994DE54D6AA8}" type="presParOf" srcId="{D42DDA37-BF5C-4C26-B3D2-4826ADEBDFBF}" destId="{9979A2A5-FA2F-46DF-BA9E-8E365FC174D4}" srcOrd="1" destOrd="0" presId="urn:microsoft.com/office/officeart/2018/2/layout/IconVerticalSolidList"/>
    <dgm:cxn modelId="{10978ACE-7266-4E1C-9C79-47BDF2822D02}" type="presParOf" srcId="{D42DDA37-BF5C-4C26-B3D2-4826ADEBDFBF}" destId="{AE01EA82-DB6C-4514-9FA0-35D1F02B9AFF}" srcOrd="2" destOrd="0" presId="urn:microsoft.com/office/officeart/2018/2/layout/IconVerticalSolidList"/>
    <dgm:cxn modelId="{D8515C7C-F1AC-4B25-A9A4-F4F697FCEF7D}" type="presParOf" srcId="{D42DDA37-BF5C-4C26-B3D2-4826ADEBDFBF}" destId="{6C3F21B8-0647-4B0D-B831-327FD4A4AA32}" srcOrd="3" destOrd="0" presId="urn:microsoft.com/office/officeart/2018/2/layout/IconVerticalSolidList"/>
    <dgm:cxn modelId="{2323A1BC-B245-46B1-A47C-4BFA1360A157}" type="presParOf" srcId="{75C2A354-2C20-419E-8C4C-E47EBD3BA248}" destId="{F1000AFD-405F-4734-8154-9353BD543ACE}" srcOrd="3" destOrd="0" presId="urn:microsoft.com/office/officeart/2018/2/layout/IconVerticalSolidList"/>
    <dgm:cxn modelId="{988AE0A4-AFD5-47EB-A556-5C9DCD8EEB25}" type="presParOf" srcId="{75C2A354-2C20-419E-8C4C-E47EBD3BA248}" destId="{EF271A4E-B38A-4487-B086-D0681741AFBB}" srcOrd="4" destOrd="0" presId="urn:microsoft.com/office/officeart/2018/2/layout/IconVerticalSolidList"/>
    <dgm:cxn modelId="{3504C4D2-6E3A-4FF8-AEDB-4B8B9CB01A8A}" type="presParOf" srcId="{EF271A4E-B38A-4487-B086-D0681741AFBB}" destId="{0494A144-5545-44A8-B6C4-A70FF7CEB8D0}" srcOrd="0" destOrd="0" presId="urn:microsoft.com/office/officeart/2018/2/layout/IconVerticalSolidList"/>
    <dgm:cxn modelId="{3676106D-B5B6-4352-B97F-78E3392460C2}" type="presParOf" srcId="{EF271A4E-B38A-4487-B086-D0681741AFBB}" destId="{D7B28E99-1958-4DE0-8D5D-11D0B6B2403E}" srcOrd="1" destOrd="0" presId="urn:microsoft.com/office/officeart/2018/2/layout/IconVerticalSolidList"/>
    <dgm:cxn modelId="{802E14CA-0948-4768-999F-1042EDCD816C}" type="presParOf" srcId="{EF271A4E-B38A-4487-B086-D0681741AFBB}" destId="{15773244-85BA-436B-8A34-232B5A3835CA}" srcOrd="2" destOrd="0" presId="urn:microsoft.com/office/officeart/2018/2/layout/IconVerticalSolidList"/>
    <dgm:cxn modelId="{BBED5C86-BDC4-4975-BF52-7F4D2AACF358}" type="presParOf" srcId="{EF271A4E-B38A-4487-B086-D0681741AFBB}" destId="{7CA195B5-73D1-4893-A90C-1955956DDEA8}" srcOrd="3" destOrd="0" presId="urn:microsoft.com/office/officeart/2018/2/layout/IconVerticalSolidList"/>
    <dgm:cxn modelId="{C705B903-1339-4287-9E60-02955074FE32}" type="presParOf" srcId="{75C2A354-2C20-419E-8C4C-E47EBD3BA248}" destId="{3A7FD2D8-146D-4AAC-A44A-45248FD576A9}" srcOrd="5" destOrd="0" presId="urn:microsoft.com/office/officeart/2018/2/layout/IconVerticalSolidList"/>
    <dgm:cxn modelId="{9180FBCD-A3C1-4A4A-8041-59D2FAACFFEC}" type="presParOf" srcId="{75C2A354-2C20-419E-8C4C-E47EBD3BA248}" destId="{A876D484-70B8-4FAF-8086-5A3E9253914E}" srcOrd="6" destOrd="0" presId="urn:microsoft.com/office/officeart/2018/2/layout/IconVerticalSolidList"/>
    <dgm:cxn modelId="{6817E490-05C7-477B-9FFE-71545FA4277D}" type="presParOf" srcId="{A876D484-70B8-4FAF-8086-5A3E9253914E}" destId="{18E05ABD-2A77-45C5-A2C3-215AE965ADF5}" srcOrd="0" destOrd="0" presId="urn:microsoft.com/office/officeart/2018/2/layout/IconVerticalSolidList"/>
    <dgm:cxn modelId="{9DCA3A43-BE62-49B1-9377-2B54FA4B76A1}" type="presParOf" srcId="{A876D484-70B8-4FAF-8086-5A3E9253914E}" destId="{4D75CD7B-4C2D-4CAD-ACC0-80F0A8755D76}" srcOrd="1" destOrd="0" presId="urn:microsoft.com/office/officeart/2018/2/layout/IconVerticalSolidList"/>
    <dgm:cxn modelId="{22514E22-223B-4333-B8BC-542198414DEE}" type="presParOf" srcId="{A876D484-70B8-4FAF-8086-5A3E9253914E}" destId="{1110D8BB-6D7A-49DA-99D1-7976E6920B7A}" srcOrd="2" destOrd="0" presId="urn:microsoft.com/office/officeart/2018/2/layout/IconVerticalSolidList"/>
    <dgm:cxn modelId="{EC5F92A2-9A76-46F4-A96E-A6715B718ADE}" type="presParOf" srcId="{A876D484-70B8-4FAF-8086-5A3E9253914E}" destId="{2977B9FF-11E6-41B0-80A7-90BBB404E62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2D24192-CF86-4AC3-A4A5-ED4955684F39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2A06FBB5-D3F1-4FB4-83AB-5B198F297E5C}">
      <dgm:prSet/>
      <dgm:spPr/>
      <dgm:t>
        <a:bodyPr/>
        <a:lstStyle/>
        <a:p>
          <a:pPr>
            <a:lnSpc>
              <a:spcPct val="100000"/>
            </a:lnSpc>
          </a:pPr>
          <a:r>
            <a:rPr lang="en-IE"/>
            <a:t>Litter Warden Service / Enforcement Activity</a:t>
          </a:r>
          <a:endParaRPr lang="en-US"/>
        </a:p>
      </dgm:t>
    </dgm:pt>
    <dgm:pt modelId="{5D3788A7-8882-4AB8-834C-96731E14E030}" type="parTrans" cxnId="{605A45FB-684B-4B8E-A353-31A052319C62}">
      <dgm:prSet/>
      <dgm:spPr/>
      <dgm:t>
        <a:bodyPr/>
        <a:lstStyle/>
        <a:p>
          <a:endParaRPr lang="en-US"/>
        </a:p>
      </dgm:t>
    </dgm:pt>
    <dgm:pt modelId="{F4ED7BB2-490B-444A-A7C1-5F7CD0E2F3E2}" type="sibTrans" cxnId="{605A45FB-684B-4B8E-A353-31A052319C62}">
      <dgm:prSet/>
      <dgm:spPr/>
      <dgm:t>
        <a:bodyPr/>
        <a:lstStyle/>
        <a:p>
          <a:endParaRPr lang="en-US"/>
        </a:p>
      </dgm:t>
    </dgm:pt>
    <dgm:pt modelId="{EEBE694E-8A57-4387-A1DA-E349E204CD2E}">
      <dgm:prSet/>
      <dgm:spPr/>
      <dgm:t>
        <a:bodyPr/>
        <a:lstStyle/>
        <a:p>
          <a:pPr>
            <a:lnSpc>
              <a:spcPct val="100000"/>
            </a:lnSpc>
          </a:pPr>
          <a:r>
            <a:rPr lang="en-IE"/>
            <a:t>Recycling facilities</a:t>
          </a:r>
          <a:endParaRPr lang="en-US"/>
        </a:p>
      </dgm:t>
    </dgm:pt>
    <dgm:pt modelId="{A4F54C45-B5CE-415F-A837-2360EF4AFBD7}" type="parTrans" cxnId="{993FECBA-16EE-4A46-987C-EE339A4EF476}">
      <dgm:prSet/>
      <dgm:spPr/>
      <dgm:t>
        <a:bodyPr/>
        <a:lstStyle/>
        <a:p>
          <a:endParaRPr lang="en-US"/>
        </a:p>
      </dgm:t>
    </dgm:pt>
    <dgm:pt modelId="{9CA44657-ADD1-4A8E-B751-0C33BA8C604A}" type="sibTrans" cxnId="{993FECBA-16EE-4A46-987C-EE339A4EF476}">
      <dgm:prSet/>
      <dgm:spPr/>
      <dgm:t>
        <a:bodyPr/>
        <a:lstStyle/>
        <a:p>
          <a:endParaRPr lang="en-US"/>
        </a:p>
      </dgm:t>
    </dgm:pt>
    <dgm:pt modelId="{1A7C1F18-F9F1-42F6-B89B-2DE711BDC92D}">
      <dgm:prSet/>
      <dgm:spPr/>
      <dgm:t>
        <a:bodyPr/>
        <a:lstStyle/>
        <a:p>
          <a:pPr>
            <a:lnSpc>
              <a:spcPct val="100000"/>
            </a:lnSpc>
          </a:pPr>
          <a:r>
            <a:rPr lang="en-IE"/>
            <a:t>Communication &amp; Awareness</a:t>
          </a:r>
          <a:endParaRPr lang="en-US"/>
        </a:p>
      </dgm:t>
    </dgm:pt>
    <dgm:pt modelId="{DD5DECCB-AB67-4628-8BB9-9E045C174C87}" type="parTrans" cxnId="{2896A531-E563-4E18-B22F-05C65EC00733}">
      <dgm:prSet/>
      <dgm:spPr/>
      <dgm:t>
        <a:bodyPr/>
        <a:lstStyle/>
        <a:p>
          <a:endParaRPr lang="en-US"/>
        </a:p>
      </dgm:t>
    </dgm:pt>
    <dgm:pt modelId="{2C4BDBA1-89ED-4EFE-B6E6-823AEE33BBE4}" type="sibTrans" cxnId="{2896A531-E563-4E18-B22F-05C65EC00733}">
      <dgm:prSet/>
      <dgm:spPr/>
      <dgm:t>
        <a:bodyPr/>
        <a:lstStyle/>
        <a:p>
          <a:endParaRPr lang="en-US"/>
        </a:p>
      </dgm:t>
    </dgm:pt>
    <dgm:pt modelId="{454B57A9-7297-4DAA-9484-D6C790A9E7FE}">
      <dgm:prSet/>
      <dgm:spPr/>
      <dgm:t>
        <a:bodyPr/>
        <a:lstStyle/>
        <a:p>
          <a:pPr>
            <a:lnSpc>
              <a:spcPct val="100000"/>
            </a:lnSpc>
          </a:pPr>
          <a:r>
            <a:rPr lang="en-IE"/>
            <a:t>Litter Bins</a:t>
          </a:r>
          <a:endParaRPr lang="en-US"/>
        </a:p>
      </dgm:t>
    </dgm:pt>
    <dgm:pt modelId="{332D6975-6D2D-4FFF-BCA5-DBAF9F59D0A1}" type="parTrans" cxnId="{80D9AB88-0262-44A6-9450-5B6CBBB6929A}">
      <dgm:prSet/>
      <dgm:spPr/>
      <dgm:t>
        <a:bodyPr/>
        <a:lstStyle/>
        <a:p>
          <a:endParaRPr lang="en-US"/>
        </a:p>
      </dgm:t>
    </dgm:pt>
    <dgm:pt modelId="{76F37D98-05C7-4918-92E7-FD3DD26664B6}" type="sibTrans" cxnId="{80D9AB88-0262-44A6-9450-5B6CBBB6929A}">
      <dgm:prSet/>
      <dgm:spPr/>
      <dgm:t>
        <a:bodyPr/>
        <a:lstStyle/>
        <a:p>
          <a:endParaRPr lang="en-US"/>
        </a:p>
      </dgm:t>
    </dgm:pt>
    <dgm:pt modelId="{3F9AB047-AD7A-47EA-B9AD-BB86E1C516AE}">
      <dgm:prSet/>
      <dgm:spPr/>
      <dgm:t>
        <a:bodyPr/>
        <a:lstStyle/>
        <a:p>
          <a:pPr>
            <a:lnSpc>
              <a:spcPct val="100000"/>
            </a:lnSpc>
          </a:pPr>
          <a:r>
            <a:rPr lang="en-IE"/>
            <a:t>Dog Litter</a:t>
          </a:r>
          <a:endParaRPr lang="en-US"/>
        </a:p>
      </dgm:t>
    </dgm:pt>
    <dgm:pt modelId="{DEC3119D-1652-48E0-A13F-263BB7FB1390}" type="parTrans" cxnId="{E6233C18-168F-4E31-ABD5-98AFC616D0C0}">
      <dgm:prSet/>
      <dgm:spPr/>
      <dgm:t>
        <a:bodyPr/>
        <a:lstStyle/>
        <a:p>
          <a:endParaRPr lang="en-US"/>
        </a:p>
      </dgm:t>
    </dgm:pt>
    <dgm:pt modelId="{6D0B4CE9-23BE-48F3-A528-9AC530D3D3CD}" type="sibTrans" cxnId="{E6233C18-168F-4E31-ABD5-98AFC616D0C0}">
      <dgm:prSet/>
      <dgm:spPr/>
      <dgm:t>
        <a:bodyPr/>
        <a:lstStyle/>
        <a:p>
          <a:endParaRPr lang="en-US"/>
        </a:p>
      </dgm:t>
    </dgm:pt>
    <dgm:pt modelId="{6C647846-1A1E-4BB5-897E-F0FB501264DD}">
      <dgm:prSet/>
      <dgm:spPr/>
      <dgm:t>
        <a:bodyPr/>
        <a:lstStyle/>
        <a:p>
          <a:pPr>
            <a:lnSpc>
              <a:spcPct val="100000"/>
            </a:lnSpc>
          </a:pPr>
          <a:r>
            <a:rPr lang="en-IE"/>
            <a:t>Sources of Litter</a:t>
          </a:r>
          <a:endParaRPr lang="en-US"/>
        </a:p>
      </dgm:t>
    </dgm:pt>
    <dgm:pt modelId="{3ED1A79E-D114-438C-AB8D-0404170D3E86}" type="parTrans" cxnId="{1A7175A1-B59D-4BE5-9EB3-66F3FF8361D2}">
      <dgm:prSet/>
      <dgm:spPr/>
      <dgm:t>
        <a:bodyPr/>
        <a:lstStyle/>
        <a:p>
          <a:endParaRPr lang="en-US"/>
        </a:p>
      </dgm:t>
    </dgm:pt>
    <dgm:pt modelId="{826ABB87-2894-44A8-BB9D-097B353EC52D}" type="sibTrans" cxnId="{1A7175A1-B59D-4BE5-9EB3-66F3FF8361D2}">
      <dgm:prSet/>
      <dgm:spPr/>
      <dgm:t>
        <a:bodyPr/>
        <a:lstStyle/>
        <a:p>
          <a:endParaRPr lang="en-US"/>
        </a:p>
      </dgm:t>
    </dgm:pt>
    <dgm:pt modelId="{A0322370-679D-4866-AC58-C6E44A4EC6BB}">
      <dgm:prSet/>
      <dgm:spPr/>
      <dgm:t>
        <a:bodyPr/>
        <a:lstStyle/>
        <a:p>
          <a:pPr>
            <a:lnSpc>
              <a:spcPct val="100000"/>
            </a:lnSpc>
          </a:pPr>
          <a:r>
            <a:rPr lang="en-IE" dirty="0"/>
            <a:t>Litter Management Plan and duration of plan</a:t>
          </a:r>
          <a:endParaRPr lang="en-US" dirty="0"/>
        </a:p>
      </dgm:t>
    </dgm:pt>
    <dgm:pt modelId="{B04ACAC3-B6E4-421F-B499-269507335209}" type="parTrans" cxnId="{32E9DF90-4BE1-4C19-9F4D-5A2B0EAFF9AF}">
      <dgm:prSet/>
      <dgm:spPr/>
      <dgm:t>
        <a:bodyPr/>
        <a:lstStyle/>
        <a:p>
          <a:endParaRPr lang="en-US"/>
        </a:p>
      </dgm:t>
    </dgm:pt>
    <dgm:pt modelId="{9ACBB439-9043-417A-BD79-475FA4D721B7}" type="sibTrans" cxnId="{32E9DF90-4BE1-4C19-9F4D-5A2B0EAFF9AF}">
      <dgm:prSet/>
      <dgm:spPr/>
      <dgm:t>
        <a:bodyPr/>
        <a:lstStyle/>
        <a:p>
          <a:endParaRPr lang="en-US"/>
        </a:p>
      </dgm:t>
    </dgm:pt>
    <dgm:pt modelId="{B8F26EBA-D3D9-44AE-AACB-3EFC85B65D07}">
      <dgm:prSet/>
      <dgm:spPr/>
      <dgm:t>
        <a:bodyPr/>
        <a:lstStyle/>
        <a:p>
          <a:pPr>
            <a:lnSpc>
              <a:spcPct val="100000"/>
            </a:lnSpc>
          </a:pPr>
          <a:r>
            <a:rPr lang="en-IE"/>
            <a:t>Disposal of Bulky Items/ Household Junk / Halloween</a:t>
          </a:r>
          <a:endParaRPr lang="en-US"/>
        </a:p>
      </dgm:t>
    </dgm:pt>
    <dgm:pt modelId="{07C7472D-CCF4-44A1-8D25-5D6B5F487A4B}" type="parTrans" cxnId="{DD830BD3-9616-431D-965F-E20CD1881F15}">
      <dgm:prSet/>
      <dgm:spPr/>
      <dgm:t>
        <a:bodyPr/>
        <a:lstStyle/>
        <a:p>
          <a:endParaRPr lang="en-US"/>
        </a:p>
      </dgm:t>
    </dgm:pt>
    <dgm:pt modelId="{96E1295A-2D4C-447F-8624-BF3ECEE3DEE6}" type="sibTrans" cxnId="{DD830BD3-9616-431D-965F-E20CD1881F15}">
      <dgm:prSet/>
      <dgm:spPr/>
      <dgm:t>
        <a:bodyPr/>
        <a:lstStyle/>
        <a:p>
          <a:endParaRPr lang="en-US"/>
        </a:p>
      </dgm:t>
    </dgm:pt>
    <dgm:pt modelId="{49B5CF16-BABC-4700-A337-EC30170F9DAF}" type="pres">
      <dgm:prSet presAssocID="{E2D24192-CF86-4AC3-A4A5-ED4955684F39}" presName="root" presStyleCnt="0">
        <dgm:presLayoutVars>
          <dgm:dir/>
          <dgm:resizeHandles val="exact"/>
        </dgm:presLayoutVars>
      </dgm:prSet>
      <dgm:spPr/>
    </dgm:pt>
    <dgm:pt modelId="{8C78C413-7969-4130-9589-9E196643F0CC}" type="pres">
      <dgm:prSet presAssocID="{2A06FBB5-D3F1-4FB4-83AB-5B198F297E5C}" presName="compNode" presStyleCnt="0"/>
      <dgm:spPr/>
    </dgm:pt>
    <dgm:pt modelId="{95F8BBFA-EBD6-4CEE-9F38-7B1C967DD0D4}" type="pres">
      <dgm:prSet presAssocID="{2A06FBB5-D3F1-4FB4-83AB-5B198F297E5C}" presName="bgRect" presStyleLbl="bgShp" presStyleIdx="0" presStyleCnt="8"/>
      <dgm:spPr/>
    </dgm:pt>
    <dgm:pt modelId="{CB5F15E5-EC04-4CF2-9C18-CB647038A688}" type="pres">
      <dgm:prSet presAssocID="{2A06FBB5-D3F1-4FB4-83AB-5B198F297E5C}" presName="iconRect" presStyleLbl="node1" presStyleIdx="0" presStyleCnt="8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olice"/>
        </a:ext>
      </dgm:extLst>
    </dgm:pt>
    <dgm:pt modelId="{3B0CC242-846E-41A7-BC5C-36B161399423}" type="pres">
      <dgm:prSet presAssocID="{2A06FBB5-D3F1-4FB4-83AB-5B198F297E5C}" presName="spaceRect" presStyleCnt="0"/>
      <dgm:spPr/>
    </dgm:pt>
    <dgm:pt modelId="{74F6DE8C-40B3-4905-B170-8876A98406A4}" type="pres">
      <dgm:prSet presAssocID="{2A06FBB5-D3F1-4FB4-83AB-5B198F297E5C}" presName="parTx" presStyleLbl="revTx" presStyleIdx="0" presStyleCnt="8">
        <dgm:presLayoutVars>
          <dgm:chMax val="0"/>
          <dgm:chPref val="0"/>
        </dgm:presLayoutVars>
      </dgm:prSet>
      <dgm:spPr/>
    </dgm:pt>
    <dgm:pt modelId="{5902FD45-ECF1-4CAA-A16D-DF04343A48ED}" type="pres">
      <dgm:prSet presAssocID="{F4ED7BB2-490B-444A-A7C1-5F7CD0E2F3E2}" presName="sibTrans" presStyleCnt="0"/>
      <dgm:spPr/>
    </dgm:pt>
    <dgm:pt modelId="{6838EDA2-C963-43A7-999F-7170C8709856}" type="pres">
      <dgm:prSet presAssocID="{EEBE694E-8A57-4387-A1DA-E349E204CD2E}" presName="compNode" presStyleCnt="0"/>
      <dgm:spPr/>
    </dgm:pt>
    <dgm:pt modelId="{F1FD6AA6-9E24-4AA1-9418-C0F895C49849}" type="pres">
      <dgm:prSet presAssocID="{EEBE694E-8A57-4387-A1DA-E349E204CD2E}" presName="bgRect" presStyleLbl="bgShp" presStyleIdx="1" presStyleCnt="8"/>
      <dgm:spPr/>
    </dgm:pt>
    <dgm:pt modelId="{0387ECDF-921D-4184-9EA3-A9DE69E33ECD}" type="pres">
      <dgm:prSet presAssocID="{EEBE694E-8A57-4387-A1DA-E349E204CD2E}" presName="iconRect" presStyleLbl="node1" presStyleIdx="1" presStyleCnt="8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ecycle"/>
        </a:ext>
      </dgm:extLst>
    </dgm:pt>
    <dgm:pt modelId="{0F0BCFA2-B3BC-4DE8-AB39-979EACE31A00}" type="pres">
      <dgm:prSet presAssocID="{EEBE694E-8A57-4387-A1DA-E349E204CD2E}" presName="spaceRect" presStyleCnt="0"/>
      <dgm:spPr/>
    </dgm:pt>
    <dgm:pt modelId="{A1833E5A-4B6A-435E-B83C-8A0AD20FEE21}" type="pres">
      <dgm:prSet presAssocID="{EEBE694E-8A57-4387-A1DA-E349E204CD2E}" presName="parTx" presStyleLbl="revTx" presStyleIdx="1" presStyleCnt="8">
        <dgm:presLayoutVars>
          <dgm:chMax val="0"/>
          <dgm:chPref val="0"/>
        </dgm:presLayoutVars>
      </dgm:prSet>
      <dgm:spPr/>
    </dgm:pt>
    <dgm:pt modelId="{EF2E31B9-BCF9-4973-A4EA-985D0C094237}" type="pres">
      <dgm:prSet presAssocID="{9CA44657-ADD1-4A8E-B751-0C33BA8C604A}" presName="sibTrans" presStyleCnt="0"/>
      <dgm:spPr/>
    </dgm:pt>
    <dgm:pt modelId="{EEEE5873-8BA0-44FD-9D81-60E1B54BA98E}" type="pres">
      <dgm:prSet presAssocID="{1A7C1F18-F9F1-42F6-B89B-2DE711BDC92D}" presName="compNode" presStyleCnt="0"/>
      <dgm:spPr/>
    </dgm:pt>
    <dgm:pt modelId="{040573E4-599F-4699-8C2A-008D7F709DB8}" type="pres">
      <dgm:prSet presAssocID="{1A7C1F18-F9F1-42F6-B89B-2DE711BDC92D}" presName="bgRect" presStyleLbl="bgShp" presStyleIdx="2" presStyleCnt="8"/>
      <dgm:spPr/>
    </dgm:pt>
    <dgm:pt modelId="{8FCBD822-FB7F-4544-ABB7-984FB906F3F7}" type="pres">
      <dgm:prSet presAssocID="{1A7C1F18-F9F1-42F6-B89B-2DE711BDC92D}" presName="iconRect" presStyleLbl="node1" presStyleIdx="2" presStyleCnt="8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A655395F-115E-402B-B47A-19DE94E847F8}" type="pres">
      <dgm:prSet presAssocID="{1A7C1F18-F9F1-42F6-B89B-2DE711BDC92D}" presName="spaceRect" presStyleCnt="0"/>
      <dgm:spPr/>
    </dgm:pt>
    <dgm:pt modelId="{1DC0A765-DBA7-4B97-9417-0A5AEDBE1A77}" type="pres">
      <dgm:prSet presAssocID="{1A7C1F18-F9F1-42F6-B89B-2DE711BDC92D}" presName="parTx" presStyleLbl="revTx" presStyleIdx="2" presStyleCnt="8">
        <dgm:presLayoutVars>
          <dgm:chMax val="0"/>
          <dgm:chPref val="0"/>
        </dgm:presLayoutVars>
      </dgm:prSet>
      <dgm:spPr/>
    </dgm:pt>
    <dgm:pt modelId="{55A7A22B-680E-4D00-B8D9-3E8E1C117926}" type="pres">
      <dgm:prSet presAssocID="{2C4BDBA1-89ED-4EFE-B6E6-823AEE33BBE4}" presName="sibTrans" presStyleCnt="0"/>
      <dgm:spPr/>
    </dgm:pt>
    <dgm:pt modelId="{74D6E214-B905-4E17-81BC-2591C304B50F}" type="pres">
      <dgm:prSet presAssocID="{454B57A9-7297-4DAA-9484-D6C790A9E7FE}" presName="compNode" presStyleCnt="0"/>
      <dgm:spPr/>
    </dgm:pt>
    <dgm:pt modelId="{F884D424-F006-4D24-8CD5-3316658D07E0}" type="pres">
      <dgm:prSet presAssocID="{454B57A9-7297-4DAA-9484-D6C790A9E7FE}" presName="bgRect" presStyleLbl="bgShp" presStyleIdx="3" presStyleCnt="8"/>
      <dgm:spPr/>
    </dgm:pt>
    <dgm:pt modelId="{0D67DD02-64CB-49C8-B935-E3407FC63BDB}" type="pres">
      <dgm:prSet presAssocID="{454B57A9-7297-4DAA-9484-D6C790A9E7FE}" presName="iconRect" presStyleLbl="node1" presStyleIdx="3" presStyleCnt="8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ecycle Sign"/>
        </a:ext>
      </dgm:extLst>
    </dgm:pt>
    <dgm:pt modelId="{94D62B4E-F3F6-4544-8458-82BE297BFB72}" type="pres">
      <dgm:prSet presAssocID="{454B57A9-7297-4DAA-9484-D6C790A9E7FE}" presName="spaceRect" presStyleCnt="0"/>
      <dgm:spPr/>
    </dgm:pt>
    <dgm:pt modelId="{B185013B-0EF4-4052-AA24-F8B30533028C}" type="pres">
      <dgm:prSet presAssocID="{454B57A9-7297-4DAA-9484-D6C790A9E7FE}" presName="parTx" presStyleLbl="revTx" presStyleIdx="3" presStyleCnt="8">
        <dgm:presLayoutVars>
          <dgm:chMax val="0"/>
          <dgm:chPref val="0"/>
        </dgm:presLayoutVars>
      </dgm:prSet>
      <dgm:spPr/>
    </dgm:pt>
    <dgm:pt modelId="{440C7002-3C39-4FBC-861B-0DDB4AB6040D}" type="pres">
      <dgm:prSet presAssocID="{76F37D98-05C7-4918-92E7-FD3DD26664B6}" presName="sibTrans" presStyleCnt="0"/>
      <dgm:spPr/>
    </dgm:pt>
    <dgm:pt modelId="{769CBAC1-FAE6-48D9-B5A9-EA1C4A5B21F7}" type="pres">
      <dgm:prSet presAssocID="{3F9AB047-AD7A-47EA-B9AD-BB86E1C516AE}" presName="compNode" presStyleCnt="0"/>
      <dgm:spPr/>
    </dgm:pt>
    <dgm:pt modelId="{A8DC5061-B058-4C6C-80E7-A307B4D42915}" type="pres">
      <dgm:prSet presAssocID="{3F9AB047-AD7A-47EA-B9AD-BB86E1C516AE}" presName="bgRect" presStyleLbl="bgShp" presStyleIdx="4" presStyleCnt="8"/>
      <dgm:spPr/>
    </dgm:pt>
    <dgm:pt modelId="{39B1E74C-3FF8-4A83-A26E-3F46518862B0}" type="pres">
      <dgm:prSet presAssocID="{3F9AB047-AD7A-47EA-B9AD-BB86E1C516AE}" presName="iconRect" presStyleLbl="node1" presStyleIdx="4" presStyleCnt="8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g"/>
        </a:ext>
      </dgm:extLst>
    </dgm:pt>
    <dgm:pt modelId="{E02BCB7A-B945-485C-90C8-6DF394D2E849}" type="pres">
      <dgm:prSet presAssocID="{3F9AB047-AD7A-47EA-B9AD-BB86E1C516AE}" presName="spaceRect" presStyleCnt="0"/>
      <dgm:spPr/>
    </dgm:pt>
    <dgm:pt modelId="{86C0AECF-B69D-44F0-AC4B-C0D896DDA561}" type="pres">
      <dgm:prSet presAssocID="{3F9AB047-AD7A-47EA-B9AD-BB86E1C516AE}" presName="parTx" presStyleLbl="revTx" presStyleIdx="4" presStyleCnt="8">
        <dgm:presLayoutVars>
          <dgm:chMax val="0"/>
          <dgm:chPref val="0"/>
        </dgm:presLayoutVars>
      </dgm:prSet>
      <dgm:spPr/>
    </dgm:pt>
    <dgm:pt modelId="{B250DFA8-C38D-4FF0-9256-590E1A1529BF}" type="pres">
      <dgm:prSet presAssocID="{6D0B4CE9-23BE-48F3-A528-9AC530D3D3CD}" presName="sibTrans" presStyleCnt="0"/>
      <dgm:spPr/>
    </dgm:pt>
    <dgm:pt modelId="{B03FA0DB-DAEB-4F56-B435-2C512B983A1D}" type="pres">
      <dgm:prSet presAssocID="{6C647846-1A1E-4BB5-897E-F0FB501264DD}" presName="compNode" presStyleCnt="0"/>
      <dgm:spPr/>
    </dgm:pt>
    <dgm:pt modelId="{4BA0C903-E68F-472D-A8F4-6CE989B8F4F6}" type="pres">
      <dgm:prSet presAssocID="{6C647846-1A1E-4BB5-897E-F0FB501264DD}" presName="bgRect" presStyleLbl="bgShp" presStyleIdx="5" presStyleCnt="8"/>
      <dgm:spPr/>
    </dgm:pt>
    <dgm:pt modelId="{2B994C87-3477-4462-BD65-3DAA998C5277}" type="pres">
      <dgm:prSet presAssocID="{6C647846-1A1E-4BB5-897E-F0FB501264DD}" presName="iconRect" presStyleLbl="node1" presStyleIdx="5" presStyleCnt="8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arbage"/>
        </a:ext>
      </dgm:extLst>
    </dgm:pt>
    <dgm:pt modelId="{3E99FF2D-4218-43FA-902B-45FE1AC51A8F}" type="pres">
      <dgm:prSet presAssocID="{6C647846-1A1E-4BB5-897E-F0FB501264DD}" presName="spaceRect" presStyleCnt="0"/>
      <dgm:spPr/>
    </dgm:pt>
    <dgm:pt modelId="{11DA8C10-2D1A-441A-87B1-12F8492A1F29}" type="pres">
      <dgm:prSet presAssocID="{6C647846-1A1E-4BB5-897E-F0FB501264DD}" presName="parTx" presStyleLbl="revTx" presStyleIdx="5" presStyleCnt="8">
        <dgm:presLayoutVars>
          <dgm:chMax val="0"/>
          <dgm:chPref val="0"/>
        </dgm:presLayoutVars>
      </dgm:prSet>
      <dgm:spPr/>
    </dgm:pt>
    <dgm:pt modelId="{8D86AD1C-FE08-47A6-9892-82569EA1E6BE}" type="pres">
      <dgm:prSet presAssocID="{826ABB87-2894-44A8-BB9D-097B353EC52D}" presName="sibTrans" presStyleCnt="0"/>
      <dgm:spPr/>
    </dgm:pt>
    <dgm:pt modelId="{CFF19242-819A-4E6A-9FE5-4EB22EADF6E6}" type="pres">
      <dgm:prSet presAssocID="{A0322370-679D-4866-AC58-C6E44A4EC6BB}" presName="compNode" presStyleCnt="0"/>
      <dgm:spPr/>
    </dgm:pt>
    <dgm:pt modelId="{79FBD7E3-D077-4161-BCF0-9B6C85A56B83}" type="pres">
      <dgm:prSet presAssocID="{A0322370-679D-4866-AC58-C6E44A4EC6BB}" presName="bgRect" presStyleLbl="bgShp" presStyleIdx="6" presStyleCnt="8"/>
      <dgm:spPr/>
    </dgm:pt>
    <dgm:pt modelId="{5DB68664-4F72-4D96-8997-E57004C87C57}" type="pres">
      <dgm:prSet presAssocID="{A0322370-679D-4866-AC58-C6E44A4EC6BB}" presName="iconRect" presStyleLbl="node1" presStyleIdx="6" presStyleCnt="8"/>
      <dgm:spPr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7CCDF1C6-7643-483B-B6A8-EE1485268667}" type="pres">
      <dgm:prSet presAssocID="{A0322370-679D-4866-AC58-C6E44A4EC6BB}" presName="spaceRect" presStyleCnt="0"/>
      <dgm:spPr/>
    </dgm:pt>
    <dgm:pt modelId="{6EE98A88-40EF-4E40-BF33-B62068D74813}" type="pres">
      <dgm:prSet presAssocID="{A0322370-679D-4866-AC58-C6E44A4EC6BB}" presName="parTx" presStyleLbl="revTx" presStyleIdx="6" presStyleCnt="8">
        <dgm:presLayoutVars>
          <dgm:chMax val="0"/>
          <dgm:chPref val="0"/>
        </dgm:presLayoutVars>
      </dgm:prSet>
      <dgm:spPr/>
    </dgm:pt>
    <dgm:pt modelId="{EEEDA573-AEEB-460A-82B2-4CB0A68CC276}" type="pres">
      <dgm:prSet presAssocID="{9ACBB439-9043-417A-BD79-475FA4D721B7}" presName="sibTrans" presStyleCnt="0"/>
      <dgm:spPr/>
    </dgm:pt>
    <dgm:pt modelId="{80230582-818A-4D45-969F-A43662888374}" type="pres">
      <dgm:prSet presAssocID="{B8F26EBA-D3D9-44AE-AACB-3EFC85B65D07}" presName="compNode" presStyleCnt="0"/>
      <dgm:spPr/>
    </dgm:pt>
    <dgm:pt modelId="{D691BF26-EAC1-49B2-9AA0-E5E6E8B71CDF}" type="pres">
      <dgm:prSet presAssocID="{B8F26EBA-D3D9-44AE-AACB-3EFC85B65D07}" presName="bgRect" presStyleLbl="bgShp" presStyleIdx="7" presStyleCnt="8"/>
      <dgm:spPr/>
    </dgm:pt>
    <dgm:pt modelId="{4A3A0382-5139-4E41-93B1-8B34E3C7C3A4}" type="pres">
      <dgm:prSet presAssocID="{B8F26EBA-D3D9-44AE-AACB-3EFC85B65D07}" presName="iconRect" presStyleLbl="node1" presStyleIdx="7" presStyleCnt="8"/>
      <dgm:spPr>
        <a:blipFill>
          <a:blip xmlns:r="http://schemas.openxmlformats.org/officeDocument/2006/relationships"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p and bucket"/>
        </a:ext>
      </dgm:extLst>
    </dgm:pt>
    <dgm:pt modelId="{7FDB4907-65C0-4277-BAD1-D060ADE5A14A}" type="pres">
      <dgm:prSet presAssocID="{B8F26EBA-D3D9-44AE-AACB-3EFC85B65D07}" presName="spaceRect" presStyleCnt="0"/>
      <dgm:spPr/>
    </dgm:pt>
    <dgm:pt modelId="{584C8BB7-B636-4A41-9A4A-14EC91832ADE}" type="pres">
      <dgm:prSet presAssocID="{B8F26EBA-D3D9-44AE-AACB-3EFC85B65D07}" presName="parTx" presStyleLbl="revTx" presStyleIdx="7" presStyleCnt="8">
        <dgm:presLayoutVars>
          <dgm:chMax val="0"/>
          <dgm:chPref val="0"/>
        </dgm:presLayoutVars>
      </dgm:prSet>
      <dgm:spPr/>
    </dgm:pt>
  </dgm:ptLst>
  <dgm:cxnLst>
    <dgm:cxn modelId="{E6233C18-168F-4E31-ABD5-98AFC616D0C0}" srcId="{E2D24192-CF86-4AC3-A4A5-ED4955684F39}" destId="{3F9AB047-AD7A-47EA-B9AD-BB86E1C516AE}" srcOrd="4" destOrd="0" parTransId="{DEC3119D-1652-48E0-A13F-263BB7FB1390}" sibTransId="{6D0B4CE9-23BE-48F3-A528-9AC530D3D3CD}"/>
    <dgm:cxn modelId="{2896A531-E563-4E18-B22F-05C65EC00733}" srcId="{E2D24192-CF86-4AC3-A4A5-ED4955684F39}" destId="{1A7C1F18-F9F1-42F6-B89B-2DE711BDC92D}" srcOrd="2" destOrd="0" parTransId="{DD5DECCB-AB67-4628-8BB9-9E045C174C87}" sibTransId="{2C4BDBA1-89ED-4EFE-B6E6-823AEE33BBE4}"/>
    <dgm:cxn modelId="{0E91834F-6CE8-4FF9-8489-26F8CDEBF065}" type="presOf" srcId="{E2D24192-CF86-4AC3-A4A5-ED4955684F39}" destId="{49B5CF16-BABC-4700-A337-EC30170F9DAF}" srcOrd="0" destOrd="0" presId="urn:microsoft.com/office/officeart/2018/2/layout/IconVerticalSolidList"/>
    <dgm:cxn modelId="{9ED14B77-3FB8-47D0-BB12-A4DD418B2C22}" type="presOf" srcId="{1A7C1F18-F9F1-42F6-B89B-2DE711BDC92D}" destId="{1DC0A765-DBA7-4B97-9417-0A5AEDBE1A77}" srcOrd="0" destOrd="0" presId="urn:microsoft.com/office/officeart/2018/2/layout/IconVerticalSolidList"/>
    <dgm:cxn modelId="{80D9AB88-0262-44A6-9450-5B6CBBB6929A}" srcId="{E2D24192-CF86-4AC3-A4A5-ED4955684F39}" destId="{454B57A9-7297-4DAA-9484-D6C790A9E7FE}" srcOrd="3" destOrd="0" parTransId="{332D6975-6D2D-4FFF-BCA5-DBAF9F59D0A1}" sibTransId="{76F37D98-05C7-4918-92E7-FD3DD26664B6}"/>
    <dgm:cxn modelId="{32E9DF90-4BE1-4C19-9F4D-5A2B0EAFF9AF}" srcId="{E2D24192-CF86-4AC3-A4A5-ED4955684F39}" destId="{A0322370-679D-4866-AC58-C6E44A4EC6BB}" srcOrd="6" destOrd="0" parTransId="{B04ACAC3-B6E4-421F-B499-269507335209}" sibTransId="{9ACBB439-9043-417A-BD79-475FA4D721B7}"/>
    <dgm:cxn modelId="{AF1F4095-1F9B-4757-900A-AEC7AB1DD256}" type="presOf" srcId="{6C647846-1A1E-4BB5-897E-F0FB501264DD}" destId="{11DA8C10-2D1A-441A-87B1-12F8492A1F29}" srcOrd="0" destOrd="0" presId="urn:microsoft.com/office/officeart/2018/2/layout/IconVerticalSolidList"/>
    <dgm:cxn modelId="{1A7175A1-B59D-4BE5-9EB3-66F3FF8361D2}" srcId="{E2D24192-CF86-4AC3-A4A5-ED4955684F39}" destId="{6C647846-1A1E-4BB5-897E-F0FB501264DD}" srcOrd="5" destOrd="0" parTransId="{3ED1A79E-D114-438C-AB8D-0404170D3E86}" sibTransId="{826ABB87-2894-44A8-BB9D-097B353EC52D}"/>
    <dgm:cxn modelId="{16A1EAB3-A0C9-4C58-AFAC-2C7D84D2C443}" type="presOf" srcId="{454B57A9-7297-4DAA-9484-D6C790A9E7FE}" destId="{B185013B-0EF4-4052-AA24-F8B30533028C}" srcOrd="0" destOrd="0" presId="urn:microsoft.com/office/officeart/2018/2/layout/IconVerticalSolidList"/>
    <dgm:cxn modelId="{319C43B7-BF12-409C-9139-7ECE8E48D4D8}" type="presOf" srcId="{EEBE694E-8A57-4387-A1DA-E349E204CD2E}" destId="{A1833E5A-4B6A-435E-B83C-8A0AD20FEE21}" srcOrd="0" destOrd="0" presId="urn:microsoft.com/office/officeart/2018/2/layout/IconVerticalSolidList"/>
    <dgm:cxn modelId="{993FECBA-16EE-4A46-987C-EE339A4EF476}" srcId="{E2D24192-CF86-4AC3-A4A5-ED4955684F39}" destId="{EEBE694E-8A57-4387-A1DA-E349E204CD2E}" srcOrd="1" destOrd="0" parTransId="{A4F54C45-B5CE-415F-A837-2360EF4AFBD7}" sibTransId="{9CA44657-ADD1-4A8E-B751-0C33BA8C604A}"/>
    <dgm:cxn modelId="{1E51A9BE-D613-43E2-9F35-4151490A403F}" type="presOf" srcId="{2A06FBB5-D3F1-4FB4-83AB-5B198F297E5C}" destId="{74F6DE8C-40B3-4905-B170-8876A98406A4}" srcOrd="0" destOrd="0" presId="urn:microsoft.com/office/officeart/2018/2/layout/IconVerticalSolidList"/>
    <dgm:cxn modelId="{DD830BD3-9616-431D-965F-E20CD1881F15}" srcId="{E2D24192-CF86-4AC3-A4A5-ED4955684F39}" destId="{B8F26EBA-D3D9-44AE-AACB-3EFC85B65D07}" srcOrd="7" destOrd="0" parTransId="{07C7472D-CCF4-44A1-8D25-5D6B5F487A4B}" sibTransId="{96E1295A-2D4C-447F-8624-BF3ECEE3DEE6}"/>
    <dgm:cxn modelId="{635782EE-4803-47A0-9A69-D03A5F2A50AA}" type="presOf" srcId="{A0322370-679D-4866-AC58-C6E44A4EC6BB}" destId="{6EE98A88-40EF-4E40-BF33-B62068D74813}" srcOrd="0" destOrd="0" presId="urn:microsoft.com/office/officeart/2018/2/layout/IconVerticalSolidList"/>
    <dgm:cxn modelId="{031A1CF1-0928-40B2-BA7D-A4067C9C4F80}" type="presOf" srcId="{B8F26EBA-D3D9-44AE-AACB-3EFC85B65D07}" destId="{584C8BB7-B636-4A41-9A4A-14EC91832ADE}" srcOrd="0" destOrd="0" presId="urn:microsoft.com/office/officeart/2018/2/layout/IconVerticalSolidList"/>
    <dgm:cxn modelId="{DC1E2EFA-43A5-4784-AB6C-0003B4C56CD2}" type="presOf" srcId="{3F9AB047-AD7A-47EA-B9AD-BB86E1C516AE}" destId="{86C0AECF-B69D-44F0-AC4B-C0D896DDA561}" srcOrd="0" destOrd="0" presId="urn:microsoft.com/office/officeart/2018/2/layout/IconVerticalSolidList"/>
    <dgm:cxn modelId="{605A45FB-684B-4B8E-A353-31A052319C62}" srcId="{E2D24192-CF86-4AC3-A4A5-ED4955684F39}" destId="{2A06FBB5-D3F1-4FB4-83AB-5B198F297E5C}" srcOrd="0" destOrd="0" parTransId="{5D3788A7-8882-4AB8-834C-96731E14E030}" sibTransId="{F4ED7BB2-490B-444A-A7C1-5F7CD0E2F3E2}"/>
    <dgm:cxn modelId="{E73CF2F7-7953-4556-B2D5-D80A78E696CA}" type="presParOf" srcId="{49B5CF16-BABC-4700-A337-EC30170F9DAF}" destId="{8C78C413-7969-4130-9589-9E196643F0CC}" srcOrd="0" destOrd="0" presId="urn:microsoft.com/office/officeart/2018/2/layout/IconVerticalSolidList"/>
    <dgm:cxn modelId="{EBF8C226-58E1-447A-B5BA-8587CC8E7686}" type="presParOf" srcId="{8C78C413-7969-4130-9589-9E196643F0CC}" destId="{95F8BBFA-EBD6-4CEE-9F38-7B1C967DD0D4}" srcOrd="0" destOrd="0" presId="urn:microsoft.com/office/officeart/2018/2/layout/IconVerticalSolidList"/>
    <dgm:cxn modelId="{30444810-C880-4C81-8E01-64623EE1D286}" type="presParOf" srcId="{8C78C413-7969-4130-9589-9E196643F0CC}" destId="{CB5F15E5-EC04-4CF2-9C18-CB647038A688}" srcOrd="1" destOrd="0" presId="urn:microsoft.com/office/officeart/2018/2/layout/IconVerticalSolidList"/>
    <dgm:cxn modelId="{BA021D6C-F205-4CA8-AD5B-40C847E94B79}" type="presParOf" srcId="{8C78C413-7969-4130-9589-9E196643F0CC}" destId="{3B0CC242-846E-41A7-BC5C-36B161399423}" srcOrd="2" destOrd="0" presId="urn:microsoft.com/office/officeart/2018/2/layout/IconVerticalSolidList"/>
    <dgm:cxn modelId="{F3A683C9-6B8F-4D85-A187-CC010C99D204}" type="presParOf" srcId="{8C78C413-7969-4130-9589-9E196643F0CC}" destId="{74F6DE8C-40B3-4905-B170-8876A98406A4}" srcOrd="3" destOrd="0" presId="urn:microsoft.com/office/officeart/2018/2/layout/IconVerticalSolidList"/>
    <dgm:cxn modelId="{C4578220-D095-4A14-A512-0DDF0711675E}" type="presParOf" srcId="{49B5CF16-BABC-4700-A337-EC30170F9DAF}" destId="{5902FD45-ECF1-4CAA-A16D-DF04343A48ED}" srcOrd="1" destOrd="0" presId="urn:microsoft.com/office/officeart/2018/2/layout/IconVerticalSolidList"/>
    <dgm:cxn modelId="{CEB1966D-2C83-4E87-87C8-F1E0659E7DB9}" type="presParOf" srcId="{49B5CF16-BABC-4700-A337-EC30170F9DAF}" destId="{6838EDA2-C963-43A7-999F-7170C8709856}" srcOrd="2" destOrd="0" presId="urn:microsoft.com/office/officeart/2018/2/layout/IconVerticalSolidList"/>
    <dgm:cxn modelId="{92E27133-5FD7-4D1C-A6FD-D7A3EDF1E33C}" type="presParOf" srcId="{6838EDA2-C963-43A7-999F-7170C8709856}" destId="{F1FD6AA6-9E24-4AA1-9418-C0F895C49849}" srcOrd="0" destOrd="0" presId="urn:microsoft.com/office/officeart/2018/2/layout/IconVerticalSolidList"/>
    <dgm:cxn modelId="{FEB98217-8D2A-49AD-91E7-53336396DE3E}" type="presParOf" srcId="{6838EDA2-C963-43A7-999F-7170C8709856}" destId="{0387ECDF-921D-4184-9EA3-A9DE69E33ECD}" srcOrd="1" destOrd="0" presId="urn:microsoft.com/office/officeart/2018/2/layout/IconVerticalSolidList"/>
    <dgm:cxn modelId="{ECBC6DDD-C77E-4014-99AC-6EDC1BF2BFB9}" type="presParOf" srcId="{6838EDA2-C963-43A7-999F-7170C8709856}" destId="{0F0BCFA2-B3BC-4DE8-AB39-979EACE31A00}" srcOrd="2" destOrd="0" presId="urn:microsoft.com/office/officeart/2018/2/layout/IconVerticalSolidList"/>
    <dgm:cxn modelId="{7277EC35-E221-4565-84A2-4E90F140548B}" type="presParOf" srcId="{6838EDA2-C963-43A7-999F-7170C8709856}" destId="{A1833E5A-4B6A-435E-B83C-8A0AD20FEE21}" srcOrd="3" destOrd="0" presId="urn:microsoft.com/office/officeart/2018/2/layout/IconVerticalSolidList"/>
    <dgm:cxn modelId="{5CA110D3-8CEF-4C74-8CA3-B5A90139EF50}" type="presParOf" srcId="{49B5CF16-BABC-4700-A337-EC30170F9DAF}" destId="{EF2E31B9-BCF9-4973-A4EA-985D0C094237}" srcOrd="3" destOrd="0" presId="urn:microsoft.com/office/officeart/2018/2/layout/IconVerticalSolidList"/>
    <dgm:cxn modelId="{A9DB6A74-221C-4321-B4B1-FDC60A8A7553}" type="presParOf" srcId="{49B5CF16-BABC-4700-A337-EC30170F9DAF}" destId="{EEEE5873-8BA0-44FD-9D81-60E1B54BA98E}" srcOrd="4" destOrd="0" presId="urn:microsoft.com/office/officeart/2018/2/layout/IconVerticalSolidList"/>
    <dgm:cxn modelId="{1A718CBC-7227-41FD-9DB2-AAF22BEEF227}" type="presParOf" srcId="{EEEE5873-8BA0-44FD-9D81-60E1B54BA98E}" destId="{040573E4-599F-4699-8C2A-008D7F709DB8}" srcOrd="0" destOrd="0" presId="urn:microsoft.com/office/officeart/2018/2/layout/IconVerticalSolidList"/>
    <dgm:cxn modelId="{960445F4-2F50-409C-8B05-5EDBD8B3C2C1}" type="presParOf" srcId="{EEEE5873-8BA0-44FD-9D81-60E1B54BA98E}" destId="{8FCBD822-FB7F-4544-ABB7-984FB906F3F7}" srcOrd="1" destOrd="0" presId="urn:microsoft.com/office/officeart/2018/2/layout/IconVerticalSolidList"/>
    <dgm:cxn modelId="{DF7D395F-0371-4BF8-91F7-4F7772C70BAB}" type="presParOf" srcId="{EEEE5873-8BA0-44FD-9D81-60E1B54BA98E}" destId="{A655395F-115E-402B-B47A-19DE94E847F8}" srcOrd="2" destOrd="0" presId="urn:microsoft.com/office/officeart/2018/2/layout/IconVerticalSolidList"/>
    <dgm:cxn modelId="{5C037204-402B-408F-AF38-D1E312FD058E}" type="presParOf" srcId="{EEEE5873-8BA0-44FD-9D81-60E1B54BA98E}" destId="{1DC0A765-DBA7-4B97-9417-0A5AEDBE1A77}" srcOrd="3" destOrd="0" presId="urn:microsoft.com/office/officeart/2018/2/layout/IconVerticalSolidList"/>
    <dgm:cxn modelId="{F929C552-C343-4DD2-8F77-8862C5D3C3CB}" type="presParOf" srcId="{49B5CF16-BABC-4700-A337-EC30170F9DAF}" destId="{55A7A22B-680E-4D00-B8D9-3E8E1C117926}" srcOrd="5" destOrd="0" presId="urn:microsoft.com/office/officeart/2018/2/layout/IconVerticalSolidList"/>
    <dgm:cxn modelId="{3674C15C-4891-4A43-828E-28476AAAB5E8}" type="presParOf" srcId="{49B5CF16-BABC-4700-A337-EC30170F9DAF}" destId="{74D6E214-B905-4E17-81BC-2591C304B50F}" srcOrd="6" destOrd="0" presId="urn:microsoft.com/office/officeart/2018/2/layout/IconVerticalSolidList"/>
    <dgm:cxn modelId="{B7F5321A-892C-47EB-BE28-68DA45702BFD}" type="presParOf" srcId="{74D6E214-B905-4E17-81BC-2591C304B50F}" destId="{F884D424-F006-4D24-8CD5-3316658D07E0}" srcOrd="0" destOrd="0" presId="urn:microsoft.com/office/officeart/2018/2/layout/IconVerticalSolidList"/>
    <dgm:cxn modelId="{F2DEB9C7-7C66-434E-9802-5007AA43E2BB}" type="presParOf" srcId="{74D6E214-B905-4E17-81BC-2591C304B50F}" destId="{0D67DD02-64CB-49C8-B935-E3407FC63BDB}" srcOrd="1" destOrd="0" presId="urn:microsoft.com/office/officeart/2018/2/layout/IconVerticalSolidList"/>
    <dgm:cxn modelId="{CB2162F6-2B4E-47E6-B4D0-751E88E2D476}" type="presParOf" srcId="{74D6E214-B905-4E17-81BC-2591C304B50F}" destId="{94D62B4E-F3F6-4544-8458-82BE297BFB72}" srcOrd="2" destOrd="0" presId="urn:microsoft.com/office/officeart/2018/2/layout/IconVerticalSolidList"/>
    <dgm:cxn modelId="{1E0D504C-4F67-4AEA-B51D-FFB985F13D72}" type="presParOf" srcId="{74D6E214-B905-4E17-81BC-2591C304B50F}" destId="{B185013B-0EF4-4052-AA24-F8B30533028C}" srcOrd="3" destOrd="0" presId="urn:microsoft.com/office/officeart/2018/2/layout/IconVerticalSolidList"/>
    <dgm:cxn modelId="{EFADEBAB-EDD9-47A1-8F6A-766915D629E9}" type="presParOf" srcId="{49B5CF16-BABC-4700-A337-EC30170F9DAF}" destId="{440C7002-3C39-4FBC-861B-0DDB4AB6040D}" srcOrd="7" destOrd="0" presId="urn:microsoft.com/office/officeart/2018/2/layout/IconVerticalSolidList"/>
    <dgm:cxn modelId="{5563109A-A4BD-417D-8F89-D0AA7C3F135B}" type="presParOf" srcId="{49B5CF16-BABC-4700-A337-EC30170F9DAF}" destId="{769CBAC1-FAE6-48D9-B5A9-EA1C4A5B21F7}" srcOrd="8" destOrd="0" presId="urn:microsoft.com/office/officeart/2018/2/layout/IconVerticalSolidList"/>
    <dgm:cxn modelId="{659690E7-8EC6-4F55-94B7-2B067C83C1F9}" type="presParOf" srcId="{769CBAC1-FAE6-48D9-B5A9-EA1C4A5B21F7}" destId="{A8DC5061-B058-4C6C-80E7-A307B4D42915}" srcOrd="0" destOrd="0" presId="urn:microsoft.com/office/officeart/2018/2/layout/IconVerticalSolidList"/>
    <dgm:cxn modelId="{3B5F82F9-196D-4101-803D-2D14547F6CE8}" type="presParOf" srcId="{769CBAC1-FAE6-48D9-B5A9-EA1C4A5B21F7}" destId="{39B1E74C-3FF8-4A83-A26E-3F46518862B0}" srcOrd="1" destOrd="0" presId="urn:microsoft.com/office/officeart/2018/2/layout/IconVerticalSolidList"/>
    <dgm:cxn modelId="{87FBAF82-34CC-45B5-B718-7E1E38E905ED}" type="presParOf" srcId="{769CBAC1-FAE6-48D9-B5A9-EA1C4A5B21F7}" destId="{E02BCB7A-B945-485C-90C8-6DF394D2E849}" srcOrd="2" destOrd="0" presId="urn:microsoft.com/office/officeart/2018/2/layout/IconVerticalSolidList"/>
    <dgm:cxn modelId="{E84C2AFF-13FB-4023-AE56-2F72A3F32032}" type="presParOf" srcId="{769CBAC1-FAE6-48D9-B5A9-EA1C4A5B21F7}" destId="{86C0AECF-B69D-44F0-AC4B-C0D896DDA561}" srcOrd="3" destOrd="0" presId="urn:microsoft.com/office/officeart/2018/2/layout/IconVerticalSolidList"/>
    <dgm:cxn modelId="{64810F10-A376-4FFB-86B0-2408C4E07E96}" type="presParOf" srcId="{49B5CF16-BABC-4700-A337-EC30170F9DAF}" destId="{B250DFA8-C38D-4FF0-9256-590E1A1529BF}" srcOrd="9" destOrd="0" presId="urn:microsoft.com/office/officeart/2018/2/layout/IconVerticalSolidList"/>
    <dgm:cxn modelId="{6E86F5D3-B7F4-4F06-A4F1-061C6FA62CAB}" type="presParOf" srcId="{49B5CF16-BABC-4700-A337-EC30170F9DAF}" destId="{B03FA0DB-DAEB-4F56-B435-2C512B983A1D}" srcOrd="10" destOrd="0" presId="urn:microsoft.com/office/officeart/2018/2/layout/IconVerticalSolidList"/>
    <dgm:cxn modelId="{6A88CE51-A973-4AD2-A7BA-D7CF268BF5B1}" type="presParOf" srcId="{B03FA0DB-DAEB-4F56-B435-2C512B983A1D}" destId="{4BA0C903-E68F-472D-A8F4-6CE989B8F4F6}" srcOrd="0" destOrd="0" presId="urn:microsoft.com/office/officeart/2018/2/layout/IconVerticalSolidList"/>
    <dgm:cxn modelId="{37B47D0F-B763-49F9-9269-63A499F2FC5E}" type="presParOf" srcId="{B03FA0DB-DAEB-4F56-B435-2C512B983A1D}" destId="{2B994C87-3477-4462-BD65-3DAA998C5277}" srcOrd="1" destOrd="0" presId="urn:microsoft.com/office/officeart/2018/2/layout/IconVerticalSolidList"/>
    <dgm:cxn modelId="{C9B8E497-F78D-4FE5-A0A3-BFB2AE6BF803}" type="presParOf" srcId="{B03FA0DB-DAEB-4F56-B435-2C512B983A1D}" destId="{3E99FF2D-4218-43FA-902B-45FE1AC51A8F}" srcOrd="2" destOrd="0" presId="urn:microsoft.com/office/officeart/2018/2/layout/IconVerticalSolidList"/>
    <dgm:cxn modelId="{37D041A4-9DF7-47D8-AF96-946937CEBC87}" type="presParOf" srcId="{B03FA0DB-DAEB-4F56-B435-2C512B983A1D}" destId="{11DA8C10-2D1A-441A-87B1-12F8492A1F29}" srcOrd="3" destOrd="0" presId="urn:microsoft.com/office/officeart/2018/2/layout/IconVerticalSolidList"/>
    <dgm:cxn modelId="{B2AC5558-4987-4844-B4AF-CC86CA4F8841}" type="presParOf" srcId="{49B5CF16-BABC-4700-A337-EC30170F9DAF}" destId="{8D86AD1C-FE08-47A6-9892-82569EA1E6BE}" srcOrd="11" destOrd="0" presId="urn:microsoft.com/office/officeart/2018/2/layout/IconVerticalSolidList"/>
    <dgm:cxn modelId="{D921EEDD-D808-4B96-9FA1-4F89E3917598}" type="presParOf" srcId="{49B5CF16-BABC-4700-A337-EC30170F9DAF}" destId="{CFF19242-819A-4E6A-9FE5-4EB22EADF6E6}" srcOrd="12" destOrd="0" presId="urn:microsoft.com/office/officeart/2018/2/layout/IconVerticalSolidList"/>
    <dgm:cxn modelId="{ACC3796D-D5D6-4808-B212-2DBC681C443A}" type="presParOf" srcId="{CFF19242-819A-4E6A-9FE5-4EB22EADF6E6}" destId="{79FBD7E3-D077-4161-BCF0-9B6C85A56B83}" srcOrd="0" destOrd="0" presId="urn:microsoft.com/office/officeart/2018/2/layout/IconVerticalSolidList"/>
    <dgm:cxn modelId="{03B250E4-E340-4B7F-9599-D1DDBB23CCDA}" type="presParOf" srcId="{CFF19242-819A-4E6A-9FE5-4EB22EADF6E6}" destId="{5DB68664-4F72-4D96-8997-E57004C87C57}" srcOrd="1" destOrd="0" presId="urn:microsoft.com/office/officeart/2018/2/layout/IconVerticalSolidList"/>
    <dgm:cxn modelId="{2F88BCCE-F2C7-4D69-91CB-52805565422F}" type="presParOf" srcId="{CFF19242-819A-4E6A-9FE5-4EB22EADF6E6}" destId="{7CCDF1C6-7643-483B-B6A8-EE1485268667}" srcOrd="2" destOrd="0" presId="urn:microsoft.com/office/officeart/2018/2/layout/IconVerticalSolidList"/>
    <dgm:cxn modelId="{970CFB15-17CC-4A08-9269-58A16F8D34F6}" type="presParOf" srcId="{CFF19242-819A-4E6A-9FE5-4EB22EADF6E6}" destId="{6EE98A88-40EF-4E40-BF33-B62068D74813}" srcOrd="3" destOrd="0" presId="urn:microsoft.com/office/officeart/2018/2/layout/IconVerticalSolidList"/>
    <dgm:cxn modelId="{403DA08B-53F8-44AA-BCAF-5A84C53B5EE3}" type="presParOf" srcId="{49B5CF16-BABC-4700-A337-EC30170F9DAF}" destId="{EEEDA573-AEEB-460A-82B2-4CB0A68CC276}" srcOrd="13" destOrd="0" presId="urn:microsoft.com/office/officeart/2018/2/layout/IconVerticalSolidList"/>
    <dgm:cxn modelId="{3BD448D7-A658-46A3-B51F-B6294134701F}" type="presParOf" srcId="{49B5CF16-BABC-4700-A337-EC30170F9DAF}" destId="{80230582-818A-4D45-969F-A43662888374}" srcOrd="14" destOrd="0" presId="urn:microsoft.com/office/officeart/2018/2/layout/IconVerticalSolidList"/>
    <dgm:cxn modelId="{CD19AE8E-D3C9-4015-B1FE-8BD08DA1C260}" type="presParOf" srcId="{80230582-818A-4D45-969F-A43662888374}" destId="{D691BF26-EAC1-49B2-9AA0-E5E6E8B71CDF}" srcOrd="0" destOrd="0" presId="urn:microsoft.com/office/officeart/2018/2/layout/IconVerticalSolidList"/>
    <dgm:cxn modelId="{80513B54-245C-4ECC-B941-40479A0FB38A}" type="presParOf" srcId="{80230582-818A-4D45-969F-A43662888374}" destId="{4A3A0382-5139-4E41-93B1-8B34E3C7C3A4}" srcOrd="1" destOrd="0" presId="urn:microsoft.com/office/officeart/2018/2/layout/IconVerticalSolidList"/>
    <dgm:cxn modelId="{F02DD2B0-A0E8-4E2F-9CF5-58D59EDB0DF3}" type="presParOf" srcId="{80230582-818A-4D45-969F-A43662888374}" destId="{7FDB4907-65C0-4277-BAD1-D060ADE5A14A}" srcOrd="2" destOrd="0" presId="urn:microsoft.com/office/officeart/2018/2/layout/IconVerticalSolidList"/>
    <dgm:cxn modelId="{2F15472B-F6B3-4094-9BBC-CD1561DFE69B}" type="presParOf" srcId="{80230582-818A-4D45-969F-A43662888374}" destId="{584C8BB7-B636-4A41-9A4A-14EC91832AD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A3ECAD9-D310-431E-BD1A-6A61C1915910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CE785C81-81F7-408C-9BD0-198CD3CDE96E}">
      <dgm:prSet/>
      <dgm:spPr/>
      <dgm:t>
        <a:bodyPr/>
        <a:lstStyle/>
        <a:p>
          <a:r>
            <a:rPr lang="en-IE"/>
            <a:t>Duration of Plan reduced from 5 years to 3 years – 2020-2022</a:t>
          </a:r>
          <a:endParaRPr lang="en-US"/>
        </a:p>
      </dgm:t>
    </dgm:pt>
    <dgm:pt modelId="{185D1551-EE13-4AF2-964E-764D9A68B068}" type="parTrans" cxnId="{58D9076D-E865-41AA-9385-5F323541D5DC}">
      <dgm:prSet/>
      <dgm:spPr/>
      <dgm:t>
        <a:bodyPr/>
        <a:lstStyle/>
        <a:p>
          <a:endParaRPr lang="en-US"/>
        </a:p>
      </dgm:t>
    </dgm:pt>
    <dgm:pt modelId="{4E5EA6B1-4BC1-48AA-8677-A156EB4E7950}" type="sibTrans" cxnId="{58D9076D-E865-41AA-9385-5F323541D5DC}">
      <dgm:prSet/>
      <dgm:spPr/>
      <dgm:t>
        <a:bodyPr/>
        <a:lstStyle/>
        <a:p>
          <a:endParaRPr lang="en-US"/>
        </a:p>
      </dgm:t>
    </dgm:pt>
    <dgm:pt modelId="{5CE44AD5-620D-40A6-85B0-F1B883AD82AB}">
      <dgm:prSet/>
      <dgm:spPr/>
      <dgm:t>
        <a:bodyPr/>
        <a:lstStyle/>
        <a:p>
          <a:r>
            <a:rPr lang="en-IE"/>
            <a:t>Linkages to actions and indicators under Climate Action Plan</a:t>
          </a:r>
          <a:endParaRPr lang="en-US"/>
        </a:p>
      </dgm:t>
    </dgm:pt>
    <dgm:pt modelId="{4BD4D189-965E-4EC9-93CD-E450FA6FA3F7}" type="parTrans" cxnId="{9ACB49E5-858B-412B-91C8-A4403CADAC79}">
      <dgm:prSet/>
      <dgm:spPr/>
      <dgm:t>
        <a:bodyPr/>
        <a:lstStyle/>
        <a:p>
          <a:endParaRPr lang="en-US"/>
        </a:p>
      </dgm:t>
    </dgm:pt>
    <dgm:pt modelId="{8D9799ED-0F8E-4AED-A422-6EF33920A1FF}" type="sibTrans" cxnId="{9ACB49E5-858B-412B-91C8-A4403CADAC79}">
      <dgm:prSet/>
      <dgm:spPr/>
      <dgm:t>
        <a:bodyPr/>
        <a:lstStyle/>
        <a:p>
          <a:endParaRPr lang="en-US"/>
        </a:p>
      </dgm:t>
    </dgm:pt>
    <dgm:pt modelId="{F5186CF5-4D15-4BD1-9DB5-5EE1F2198F6D}">
      <dgm:prSet/>
      <dgm:spPr/>
      <dgm:t>
        <a:bodyPr/>
        <a:lstStyle/>
        <a:p>
          <a:r>
            <a:rPr lang="en-IE" dirty="0"/>
            <a:t>Enhanced reporting of statistics and actions</a:t>
          </a:r>
          <a:endParaRPr lang="en-US" dirty="0"/>
        </a:p>
      </dgm:t>
    </dgm:pt>
    <dgm:pt modelId="{7FA82612-2DB8-4253-B716-F042067868B0}" type="parTrans" cxnId="{F04AE794-78A8-469D-95A5-4778E9A1D7E6}">
      <dgm:prSet/>
      <dgm:spPr/>
      <dgm:t>
        <a:bodyPr/>
        <a:lstStyle/>
        <a:p>
          <a:endParaRPr lang="en-US"/>
        </a:p>
      </dgm:t>
    </dgm:pt>
    <dgm:pt modelId="{25A6546F-D77A-4DB8-AFAF-F116B37CC485}" type="sibTrans" cxnId="{F04AE794-78A8-469D-95A5-4778E9A1D7E6}">
      <dgm:prSet/>
      <dgm:spPr/>
      <dgm:t>
        <a:bodyPr/>
        <a:lstStyle/>
        <a:p>
          <a:endParaRPr lang="en-US"/>
        </a:p>
      </dgm:t>
    </dgm:pt>
    <dgm:pt modelId="{EA69FC95-2AE4-4745-916D-67FE0633A684}">
      <dgm:prSet/>
      <dgm:spPr/>
      <dgm:t>
        <a:bodyPr/>
        <a:lstStyle/>
        <a:p>
          <a:r>
            <a:rPr lang="en-IE" dirty="0"/>
            <a:t>Further development of Communications &amp; Awareness initiatives will be undertaken</a:t>
          </a:r>
          <a:endParaRPr lang="en-US" dirty="0"/>
        </a:p>
      </dgm:t>
    </dgm:pt>
    <dgm:pt modelId="{C65E4417-7E39-4592-B2E0-AC8AFEFB45D7}" type="parTrans" cxnId="{985C765C-823E-4288-88D2-2D8ADC9234BD}">
      <dgm:prSet/>
      <dgm:spPr/>
      <dgm:t>
        <a:bodyPr/>
        <a:lstStyle/>
        <a:p>
          <a:endParaRPr lang="en-US"/>
        </a:p>
      </dgm:t>
    </dgm:pt>
    <dgm:pt modelId="{FA9255E9-7BD1-4E37-8C2C-73777FBF096E}" type="sibTrans" cxnId="{985C765C-823E-4288-88D2-2D8ADC9234BD}">
      <dgm:prSet/>
      <dgm:spPr/>
      <dgm:t>
        <a:bodyPr/>
        <a:lstStyle/>
        <a:p>
          <a:endParaRPr lang="en-US"/>
        </a:p>
      </dgm:t>
    </dgm:pt>
    <dgm:pt modelId="{B2218B42-4D10-40D2-87C2-FD0BA945C298}">
      <dgm:prSet/>
      <dgm:spPr/>
      <dgm:t>
        <a:bodyPr/>
        <a:lstStyle/>
        <a:p>
          <a:r>
            <a:rPr lang="en-IE" dirty="0"/>
            <a:t>Additional Actions included in 2020 implementation plan having regard to submissions</a:t>
          </a:r>
          <a:endParaRPr lang="en-US" dirty="0"/>
        </a:p>
      </dgm:t>
    </dgm:pt>
    <dgm:pt modelId="{82F3606F-21F9-4732-807D-1F84EDEC49DB}" type="parTrans" cxnId="{99D47F2A-068C-445A-90C5-11D499AA3612}">
      <dgm:prSet/>
      <dgm:spPr/>
      <dgm:t>
        <a:bodyPr/>
        <a:lstStyle/>
        <a:p>
          <a:endParaRPr lang="en-US"/>
        </a:p>
      </dgm:t>
    </dgm:pt>
    <dgm:pt modelId="{8CA4CC26-E8E2-42FC-9815-FA6BB09501A2}" type="sibTrans" cxnId="{99D47F2A-068C-445A-90C5-11D499AA3612}">
      <dgm:prSet/>
      <dgm:spPr/>
      <dgm:t>
        <a:bodyPr/>
        <a:lstStyle/>
        <a:p>
          <a:endParaRPr lang="en-US"/>
        </a:p>
      </dgm:t>
    </dgm:pt>
    <dgm:pt modelId="{F2A0B6C6-F3DB-4C5D-87F9-A700FC1877DC}">
      <dgm:prSet/>
      <dgm:spPr/>
      <dgm:t>
        <a:bodyPr/>
        <a:lstStyle/>
        <a:p>
          <a:r>
            <a:rPr lang="en-IE"/>
            <a:t>Action plans will be revised annually as appropriate</a:t>
          </a:r>
          <a:endParaRPr lang="en-US"/>
        </a:p>
      </dgm:t>
    </dgm:pt>
    <dgm:pt modelId="{1D76D2EB-786C-41C2-A2A4-0E568940DCD0}" type="parTrans" cxnId="{857E66A9-8083-4275-8C37-E11AC3C934A0}">
      <dgm:prSet/>
      <dgm:spPr/>
      <dgm:t>
        <a:bodyPr/>
        <a:lstStyle/>
        <a:p>
          <a:endParaRPr lang="en-US"/>
        </a:p>
      </dgm:t>
    </dgm:pt>
    <dgm:pt modelId="{F14A013A-6DD7-4026-A8FF-1EE2DE474590}" type="sibTrans" cxnId="{857E66A9-8083-4275-8C37-E11AC3C934A0}">
      <dgm:prSet/>
      <dgm:spPr/>
      <dgm:t>
        <a:bodyPr/>
        <a:lstStyle/>
        <a:p>
          <a:endParaRPr lang="en-US"/>
        </a:p>
      </dgm:t>
    </dgm:pt>
    <dgm:pt modelId="{84C73605-5CE3-4925-9FB8-BE7D5FFF6214}" type="pres">
      <dgm:prSet presAssocID="{5A3ECAD9-D310-431E-BD1A-6A61C1915910}" presName="linear" presStyleCnt="0">
        <dgm:presLayoutVars>
          <dgm:animLvl val="lvl"/>
          <dgm:resizeHandles val="exact"/>
        </dgm:presLayoutVars>
      </dgm:prSet>
      <dgm:spPr/>
    </dgm:pt>
    <dgm:pt modelId="{76773E8B-4E13-4430-BB21-2C9A25985A89}" type="pres">
      <dgm:prSet presAssocID="{CE785C81-81F7-408C-9BD0-198CD3CDE96E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66064E96-ECCE-46DD-A236-FF78F135D60C}" type="pres">
      <dgm:prSet presAssocID="{4E5EA6B1-4BC1-48AA-8677-A156EB4E7950}" presName="spacer" presStyleCnt="0"/>
      <dgm:spPr/>
    </dgm:pt>
    <dgm:pt modelId="{1C34971A-FBA0-4F2C-8F1B-F51225F7A660}" type="pres">
      <dgm:prSet presAssocID="{5CE44AD5-620D-40A6-85B0-F1B883AD82AB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759C59D1-D219-4E63-8D68-783949FF23F5}" type="pres">
      <dgm:prSet presAssocID="{8D9799ED-0F8E-4AED-A422-6EF33920A1FF}" presName="spacer" presStyleCnt="0"/>
      <dgm:spPr/>
    </dgm:pt>
    <dgm:pt modelId="{4AA24739-26C2-469C-9FA7-3FAB1CC004D5}" type="pres">
      <dgm:prSet presAssocID="{F5186CF5-4D15-4BD1-9DB5-5EE1F2198F6D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4D65DABE-A17D-44E4-AE4D-2879BE3CFD5C}" type="pres">
      <dgm:prSet presAssocID="{25A6546F-D77A-4DB8-AFAF-F116B37CC485}" presName="spacer" presStyleCnt="0"/>
      <dgm:spPr/>
    </dgm:pt>
    <dgm:pt modelId="{62311E59-D355-4403-B1D3-A90AD6C6A398}" type="pres">
      <dgm:prSet presAssocID="{EA69FC95-2AE4-4745-916D-67FE0633A684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1447D061-10FC-4831-9EB3-1FA7BE133F08}" type="pres">
      <dgm:prSet presAssocID="{FA9255E9-7BD1-4E37-8C2C-73777FBF096E}" presName="spacer" presStyleCnt="0"/>
      <dgm:spPr/>
    </dgm:pt>
    <dgm:pt modelId="{2C0B7D53-E4EA-4563-8624-E727A14F91F2}" type="pres">
      <dgm:prSet presAssocID="{B2218B42-4D10-40D2-87C2-FD0BA945C298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5A4A47C4-5E7D-4195-BC06-A4B1DE50DA7D}" type="pres">
      <dgm:prSet presAssocID="{8CA4CC26-E8E2-42FC-9815-FA6BB09501A2}" presName="spacer" presStyleCnt="0"/>
      <dgm:spPr/>
    </dgm:pt>
    <dgm:pt modelId="{F680F575-B777-464B-A849-5BF18F8993BE}" type="pres">
      <dgm:prSet presAssocID="{F2A0B6C6-F3DB-4C5D-87F9-A700FC1877DC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509E8611-B19A-4F3C-988C-68CFC99B2852}" type="presOf" srcId="{EA69FC95-2AE4-4745-916D-67FE0633A684}" destId="{62311E59-D355-4403-B1D3-A90AD6C6A398}" srcOrd="0" destOrd="0" presId="urn:microsoft.com/office/officeart/2005/8/layout/vList2"/>
    <dgm:cxn modelId="{99D47F2A-068C-445A-90C5-11D499AA3612}" srcId="{5A3ECAD9-D310-431E-BD1A-6A61C1915910}" destId="{B2218B42-4D10-40D2-87C2-FD0BA945C298}" srcOrd="4" destOrd="0" parTransId="{82F3606F-21F9-4732-807D-1F84EDEC49DB}" sibTransId="{8CA4CC26-E8E2-42FC-9815-FA6BB09501A2}"/>
    <dgm:cxn modelId="{985C765C-823E-4288-88D2-2D8ADC9234BD}" srcId="{5A3ECAD9-D310-431E-BD1A-6A61C1915910}" destId="{EA69FC95-2AE4-4745-916D-67FE0633A684}" srcOrd="3" destOrd="0" parTransId="{C65E4417-7E39-4592-B2E0-AC8AFEFB45D7}" sibTransId="{FA9255E9-7BD1-4E37-8C2C-73777FBF096E}"/>
    <dgm:cxn modelId="{9A12394C-B204-4845-BAC0-7B556E5D3E4C}" type="presOf" srcId="{F5186CF5-4D15-4BD1-9DB5-5EE1F2198F6D}" destId="{4AA24739-26C2-469C-9FA7-3FAB1CC004D5}" srcOrd="0" destOrd="0" presId="urn:microsoft.com/office/officeart/2005/8/layout/vList2"/>
    <dgm:cxn modelId="{58D9076D-E865-41AA-9385-5F323541D5DC}" srcId="{5A3ECAD9-D310-431E-BD1A-6A61C1915910}" destId="{CE785C81-81F7-408C-9BD0-198CD3CDE96E}" srcOrd="0" destOrd="0" parTransId="{185D1551-EE13-4AF2-964E-764D9A68B068}" sibTransId="{4E5EA6B1-4BC1-48AA-8677-A156EB4E7950}"/>
    <dgm:cxn modelId="{9850FB54-1D02-4335-91F3-A41A29CD77C4}" type="presOf" srcId="{CE785C81-81F7-408C-9BD0-198CD3CDE96E}" destId="{76773E8B-4E13-4430-BB21-2C9A25985A89}" srcOrd="0" destOrd="0" presId="urn:microsoft.com/office/officeart/2005/8/layout/vList2"/>
    <dgm:cxn modelId="{B2E62788-AF4D-4971-8B1E-BC7EA5CA5728}" type="presOf" srcId="{5CE44AD5-620D-40A6-85B0-F1B883AD82AB}" destId="{1C34971A-FBA0-4F2C-8F1B-F51225F7A660}" srcOrd="0" destOrd="0" presId="urn:microsoft.com/office/officeart/2005/8/layout/vList2"/>
    <dgm:cxn modelId="{31CC2B93-0103-4CD5-81F9-9564E15A1351}" type="presOf" srcId="{5A3ECAD9-D310-431E-BD1A-6A61C1915910}" destId="{84C73605-5CE3-4925-9FB8-BE7D5FFF6214}" srcOrd="0" destOrd="0" presId="urn:microsoft.com/office/officeart/2005/8/layout/vList2"/>
    <dgm:cxn modelId="{F04AE794-78A8-469D-95A5-4778E9A1D7E6}" srcId="{5A3ECAD9-D310-431E-BD1A-6A61C1915910}" destId="{F5186CF5-4D15-4BD1-9DB5-5EE1F2198F6D}" srcOrd="2" destOrd="0" parTransId="{7FA82612-2DB8-4253-B716-F042067868B0}" sibTransId="{25A6546F-D77A-4DB8-AFAF-F116B37CC485}"/>
    <dgm:cxn modelId="{857E66A9-8083-4275-8C37-E11AC3C934A0}" srcId="{5A3ECAD9-D310-431E-BD1A-6A61C1915910}" destId="{F2A0B6C6-F3DB-4C5D-87F9-A700FC1877DC}" srcOrd="5" destOrd="0" parTransId="{1D76D2EB-786C-41C2-A2A4-0E568940DCD0}" sibTransId="{F14A013A-6DD7-4026-A8FF-1EE2DE474590}"/>
    <dgm:cxn modelId="{BBAA58CD-034D-4AEC-A724-A06A7E224F6A}" type="presOf" srcId="{B2218B42-4D10-40D2-87C2-FD0BA945C298}" destId="{2C0B7D53-E4EA-4563-8624-E727A14F91F2}" srcOrd="0" destOrd="0" presId="urn:microsoft.com/office/officeart/2005/8/layout/vList2"/>
    <dgm:cxn modelId="{968FAEE3-86A0-4596-BB4E-3C25BA575A9A}" type="presOf" srcId="{F2A0B6C6-F3DB-4C5D-87F9-A700FC1877DC}" destId="{F680F575-B777-464B-A849-5BF18F8993BE}" srcOrd="0" destOrd="0" presId="urn:microsoft.com/office/officeart/2005/8/layout/vList2"/>
    <dgm:cxn modelId="{9ACB49E5-858B-412B-91C8-A4403CADAC79}" srcId="{5A3ECAD9-D310-431E-BD1A-6A61C1915910}" destId="{5CE44AD5-620D-40A6-85B0-F1B883AD82AB}" srcOrd="1" destOrd="0" parTransId="{4BD4D189-965E-4EC9-93CD-E450FA6FA3F7}" sibTransId="{8D9799ED-0F8E-4AED-A422-6EF33920A1FF}"/>
    <dgm:cxn modelId="{AE9C9FFF-C8F2-497E-B95C-2B14E7990496}" type="presParOf" srcId="{84C73605-5CE3-4925-9FB8-BE7D5FFF6214}" destId="{76773E8B-4E13-4430-BB21-2C9A25985A89}" srcOrd="0" destOrd="0" presId="urn:microsoft.com/office/officeart/2005/8/layout/vList2"/>
    <dgm:cxn modelId="{381F0B87-EF22-4371-9D1D-A8BF6188488D}" type="presParOf" srcId="{84C73605-5CE3-4925-9FB8-BE7D5FFF6214}" destId="{66064E96-ECCE-46DD-A236-FF78F135D60C}" srcOrd="1" destOrd="0" presId="urn:microsoft.com/office/officeart/2005/8/layout/vList2"/>
    <dgm:cxn modelId="{E1C2FD30-4AE8-465E-BDAD-CC41E55D9176}" type="presParOf" srcId="{84C73605-5CE3-4925-9FB8-BE7D5FFF6214}" destId="{1C34971A-FBA0-4F2C-8F1B-F51225F7A660}" srcOrd="2" destOrd="0" presId="urn:microsoft.com/office/officeart/2005/8/layout/vList2"/>
    <dgm:cxn modelId="{B2EF3528-1540-4279-A26A-357DCB2DADFC}" type="presParOf" srcId="{84C73605-5CE3-4925-9FB8-BE7D5FFF6214}" destId="{759C59D1-D219-4E63-8D68-783949FF23F5}" srcOrd="3" destOrd="0" presId="urn:microsoft.com/office/officeart/2005/8/layout/vList2"/>
    <dgm:cxn modelId="{6AE357B9-FC19-43DE-848A-06D884CDD02D}" type="presParOf" srcId="{84C73605-5CE3-4925-9FB8-BE7D5FFF6214}" destId="{4AA24739-26C2-469C-9FA7-3FAB1CC004D5}" srcOrd="4" destOrd="0" presId="urn:microsoft.com/office/officeart/2005/8/layout/vList2"/>
    <dgm:cxn modelId="{832BFB32-E8C1-4009-AD9E-55267345600A}" type="presParOf" srcId="{84C73605-5CE3-4925-9FB8-BE7D5FFF6214}" destId="{4D65DABE-A17D-44E4-AE4D-2879BE3CFD5C}" srcOrd="5" destOrd="0" presId="urn:microsoft.com/office/officeart/2005/8/layout/vList2"/>
    <dgm:cxn modelId="{A7640D34-F669-47A6-8FAB-ECD670CE7055}" type="presParOf" srcId="{84C73605-5CE3-4925-9FB8-BE7D5FFF6214}" destId="{62311E59-D355-4403-B1D3-A90AD6C6A398}" srcOrd="6" destOrd="0" presId="urn:microsoft.com/office/officeart/2005/8/layout/vList2"/>
    <dgm:cxn modelId="{4B14A0EE-2A76-4706-8680-7CBE4313FEAC}" type="presParOf" srcId="{84C73605-5CE3-4925-9FB8-BE7D5FFF6214}" destId="{1447D061-10FC-4831-9EB3-1FA7BE133F08}" srcOrd="7" destOrd="0" presId="urn:microsoft.com/office/officeart/2005/8/layout/vList2"/>
    <dgm:cxn modelId="{5567F777-EA3C-4E96-B42D-7497D929E756}" type="presParOf" srcId="{84C73605-5CE3-4925-9FB8-BE7D5FFF6214}" destId="{2C0B7D53-E4EA-4563-8624-E727A14F91F2}" srcOrd="8" destOrd="0" presId="urn:microsoft.com/office/officeart/2005/8/layout/vList2"/>
    <dgm:cxn modelId="{0AC8B755-B8F5-4A61-9270-3756BFAC62CC}" type="presParOf" srcId="{84C73605-5CE3-4925-9FB8-BE7D5FFF6214}" destId="{5A4A47C4-5E7D-4195-BC06-A4B1DE50DA7D}" srcOrd="9" destOrd="0" presId="urn:microsoft.com/office/officeart/2005/8/layout/vList2"/>
    <dgm:cxn modelId="{8DB6DF94-4096-48E1-9EB8-3911E360EF37}" type="presParOf" srcId="{84C73605-5CE3-4925-9FB8-BE7D5FFF6214}" destId="{F680F575-B777-464B-A849-5BF18F8993BE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B4ADDFB-0BAC-49D4-BF04-1B663BBA8E61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1DAF8C47-153B-466C-85A8-178C9CBF4769}">
      <dgm:prSet/>
      <dgm:spPr/>
      <dgm:t>
        <a:bodyPr/>
        <a:lstStyle/>
        <a:p>
          <a:r>
            <a:rPr lang="en-IE"/>
            <a:t>25</a:t>
          </a:r>
          <a:r>
            <a:rPr lang="en-IE" baseline="30000"/>
            <a:t>th</a:t>
          </a:r>
          <a:r>
            <a:rPr lang="en-IE"/>
            <a:t> February 2020 – Environment, Public Realm &amp; Climate Change Strategic Policy Committee</a:t>
          </a:r>
          <a:endParaRPr lang="en-US"/>
        </a:p>
      </dgm:t>
    </dgm:pt>
    <dgm:pt modelId="{35E2BBE5-26CE-4491-B792-168FF27F725B}" type="parTrans" cxnId="{ED229D90-414E-4441-A6D8-78058718F164}">
      <dgm:prSet/>
      <dgm:spPr/>
      <dgm:t>
        <a:bodyPr/>
        <a:lstStyle/>
        <a:p>
          <a:endParaRPr lang="en-US"/>
        </a:p>
      </dgm:t>
    </dgm:pt>
    <dgm:pt modelId="{C89C5B0E-0F64-4EB6-94FE-7FCCE32030C5}" type="sibTrans" cxnId="{ED229D90-414E-4441-A6D8-78058718F164}">
      <dgm:prSet/>
      <dgm:spPr/>
      <dgm:t>
        <a:bodyPr/>
        <a:lstStyle/>
        <a:p>
          <a:endParaRPr lang="en-US"/>
        </a:p>
      </dgm:t>
    </dgm:pt>
    <dgm:pt modelId="{EE04AD51-827B-4631-B419-645241A1B4AD}">
      <dgm:prSet/>
      <dgm:spPr/>
      <dgm:t>
        <a:bodyPr/>
        <a:lstStyle/>
        <a:p>
          <a:r>
            <a:rPr lang="en-IE"/>
            <a:t>2</a:t>
          </a:r>
          <a:r>
            <a:rPr lang="en-IE" baseline="30000"/>
            <a:t>nd</a:t>
          </a:r>
          <a:r>
            <a:rPr lang="en-IE"/>
            <a:t> March 2020 – Corporate Policy Group</a:t>
          </a:r>
          <a:endParaRPr lang="en-US"/>
        </a:p>
      </dgm:t>
    </dgm:pt>
    <dgm:pt modelId="{D0C07324-95C1-4EA8-BBB2-6B7B7ED59E7E}" type="parTrans" cxnId="{96D8E5E4-6D61-4817-A66D-176FB61AA327}">
      <dgm:prSet/>
      <dgm:spPr/>
      <dgm:t>
        <a:bodyPr/>
        <a:lstStyle/>
        <a:p>
          <a:endParaRPr lang="en-US"/>
        </a:p>
      </dgm:t>
    </dgm:pt>
    <dgm:pt modelId="{8294A8A9-99EE-4061-9F5F-DC3A87350DA6}" type="sibTrans" cxnId="{96D8E5E4-6D61-4817-A66D-176FB61AA327}">
      <dgm:prSet/>
      <dgm:spPr/>
      <dgm:t>
        <a:bodyPr/>
        <a:lstStyle/>
        <a:p>
          <a:endParaRPr lang="en-US"/>
        </a:p>
      </dgm:t>
    </dgm:pt>
    <dgm:pt modelId="{372C32A1-8A59-444B-A503-EC1F1FF0FFE2}">
      <dgm:prSet/>
      <dgm:spPr/>
      <dgm:t>
        <a:bodyPr/>
        <a:lstStyle/>
        <a:p>
          <a:r>
            <a:rPr lang="en-IE"/>
            <a:t>9</a:t>
          </a:r>
          <a:r>
            <a:rPr lang="en-IE" baseline="30000"/>
            <a:t>th</a:t>
          </a:r>
          <a:r>
            <a:rPr lang="en-IE"/>
            <a:t> March 2020 – Council Meeting</a:t>
          </a:r>
          <a:endParaRPr lang="en-US"/>
        </a:p>
      </dgm:t>
    </dgm:pt>
    <dgm:pt modelId="{70276C44-F21A-4E6C-903F-19D389B25DBB}" type="parTrans" cxnId="{F66A01DE-1D3D-42B8-9C47-C85E32EE6620}">
      <dgm:prSet/>
      <dgm:spPr/>
      <dgm:t>
        <a:bodyPr/>
        <a:lstStyle/>
        <a:p>
          <a:endParaRPr lang="en-US"/>
        </a:p>
      </dgm:t>
    </dgm:pt>
    <dgm:pt modelId="{BC0625C7-EA28-4C28-89C4-002CC80C96EE}" type="sibTrans" cxnId="{F66A01DE-1D3D-42B8-9C47-C85E32EE6620}">
      <dgm:prSet/>
      <dgm:spPr/>
      <dgm:t>
        <a:bodyPr/>
        <a:lstStyle/>
        <a:p>
          <a:endParaRPr lang="en-US"/>
        </a:p>
      </dgm:t>
    </dgm:pt>
    <dgm:pt modelId="{83596DF8-1A62-4EC6-90EB-A1D79AFC24CB}" type="pres">
      <dgm:prSet presAssocID="{1B4ADDFB-0BAC-49D4-BF04-1B663BBA8E61}" presName="root" presStyleCnt="0">
        <dgm:presLayoutVars>
          <dgm:dir/>
          <dgm:resizeHandles val="exact"/>
        </dgm:presLayoutVars>
      </dgm:prSet>
      <dgm:spPr/>
    </dgm:pt>
    <dgm:pt modelId="{73CF13CB-353A-4A2E-8D01-C5E3BFB37BC5}" type="pres">
      <dgm:prSet presAssocID="{1DAF8C47-153B-466C-85A8-178C9CBF4769}" presName="compNode" presStyleCnt="0"/>
      <dgm:spPr/>
    </dgm:pt>
    <dgm:pt modelId="{687B421A-7B5E-4735-B092-3C2037E2976A}" type="pres">
      <dgm:prSet presAssocID="{1DAF8C47-153B-466C-85A8-178C9CBF4769}" presName="bgRect" presStyleLbl="bgShp" presStyleIdx="0" presStyleCnt="3"/>
      <dgm:spPr/>
    </dgm:pt>
    <dgm:pt modelId="{52213D80-4478-44BE-871A-894F14FF43EB}" type="pres">
      <dgm:prSet presAssocID="{1DAF8C47-153B-466C-85A8-178C9CBF4769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9FC20481-08E0-4743-9EB7-89387CCC3084}" type="pres">
      <dgm:prSet presAssocID="{1DAF8C47-153B-466C-85A8-178C9CBF4769}" presName="spaceRect" presStyleCnt="0"/>
      <dgm:spPr/>
    </dgm:pt>
    <dgm:pt modelId="{6B2851E8-C3B1-49B1-8AD6-05614BC60BD7}" type="pres">
      <dgm:prSet presAssocID="{1DAF8C47-153B-466C-85A8-178C9CBF4769}" presName="parTx" presStyleLbl="revTx" presStyleIdx="0" presStyleCnt="3">
        <dgm:presLayoutVars>
          <dgm:chMax val="0"/>
          <dgm:chPref val="0"/>
        </dgm:presLayoutVars>
      </dgm:prSet>
      <dgm:spPr/>
    </dgm:pt>
    <dgm:pt modelId="{2DE03089-1F6A-4F48-AF2F-0EF8917EE24B}" type="pres">
      <dgm:prSet presAssocID="{C89C5B0E-0F64-4EB6-94FE-7FCCE32030C5}" presName="sibTrans" presStyleCnt="0"/>
      <dgm:spPr/>
    </dgm:pt>
    <dgm:pt modelId="{7641126A-216F-4392-9549-76FC99CBBD7E}" type="pres">
      <dgm:prSet presAssocID="{EE04AD51-827B-4631-B419-645241A1B4AD}" presName="compNode" presStyleCnt="0"/>
      <dgm:spPr/>
    </dgm:pt>
    <dgm:pt modelId="{F952EE00-399A-4669-8228-BC806301761E}" type="pres">
      <dgm:prSet presAssocID="{EE04AD51-827B-4631-B419-645241A1B4AD}" presName="bgRect" presStyleLbl="bgShp" presStyleIdx="1" presStyleCnt="3"/>
      <dgm:spPr/>
    </dgm:pt>
    <dgm:pt modelId="{6F7CAC7D-2A25-406C-9A58-06731AA98702}" type="pres">
      <dgm:prSet presAssocID="{EE04AD51-827B-4631-B419-645241A1B4AD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27904A85-4260-405F-BB65-28A353BFD42D}" type="pres">
      <dgm:prSet presAssocID="{EE04AD51-827B-4631-B419-645241A1B4AD}" presName="spaceRect" presStyleCnt="0"/>
      <dgm:spPr/>
    </dgm:pt>
    <dgm:pt modelId="{6230C44D-35D5-4E51-89A8-6911EC30AD6E}" type="pres">
      <dgm:prSet presAssocID="{EE04AD51-827B-4631-B419-645241A1B4AD}" presName="parTx" presStyleLbl="revTx" presStyleIdx="1" presStyleCnt="3">
        <dgm:presLayoutVars>
          <dgm:chMax val="0"/>
          <dgm:chPref val="0"/>
        </dgm:presLayoutVars>
      </dgm:prSet>
      <dgm:spPr/>
    </dgm:pt>
    <dgm:pt modelId="{B04D1192-C1A4-4320-83AE-29996E16D451}" type="pres">
      <dgm:prSet presAssocID="{8294A8A9-99EE-4061-9F5F-DC3A87350DA6}" presName="sibTrans" presStyleCnt="0"/>
      <dgm:spPr/>
    </dgm:pt>
    <dgm:pt modelId="{7712C56C-5B7C-401D-8792-22C35E8A9044}" type="pres">
      <dgm:prSet presAssocID="{372C32A1-8A59-444B-A503-EC1F1FF0FFE2}" presName="compNode" presStyleCnt="0"/>
      <dgm:spPr/>
    </dgm:pt>
    <dgm:pt modelId="{2CEA0592-CD4A-4BDC-98CC-A4977B949761}" type="pres">
      <dgm:prSet presAssocID="{372C32A1-8A59-444B-A503-EC1F1FF0FFE2}" presName="bgRect" presStyleLbl="bgShp" presStyleIdx="2" presStyleCnt="3"/>
      <dgm:spPr/>
    </dgm:pt>
    <dgm:pt modelId="{D34B6A1B-A9B9-4428-BC53-0E5448E43811}" type="pres">
      <dgm:prSet presAssocID="{372C32A1-8A59-444B-A503-EC1F1FF0FFE2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ily Calendar"/>
        </a:ext>
      </dgm:extLst>
    </dgm:pt>
    <dgm:pt modelId="{4FA5E66A-6F23-47D6-82E5-0221228CF3F7}" type="pres">
      <dgm:prSet presAssocID="{372C32A1-8A59-444B-A503-EC1F1FF0FFE2}" presName="spaceRect" presStyleCnt="0"/>
      <dgm:spPr/>
    </dgm:pt>
    <dgm:pt modelId="{2D4B92AE-E121-4C6A-BF1D-1B537CA54ED7}" type="pres">
      <dgm:prSet presAssocID="{372C32A1-8A59-444B-A503-EC1F1FF0FFE2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FE68740F-9CC3-4B8A-9224-FD89775381A0}" type="presOf" srcId="{1B4ADDFB-0BAC-49D4-BF04-1B663BBA8E61}" destId="{83596DF8-1A62-4EC6-90EB-A1D79AFC24CB}" srcOrd="0" destOrd="0" presId="urn:microsoft.com/office/officeart/2018/2/layout/IconVerticalSolidList"/>
    <dgm:cxn modelId="{942F2126-E736-4801-A86E-306A648642BF}" type="presOf" srcId="{372C32A1-8A59-444B-A503-EC1F1FF0FFE2}" destId="{2D4B92AE-E121-4C6A-BF1D-1B537CA54ED7}" srcOrd="0" destOrd="0" presId="urn:microsoft.com/office/officeart/2018/2/layout/IconVerticalSolidList"/>
    <dgm:cxn modelId="{ED229D90-414E-4441-A6D8-78058718F164}" srcId="{1B4ADDFB-0BAC-49D4-BF04-1B663BBA8E61}" destId="{1DAF8C47-153B-466C-85A8-178C9CBF4769}" srcOrd="0" destOrd="0" parTransId="{35E2BBE5-26CE-4491-B792-168FF27F725B}" sibTransId="{C89C5B0E-0F64-4EB6-94FE-7FCCE32030C5}"/>
    <dgm:cxn modelId="{FE45FADD-1B1C-4FEE-B9A4-5CCC10C3BBA2}" type="presOf" srcId="{EE04AD51-827B-4631-B419-645241A1B4AD}" destId="{6230C44D-35D5-4E51-89A8-6911EC30AD6E}" srcOrd="0" destOrd="0" presId="urn:microsoft.com/office/officeart/2018/2/layout/IconVerticalSolidList"/>
    <dgm:cxn modelId="{F66A01DE-1D3D-42B8-9C47-C85E32EE6620}" srcId="{1B4ADDFB-0BAC-49D4-BF04-1B663BBA8E61}" destId="{372C32A1-8A59-444B-A503-EC1F1FF0FFE2}" srcOrd="2" destOrd="0" parTransId="{70276C44-F21A-4E6C-903F-19D389B25DBB}" sibTransId="{BC0625C7-EA28-4C28-89C4-002CC80C96EE}"/>
    <dgm:cxn modelId="{96D8E5E4-6D61-4817-A66D-176FB61AA327}" srcId="{1B4ADDFB-0BAC-49D4-BF04-1B663BBA8E61}" destId="{EE04AD51-827B-4631-B419-645241A1B4AD}" srcOrd="1" destOrd="0" parTransId="{D0C07324-95C1-4EA8-BBB2-6B7B7ED59E7E}" sibTransId="{8294A8A9-99EE-4061-9F5F-DC3A87350DA6}"/>
    <dgm:cxn modelId="{2A85D8FD-3CE6-475A-BFEB-F358E7234B1F}" type="presOf" srcId="{1DAF8C47-153B-466C-85A8-178C9CBF4769}" destId="{6B2851E8-C3B1-49B1-8AD6-05614BC60BD7}" srcOrd="0" destOrd="0" presId="urn:microsoft.com/office/officeart/2018/2/layout/IconVerticalSolidList"/>
    <dgm:cxn modelId="{5019765D-6BB3-423C-B26D-56CFE404A845}" type="presParOf" srcId="{83596DF8-1A62-4EC6-90EB-A1D79AFC24CB}" destId="{73CF13CB-353A-4A2E-8D01-C5E3BFB37BC5}" srcOrd="0" destOrd="0" presId="urn:microsoft.com/office/officeart/2018/2/layout/IconVerticalSolidList"/>
    <dgm:cxn modelId="{028336D2-FD97-4AB9-BC6A-0F214E968739}" type="presParOf" srcId="{73CF13CB-353A-4A2E-8D01-C5E3BFB37BC5}" destId="{687B421A-7B5E-4735-B092-3C2037E2976A}" srcOrd="0" destOrd="0" presId="urn:microsoft.com/office/officeart/2018/2/layout/IconVerticalSolidList"/>
    <dgm:cxn modelId="{94BB6842-EB24-48DB-9C2C-22E225BF7938}" type="presParOf" srcId="{73CF13CB-353A-4A2E-8D01-C5E3BFB37BC5}" destId="{52213D80-4478-44BE-871A-894F14FF43EB}" srcOrd="1" destOrd="0" presId="urn:microsoft.com/office/officeart/2018/2/layout/IconVerticalSolidList"/>
    <dgm:cxn modelId="{DFC927B0-8617-4920-913B-105F51FC0000}" type="presParOf" srcId="{73CF13CB-353A-4A2E-8D01-C5E3BFB37BC5}" destId="{9FC20481-08E0-4743-9EB7-89387CCC3084}" srcOrd="2" destOrd="0" presId="urn:microsoft.com/office/officeart/2018/2/layout/IconVerticalSolidList"/>
    <dgm:cxn modelId="{67E2722C-E3D0-4C16-A770-C3A7D3895A03}" type="presParOf" srcId="{73CF13CB-353A-4A2E-8D01-C5E3BFB37BC5}" destId="{6B2851E8-C3B1-49B1-8AD6-05614BC60BD7}" srcOrd="3" destOrd="0" presId="urn:microsoft.com/office/officeart/2018/2/layout/IconVerticalSolidList"/>
    <dgm:cxn modelId="{F3C2053E-E6FC-4D22-99C9-D45C08FD40BF}" type="presParOf" srcId="{83596DF8-1A62-4EC6-90EB-A1D79AFC24CB}" destId="{2DE03089-1F6A-4F48-AF2F-0EF8917EE24B}" srcOrd="1" destOrd="0" presId="urn:microsoft.com/office/officeart/2018/2/layout/IconVerticalSolidList"/>
    <dgm:cxn modelId="{C4CEE558-4EBC-455F-ACC4-357048B49F48}" type="presParOf" srcId="{83596DF8-1A62-4EC6-90EB-A1D79AFC24CB}" destId="{7641126A-216F-4392-9549-76FC99CBBD7E}" srcOrd="2" destOrd="0" presId="urn:microsoft.com/office/officeart/2018/2/layout/IconVerticalSolidList"/>
    <dgm:cxn modelId="{450E1CB9-5790-4206-9BB6-A935D548B9EC}" type="presParOf" srcId="{7641126A-216F-4392-9549-76FC99CBBD7E}" destId="{F952EE00-399A-4669-8228-BC806301761E}" srcOrd="0" destOrd="0" presId="urn:microsoft.com/office/officeart/2018/2/layout/IconVerticalSolidList"/>
    <dgm:cxn modelId="{442CB153-C9E0-48A4-B317-001F14C9023A}" type="presParOf" srcId="{7641126A-216F-4392-9549-76FC99CBBD7E}" destId="{6F7CAC7D-2A25-406C-9A58-06731AA98702}" srcOrd="1" destOrd="0" presId="urn:microsoft.com/office/officeart/2018/2/layout/IconVerticalSolidList"/>
    <dgm:cxn modelId="{A7967C55-24F9-4D61-A7C8-DD47715CD66A}" type="presParOf" srcId="{7641126A-216F-4392-9549-76FC99CBBD7E}" destId="{27904A85-4260-405F-BB65-28A353BFD42D}" srcOrd="2" destOrd="0" presId="urn:microsoft.com/office/officeart/2018/2/layout/IconVerticalSolidList"/>
    <dgm:cxn modelId="{1049F98E-0321-44F4-802A-F145F99BD68E}" type="presParOf" srcId="{7641126A-216F-4392-9549-76FC99CBBD7E}" destId="{6230C44D-35D5-4E51-89A8-6911EC30AD6E}" srcOrd="3" destOrd="0" presId="urn:microsoft.com/office/officeart/2018/2/layout/IconVerticalSolidList"/>
    <dgm:cxn modelId="{C737256A-A96C-4E0D-B2BA-EACD840AE901}" type="presParOf" srcId="{83596DF8-1A62-4EC6-90EB-A1D79AFC24CB}" destId="{B04D1192-C1A4-4320-83AE-29996E16D451}" srcOrd="3" destOrd="0" presId="urn:microsoft.com/office/officeart/2018/2/layout/IconVerticalSolidList"/>
    <dgm:cxn modelId="{2C2922E5-EB99-4E4F-AE6D-451F068111A5}" type="presParOf" srcId="{83596DF8-1A62-4EC6-90EB-A1D79AFC24CB}" destId="{7712C56C-5B7C-401D-8792-22C35E8A9044}" srcOrd="4" destOrd="0" presId="urn:microsoft.com/office/officeart/2018/2/layout/IconVerticalSolidList"/>
    <dgm:cxn modelId="{715F97B3-3289-48C0-95C0-577A9B562EBA}" type="presParOf" srcId="{7712C56C-5B7C-401D-8792-22C35E8A9044}" destId="{2CEA0592-CD4A-4BDC-98CC-A4977B949761}" srcOrd="0" destOrd="0" presId="urn:microsoft.com/office/officeart/2018/2/layout/IconVerticalSolidList"/>
    <dgm:cxn modelId="{23B2D5E7-F47E-4F4F-9C05-5D3AF3F0A8AD}" type="presParOf" srcId="{7712C56C-5B7C-401D-8792-22C35E8A9044}" destId="{D34B6A1B-A9B9-4428-BC53-0E5448E43811}" srcOrd="1" destOrd="0" presId="urn:microsoft.com/office/officeart/2018/2/layout/IconVerticalSolidList"/>
    <dgm:cxn modelId="{3E505DFC-4D00-414A-8AF1-1CA4894EEE91}" type="presParOf" srcId="{7712C56C-5B7C-401D-8792-22C35E8A9044}" destId="{4FA5E66A-6F23-47D6-82E5-0221228CF3F7}" srcOrd="2" destOrd="0" presId="urn:microsoft.com/office/officeart/2018/2/layout/IconVerticalSolidList"/>
    <dgm:cxn modelId="{EC1B3C36-61DE-4C06-A6FD-35BE7A152055}" type="presParOf" srcId="{7712C56C-5B7C-401D-8792-22C35E8A9044}" destId="{2D4B92AE-E121-4C6A-BF1D-1B537CA54ED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284BE1-2311-4D9D-B926-C3175FE2F900}">
      <dsp:nvSpPr>
        <dsp:cNvPr id="0" name=""/>
        <dsp:cNvSpPr/>
      </dsp:nvSpPr>
      <dsp:spPr>
        <a:xfrm>
          <a:off x="0" y="2442"/>
          <a:ext cx="6513603" cy="123800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D40A8C-F2B8-4E63-8B01-67B8C15AAC44}">
      <dsp:nvSpPr>
        <dsp:cNvPr id="0" name=""/>
        <dsp:cNvSpPr/>
      </dsp:nvSpPr>
      <dsp:spPr>
        <a:xfrm>
          <a:off x="374497" y="280994"/>
          <a:ext cx="680904" cy="68090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60C8F7-7179-4971-9144-43C824D880E9}">
      <dsp:nvSpPr>
        <dsp:cNvPr id="0" name=""/>
        <dsp:cNvSpPr/>
      </dsp:nvSpPr>
      <dsp:spPr>
        <a:xfrm>
          <a:off x="1429899" y="2442"/>
          <a:ext cx="5083704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200" kern="1200"/>
            <a:t>Consultation period ran from 12</a:t>
          </a:r>
          <a:r>
            <a:rPr lang="en-IE" sz="2200" kern="1200" baseline="30000"/>
            <a:t>th</a:t>
          </a:r>
          <a:r>
            <a:rPr lang="en-IE" sz="2200" kern="1200"/>
            <a:t> November 2019 to 7</a:t>
          </a:r>
          <a:r>
            <a:rPr lang="en-IE" sz="2200" kern="1200" baseline="30000"/>
            <a:t>th</a:t>
          </a:r>
          <a:r>
            <a:rPr lang="en-IE" sz="2200" kern="1200"/>
            <a:t> January 2020</a:t>
          </a:r>
          <a:endParaRPr lang="en-US" sz="2200" kern="1200"/>
        </a:p>
      </dsp:txBody>
      <dsp:txXfrm>
        <a:off x="1429899" y="2442"/>
        <a:ext cx="5083704" cy="1238008"/>
      </dsp:txXfrm>
    </dsp:sp>
    <dsp:sp modelId="{071D1E07-8B92-4C45-99DF-6D91CEACCE37}">
      <dsp:nvSpPr>
        <dsp:cNvPr id="0" name=""/>
        <dsp:cNvSpPr/>
      </dsp:nvSpPr>
      <dsp:spPr>
        <a:xfrm>
          <a:off x="0" y="1549953"/>
          <a:ext cx="6513603" cy="123800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79A2A5-FA2F-46DF-BA9E-8E365FC174D4}">
      <dsp:nvSpPr>
        <dsp:cNvPr id="0" name=""/>
        <dsp:cNvSpPr/>
      </dsp:nvSpPr>
      <dsp:spPr>
        <a:xfrm>
          <a:off x="374497" y="1828505"/>
          <a:ext cx="680904" cy="68090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3F21B8-0647-4B0D-B831-327FD4A4AA32}">
      <dsp:nvSpPr>
        <dsp:cNvPr id="0" name=""/>
        <dsp:cNvSpPr/>
      </dsp:nvSpPr>
      <dsp:spPr>
        <a:xfrm>
          <a:off x="1429899" y="1549953"/>
          <a:ext cx="5083704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200" kern="1200"/>
            <a:t>Published on SDCC Consultation Portal</a:t>
          </a:r>
          <a:endParaRPr lang="en-US" sz="2200" kern="1200"/>
        </a:p>
      </dsp:txBody>
      <dsp:txXfrm>
        <a:off x="1429899" y="1549953"/>
        <a:ext cx="5083704" cy="1238008"/>
      </dsp:txXfrm>
    </dsp:sp>
    <dsp:sp modelId="{0494A144-5545-44A8-B6C4-A70FF7CEB8D0}">
      <dsp:nvSpPr>
        <dsp:cNvPr id="0" name=""/>
        <dsp:cNvSpPr/>
      </dsp:nvSpPr>
      <dsp:spPr>
        <a:xfrm>
          <a:off x="0" y="3097464"/>
          <a:ext cx="6513603" cy="123800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B28E99-1958-4DE0-8D5D-11D0B6B2403E}">
      <dsp:nvSpPr>
        <dsp:cNvPr id="0" name=""/>
        <dsp:cNvSpPr/>
      </dsp:nvSpPr>
      <dsp:spPr>
        <a:xfrm>
          <a:off x="374497" y="3376015"/>
          <a:ext cx="680904" cy="68090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A195B5-73D1-4893-A90C-1955956DDEA8}">
      <dsp:nvSpPr>
        <dsp:cNvPr id="0" name=""/>
        <dsp:cNvSpPr/>
      </dsp:nvSpPr>
      <dsp:spPr>
        <a:xfrm>
          <a:off x="1429899" y="3097464"/>
          <a:ext cx="5083704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200" kern="1200"/>
            <a:t>Advertised on Radio and in the Press</a:t>
          </a:r>
          <a:endParaRPr lang="en-US" sz="2200" kern="1200"/>
        </a:p>
      </dsp:txBody>
      <dsp:txXfrm>
        <a:off x="1429899" y="3097464"/>
        <a:ext cx="5083704" cy="1238008"/>
      </dsp:txXfrm>
    </dsp:sp>
    <dsp:sp modelId="{18E05ABD-2A77-45C5-A2C3-215AE965ADF5}">
      <dsp:nvSpPr>
        <dsp:cNvPr id="0" name=""/>
        <dsp:cNvSpPr/>
      </dsp:nvSpPr>
      <dsp:spPr>
        <a:xfrm>
          <a:off x="0" y="4644974"/>
          <a:ext cx="6513603" cy="123800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75CD7B-4C2D-4CAD-ACC0-80F0A8755D76}">
      <dsp:nvSpPr>
        <dsp:cNvPr id="0" name=""/>
        <dsp:cNvSpPr/>
      </dsp:nvSpPr>
      <dsp:spPr>
        <a:xfrm>
          <a:off x="374497" y="4923526"/>
          <a:ext cx="680904" cy="68090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77B9FF-11E6-41B0-80A7-90BBB404E626}">
      <dsp:nvSpPr>
        <dsp:cNvPr id="0" name=""/>
        <dsp:cNvSpPr/>
      </dsp:nvSpPr>
      <dsp:spPr>
        <a:xfrm>
          <a:off x="1429899" y="4644974"/>
          <a:ext cx="5083704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200" kern="1200"/>
            <a:t>Coverage on the Council’s Social Media</a:t>
          </a:r>
          <a:endParaRPr lang="en-US" sz="2200" kern="1200"/>
        </a:p>
      </dsp:txBody>
      <dsp:txXfrm>
        <a:off x="1429899" y="4644974"/>
        <a:ext cx="5083704" cy="12380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F8BBFA-EBD6-4CEE-9F38-7B1C967DD0D4}">
      <dsp:nvSpPr>
        <dsp:cNvPr id="0" name=""/>
        <dsp:cNvSpPr/>
      </dsp:nvSpPr>
      <dsp:spPr>
        <a:xfrm>
          <a:off x="0" y="671"/>
          <a:ext cx="6263640" cy="5644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5F15E5-EC04-4CF2-9C18-CB647038A688}">
      <dsp:nvSpPr>
        <dsp:cNvPr id="0" name=""/>
        <dsp:cNvSpPr/>
      </dsp:nvSpPr>
      <dsp:spPr>
        <a:xfrm>
          <a:off x="170744" y="127672"/>
          <a:ext cx="310445" cy="31044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F6DE8C-40B3-4905-B170-8876A98406A4}">
      <dsp:nvSpPr>
        <dsp:cNvPr id="0" name=""/>
        <dsp:cNvSpPr/>
      </dsp:nvSpPr>
      <dsp:spPr>
        <a:xfrm>
          <a:off x="651934" y="671"/>
          <a:ext cx="5611705" cy="564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737" tIns="59737" rIns="59737" bIns="59737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600" kern="1200"/>
            <a:t>Litter Warden Service / Enforcement Activity</a:t>
          </a:r>
          <a:endParaRPr lang="en-US" sz="1600" kern="1200"/>
        </a:p>
      </dsp:txBody>
      <dsp:txXfrm>
        <a:off x="651934" y="671"/>
        <a:ext cx="5611705" cy="564445"/>
      </dsp:txXfrm>
    </dsp:sp>
    <dsp:sp modelId="{F1FD6AA6-9E24-4AA1-9418-C0F895C49849}">
      <dsp:nvSpPr>
        <dsp:cNvPr id="0" name=""/>
        <dsp:cNvSpPr/>
      </dsp:nvSpPr>
      <dsp:spPr>
        <a:xfrm>
          <a:off x="0" y="706228"/>
          <a:ext cx="6263640" cy="5644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87ECDF-921D-4184-9EA3-A9DE69E33ECD}">
      <dsp:nvSpPr>
        <dsp:cNvPr id="0" name=""/>
        <dsp:cNvSpPr/>
      </dsp:nvSpPr>
      <dsp:spPr>
        <a:xfrm>
          <a:off x="170744" y="833229"/>
          <a:ext cx="310445" cy="31044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833E5A-4B6A-435E-B83C-8A0AD20FEE21}">
      <dsp:nvSpPr>
        <dsp:cNvPr id="0" name=""/>
        <dsp:cNvSpPr/>
      </dsp:nvSpPr>
      <dsp:spPr>
        <a:xfrm>
          <a:off x="651934" y="706228"/>
          <a:ext cx="5611705" cy="564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737" tIns="59737" rIns="59737" bIns="59737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600" kern="1200"/>
            <a:t>Recycling facilities</a:t>
          </a:r>
          <a:endParaRPr lang="en-US" sz="1600" kern="1200"/>
        </a:p>
      </dsp:txBody>
      <dsp:txXfrm>
        <a:off x="651934" y="706228"/>
        <a:ext cx="5611705" cy="564445"/>
      </dsp:txXfrm>
    </dsp:sp>
    <dsp:sp modelId="{040573E4-599F-4699-8C2A-008D7F709DB8}">
      <dsp:nvSpPr>
        <dsp:cNvPr id="0" name=""/>
        <dsp:cNvSpPr/>
      </dsp:nvSpPr>
      <dsp:spPr>
        <a:xfrm>
          <a:off x="0" y="1411785"/>
          <a:ext cx="6263640" cy="5644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CBD822-FB7F-4544-ABB7-984FB906F3F7}">
      <dsp:nvSpPr>
        <dsp:cNvPr id="0" name=""/>
        <dsp:cNvSpPr/>
      </dsp:nvSpPr>
      <dsp:spPr>
        <a:xfrm>
          <a:off x="170744" y="1538786"/>
          <a:ext cx="310445" cy="31044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C0A765-DBA7-4B97-9417-0A5AEDBE1A77}">
      <dsp:nvSpPr>
        <dsp:cNvPr id="0" name=""/>
        <dsp:cNvSpPr/>
      </dsp:nvSpPr>
      <dsp:spPr>
        <a:xfrm>
          <a:off x="651934" y="1411785"/>
          <a:ext cx="5611705" cy="564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737" tIns="59737" rIns="59737" bIns="59737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600" kern="1200"/>
            <a:t>Communication &amp; Awareness</a:t>
          </a:r>
          <a:endParaRPr lang="en-US" sz="1600" kern="1200"/>
        </a:p>
      </dsp:txBody>
      <dsp:txXfrm>
        <a:off x="651934" y="1411785"/>
        <a:ext cx="5611705" cy="564445"/>
      </dsp:txXfrm>
    </dsp:sp>
    <dsp:sp modelId="{F884D424-F006-4D24-8CD5-3316658D07E0}">
      <dsp:nvSpPr>
        <dsp:cNvPr id="0" name=""/>
        <dsp:cNvSpPr/>
      </dsp:nvSpPr>
      <dsp:spPr>
        <a:xfrm>
          <a:off x="0" y="2117342"/>
          <a:ext cx="6263640" cy="5644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67DD02-64CB-49C8-B935-E3407FC63BDB}">
      <dsp:nvSpPr>
        <dsp:cNvPr id="0" name=""/>
        <dsp:cNvSpPr/>
      </dsp:nvSpPr>
      <dsp:spPr>
        <a:xfrm>
          <a:off x="170744" y="2244343"/>
          <a:ext cx="310445" cy="31044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85013B-0EF4-4052-AA24-F8B30533028C}">
      <dsp:nvSpPr>
        <dsp:cNvPr id="0" name=""/>
        <dsp:cNvSpPr/>
      </dsp:nvSpPr>
      <dsp:spPr>
        <a:xfrm>
          <a:off x="651934" y="2117342"/>
          <a:ext cx="5611705" cy="564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737" tIns="59737" rIns="59737" bIns="59737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600" kern="1200"/>
            <a:t>Litter Bins</a:t>
          </a:r>
          <a:endParaRPr lang="en-US" sz="1600" kern="1200"/>
        </a:p>
      </dsp:txBody>
      <dsp:txXfrm>
        <a:off x="651934" y="2117342"/>
        <a:ext cx="5611705" cy="564445"/>
      </dsp:txXfrm>
    </dsp:sp>
    <dsp:sp modelId="{A8DC5061-B058-4C6C-80E7-A307B4D42915}">
      <dsp:nvSpPr>
        <dsp:cNvPr id="0" name=""/>
        <dsp:cNvSpPr/>
      </dsp:nvSpPr>
      <dsp:spPr>
        <a:xfrm>
          <a:off x="0" y="2822899"/>
          <a:ext cx="6263640" cy="5644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B1E74C-3FF8-4A83-A26E-3F46518862B0}">
      <dsp:nvSpPr>
        <dsp:cNvPr id="0" name=""/>
        <dsp:cNvSpPr/>
      </dsp:nvSpPr>
      <dsp:spPr>
        <a:xfrm>
          <a:off x="170744" y="2949899"/>
          <a:ext cx="310445" cy="310445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C0AECF-B69D-44F0-AC4B-C0D896DDA561}">
      <dsp:nvSpPr>
        <dsp:cNvPr id="0" name=""/>
        <dsp:cNvSpPr/>
      </dsp:nvSpPr>
      <dsp:spPr>
        <a:xfrm>
          <a:off x="651934" y="2822899"/>
          <a:ext cx="5611705" cy="564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737" tIns="59737" rIns="59737" bIns="59737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600" kern="1200"/>
            <a:t>Dog Litter</a:t>
          </a:r>
          <a:endParaRPr lang="en-US" sz="1600" kern="1200"/>
        </a:p>
      </dsp:txBody>
      <dsp:txXfrm>
        <a:off x="651934" y="2822899"/>
        <a:ext cx="5611705" cy="564445"/>
      </dsp:txXfrm>
    </dsp:sp>
    <dsp:sp modelId="{4BA0C903-E68F-472D-A8F4-6CE989B8F4F6}">
      <dsp:nvSpPr>
        <dsp:cNvPr id="0" name=""/>
        <dsp:cNvSpPr/>
      </dsp:nvSpPr>
      <dsp:spPr>
        <a:xfrm>
          <a:off x="0" y="3528456"/>
          <a:ext cx="6263640" cy="5644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994C87-3477-4462-BD65-3DAA998C5277}">
      <dsp:nvSpPr>
        <dsp:cNvPr id="0" name=""/>
        <dsp:cNvSpPr/>
      </dsp:nvSpPr>
      <dsp:spPr>
        <a:xfrm>
          <a:off x="170744" y="3655456"/>
          <a:ext cx="310445" cy="310445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DA8C10-2D1A-441A-87B1-12F8492A1F29}">
      <dsp:nvSpPr>
        <dsp:cNvPr id="0" name=""/>
        <dsp:cNvSpPr/>
      </dsp:nvSpPr>
      <dsp:spPr>
        <a:xfrm>
          <a:off x="651934" y="3528456"/>
          <a:ext cx="5611705" cy="564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737" tIns="59737" rIns="59737" bIns="59737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600" kern="1200"/>
            <a:t>Sources of Litter</a:t>
          </a:r>
          <a:endParaRPr lang="en-US" sz="1600" kern="1200"/>
        </a:p>
      </dsp:txBody>
      <dsp:txXfrm>
        <a:off x="651934" y="3528456"/>
        <a:ext cx="5611705" cy="564445"/>
      </dsp:txXfrm>
    </dsp:sp>
    <dsp:sp modelId="{79FBD7E3-D077-4161-BCF0-9B6C85A56B83}">
      <dsp:nvSpPr>
        <dsp:cNvPr id="0" name=""/>
        <dsp:cNvSpPr/>
      </dsp:nvSpPr>
      <dsp:spPr>
        <a:xfrm>
          <a:off x="0" y="4234013"/>
          <a:ext cx="6263640" cy="5644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B68664-4F72-4D96-8997-E57004C87C57}">
      <dsp:nvSpPr>
        <dsp:cNvPr id="0" name=""/>
        <dsp:cNvSpPr/>
      </dsp:nvSpPr>
      <dsp:spPr>
        <a:xfrm>
          <a:off x="170744" y="4361013"/>
          <a:ext cx="310445" cy="310445"/>
        </a:xfrm>
        <a:prstGeom prst="rect">
          <a:avLst/>
        </a:prstGeom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E98A88-40EF-4E40-BF33-B62068D74813}">
      <dsp:nvSpPr>
        <dsp:cNvPr id="0" name=""/>
        <dsp:cNvSpPr/>
      </dsp:nvSpPr>
      <dsp:spPr>
        <a:xfrm>
          <a:off x="651934" y="4234013"/>
          <a:ext cx="5611705" cy="564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737" tIns="59737" rIns="59737" bIns="59737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600" kern="1200" dirty="0"/>
            <a:t>Litter Management Plan and duration of plan</a:t>
          </a:r>
          <a:endParaRPr lang="en-US" sz="1600" kern="1200" dirty="0"/>
        </a:p>
      </dsp:txBody>
      <dsp:txXfrm>
        <a:off x="651934" y="4234013"/>
        <a:ext cx="5611705" cy="564445"/>
      </dsp:txXfrm>
    </dsp:sp>
    <dsp:sp modelId="{D691BF26-EAC1-49B2-9AA0-E5E6E8B71CDF}">
      <dsp:nvSpPr>
        <dsp:cNvPr id="0" name=""/>
        <dsp:cNvSpPr/>
      </dsp:nvSpPr>
      <dsp:spPr>
        <a:xfrm>
          <a:off x="0" y="4939570"/>
          <a:ext cx="6263640" cy="5644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3A0382-5139-4E41-93B1-8B34E3C7C3A4}">
      <dsp:nvSpPr>
        <dsp:cNvPr id="0" name=""/>
        <dsp:cNvSpPr/>
      </dsp:nvSpPr>
      <dsp:spPr>
        <a:xfrm>
          <a:off x="170744" y="5066570"/>
          <a:ext cx="310445" cy="310445"/>
        </a:xfrm>
        <a:prstGeom prst="rect">
          <a:avLst/>
        </a:prstGeom>
        <a:blipFill>
          <a:blip xmlns:r="http://schemas.openxmlformats.org/officeDocument/2006/relationships"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4C8BB7-B636-4A41-9A4A-14EC91832ADE}">
      <dsp:nvSpPr>
        <dsp:cNvPr id="0" name=""/>
        <dsp:cNvSpPr/>
      </dsp:nvSpPr>
      <dsp:spPr>
        <a:xfrm>
          <a:off x="651934" y="4939570"/>
          <a:ext cx="5611705" cy="564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737" tIns="59737" rIns="59737" bIns="59737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600" kern="1200"/>
            <a:t>Disposal of Bulky Items/ Household Junk / Halloween</a:t>
          </a:r>
          <a:endParaRPr lang="en-US" sz="1600" kern="1200"/>
        </a:p>
      </dsp:txBody>
      <dsp:txXfrm>
        <a:off x="651934" y="4939570"/>
        <a:ext cx="5611705" cy="56444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773E8B-4E13-4430-BB21-2C9A25985A89}">
      <dsp:nvSpPr>
        <dsp:cNvPr id="0" name=""/>
        <dsp:cNvSpPr/>
      </dsp:nvSpPr>
      <dsp:spPr>
        <a:xfrm>
          <a:off x="0" y="32292"/>
          <a:ext cx="6513603" cy="9149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300" kern="1200"/>
            <a:t>Duration of Plan reduced from 5 years to 3 years – 2020-2022</a:t>
          </a:r>
          <a:endParaRPr lang="en-US" sz="2300" kern="1200"/>
        </a:p>
      </dsp:txBody>
      <dsp:txXfrm>
        <a:off x="44664" y="76956"/>
        <a:ext cx="6424275" cy="825612"/>
      </dsp:txXfrm>
    </dsp:sp>
    <dsp:sp modelId="{1C34971A-FBA0-4F2C-8F1B-F51225F7A660}">
      <dsp:nvSpPr>
        <dsp:cNvPr id="0" name=""/>
        <dsp:cNvSpPr/>
      </dsp:nvSpPr>
      <dsp:spPr>
        <a:xfrm>
          <a:off x="0" y="1013472"/>
          <a:ext cx="6513603" cy="914940"/>
        </a:xfrm>
        <a:prstGeom prst="roundRect">
          <a:avLst/>
        </a:prstGeom>
        <a:solidFill>
          <a:schemeClr val="accent5">
            <a:hueOff val="-1351709"/>
            <a:satOff val="-3484"/>
            <a:lumOff val="-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300" kern="1200"/>
            <a:t>Linkages to actions and indicators under Climate Action Plan</a:t>
          </a:r>
          <a:endParaRPr lang="en-US" sz="2300" kern="1200"/>
        </a:p>
      </dsp:txBody>
      <dsp:txXfrm>
        <a:off x="44664" y="1058136"/>
        <a:ext cx="6424275" cy="825612"/>
      </dsp:txXfrm>
    </dsp:sp>
    <dsp:sp modelId="{4AA24739-26C2-469C-9FA7-3FAB1CC004D5}">
      <dsp:nvSpPr>
        <dsp:cNvPr id="0" name=""/>
        <dsp:cNvSpPr/>
      </dsp:nvSpPr>
      <dsp:spPr>
        <a:xfrm>
          <a:off x="0" y="1994652"/>
          <a:ext cx="6513603" cy="914940"/>
        </a:xfrm>
        <a:prstGeom prst="roundRect">
          <a:avLst/>
        </a:prstGeom>
        <a:solidFill>
          <a:schemeClr val="accent5">
            <a:hueOff val="-2703417"/>
            <a:satOff val="-6968"/>
            <a:lumOff val="-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300" kern="1200" dirty="0"/>
            <a:t>Enhanced reporting of statistics and actions</a:t>
          </a:r>
          <a:endParaRPr lang="en-US" sz="2300" kern="1200" dirty="0"/>
        </a:p>
      </dsp:txBody>
      <dsp:txXfrm>
        <a:off x="44664" y="2039316"/>
        <a:ext cx="6424275" cy="825612"/>
      </dsp:txXfrm>
    </dsp:sp>
    <dsp:sp modelId="{62311E59-D355-4403-B1D3-A90AD6C6A398}">
      <dsp:nvSpPr>
        <dsp:cNvPr id="0" name=""/>
        <dsp:cNvSpPr/>
      </dsp:nvSpPr>
      <dsp:spPr>
        <a:xfrm>
          <a:off x="0" y="2975833"/>
          <a:ext cx="6513603" cy="914940"/>
        </a:xfrm>
        <a:prstGeom prst="roundRect">
          <a:avLst/>
        </a:prstGeom>
        <a:solidFill>
          <a:schemeClr val="accent5">
            <a:hueOff val="-4055126"/>
            <a:satOff val="-10451"/>
            <a:lumOff val="-70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300" kern="1200" dirty="0"/>
            <a:t>Further development of Communications &amp; Awareness initiatives will be undertaken</a:t>
          </a:r>
          <a:endParaRPr lang="en-US" sz="2300" kern="1200" dirty="0"/>
        </a:p>
      </dsp:txBody>
      <dsp:txXfrm>
        <a:off x="44664" y="3020497"/>
        <a:ext cx="6424275" cy="825612"/>
      </dsp:txXfrm>
    </dsp:sp>
    <dsp:sp modelId="{2C0B7D53-E4EA-4563-8624-E727A14F91F2}">
      <dsp:nvSpPr>
        <dsp:cNvPr id="0" name=""/>
        <dsp:cNvSpPr/>
      </dsp:nvSpPr>
      <dsp:spPr>
        <a:xfrm>
          <a:off x="0" y="3957013"/>
          <a:ext cx="6513603" cy="914940"/>
        </a:xfrm>
        <a:prstGeom prst="roundRect">
          <a:avLst/>
        </a:prstGeom>
        <a:solidFill>
          <a:schemeClr val="accent5">
            <a:hueOff val="-5406834"/>
            <a:satOff val="-13935"/>
            <a:lumOff val="-94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300" kern="1200" dirty="0"/>
            <a:t>Additional Actions included in 2020 implementation plan having regard to submissions</a:t>
          </a:r>
          <a:endParaRPr lang="en-US" sz="2300" kern="1200" dirty="0"/>
        </a:p>
      </dsp:txBody>
      <dsp:txXfrm>
        <a:off x="44664" y="4001677"/>
        <a:ext cx="6424275" cy="825612"/>
      </dsp:txXfrm>
    </dsp:sp>
    <dsp:sp modelId="{F680F575-B777-464B-A849-5BF18F8993BE}">
      <dsp:nvSpPr>
        <dsp:cNvPr id="0" name=""/>
        <dsp:cNvSpPr/>
      </dsp:nvSpPr>
      <dsp:spPr>
        <a:xfrm>
          <a:off x="0" y="4938193"/>
          <a:ext cx="6513603" cy="91494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300" kern="1200"/>
            <a:t>Action plans will be revised annually as appropriate</a:t>
          </a:r>
          <a:endParaRPr lang="en-US" sz="2300" kern="1200"/>
        </a:p>
      </dsp:txBody>
      <dsp:txXfrm>
        <a:off x="44664" y="4982857"/>
        <a:ext cx="6424275" cy="82561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7B421A-7B5E-4735-B092-3C2037E2976A}">
      <dsp:nvSpPr>
        <dsp:cNvPr id="0" name=""/>
        <dsp:cNvSpPr/>
      </dsp:nvSpPr>
      <dsp:spPr>
        <a:xfrm>
          <a:off x="0" y="718"/>
          <a:ext cx="6513603" cy="168113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213D80-4478-44BE-871A-894F14FF43EB}">
      <dsp:nvSpPr>
        <dsp:cNvPr id="0" name=""/>
        <dsp:cNvSpPr/>
      </dsp:nvSpPr>
      <dsp:spPr>
        <a:xfrm>
          <a:off x="508544" y="378974"/>
          <a:ext cx="924626" cy="92462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2851E8-C3B1-49B1-8AD6-05614BC60BD7}">
      <dsp:nvSpPr>
        <dsp:cNvPr id="0" name=""/>
        <dsp:cNvSpPr/>
      </dsp:nvSpPr>
      <dsp:spPr>
        <a:xfrm>
          <a:off x="1941716" y="718"/>
          <a:ext cx="4571887" cy="1681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921" tIns="177921" rIns="177921" bIns="17792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300" kern="1200"/>
            <a:t>25</a:t>
          </a:r>
          <a:r>
            <a:rPr lang="en-IE" sz="2300" kern="1200" baseline="30000"/>
            <a:t>th</a:t>
          </a:r>
          <a:r>
            <a:rPr lang="en-IE" sz="2300" kern="1200"/>
            <a:t> February 2020 – Environment, Public Realm &amp; Climate Change Strategic Policy Committee</a:t>
          </a:r>
          <a:endParaRPr lang="en-US" sz="2300" kern="1200"/>
        </a:p>
      </dsp:txBody>
      <dsp:txXfrm>
        <a:off x="1941716" y="718"/>
        <a:ext cx="4571887" cy="1681139"/>
      </dsp:txXfrm>
    </dsp:sp>
    <dsp:sp modelId="{F952EE00-399A-4669-8228-BC806301761E}">
      <dsp:nvSpPr>
        <dsp:cNvPr id="0" name=""/>
        <dsp:cNvSpPr/>
      </dsp:nvSpPr>
      <dsp:spPr>
        <a:xfrm>
          <a:off x="0" y="2102143"/>
          <a:ext cx="6513603" cy="168113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7CAC7D-2A25-406C-9A58-06731AA98702}">
      <dsp:nvSpPr>
        <dsp:cNvPr id="0" name=""/>
        <dsp:cNvSpPr/>
      </dsp:nvSpPr>
      <dsp:spPr>
        <a:xfrm>
          <a:off x="508544" y="2480399"/>
          <a:ext cx="924626" cy="92462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30C44D-35D5-4E51-89A8-6911EC30AD6E}">
      <dsp:nvSpPr>
        <dsp:cNvPr id="0" name=""/>
        <dsp:cNvSpPr/>
      </dsp:nvSpPr>
      <dsp:spPr>
        <a:xfrm>
          <a:off x="1941716" y="2102143"/>
          <a:ext cx="4571887" cy="1681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921" tIns="177921" rIns="177921" bIns="17792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300" kern="1200"/>
            <a:t>2</a:t>
          </a:r>
          <a:r>
            <a:rPr lang="en-IE" sz="2300" kern="1200" baseline="30000"/>
            <a:t>nd</a:t>
          </a:r>
          <a:r>
            <a:rPr lang="en-IE" sz="2300" kern="1200"/>
            <a:t> March 2020 – Corporate Policy Group</a:t>
          </a:r>
          <a:endParaRPr lang="en-US" sz="2300" kern="1200"/>
        </a:p>
      </dsp:txBody>
      <dsp:txXfrm>
        <a:off x="1941716" y="2102143"/>
        <a:ext cx="4571887" cy="1681139"/>
      </dsp:txXfrm>
    </dsp:sp>
    <dsp:sp modelId="{2CEA0592-CD4A-4BDC-98CC-A4977B949761}">
      <dsp:nvSpPr>
        <dsp:cNvPr id="0" name=""/>
        <dsp:cNvSpPr/>
      </dsp:nvSpPr>
      <dsp:spPr>
        <a:xfrm>
          <a:off x="0" y="4203567"/>
          <a:ext cx="6513603" cy="168113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4B6A1B-A9B9-4428-BC53-0E5448E43811}">
      <dsp:nvSpPr>
        <dsp:cNvPr id="0" name=""/>
        <dsp:cNvSpPr/>
      </dsp:nvSpPr>
      <dsp:spPr>
        <a:xfrm>
          <a:off x="508544" y="4581824"/>
          <a:ext cx="924626" cy="92462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4B92AE-E121-4C6A-BF1D-1B537CA54ED7}">
      <dsp:nvSpPr>
        <dsp:cNvPr id="0" name=""/>
        <dsp:cNvSpPr/>
      </dsp:nvSpPr>
      <dsp:spPr>
        <a:xfrm>
          <a:off x="1941716" y="4203567"/>
          <a:ext cx="4571887" cy="1681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921" tIns="177921" rIns="177921" bIns="17792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300" kern="1200"/>
            <a:t>9</a:t>
          </a:r>
          <a:r>
            <a:rPr lang="en-IE" sz="2300" kern="1200" baseline="30000"/>
            <a:t>th</a:t>
          </a:r>
          <a:r>
            <a:rPr lang="en-IE" sz="2300" kern="1200"/>
            <a:t> March 2020 – Council Meeting</a:t>
          </a:r>
          <a:endParaRPr lang="en-US" sz="2300" kern="1200"/>
        </a:p>
      </dsp:txBody>
      <dsp:txXfrm>
        <a:off x="1941716" y="4203567"/>
        <a:ext cx="4571887" cy="16811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26E8E-4F12-40AE-894B-6A9DBC4F44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09E53C-4B40-43E5-926E-EA9E32CE6C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22FFFB-0C0C-4F45-A046-FED258295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AC0CC-11D8-4342-982C-E152657995B5}" type="datetimeFigureOut">
              <a:rPr lang="en-IE" smtClean="0"/>
              <a:t>24/02/2020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60CFA7-25B5-4FF1-B31A-946BBCDC3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FF0715-B108-4DF8-8C86-1891D262B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25FA-710F-4119-92C4-F0A818A699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74677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6C30A-7239-48FE-AE6C-D1BADE9C2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A9C89E-2B53-417F-A373-7004345BFD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77535A-7D53-42E1-AE50-F4BE42D5A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AC0CC-11D8-4342-982C-E152657995B5}" type="datetimeFigureOut">
              <a:rPr lang="en-IE" smtClean="0"/>
              <a:t>24/02/2020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A7D81-A839-4B65-81BA-558BC1697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FAC8A7-3DF9-46EF-BA59-32700AFB2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25FA-710F-4119-92C4-F0A818A699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87999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F139ED-A229-4E77-B747-01BB294BD9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1F5B02-6C1D-4D38-9113-8EB8223688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ABF10A-C365-4105-9CD9-439CF76D1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AC0CC-11D8-4342-982C-E152657995B5}" type="datetimeFigureOut">
              <a:rPr lang="en-IE" smtClean="0"/>
              <a:t>24/02/2020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9D5AEF-C297-4A14-BD24-ECAF46259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5E0DBC-FE9C-4CF3-A61E-2DDD4589A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25FA-710F-4119-92C4-F0A818A699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46445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1BDF8-CB7D-4DC8-BDBB-F226DD6F3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DD6396-3A03-4252-8E38-6BBB5F3CEF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62F391-F241-44C0-A27A-9A19F988B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AC0CC-11D8-4342-982C-E152657995B5}" type="datetimeFigureOut">
              <a:rPr lang="en-IE" smtClean="0"/>
              <a:t>24/02/2020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B6EC5C-5997-4B50-985F-B1988A707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A1CB67-295D-45F4-9543-206745CB4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25FA-710F-4119-92C4-F0A818A699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13226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B2D6A-9ED8-43BE-AFF0-796F48240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59F4AD-790C-4E9C-979B-7DB973337D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847DF6-86A6-4210-B7BD-3E63F8F66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AC0CC-11D8-4342-982C-E152657995B5}" type="datetimeFigureOut">
              <a:rPr lang="en-IE" smtClean="0"/>
              <a:t>24/02/2020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795F6-8FE6-4D2E-906C-BC3551E28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CD8DBE-5864-4866-BA72-742ACA80B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25FA-710F-4119-92C4-F0A818A699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75971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D7319-F02E-461F-AB73-010E62879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C812E3-3168-4AA6-A396-EAE411B51C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A8B127-3124-4001-9A5C-A184DD5E60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C9B5A1-9AE8-436D-ABC7-4B590136E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AC0CC-11D8-4342-982C-E152657995B5}" type="datetimeFigureOut">
              <a:rPr lang="en-IE" smtClean="0"/>
              <a:t>24/02/2020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0C1572-FF5D-48CA-93BE-9B9A2D7ED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97E0DF-8B63-4A58-AA15-5D4783C0C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25FA-710F-4119-92C4-F0A818A699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69867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054E4-9F26-41BA-8DEA-71E97E940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9141D5-9E78-4F1D-A8B0-C19FDC68C8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11BC6C-0D13-4F89-AB7B-BD69705C93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D286E7-884C-41DC-83AB-80B3086D1A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22C063-A94B-4636-99CD-2250CF878C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927D81-C557-4484-9E27-A35152F98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AC0CC-11D8-4342-982C-E152657995B5}" type="datetimeFigureOut">
              <a:rPr lang="en-IE" smtClean="0"/>
              <a:t>24/02/2020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6E309F-5949-42BA-8E2C-57D27BE07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27BE14-66AD-4790-84E1-6DD6FA79F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25FA-710F-4119-92C4-F0A818A699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38163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D83DA-EADA-42E5-8317-1664413EC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F72774-DCB0-4A0F-8644-61631DBD8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AC0CC-11D8-4342-982C-E152657995B5}" type="datetimeFigureOut">
              <a:rPr lang="en-IE" smtClean="0"/>
              <a:t>24/02/2020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22382B-23E5-4983-A160-8C138C5DF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4D6614-EE15-4E36-9475-16148D700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25FA-710F-4119-92C4-F0A818A699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19846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0C3D01-E715-4497-859C-438897615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AC0CC-11D8-4342-982C-E152657995B5}" type="datetimeFigureOut">
              <a:rPr lang="en-IE" smtClean="0"/>
              <a:t>24/02/2020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77552B-EF69-42C1-9E3A-18D73CC44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82C5A9-932F-44FC-BEED-858E5CCDC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25FA-710F-4119-92C4-F0A818A699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08668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B467B-E78F-4B80-95B8-7CFC00496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81118-1CFA-4613-9D06-6743BFB900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80551E-5BEE-444A-B65D-A3E174F84A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A7554D-51AC-44DF-A0DC-262F62989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AC0CC-11D8-4342-982C-E152657995B5}" type="datetimeFigureOut">
              <a:rPr lang="en-IE" smtClean="0"/>
              <a:t>24/02/2020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713DD5-4E8F-466A-A10D-3662EF745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A62E4A-67BE-4B87-BAE6-34FCE6EC7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25FA-710F-4119-92C4-F0A818A699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48925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0B317-EA31-430E-B38C-C79894CB4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600949-0E8D-403A-8662-97F86DBAAE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92DE12-E15E-4F6F-B1EF-5836BC0C6C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A29F22-B161-42EB-863E-9AFC9FFC3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AC0CC-11D8-4342-982C-E152657995B5}" type="datetimeFigureOut">
              <a:rPr lang="en-IE" smtClean="0"/>
              <a:t>24/02/2020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27D754-9A26-4012-89ED-48CBE3864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BAB972-4BC6-463E-8785-86A5AC268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25FA-710F-4119-92C4-F0A818A699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48787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7EA988-BE45-477A-A2F0-B765B563F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0DE64D-785A-43D9-970D-DAFFC129DF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3DB1D4-20F6-4FDE-B198-B79C21928D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DAC0CC-11D8-4342-982C-E152657995B5}" type="datetimeFigureOut">
              <a:rPr lang="en-IE" smtClean="0"/>
              <a:t>24/02/2020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81039E-4700-40F6-93EA-987E4474BC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3A2018-34FD-48FE-9777-95C8B115D1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A325FA-710F-4119-92C4-F0A818A699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68558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246F8-780A-44DD-B140-AC43F712FD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IE" dirty="0"/>
              <a:t>South Dublin County Council</a:t>
            </a:r>
            <a:br>
              <a:rPr lang="en-IE" dirty="0"/>
            </a:br>
            <a:r>
              <a:rPr lang="en-IE" sz="4800" dirty="0"/>
              <a:t>Litter Management Plan 2020-2022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0E241D-2DAF-41FE-96E6-63BBA845BC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 dirty="0"/>
          </a:p>
          <a:p>
            <a:pPr algn="r"/>
            <a:r>
              <a:rPr lang="en-IE" dirty="0"/>
              <a:t>Environment, Public Realm &amp; Climate Change SPC</a:t>
            </a:r>
          </a:p>
          <a:p>
            <a:pPr algn="r"/>
            <a:r>
              <a:rPr lang="en-IE" dirty="0"/>
              <a:t>25</a:t>
            </a:r>
            <a:r>
              <a:rPr lang="en-IE" baseline="30000" dirty="0"/>
              <a:t>th</a:t>
            </a:r>
            <a:r>
              <a:rPr lang="en-IE" dirty="0"/>
              <a:t> February 2020</a:t>
            </a:r>
          </a:p>
        </p:txBody>
      </p:sp>
    </p:spTree>
    <p:extLst>
      <p:ext uri="{BB962C8B-B14F-4D97-AF65-F5344CB8AC3E}">
        <p14:creationId xmlns:p14="http://schemas.microsoft.com/office/powerpoint/2010/main" val="2657473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2DE2682-E25B-4FD6-9B07-982A12FE7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en-IE">
                <a:solidFill>
                  <a:srgbClr val="FFFFFF"/>
                </a:solidFill>
              </a:rPr>
              <a:t>Draft Litter Management Plan</a:t>
            </a:r>
            <a:br>
              <a:rPr lang="en-IE">
                <a:solidFill>
                  <a:srgbClr val="FFFFFF"/>
                </a:solidFill>
              </a:rPr>
            </a:br>
            <a:r>
              <a:rPr lang="en-IE">
                <a:solidFill>
                  <a:srgbClr val="FFFFFF"/>
                </a:solidFill>
              </a:rPr>
              <a:t>Public Consultation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369B1FB-0286-4087-A88C-279C215FF3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4172205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17701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7D0F9-5FB8-4FD9-B828-BCEA85170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20392"/>
            <a:ext cx="3374136" cy="5504688"/>
          </a:xfrm>
        </p:spPr>
        <p:txBody>
          <a:bodyPr>
            <a:normAutofit/>
          </a:bodyPr>
          <a:lstStyle/>
          <a:p>
            <a:r>
              <a:rPr lang="en-IE"/>
              <a:t>195 submissions / observations received</a:t>
            </a:r>
          </a:p>
        </p:txBody>
      </p:sp>
      <p:graphicFrame>
        <p:nvGraphicFramePr>
          <p:cNvPr id="8" name="Content Placeholder 3">
            <a:extLst>
              <a:ext uri="{FF2B5EF4-FFF2-40B4-BE49-F238E27FC236}">
                <a16:creationId xmlns:a16="http://schemas.microsoft.com/office/drawing/2014/main" id="{BFA70097-7898-4657-9B66-9999480999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7734271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70123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C9B4C8-BF77-452D-A446-9A289B976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en-IE">
                <a:solidFill>
                  <a:srgbClr val="FFFFFF"/>
                </a:solidFill>
              </a:rPr>
              <a:t>Revised Draft Litter Management Plan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7D9DD11-0B4A-4302-A8C3-4557525640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3474753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26909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AAFEFA-D164-4519-979F-9C79B8C05E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en-IE">
                <a:solidFill>
                  <a:srgbClr val="FFFFFF"/>
                </a:solidFill>
              </a:rPr>
              <a:t>Litter Management Plan 2020-2022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31710090-D6C2-4BA4-B2A5-3644EFC002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2306911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27289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187</Words>
  <Application>Microsoft Office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South Dublin County Council Litter Management Plan 2020-2022 </vt:lpstr>
      <vt:lpstr>Draft Litter Management Plan Public Consultation</vt:lpstr>
      <vt:lpstr>195 submissions / observations received</vt:lpstr>
      <vt:lpstr>Revised Draft Litter Management Plan</vt:lpstr>
      <vt:lpstr>Litter Management Plan 2020-2022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South Dublin County Council Litter Management Plan 2020-2022 </dc:title>
  <dc:creator>Brenda Shannon</dc:creator>
  <cp:lastModifiedBy>Brenda Shannon</cp:lastModifiedBy>
  <cp:revision>2</cp:revision>
  <dcterms:created xsi:type="dcterms:W3CDTF">2020-02-24T12:59:03Z</dcterms:created>
  <dcterms:modified xsi:type="dcterms:W3CDTF">2020-02-24T13:07:12Z</dcterms:modified>
</cp:coreProperties>
</file>