
<file path=[Content_Types].xml><?xml version="1.0" encoding="utf-8"?>
<Types xmlns="http://schemas.openxmlformats.org/package/2006/content-types">
  <Default Extension="emf" ContentType="image/x-emf"/>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92" r:id="rId2"/>
    <p:sldId id="378" r:id="rId3"/>
    <p:sldId id="376" r:id="rId4"/>
    <p:sldId id="364" r:id="rId5"/>
    <p:sldId id="388" r:id="rId6"/>
    <p:sldId id="366" r:id="rId7"/>
    <p:sldId id="371" r:id="rId8"/>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Gregory" initials="JG" lastIdx="1" clrIdx="0">
    <p:extLst>
      <p:ext uri="{19B8F6BF-5375-455C-9EA6-DF929625EA0E}">
        <p15:presenceInfo xmlns:p15="http://schemas.microsoft.com/office/powerpoint/2012/main" userId="0be0b6d7d0c5021c" providerId="Windows Live"/>
      </p:ext>
    </p:extLst>
  </p:cmAuthor>
  <p:cmAuthor id="2" name="Suzanne Furlong" initials="SF" lastIdx="1" clrIdx="1">
    <p:extLst>
      <p:ext uri="{19B8F6BF-5375-455C-9EA6-DF929625EA0E}">
        <p15:presenceInfo xmlns:p15="http://schemas.microsoft.com/office/powerpoint/2012/main" userId="S::suzannefurlong@sdublincoco.ie::6b543a21-3ac4-4a88-be96-b2dfb48d3e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CE"/>
    <a:srgbClr val="C6EFCE"/>
    <a:srgbClr val="FFC7CE"/>
    <a:srgbClr val="A91505"/>
    <a:srgbClr val="657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73090" autoAdjust="0"/>
  </p:normalViewPr>
  <p:slideViewPr>
    <p:cSldViewPr snapToGrid="0" snapToObjects="1">
      <p:cViewPr varScale="1">
        <p:scale>
          <a:sx n="76" d="100"/>
          <a:sy n="76" d="100"/>
        </p:scale>
        <p:origin x="12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C9CE6-E766-4559-8ED5-6CB4BA8AD525}"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56C97AE4-85D9-4801-A8F6-D5FBE0F79892}">
      <dgm:prSet/>
      <dgm:spPr/>
      <dgm:t>
        <a:bodyPr/>
        <a:lstStyle/>
        <a:p>
          <a:r>
            <a:rPr lang="en-GB" dirty="0"/>
            <a:t>Annual maintenance regimes: provide intensive maintenance to existing pitches</a:t>
          </a:r>
          <a:endParaRPr lang="en-US" dirty="0"/>
        </a:p>
      </dgm:t>
    </dgm:pt>
    <dgm:pt modelId="{4ED64207-AACC-417C-97DB-7C50E72DAAA4}" type="parTrans" cxnId="{D18780DA-C3FE-4A27-A9A9-D05DFB759E2B}">
      <dgm:prSet/>
      <dgm:spPr/>
      <dgm:t>
        <a:bodyPr/>
        <a:lstStyle/>
        <a:p>
          <a:endParaRPr lang="en-US"/>
        </a:p>
      </dgm:t>
    </dgm:pt>
    <dgm:pt modelId="{0586375A-F4E5-4177-921A-55BFF4BDE5F3}" type="sibTrans" cxnId="{D18780DA-C3FE-4A27-A9A9-D05DFB759E2B}">
      <dgm:prSet/>
      <dgm:spPr/>
      <dgm:t>
        <a:bodyPr/>
        <a:lstStyle/>
        <a:p>
          <a:endParaRPr lang="en-US"/>
        </a:p>
      </dgm:t>
    </dgm:pt>
    <dgm:pt modelId="{658E0238-89DF-4B82-BF67-6E443C585883}">
      <dgm:prSet/>
      <dgm:spPr/>
      <dgm:t>
        <a:bodyPr/>
        <a:lstStyle/>
        <a:p>
          <a:r>
            <a:rPr lang="en-GB" dirty="0"/>
            <a:t>Maintain capital investment to facilitate increased match play on existing pitches:</a:t>
          </a:r>
          <a:endParaRPr lang="en-US" dirty="0"/>
        </a:p>
      </dgm:t>
    </dgm:pt>
    <dgm:pt modelId="{4FEF0501-2507-44D4-8126-1C1A52235FEE}" type="parTrans" cxnId="{903897F8-2E65-4A5F-A430-FCCE0D6BAF34}">
      <dgm:prSet/>
      <dgm:spPr/>
      <dgm:t>
        <a:bodyPr/>
        <a:lstStyle/>
        <a:p>
          <a:endParaRPr lang="en-US"/>
        </a:p>
      </dgm:t>
    </dgm:pt>
    <dgm:pt modelId="{49A2402E-83E2-4ABE-82E1-25643E82381F}" type="sibTrans" cxnId="{903897F8-2E65-4A5F-A430-FCCE0D6BAF34}">
      <dgm:prSet/>
      <dgm:spPr/>
      <dgm:t>
        <a:bodyPr/>
        <a:lstStyle/>
        <a:p>
          <a:endParaRPr lang="en-US"/>
        </a:p>
      </dgm:t>
    </dgm:pt>
    <dgm:pt modelId="{9FE50F85-ACFA-48DA-A6AF-4BD9D45F58E5}">
      <dgm:prSet custT="1"/>
      <dgm:spPr/>
      <dgm:t>
        <a:bodyPr/>
        <a:lstStyle/>
        <a:p>
          <a:r>
            <a:rPr lang="en-GB" sz="1400" dirty="0" err="1"/>
            <a:t>Firhouse</a:t>
          </a:r>
          <a:r>
            <a:rPr lang="en-GB" sz="1400" dirty="0"/>
            <a:t> pitches (3 pitches completed)</a:t>
          </a:r>
          <a:endParaRPr lang="en-US" sz="1400" dirty="0"/>
        </a:p>
      </dgm:t>
    </dgm:pt>
    <dgm:pt modelId="{A0DD6D6B-A8EB-4019-A251-E9A4F169781C}" type="parTrans" cxnId="{512309E6-46C4-426D-9405-268B410C1CF4}">
      <dgm:prSet/>
      <dgm:spPr/>
      <dgm:t>
        <a:bodyPr/>
        <a:lstStyle/>
        <a:p>
          <a:endParaRPr lang="en-US"/>
        </a:p>
      </dgm:t>
    </dgm:pt>
    <dgm:pt modelId="{CD09F2C1-F8E1-4E5A-9AC2-411B70E5EE9D}" type="sibTrans" cxnId="{512309E6-46C4-426D-9405-268B410C1CF4}">
      <dgm:prSet/>
      <dgm:spPr/>
      <dgm:t>
        <a:bodyPr/>
        <a:lstStyle/>
        <a:p>
          <a:endParaRPr lang="en-US"/>
        </a:p>
      </dgm:t>
    </dgm:pt>
    <dgm:pt modelId="{54A95CB1-1308-4280-93CE-F031C6CA1A92}">
      <dgm:prSet custT="1"/>
      <dgm:spPr/>
      <dgm:t>
        <a:bodyPr/>
        <a:lstStyle/>
        <a:p>
          <a:r>
            <a:rPr lang="en-GB" sz="1400" dirty="0"/>
            <a:t>Tymon pitches (2 completed and 1 underway)</a:t>
          </a:r>
          <a:endParaRPr lang="en-US" sz="1400" dirty="0"/>
        </a:p>
      </dgm:t>
    </dgm:pt>
    <dgm:pt modelId="{5A1D15FE-A360-438A-9401-AB0B74F0A59E}" type="parTrans" cxnId="{817D4CF7-7154-4F7C-8406-F2DFCD7281BB}">
      <dgm:prSet/>
      <dgm:spPr/>
      <dgm:t>
        <a:bodyPr/>
        <a:lstStyle/>
        <a:p>
          <a:endParaRPr lang="en-US"/>
        </a:p>
      </dgm:t>
    </dgm:pt>
    <dgm:pt modelId="{8277C9BE-590F-4D0B-9FF6-8C97A7F8D857}" type="sibTrans" cxnId="{817D4CF7-7154-4F7C-8406-F2DFCD7281BB}">
      <dgm:prSet/>
      <dgm:spPr/>
      <dgm:t>
        <a:bodyPr/>
        <a:lstStyle/>
        <a:p>
          <a:endParaRPr lang="en-US"/>
        </a:p>
      </dgm:t>
    </dgm:pt>
    <dgm:pt modelId="{C66BFCD4-EDEC-4D1A-A485-ABDB2261076F}">
      <dgm:prSet custT="1"/>
      <dgm:spPr/>
      <dgm:t>
        <a:bodyPr/>
        <a:lstStyle/>
        <a:p>
          <a:r>
            <a:rPr lang="en-GB" sz="1400" dirty="0" err="1"/>
            <a:t>Jobstown</a:t>
          </a:r>
          <a:r>
            <a:rPr lang="en-GB" sz="1400" dirty="0"/>
            <a:t> Park and Butler McGee Park (2 pitches completed)</a:t>
          </a:r>
          <a:endParaRPr lang="en-US" sz="1400" dirty="0"/>
        </a:p>
      </dgm:t>
    </dgm:pt>
    <dgm:pt modelId="{C9A0BD3A-130F-4D2A-8552-394E50B9F2BD}" type="parTrans" cxnId="{6D4B4BD7-BDAB-43E3-90B2-EB4A41603DE0}">
      <dgm:prSet/>
      <dgm:spPr/>
      <dgm:t>
        <a:bodyPr/>
        <a:lstStyle/>
        <a:p>
          <a:endParaRPr lang="en-US"/>
        </a:p>
      </dgm:t>
    </dgm:pt>
    <dgm:pt modelId="{798B7A60-2DDE-4A19-B95A-C9495D0543E8}" type="sibTrans" cxnId="{6D4B4BD7-BDAB-43E3-90B2-EB4A41603DE0}">
      <dgm:prSet/>
      <dgm:spPr/>
      <dgm:t>
        <a:bodyPr/>
        <a:lstStyle/>
        <a:p>
          <a:endParaRPr lang="en-US"/>
        </a:p>
      </dgm:t>
    </dgm:pt>
    <dgm:pt modelId="{B9496ED9-6ACC-431E-8F45-8561A5311235}">
      <dgm:prSet custT="1"/>
      <dgm:spPr/>
      <dgm:t>
        <a:bodyPr/>
        <a:lstStyle/>
        <a:p>
          <a:r>
            <a:rPr lang="en-GB" sz="1400" dirty="0"/>
            <a:t>Dodder Valley Old </a:t>
          </a:r>
          <a:r>
            <a:rPr lang="en-GB" sz="1400" dirty="0" err="1"/>
            <a:t>Bawn</a:t>
          </a:r>
          <a:r>
            <a:rPr lang="en-GB" sz="1400" dirty="0"/>
            <a:t> (existing pitch enhancements)</a:t>
          </a:r>
          <a:endParaRPr lang="en-US" sz="1400" dirty="0"/>
        </a:p>
      </dgm:t>
    </dgm:pt>
    <dgm:pt modelId="{59E03C44-C3C4-4D58-A564-D0B09895C4DA}" type="parTrans" cxnId="{5C49804E-1702-49FC-BDA2-63A953992ED2}">
      <dgm:prSet/>
      <dgm:spPr/>
      <dgm:t>
        <a:bodyPr/>
        <a:lstStyle/>
        <a:p>
          <a:endParaRPr lang="en-US"/>
        </a:p>
      </dgm:t>
    </dgm:pt>
    <dgm:pt modelId="{E26D1D89-43DF-4563-AE9A-42F29BD8CBD1}" type="sibTrans" cxnId="{5C49804E-1702-49FC-BDA2-63A953992ED2}">
      <dgm:prSet/>
      <dgm:spPr/>
      <dgm:t>
        <a:bodyPr/>
        <a:lstStyle/>
        <a:p>
          <a:endParaRPr lang="en-US"/>
        </a:p>
      </dgm:t>
    </dgm:pt>
    <dgm:pt modelId="{25732ECE-EF5F-452F-97F5-087D9FE9BB17}">
      <dgm:prSet custT="1"/>
      <dgm:spPr/>
      <dgm:t>
        <a:bodyPr/>
        <a:lstStyle/>
        <a:p>
          <a:r>
            <a:rPr lang="en-GB" sz="1400" dirty="0"/>
            <a:t>Capital investment in pitches to be continued based on needs assessment.</a:t>
          </a:r>
          <a:endParaRPr lang="en-US" sz="1400" dirty="0"/>
        </a:p>
      </dgm:t>
    </dgm:pt>
    <dgm:pt modelId="{3E7C70CA-E06A-4D10-9C4A-0FFCB3163BF7}" type="parTrans" cxnId="{7AE1F9DB-7C54-437C-B95F-35CAB3F07B02}">
      <dgm:prSet/>
      <dgm:spPr/>
      <dgm:t>
        <a:bodyPr/>
        <a:lstStyle/>
        <a:p>
          <a:endParaRPr lang="en-US"/>
        </a:p>
      </dgm:t>
    </dgm:pt>
    <dgm:pt modelId="{E0183B3A-3269-413D-B897-719936D00A90}" type="sibTrans" cxnId="{7AE1F9DB-7C54-437C-B95F-35CAB3F07B02}">
      <dgm:prSet/>
      <dgm:spPr/>
      <dgm:t>
        <a:bodyPr/>
        <a:lstStyle/>
        <a:p>
          <a:endParaRPr lang="en-US"/>
        </a:p>
      </dgm:t>
    </dgm:pt>
    <dgm:pt modelId="{C5C631C0-344E-4C20-8695-65184E027706}">
      <dgm:prSet custT="1"/>
      <dgm:spPr/>
      <dgm:t>
        <a:bodyPr/>
        <a:lstStyle/>
        <a:p>
          <a:r>
            <a:rPr lang="en-US" sz="1400" dirty="0"/>
            <a:t>2019 SCG allocation for pitch works: €350,000.</a:t>
          </a:r>
        </a:p>
      </dgm:t>
    </dgm:pt>
    <dgm:pt modelId="{494B46F4-5DAF-451B-8A97-2F8346DA25F6}" type="parTrans" cxnId="{754F5FDC-4D48-4100-8168-9F7D8DEE697E}">
      <dgm:prSet/>
      <dgm:spPr/>
      <dgm:t>
        <a:bodyPr/>
        <a:lstStyle/>
        <a:p>
          <a:endParaRPr lang="en-IE"/>
        </a:p>
      </dgm:t>
    </dgm:pt>
    <dgm:pt modelId="{D8E95792-59D3-4630-A1D1-83AC3EE788EA}" type="sibTrans" cxnId="{754F5FDC-4D48-4100-8168-9F7D8DEE697E}">
      <dgm:prSet/>
      <dgm:spPr/>
      <dgm:t>
        <a:bodyPr/>
        <a:lstStyle/>
        <a:p>
          <a:endParaRPr lang="en-IE"/>
        </a:p>
      </dgm:t>
    </dgm:pt>
    <dgm:pt modelId="{779D04AE-A8CA-4F47-BFC9-9AD59FD3EA34}">
      <dgm:prSet custT="1"/>
      <dgm:spPr/>
      <dgm:t>
        <a:bodyPr/>
        <a:lstStyle/>
        <a:p>
          <a:r>
            <a:rPr lang="en-GB" sz="1400" dirty="0"/>
            <a:t>Continue high level of communication between the council and clubs</a:t>
          </a:r>
          <a:endParaRPr lang="en-US" sz="1400" dirty="0"/>
        </a:p>
      </dgm:t>
    </dgm:pt>
    <dgm:pt modelId="{8D03E40B-AB32-4E93-9722-CBFF13083C0B}" type="parTrans" cxnId="{341F045A-0EB4-4C6A-A3BB-9773C0BEDE95}">
      <dgm:prSet/>
      <dgm:spPr/>
      <dgm:t>
        <a:bodyPr/>
        <a:lstStyle/>
        <a:p>
          <a:endParaRPr lang="en-IE"/>
        </a:p>
      </dgm:t>
    </dgm:pt>
    <dgm:pt modelId="{E9D15E3C-DD51-40BB-BB53-B22EC41D19C9}" type="sibTrans" cxnId="{341F045A-0EB4-4C6A-A3BB-9773C0BEDE95}">
      <dgm:prSet/>
      <dgm:spPr/>
      <dgm:t>
        <a:bodyPr/>
        <a:lstStyle/>
        <a:p>
          <a:endParaRPr lang="en-IE"/>
        </a:p>
      </dgm:t>
    </dgm:pt>
    <dgm:pt modelId="{F1C15A04-BAC6-4C9F-8C96-B49A29D8F916}">
      <dgm:prSet custT="1"/>
      <dgm:spPr/>
      <dgm:t>
        <a:bodyPr/>
        <a:lstStyle/>
        <a:p>
          <a:r>
            <a:rPr lang="en-GB" sz="1400" dirty="0"/>
            <a:t>Target higher use sites, shared sites and sites with high amount of community use</a:t>
          </a:r>
          <a:endParaRPr lang="en-US" sz="1400" dirty="0"/>
        </a:p>
      </dgm:t>
    </dgm:pt>
    <dgm:pt modelId="{16778B33-09F2-44E3-BA76-59A0536E4F5B}" type="parTrans" cxnId="{FCB9420C-2780-417C-8B15-5D8ECFEC3B17}">
      <dgm:prSet/>
      <dgm:spPr/>
      <dgm:t>
        <a:bodyPr/>
        <a:lstStyle/>
        <a:p>
          <a:endParaRPr lang="en-IE"/>
        </a:p>
      </dgm:t>
    </dgm:pt>
    <dgm:pt modelId="{7AB9A012-9EEB-4494-BA5B-09B1D1442778}" type="sibTrans" cxnId="{FCB9420C-2780-417C-8B15-5D8ECFEC3B17}">
      <dgm:prSet/>
      <dgm:spPr/>
      <dgm:t>
        <a:bodyPr/>
        <a:lstStyle/>
        <a:p>
          <a:endParaRPr lang="en-IE"/>
        </a:p>
      </dgm:t>
    </dgm:pt>
    <dgm:pt modelId="{6C7B17AF-1FE3-410B-89D7-859087842F19}">
      <dgm:prSet custT="1"/>
      <dgm:spPr/>
      <dgm:t>
        <a:bodyPr/>
        <a:lstStyle/>
        <a:p>
          <a:r>
            <a:rPr lang="en-GB" sz="1400" dirty="0"/>
            <a:t>Continue on a rolling basis.</a:t>
          </a:r>
          <a:endParaRPr lang="en-US" sz="1400" dirty="0"/>
        </a:p>
      </dgm:t>
    </dgm:pt>
    <dgm:pt modelId="{BCECA0FF-8A67-45B1-998F-F279A51A932F}" type="parTrans" cxnId="{5124CC7E-91DC-4506-AC60-82A01685A378}">
      <dgm:prSet/>
      <dgm:spPr/>
      <dgm:t>
        <a:bodyPr/>
        <a:lstStyle/>
        <a:p>
          <a:endParaRPr lang="en-IE"/>
        </a:p>
      </dgm:t>
    </dgm:pt>
    <dgm:pt modelId="{BBC142B4-0629-483C-9D09-19CC2A74D232}" type="sibTrans" cxnId="{5124CC7E-91DC-4506-AC60-82A01685A378}">
      <dgm:prSet/>
      <dgm:spPr/>
      <dgm:t>
        <a:bodyPr/>
        <a:lstStyle/>
        <a:p>
          <a:endParaRPr lang="en-IE"/>
        </a:p>
      </dgm:t>
    </dgm:pt>
    <dgm:pt modelId="{1245D70F-BDAF-4929-A514-14A6DF87FCED}">
      <dgm:prSet custT="1"/>
      <dgm:spPr/>
      <dgm:t>
        <a:bodyPr/>
        <a:lstStyle/>
        <a:p>
          <a:r>
            <a:rPr lang="en-GB" sz="1400" dirty="0"/>
            <a:t>Training pitches / facilites under-catered for; putting  pressure on pitch quality</a:t>
          </a:r>
          <a:endParaRPr lang="en-US" sz="1400" dirty="0"/>
        </a:p>
      </dgm:t>
    </dgm:pt>
    <dgm:pt modelId="{6E29CF4F-322C-4DEF-9F3D-F62D6AAC5831}" type="parTrans" cxnId="{E9DDF8F2-90A0-4AD7-8892-7659A5F3A338}">
      <dgm:prSet/>
      <dgm:spPr/>
      <dgm:t>
        <a:bodyPr/>
        <a:lstStyle/>
        <a:p>
          <a:endParaRPr lang="en-IE"/>
        </a:p>
      </dgm:t>
    </dgm:pt>
    <dgm:pt modelId="{5933D6D5-B863-4BEF-A3E9-069ECD6883B2}" type="sibTrans" cxnId="{E9DDF8F2-90A0-4AD7-8892-7659A5F3A338}">
      <dgm:prSet/>
      <dgm:spPr/>
      <dgm:t>
        <a:bodyPr/>
        <a:lstStyle/>
        <a:p>
          <a:endParaRPr lang="en-IE"/>
        </a:p>
      </dgm:t>
    </dgm:pt>
    <dgm:pt modelId="{0CEAE3DB-D495-4A56-A5E9-665DED752AEB}">
      <dgm:prSet custT="1"/>
      <dgm:spPr/>
      <dgm:t>
        <a:bodyPr/>
        <a:lstStyle/>
        <a:p>
          <a:r>
            <a:rPr lang="en-GB" sz="1400" dirty="0"/>
            <a:t>Allocation via Revenue budget (€313,000 proposed for 2020)  for aeration, top dressing, goal mouth and damaged area repairs, provision / replacement of goal posts etc.)</a:t>
          </a:r>
          <a:endParaRPr lang="en-US" sz="1400" dirty="0"/>
        </a:p>
      </dgm:t>
    </dgm:pt>
    <dgm:pt modelId="{5619905E-088A-4C07-B673-5EBC981EC912}" type="parTrans" cxnId="{5730BDE0-845B-4590-B37B-680C4CB01FD4}">
      <dgm:prSet/>
      <dgm:spPr/>
      <dgm:t>
        <a:bodyPr/>
        <a:lstStyle/>
        <a:p>
          <a:endParaRPr lang="en-IE"/>
        </a:p>
      </dgm:t>
    </dgm:pt>
    <dgm:pt modelId="{5D872E8E-D83F-42C9-B58B-F31E33125F40}" type="sibTrans" cxnId="{5730BDE0-845B-4590-B37B-680C4CB01FD4}">
      <dgm:prSet/>
      <dgm:spPr/>
      <dgm:t>
        <a:bodyPr/>
        <a:lstStyle/>
        <a:p>
          <a:endParaRPr lang="en-IE"/>
        </a:p>
      </dgm:t>
    </dgm:pt>
    <dgm:pt modelId="{C1623A8B-C23B-4DDA-A905-EB09CF06CBE5}">
      <dgm:prSet custT="1"/>
      <dgm:spPr/>
      <dgm:t>
        <a:bodyPr/>
        <a:lstStyle/>
        <a:p>
          <a:r>
            <a:rPr lang="en-US" sz="1400" dirty="0"/>
            <a:t>Completion of Upgrade of Athletics Track, Lucan</a:t>
          </a:r>
        </a:p>
      </dgm:t>
    </dgm:pt>
    <dgm:pt modelId="{07ACC5D3-754A-4977-B17E-E255631AC918}" type="parTrans" cxnId="{D2553743-4D39-465E-8B10-DCC7C70016A3}">
      <dgm:prSet/>
      <dgm:spPr/>
    </dgm:pt>
    <dgm:pt modelId="{071F2708-8860-4C80-A1D1-4CEA92F579C4}" type="sibTrans" cxnId="{D2553743-4D39-465E-8B10-DCC7C70016A3}">
      <dgm:prSet/>
      <dgm:spPr/>
    </dgm:pt>
    <dgm:pt modelId="{ABDAB862-D282-4F74-BA69-7D98ADCBD2B1}" type="pres">
      <dgm:prSet presAssocID="{6E0C9CE6-E766-4559-8ED5-6CB4BA8AD525}" presName="Name0" presStyleCnt="0">
        <dgm:presLayoutVars>
          <dgm:dir/>
          <dgm:animLvl val="lvl"/>
          <dgm:resizeHandles val="exact"/>
        </dgm:presLayoutVars>
      </dgm:prSet>
      <dgm:spPr/>
    </dgm:pt>
    <dgm:pt modelId="{163B3E4A-203F-4441-A6A6-3B60FF552047}" type="pres">
      <dgm:prSet presAssocID="{56C97AE4-85D9-4801-A8F6-D5FBE0F79892}" presName="linNode" presStyleCnt="0"/>
      <dgm:spPr/>
    </dgm:pt>
    <dgm:pt modelId="{B2DE894E-D5DC-4E4E-BCE4-7018CDB6769A}" type="pres">
      <dgm:prSet presAssocID="{56C97AE4-85D9-4801-A8F6-D5FBE0F79892}" presName="parentText" presStyleLbl="node1" presStyleIdx="0" presStyleCnt="2" custScaleY="142704">
        <dgm:presLayoutVars>
          <dgm:chMax val="1"/>
          <dgm:bulletEnabled val="1"/>
        </dgm:presLayoutVars>
      </dgm:prSet>
      <dgm:spPr/>
    </dgm:pt>
    <dgm:pt modelId="{5A1C864E-F157-4758-8B73-152498D5700D}" type="pres">
      <dgm:prSet presAssocID="{56C97AE4-85D9-4801-A8F6-D5FBE0F79892}" presName="descendantText" presStyleLbl="alignAccFollowNode1" presStyleIdx="0" presStyleCnt="2" custScaleX="112488" custScaleY="182059">
        <dgm:presLayoutVars>
          <dgm:bulletEnabled val="1"/>
        </dgm:presLayoutVars>
      </dgm:prSet>
      <dgm:spPr/>
    </dgm:pt>
    <dgm:pt modelId="{CCA38FA3-79B1-4FC1-9D9C-01B6CF329172}" type="pres">
      <dgm:prSet presAssocID="{0586375A-F4E5-4177-921A-55BFF4BDE5F3}" presName="sp" presStyleCnt="0"/>
      <dgm:spPr/>
    </dgm:pt>
    <dgm:pt modelId="{4F1CBB8F-687B-4061-8B56-75104D9DCD5A}" type="pres">
      <dgm:prSet presAssocID="{658E0238-89DF-4B82-BF67-6E443C585883}" presName="linNode" presStyleCnt="0"/>
      <dgm:spPr/>
    </dgm:pt>
    <dgm:pt modelId="{56C2E9CA-B85D-484B-B12C-68C5ACD5326C}" type="pres">
      <dgm:prSet presAssocID="{658E0238-89DF-4B82-BF67-6E443C585883}" presName="parentText" presStyleLbl="node1" presStyleIdx="1" presStyleCnt="2" custScaleY="150057">
        <dgm:presLayoutVars>
          <dgm:chMax val="1"/>
          <dgm:bulletEnabled val="1"/>
        </dgm:presLayoutVars>
      </dgm:prSet>
      <dgm:spPr/>
    </dgm:pt>
    <dgm:pt modelId="{EF47BF6D-F3DC-4F49-AD71-94F109D34614}" type="pres">
      <dgm:prSet presAssocID="{658E0238-89DF-4B82-BF67-6E443C585883}" presName="descendantText" presStyleLbl="alignAccFollowNode1" presStyleIdx="1" presStyleCnt="2" custScaleX="118187" custScaleY="181425">
        <dgm:presLayoutVars>
          <dgm:bulletEnabled val="1"/>
        </dgm:presLayoutVars>
      </dgm:prSet>
      <dgm:spPr/>
    </dgm:pt>
  </dgm:ptLst>
  <dgm:cxnLst>
    <dgm:cxn modelId="{E9CDC40A-0FE4-41FB-9431-EEC40764A7BD}" type="presOf" srcId="{0CEAE3DB-D495-4A56-A5E9-665DED752AEB}" destId="{5A1C864E-F157-4758-8B73-152498D5700D}" srcOrd="0" destOrd="3" presId="urn:microsoft.com/office/officeart/2005/8/layout/vList5"/>
    <dgm:cxn modelId="{FCB9420C-2780-417C-8B15-5D8ECFEC3B17}" srcId="{56C97AE4-85D9-4801-A8F6-D5FBE0F79892}" destId="{F1C15A04-BAC6-4C9F-8C96-B49A29D8F916}" srcOrd="0" destOrd="0" parTransId="{16778B33-09F2-44E3-BA76-59A0536E4F5B}" sibTransId="{7AB9A012-9EEB-4494-BA5B-09B1D1442778}"/>
    <dgm:cxn modelId="{3CADCA18-7A8F-41A3-8815-726DD717C898}" type="presOf" srcId="{C5C631C0-344E-4C20-8695-65184E027706}" destId="{EF47BF6D-F3DC-4F49-AD71-94F109D34614}" srcOrd="0" destOrd="6" presId="urn:microsoft.com/office/officeart/2005/8/layout/vList5"/>
    <dgm:cxn modelId="{C772A735-49EE-49A2-800F-C6AF76A18CCA}" type="presOf" srcId="{25732ECE-EF5F-452F-97F5-087D9FE9BB17}" destId="{EF47BF6D-F3DC-4F49-AD71-94F109D34614}" srcOrd="0" destOrd="5" presId="urn:microsoft.com/office/officeart/2005/8/layout/vList5"/>
    <dgm:cxn modelId="{C9631E38-ECA7-42FC-9D25-1E8E85742C09}" type="presOf" srcId="{6E0C9CE6-E766-4559-8ED5-6CB4BA8AD525}" destId="{ABDAB862-D282-4F74-BA69-7D98ADCBD2B1}" srcOrd="0" destOrd="0" presId="urn:microsoft.com/office/officeart/2005/8/layout/vList5"/>
    <dgm:cxn modelId="{8860FE3B-E67A-4EC1-82DB-38FD63ADA3C5}" type="presOf" srcId="{1245D70F-BDAF-4929-A514-14A6DF87FCED}" destId="{5A1C864E-F157-4758-8B73-152498D5700D}" srcOrd="0" destOrd="2" presId="urn:microsoft.com/office/officeart/2005/8/layout/vList5"/>
    <dgm:cxn modelId="{71F7225E-48AF-4D49-ACEC-AF0E1175D615}" type="presOf" srcId="{658E0238-89DF-4B82-BF67-6E443C585883}" destId="{56C2E9CA-B85D-484B-B12C-68C5ACD5326C}" srcOrd="0" destOrd="0" presId="urn:microsoft.com/office/officeart/2005/8/layout/vList5"/>
    <dgm:cxn modelId="{FBBC605E-FDD7-4B7A-955F-E5592C025CA2}" type="presOf" srcId="{56C97AE4-85D9-4801-A8F6-D5FBE0F79892}" destId="{B2DE894E-D5DC-4E4E-BCE4-7018CDB6769A}" srcOrd="0" destOrd="0" presId="urn:microsoft.com/office/officeart/2005/8/layout/vList5"/>
    <dgm:cxn modelId="{D2553743-4D39-465E-8B10-DCC7C70016A3}" srcId="{658E0238-89DF-4B82-BF67-6E443C585883}" destId="{C1623A8B-C23B-4DDA-A905-EB09CF06CBE5}" srcOrd="4" destOrd="0" parTransId="{07ACC5D3-754A-4977-B17E-E255631AC918}" sibTransId="{071F2708-8860-4C80-A1D1-4CEA92F579C4}"/>
    <dgm:cxn modelId="{5C49804E-1702-49FC-BDA2-63A953992ED2}" srcId="{658E0238-89DF-4B82-BF67-6E443C585883}" destId="{B9496ED9-6ACC-431E-8F45-8561A5311235}" srcOrd="3" destOrd="0" parTransId="{59E03C44-C3C4-4D58-A564-D0B09895C4DA}" sibTransId="{E26D1D89-43DF-4563-AE9A-42F29BD8CBD1}"/>
    <dgm:cxn modelId="{DED0D173-3384-41D7-B602-B34118C83742}" type="presOf" srcId="{C1623A8B-C23B-4DDA-A905-EB09CF06CBE5}" destId="{EF47BF6D-F3DC-4F49-AD71-94F109D34614}" srcOrd="0" destOrd="4" presId="urn:microsoft.com/office/officeart/2005/8/layout/vList5"/>
    <dgm:cxn modelId="{341F045A-0EB4-4C6A-A3BB-9773C0BEDE95}" srcId="{56C97AE4-85D9-4801-A8F6-D5FBE0F79892}" destId="{779D04AE-A8CA-4F47-BFC9-9AD59FD3EA34}" srcOrd="1" destOrd="0" parTransId="{8D03E40B-AB32-4E93-9722-CBFF13083C0B}" sibTransId="{E9D15E3C-DD51-40BB-BB53-B22EC41D19C9}"/>
    <dgm:cxn modelId="{AF3B477C-B336-4C21-B89D-ADF99D71F267}" type="presOf" srcId="{9FE50F85-ACFA-48DA-A6AF-4BD9D45F58E5}" destId="{EF47BF6D-F3DC-4F49-AD71-94F109D34614}" srcOrd="0" destOrd="0" presId="urn:microsoft.com/office/officeart/2005/8/layout/vList5"/>
    <dgm:cxn modelId="{5124CC7E-91DC-4506-AC60-82A01685A378}" srcId="{56C97AE4-85D9-4801-A8F6-D5FBE0F79892}" destId="{6C7B17AF-1FE3-410B-89D7-859087842F19}" srcOrd="4" destOrd="0" parTransId="{BCECA0FF-8A67-45B1-998F-F279A51A932F}" sibTransId="{BBC142B4-0629-483C-9D09-19CC2A74D232}"/>
    <dgm:cxn modelId="{208765A0-033A-4504-82F4-F6E5714B967C}" type="presOf" srcId="{B9496ED9-6ACC-431E-8F45-8561A5311235}" destId="{EF47BF6D-F3DC-4F49-AD71-94F109D34614}" srcOrd="0" destOrd="3" presId="urn:microsoft.com/office/officeart/2005/8/layout/vList5"/>
    <dgm:cxn modelId="{D827F8B5-76C8-44F7-B34A-F5E65ED4EF8B}" type="presOf" srcId="{6C7B17AF-1FE3-410B-89D7-859087842F19}" destId="{5A1C864E-F157-4758-8B73-152498D5700D}" srcOrd="0" destOrd="4" presId="urn:microsoft.com/office/officeart/2005/8/layout/vList5"/>
    <dgm:cxn modelId="{6D4B4BD7-BDAB-43E3-90B2-EB4A41603DE0}" srcId="{658E0238-89DF-4B82-BF67-6E443C585883}" destId="{C66BFCD4-EDEC-4D1A-A485-ABDB2261076F}" srcOrd="2" destOrd="0" parTransId="{C9A0BD3A-130F-4D2A-8552-394E50B9F2BD}" sibTransId="{798B7A60-2DDE-4A19-B95A-C9495D0543E8}"/>
    <dgm:cxn modelId="{D18780DA-C3FE-4A27-A9A9-D05DFB759E2B}" srcId="{6E0C9CE6-E766-4559-8ED5-6CB4BA8AD525}" destId="{56C97AE4-85D9-4801-A8F6-D5FBE0F79892}" srcOrd="0" destOrd="0" parTransId="{4ED64207-AACC-417C-97DB-7C50E72DAAA4}" sibTransId="{0586375A-F4E5-4177-921A-55BFF4BDE5F3}"/>
    <dgm:cxn modelId="{288B26DB-A4F8-43D6-8433-01A140D95B69}" type="presOf" srcId="{779D04AE-A8CA-4F47-BFC9-9AD59FD3EA34}" destId="{5A1C864E-F157-4758-8B73-152498D5700D}" srcOrd="0" destOrd="1" presId="urn:microsoft.com/office/officeart/2005/8/layout/vList5"/>
    <dgm:cxn modelId="{7AE1F9DB-7C54-437C-B95F-35CAB3F07B02}" srcId="{658E0238-89DF-4B82-BF67-6E443C585883}" destId="{25732ECE-EF5F-452F-97F5-087D9FE9BB17}" srcOrd="5" destOrd="0" parTransId="{3E7C70CA-E06A-4D10-9C4A-0FFCB3163BF7}" sibTransId="{E0183B3A-3269-413D-B897-719936D00A90}"/>
    <dgm:cxn modelId="{754F5FDC-4D48-4100-8168-9F7D8DEE697E}" srcId="{658E0238-89DF-4B82-BF67-6E443C585883}" destId="{C5C631C0-344E-4C20-8695-65184E027706}" srcOrd="6" destOrd="0" parTransId="{494B46F4-5DAF-451B-8A97-2F8346DA25F6}" sibTransId="{D8E95792-59D3-4630-A1D1-83AC3EE788EA}"/>
    <dgm:cxn modelId="{9DDDABDD-0BD7-4E09-8C2A-F893334009C0}" type="presOf" srcId="{54A95CB1-1308-4280-93CE-F031C6CA1A92}" destId="{EF47BF6D-F3DC-4F49-AD71-94F109D34614}" srcOrd="0" destOrd="1" presId="urn:microsoft.com/office/officeart/2005/8/layout/vList5"/>
    <dgm:cxn modelId="{B3C1D0DE-7275-4FE1-8AD6-ED9C05DA543B}" type="presOf" srcId="{C66BFCD4-EDEC-4D1A-A485-ABDB2261076F}" destId="{EF47BF6D-F3DC-4F49-AD71-94F109D34614}" srcOrd="0" destOrd="2" presId="urn:microsoft.com/office/officeart/2005/8/layout/vList5"/>
    <dgm:cxn modelId="{5730BDE0-845B-4590-B37B-680C4CB01FD4}" srcId="{56C97AE4-85D9-4801-A8F6-D5FBE0F79892}" destId="{0CEAE3DB-D495-4A56-A5E9-665DED752AEB}" srcOrd="3" destOrd="0" parTransId="{5619905E-088A-4C07-B673-5EBC981EC912}" sibTransId="{5D872E8E-D83F-42C9-B58B-F31E33125F40}"/>
    <dgm:cxn modelId="{EBA142E4-C5DC-485A-A6BC-E6B15EDB2E68}" type="presOf" srcId="{F1C15A04-BAC6-4C9F-8C96-B49A29D8F916}" destId="{5A1C864E-F157-4758-8B73-152498D5700D}" srcOrd="0" destOrd="0" presId="urn:microsoft.com/office/officeart/2005/8/layout/vList5"/>
    <dgm:cxn modelId="{512309E6-46C4-426D-9405-268B410C1CF4}" srcId="{658E0238-89DF-4B82-BF67-6E443C585883}" destId="{9FE50F85-ACFA-48DA-A6AF-4BD9D45F58E5}" srcOrd="0" destOrd="0" parTransId="{A0DD6D6B-A8EB-4019-A251-E9A4F169781C}" sibTransId="{CD09F2C1-F8E1-4E5A-9AC2-411B70E5EE9D}"/>
    <dgm:cxn modelId="{E9DDF8F2-90A0-4AD7-8892-7659A5F3A338}" srcId="{56C97AE4-85D9-4801-A8F6-D5FBE0F79892}" destId="{1245D70F-BDAF-4929-A514-14A6DF87FCED}" srcOrd="2" destOrd="0" parTransId="{6E29CF4F-322C-4DEF-9F3D-F62D6AAC5831}" sibTransId="{5933D6D5-B863-4BEF-A3E9-069ECD6883B2}"/>
    <dgm:cxn modelId="{817D4CF7-7154-4F7C-8406-F2DFCD7281BB}" srcId="{658E0238-89DF-4B82-BF67-6E443C585883}" destId="{54A95CB1-1308-4280-93CE-F031C6CA1A92}" srcOrd="1" destOrd="0" parTransId="{5A1D15FE-A360-438A-9401-AB0B74F0A59E}" sibTransId="{8277C9BE-590F-4D0B-9FF6-8C97A7F8D857}"/>
    <dgm:cxn modelId="{903897F8-2E65-4A5F-A430-FCCE0D6BAF34}" srcId="{6E0C9CE6-E766-4559-8ED5-6CB4BA8AD525}" destId="{658E0238-89DF-4B82-BF67-6E443C585883}" srcOrd="1" destOrd="0" parTransId="{4FEF0501-2507-44D4-8126-1C1A52235FEE}" sibTransId="{49A2402E-83E2-4ABE-82E1-25643E82381F}"/>
    <dgm:cxn modelId="{89AFB2C9-D173-4C15-B1E2-5BDB8FE2595B}" type="presParOf" srcId="{ABDAB862-D282-4F74-BA69-7D98ADCBD2B1}" destId="{163B3E4A-203F-4441-A6A6-3B60FF552047}" srcOrd="0" destOrd="0" presId="urn:microsoft.com/office/officeart/2005/8/layout/vList5"/>
    <dgm:cxn modelId="{AC2BDCC3-B312-429B-ACC7-CC0944430126}" type="presParOf" srcId="{163B3E4A-203F-4441-A6A6-3B60FF552047}" destId="{B2DE894E-D5DC-4E4E-BCE4-7018CDB6769A}" srcOrd="0" destOrd="0" presId="urn:microsoft.com/office/officeart/2005/8/layout/vList5"/>
    <dgm:cxn modelId="{56F54A11-C8BB-4806-AE3D-E6E25932F194}" type="presParOf" srcId="{163B3E4A-203F-4441-A6A6-3B60FF552047}" destId="{5A1C864E-F157-4758-8B73-152498D5700D}" srcOrd="1" destOrd="0" presId="urn:microsoft.com/office/officeart/2005/8/layout/vList5"/>
    <dgm:cxn modelId="{8A5B85D2-C8F3-497E-BBD8-6901267528B7}" type="presParOf" srcId="{ABDAB862-D282-4F74-BA69-7D98ADCBD2B1}" destId="{CCA38FA3-79B1-4FC1-9D9C-01B6CF329172}" srcOrd="1" destOrd="0" presId="urn:microsoft.com/office/officeart/2005/8/layout/vList5"/>
    <dgm:cxn modelId="{4AC76BC2-AC27-417C-A5AF-0A8228786319}" type="presParOf" srcId="{ABDAB862-D282-4F74-BA69-7D98ADCBD2B1}" destId="{4F1CBB8F-687B-4061-8B56-75104D9DCD5A}" srcOrd="2" destOrd="0" presId="urn:microsoft.com/office/officeart/2005/8/layout/vList5"/>
    <dgm:cxn modelId="{E880A16C-A8C3-49A4-A812-2C3CB75029D2}" type="presParOf" srcId="{4F1CBB8F-687B-4061-8B56-75104D9DCD5A}" destId="{56C2E9CA-B85D-484B-B12C-68C5ACD5326C}" srcOrd="0" destOrd="0" presId="urn:microsoft.com/office/officeart/2005/8/layout/vList5"/>
    <dgm:cxn modelId="{30C240F3-A1E7-4DFB-B49B-9635CA0D7073}" type="presParOf" srcId="{4F1CBB8F-687B-4061-8B56-75104D9DCD5A}" destId="{EF47BF6D-F3DC-4F49-AD71-94F109D3461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58A19F-6E7D-4C10-9252-BF68594F2BB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D670A5E7-B86A-4CAB-94F2-79459D87B68D}">
      <dgm:prSet/>
      <dgm:spPr/>
      <dgm:t>
        <a:bodyPr/>
        <a:lstStyle/>
        <a:p>
          <a:r>
            <a:rPr lang="en-GB"/>
            <a:t>Review of current allocation model to increase pitch use efficiencies; consider:</a:t>
          </a:r>
          <a:endParaRPr lang="en-US"/>
        </a:p>
      </dgm:t>
    </dgm:pt>
    <dgm:pt modelId="{16D284C1-4DF9-4ABB-AC98-DB89988910EE}" type="parTrans" cxnId="{B20DBEBE-D87C-4E90-B0E3-F7CBBB65EF26}">
      <dgm:prSet/>
      <dgm:spPr/>
      <dgm:t>
        <a:bodyPr/>
        <a:lstStyle/>
        <a:p>
          <a:endParaRPr lang="en-US"/>
        </a:p>
      </dgm:t>
    </dgm:pt>
    <dgm:pt modelId="{87976116-8480-4265-9527-93D67CF28D53}" type="sibTrans" cxnId="{B20DBEBE-D87C-4E90-B0E3-F7CBBB65EF26}">
      <dgm:prSet/>
      <dgm:spPr/>
      <dgm:t>
        <a:bodyPr/>
        <a:lstStyle/>
        <a:p>
          <a:endParaRPr lang="en-US"/>
        </a:p>
      </dgm:t>
    </dgm:pt>
    <dgm:pt modelId="{4D27D01C-D3AA-4BE8-B7BB-4AB585430892}">
      <dgm:prSet/>
      <dgm:spPr/>
      <dgm:t>
        <a:bodyPr/>
        <a:lstStyle/>
        <a:p>
          <a:r>
            <a:rPr lang="en-GB" dirty="0"/>
            <a:t>Target shared usage of currently under-used or over subscribed locations</a:t>
          </a:r>
          <a:endParaRPr lang="en-US" dirty="0"/>
        </a:p>
      </dgm:t>
    </dgm:pt>
    <dgm:pt modelId="{42ED5E8B-50F5-4818-A4EF-3D577A317A2F}" type="parTrans" cxnId="{46E93E92-BA83-45CA-85EC-F651EC95B254}">
      <dgm:prSet/>
      <dgm:spPr/>
      <dgm:t>
        <a:bodyPr/>
        <a:lstStyle/>
        <a:p>
          <a:endParaRPr lang="en-US"/>
        </a:p>
      </dgm:t>
    </dgm:pt>
    <dgm:pt modelId="{70A6CEAB-2F37-40D3-AFB5-5137DC0B598A}" type="sibTrans" cxnId="{46E93E92-BA83-45CA-85EC-F651EC95B254}">
      <dgm:prSet/>
      <dgm:spPr/>
      <dgm:t>
        <a:bodyPr/>
        <a:lstStyle/>
        <a:p>
          <a:endParaRPr lang="en-US"/>
        </a:p>
      </dgm:t>
    </dgm:pt>
    <dgm:pt modelId="{4A3EDE42-5A08-4E69-9168-1747D1B36BE9}">
      <dgm:prSet/>
      <dgm:spPr/>
      <dgm:t>
        <a:bodyPr/>
        <a:lstStyle/>
        <a:p>
          <a:r>
            <a:rPr lang="en-GB"/>
            <a:t>Review match fixtures to examine match pitch allocations.</a:t>
          </a:r>
          <a:endParaRPr lang="en-US"/>
        </a:p>
      </dgm:t>
    </dgm:pt>
    <dgm:pt modelId="{E39FB629-60F1-4944-B085-05E7264B88FC}" type="parTrans" cxnId="{19DEE099-5562-4B30-A9DD-74C2F3DDE119}">
      <dgm:prSet/>
      <dgm:spPr/>
      <dgm:t>
        <a:bodyPr/>
        <a:lstStyle/>
        <a:p>
          <a:endParaRPr lang="en-US"/>
        </a:p>
      </dgm:t>
    </dgm:pt>
    <dgm:pt modelId="{7A755DCB-A71C-442C-8401-E6489D6046DC}" type="sibTrans" cxnId="{19DEE099-5562-4B30-A9DD-74C2F3DDE119}">
      <dgm:prSet/>
      <dgm:spPr/>
      <dgm:t>
        <a:bodyPr/>
        <a:lstStyle/>
        <a:p>
          <a:endParaRPr lang="en-US"/>
        </a:p>
      </dgm:t>
    </dgm:pt>
    <dgm:pt modelId="{E83A3CF9-26D1-42F2-8817-86F114E28159}">
      <dgm:prSet/>
      <dgm:spPr/>
      <dgm:t>
        <a:bodyPr/>
        <a:lstStyle/>
        <a:p>
          <a:r>
            <a:rPr lang="en-GB" dirty="0">
              <a:solidFill>
                <a:schemeClr val="tx1">
                  <a:lumMod val="75000"/>
                  <a:lumOff val="25000"/>
                </a:schemeClr>
              </a:solidFill>
            </a:rPr>
            <a:t>Develop revised allocation policy; including pitch sharing and multipurpose use of facilities</a:t>
          </a:r>
          <a:endParaRPr lang="en-US" dirty="0"/>
        </a:p>
      </dgm:t>
    </dgm:pt>
    <dgm:pt modelId="{86D002BD-6596-47A3-8E4B-D1448CBB5E39}" type="parTrans" cxnId="{01B5E207-5219-4986-8E91-BD7DF2615552}">
      <dgm:prSet/>
      <dgm:spPr/>
      <dgm:t>
        <a:bodyPr/>
        <a:lstStyle/>
        <a:p>
          <a:endParaRPr lang="en-US"/>
        </a:p>
      </dgm:t>
    </dgm:pt>
    <dgm:pt modelId="{4835B15E-7BA2-4823-A7F3-4AC52B51710A}" type="sibTrans" cxnId="{01B5E207-5219-4986-8E91-BD7DF2615552}">
      <dgm:prSet/>
      <dgm:spPr/>
      <dgm:t>
        <a:bodyPr/>
        <a:lstStyle/>
        <a:p>
          <a:endParaRPr lang="en-US"/>
        </a:p>
      </dgm:t>
    </dgm:pt>
    <dgm:pt modelId="{B9D4D9D0-E656-4893-83AC-2F2623A4B1EF}">
      <dgm:prSet/>
      <dgm:spPr/>
      <dgm:t>
        <a:bodyPr/>
        <a:lstStyle/>
        <a:p>
          <a:r>
            <a:rPr lang="en-IE" dirty="0"/>
            <a:t>Maintain flexibility in pitch designation and configuration to match changing demographics or local need.</a:t>
          </a:r>
          <a:r>
            <a:rPr lang="en-GB" dirty="0"/>
            <a:t> </a:t>
          </a:r>
          <a:endParaRPr lang="en-US" dirty="0"/>
        </a:p>
      </dgm:t>
    </dgm:pt>
    <dgm:pt modelId="{20A46191-E647-476B-9AF0-AB31E0454750}" type="parTrans" cxnId="{CBFFDF27-1672-4FA8-A17A-5F32C0AFD4A0}">
      <dgm:prSet/>
      <dgm:spPr/>
      <dgm:t>
        <a:bodyPr/>
        <a:lstStyle/>
        <a:p>
          <a:endParaRPr lang="en-US"/>
        </a:p>
      </dgm:t>
    </dgm:pt>
    <dgm:pt modelId="{BA0762BD-2291-44AF-96EB-36204897DEA7}" type="sibTrans" cxnId="{CBFFDF27-1672-4FA8-A17A-5F32C0AFD4A0}">
      <dgm:prSet/>
      <dgm:spPr/>
      <dgm:t>
        <a:bodyPr/>
        <a:lstStyle/>
        <a:p>
          <a:endParaRPr lang="en-US"/>
        </a:p>
      </dgm:t>
    </dgm:pt>
    <dgm:pt modelId="{58DFC229-EEAE-4CF0-8F3B-9A40E767D944}">
      <dgm:prSet/>
      <dgm:spPr/>
      <dgm:t>
        <a:bodyPr/>
        <a:lstStyle/>
        <a:p>
          <a:r>
            <a:rPr lang="en-GB" dirty="0"/>
            <a:t>Revise current charging / fee structure versus economic cost</a:t>
          </a:r>
          <a:endParaRPr lang="en-US" dirty="0"/>
        </a:p>
      </dgm:t>
    </dgm:pt>
    <dgm:pt modelId="{DBC4D968-5D7D-4CAF-B7F5-0B56798C3DCD}" type="parTrans" cxnId="{CBE0B746-04D5-4771-BCA5-C8CF0D746C08}">
      <dgm:prSet/>
      <dgm:spPr/>
      <dgm:t>
        <a:bodyPr/>
        <a:lstStyle/>
        <a:p>
          <a:endParaRPr lang="en-US"/>
        </a:p>
      </dgm:t>
    </dgm:pt>
    <dgm:pt modelId="{82C652E9-7E95-464C-AA06-AFEF369EAF45}" type="sibTrans" cxnId="{CBE0B746-04D5-4771-BCA5-C8CF0D746C08}">
      <dgm:prSet/>
      <dgm:spPr/>
      <dgm:t>
        <a:bodyPr/>
        <a:lstStyle/>
        <a:p>
          <a:endParaRPr lang="en-US"/>
        </a:p>
      </dgm:t>
    </dgm:pt>
    <dgm:pt modelId="{4789BEE0-5A48-42A5-AAB2-D73788102F1B}">
      <dgm:prSet/>
      <dgm:spPr/>
      <dgm:t>
        <a:bodyPr/>
        <a:lstStyle/>
        <a:p>
          <a:r>
            <a:rPr lang="en-GB"/>
            <a:t>Considerations to be included: capacity in the area, club buy-in, over usage of pitches and management of same.</a:t>
          </a:r>
          <a:endParaRPr lang="en-US"/>
        </a:p>
      </dgm:t>
    </dgm:pt>
    <dgm:pt modelId="{A2807EA6-3C6D-40CC-9F9A-0A3A2839DA3B}" type="parTrans" cxnId="{3E2E8918-25B2-41FE-841D-184C936C2EC6}">
      <dgm:prSet/>
      <dgm:spPr/>
      <dgm:t>
        <a:bodyPr/>
        <a:lstStyle/>
        <a:p>
          <a:endParaRPr lang="en-US"/>
        </a:p>
      </dgm:t>
    </dgm:pt>
    <dgm:pt modelId="{9ECAC3F1-7845-4839-B11F-B95B394725DD}" type="sibTrans" cxnId="{3E2E8918-25B2-41FE-841D-184C936C2EC6}">
      <dgm:prSet/>
      <dgm:spPr/>
      <dgm:t>
        <a:bodyPr/>
        <a:lstStyle/>
        <a:p>
          <a:endParaRPr lang="en-US"/>
        </a:p>
      </dgm:t>
    </dgm:pt>
    <dgm:pt modelId="{1F716CD8-4910-476F-88DF-D184593F5DB0}">
      <dgm:prSet/>
      <dgm:spPr/>
      <dgm:t>
        <a:bodyPr/>
        <a:lstStyle/>
        <a:p>
          <a:r>
            <a:rPr lang="en-GB" dirty="0"/>
            <a:t>Improve on-line communication. Automate pitch allocation, pitch booking and pavilion booking systems</a:t>
          </a:r>
          <a:endParaRPr lang="en-US" dirty="0"/>
        </a:p>
      </dgm:t>
    </dgm:pt>
    <dgm:pt modelId="{872928C5-B93F-4E44-8B42-F79F6E51EB26}" type="parTrans" cxnId="{3C512FD8-AD34-404D-9882-EA2831F6BDC3}">
      <dgm:prSet/>
      <dgm:spPr/>
      <dgm:t>
        <a:bodyPr/>
        <a:lstStyle/>
        <a:p>
          <a:endParaRPr lang="en-US"/>
        </a:p>
      </dgm:t>
    </dgm:pt>
    <dgm:pt modelId="{A9A2CA07-EB76-40A5-89E8-DE6AE1D6058B}" type="sibTrans" cxnId="{3C512FD8-AD34-404D-9882-EA2831F6BDC3}">
      <dgm:prSet/>
      <dgm:spPr/>
      <dgm:t>
        <a:bodyPr/>
        <a:lstStyle/>
        <a:p>
          <a:endParaRPr lang="en-US"/>
        </a:p>
      </dgm:t>
    </dgm:pt>
    <dgm:pt modelId="{6A920CA0-9F56-42B5-99EA-A3D0ED86B3C5}">
      <dgm:prSet/>
      <dgm:spPr/>
      <dgm:t>
        <a:bodyPr/>
        <a:lstStyle/>
        <a:p>
          <a:r>
            <a:rPr lang="en-GB" dirty="0"/>
            <a:t>Booking systems will generate usage reports and allow pitch provision to be planned to meet demand.</a:t>
          </a:r>
          <a:endParaRPr lang="en-US" dirty="0"/>
        </a:p>
      </dgm:t>
    </dgm:pt>
    <dgm:pt modelId="{40615371-4169-4211-8861-C244F6E82FA9}" type="parTrans" cxnId="{008F8E11-6442-4159-AF2D-951E0A10B54A}">
      <dgm:prSet/>
      <dgm:spPr/>
      <dgm:t>
        <a:bodyPr/>
        <a:lstStyle/>
        <a:p>
          <a:endParaRPr lang="en-US"/>
        </a:p>
      </dgm:t>
    </dgm:pt>
    <dgm:pt modelId="{23D21F98-5530-447E-A360-A4BF7DB745F7}" type="sibTrans" cxnId="{008F8E11-6442-4159-AF2D-951E0A10B54A}">
      <dgm:prSet/>
      <dgm:spPr/>
      <dgm:t>
        <a:bodyPr/>
        <a:lstStyle/>
        <a:p>
          <a:endParaRPr lang="en-US"/>
        </a:p>
      </dgm:t>
    </dgm:pt>
    <dgm:pt modelId="{CC20DEF4-6312-4E77-B1DA-2D63881D3E26}">
      <dgm:prSet/>
      <dgm:spPr/>
      <dgm:t>
        <a:bodyPr/>
        <a:lstStyle/>
        <a:p>
          <a:r>
            <a:rPr lang="en-US" dirty="0"/>
            <a:t>Book-a-pitch system currently being designed</a:t>
          </a:r>
        </a:p>
      </dgm:t>
    </dgm:pt>
    <dgm:pt modelId="{46D0FBD0-E225-4DE1-AAD1-75F9B956C7DE}" type="parTrans" cxnId="{D8A784CB-0E6B-4EA9-9237-DA467FB0A391}">
      <dgm:prSet/>
      <dgm:spPr/>
      <dgm:t>
        <a:bodyPr/>
        <a:lstStyle/>
        <a:p>
          <a:endParaRPr lang="en-IE"/>
        </a:p>
      </dgm:t>
    </dgm:pt>
    <dgm:pt modelId="{8D0F9373-D909-4E29-920E-19A193CA5CCF}" type="sibTrans" cxnId="{D8A784CB-0E6B-4EA9-9237-DA467FB0A391}">
      <dgm:prSet/>
      <dgm:spPr/>
      <dgm:t>
        <a:bodyPr/>
        <a:lstStyle/>
        <a:p>
          <a:endParaRPr lang="en-IE"/>
        </a:p>
      </dgm:t>
    </dgm:pt>
    <dgm:pt modelId="{4AA230C2-3A3F-4CB9-A892-D2E8B60FB2E1}">
      <dgm:prSet/>
      <dgm:spPr/>
      <dgm:t>
        <a:bodyPr/>
        <a:lstStyle/>
        <a:p>
          <a:r>
            <a:rPr lang="en-US" dirty="0"/>
            <a:t>There will be an obligation to report usage.</a:t>
          </a:r>
        </a:p>
      </dgm:t>
    </dgm:pt>
    <dgm:pt modelId="{0E028931-76F9-47DD-A276-1074DBE47AF2}" type="parTrans" cxnId="{128CFD5D-A84C-4E79-A73C-B3F31D30EB35}">
      <dgm:prSet/>
      <dgm:spPr/>
      <dgm:t>
        <a:bodyPr/>
        <a:lstStyle/>
        <a:p>
          <a:endParaRPr lang="en-IE"/>
        </a:p>
      </dgm:t>
    </dgm:pt>
    <dgm:pt modelId="{51A1D8E3-1F94-460D-8411-AC6B5F9CDAE0}" type="sibTrans" cxnId="{128CFD5D-A84C-4E79-A73C-B3F31D30EB35}">
      <dgm:prSet/>
      <dgm:spPr/>
      <dgm:t>
        <a:bodyPr/>
        <a:lstStyle/>
        <a:p>
          <a:endParaRPr lang="en-IE"/>
        </a:p>
      </dgm:t>
    </dgm:pt>
    <dgm:pt modelId="{8F8A90D7-E977-4C89-BDB1-80BB20869814}">
      <dgm:prSet/>
      <dgm:spPr/>
      <dgm:t>
        <a:bodyPr/>
        <a:lstStyle/>
        <a:p>
          <a:r>
            <a:rPr lang="en-US" dirty="0"/>
            <a:t>Use of pitches and quality of pitches to be reviewed.</a:t>
          </a:r>
        </a:p>
      </dgm:t>
    </dgm:pt>
    <dgm:pt modelId="{B2ABF304-87F2-49A0-BB94-DB4C53AF8A9D}" type="parTrans" cxnId="{38B51A31-995E-4A1E-B0BF-F29A2E858663}">
      <dgm:prSet/>
      <dgm:spPr/>
      <dgm:t>
        <a:bodyPr/>
        <a:lstStyle/>
        <a:p>
          <a:endParaRPr lang="en-IE"/>
        </a:p>
      </dgm:t>
    </dgm:pt>
    <dgm:pt modelId="{9749BF7E-89A3-473A-ACE0-07E95B80F075}" type="sibTrans" cxnId="{38B51A31-995E-4A1E-B0BF-F29A2E858663}">
      <dgm:prSet/>
      <dgm:spPr/>
      <dgm:t>
        <a:bodyPr/>
        <a:lstStyle/>
        <a:p>
          <a:endParaRPr lang="en-IE"/>
        </a:p>
      </dgm:t>
    </dgm:pt>
    <dgm:pt modelId="{010271FC-BBAB-43E5-9954-8A321B868101}" type="pres">
      <dgm:prSet presAssocID="{0358A19F-6E7D-4C10-9252-BF68594F2BB6}" presName="linear" presStyleCnt="0">
        <dgm:presLayoutVars>
          <dgm:animLvl val="lvl"/>
          <dgm:resizeHandles val="exact"/>
        </dgm:presLayoutVars>
      </dgm:prSet>
      <dgm:spPr/>
    </dgm:pt>
    <dgm:pt modelId="{9EFCA9BC-74AA-4703-B8F7-B0229D9594CC}" type="pres">
      <dgm:prSet presAssocID="{D670A5E7-B86A-4CAB-94F2-79459D87B68D}" presName="parentText" presStyleLbl="node1" presStyleIdx="0" presStyleCnt="3">
        <dgm:presLayoutVars>
          <dgm:chMax val="0"/>
          <dgm:bulletEnabled val="1"/>
        </dgm:presLayoutVars>
      </dgm:prSet>
      <dgm:spPr/>
    </dgm:pt>
    <dgm:pt modelId="{A1232F0B-02CF-4415-B499-E49AAB62B613}" type="pres">
      <dgm:prSet presAssocID="{D670A5E7-B86A-4CAB-94F2-79459D87B68D}" presName="childText" presStyleLbl="revTx" presStyleIdx="0" presStyleCnt="2">
        <dgm:presLayoutVars>
          <dgm:bulletEnabled val="1"/>
        </dgm:presLayoutVars>
      </dgm:prSet>
      <dgm:spPr/>
    </dgm:pt>
    <dgm:pt modelId="{DB9FAF2D-0713-4685-B2FE-295260F865F8}" type="pres">
      <dgm:prSet presAssocID="{4789BEE0-5A48-42A5-AAB2-D73788102F1B}" presName="parentText" presStyleLbl="node1" presStyleIdx="1" presStyleCnt="3">
        <dgm:presLayoutVars>
          <dgm:chMax val="0"/>
          <dgm:bulletEnabled val="1"/>
        </dgm:presLayoutVars>
      </dgm:prSet>
      <dgm:spPr/>
    </dgm:pt>
    <dgm:pt modelId="{3B32D671-1239-4D17-94D8-4A675C15EB2D}" type="pres">
      <dgm:prSet presAssocID="{9ECAC3F1-7845-4839-B11F-B95B394725DD}" presName="spacer" presStyleCnt="0"/>
      <dgm:spPr/>
    </dgm:pt>
    <dgm:pt modelId="{D0B32B81-5094-45AE-B6A8-EF902E6F8BA7}" type="pres">
      <dgm:prSet presAssocID="{1F716CD8-4910-476F-88DF-D184593F5DB0}" presName="parentText" presStyleLbl="node1" presStyleIdx="2" presStyleCnt="3">
        <dgm:presLayoutVars>
          <dgm:chMax val="0"/>
          <dgm:bulletEnabled val="1"/>
        </dgm:presLayoutVars>
      </dgm:prSet>
      <dgm:spPr/>
    </dgm:pt>
    <dgm:pt modelId="{6A9DC596-A7E7-4F3B-88D9-378A81DF73D0}" type="pres">
      <dgm:prSet presAssocID="{1F716CD8-4910-476F-88DF-D184593F5DB0}" presName="childText" presStyleLbl="revTx" presStyleIdx="1" presStyleCnt="2">
        <dgm:presLayoutVars>
          <dgm:bulletEnabled val="1"/>
        </dgm:presLayoutVars>
      </dgm:prSet>
      <dgm:spPr/>
    </dgm:pt>
  </dgm:ptLst>
  <dgm:cxnLst>
    <dgm:cxn modelId="{01B5E207-5219-4986-8E91-BD7DF2615552}" srcId="{D670A5E7-B86A-4CAB-94F2-79459D87B68D}" destId="{E83A3CF9-26D1-42F2-8817-86F114E28159}" srcOrd="2" destOrd="0" parTransId="{86D002BD-6596-47A3-8E4B-D1448CBB5E39}" sibTransId="{4835B15E-7BA2-4823-A7F3-4AC52B51710A}"/>
    <dgm:cxn modelId="{008F8E11-6442-4159-AF2D-951E0A10B54A}" srcId="{1F716CD8-4910-476F-88DF-D184593F5DB0}" destId="{6A920CA0-9F56-42B5-99EA-A3D0ED86B3C5}" srcOrd="1" destOrd="0" parTransId="{40615371-4169-4211-8861-C244F6E82FA9}" sibTransId="{23D21F98-5530-447E-A360-A4BF7DB745F7}"/>
    <dgm:cxn modelId="{FAB9DC12-B7A5-4D0B-8A6E-7C491379F9D9}" type="presOf" srcId="{8F8A90D7-E977-4C89-BDB1-80BB20869814}" destId="{6A9DC596-A7E7-4F3B-88D9-378A81DF73D0}" srcOrd="0" destOrd="3" presId="urn:microsoft.com/office/officeart/2005/8/layout/vList2"/>
    <dgm:cxn modelId="{FEE27916-3922-4B40-8AFD-5D00738A26F9}" type="presOf" srcId="{CC20DEF4-6312-4E77-B1DA-2D63881D3E26}" destId="{6A9DC596-A7E7-4F3B-88D9-378A81DF73D0}" srcOrd="0" destOrd="0" presId="urn:microsoft.com/office/officeart/2005/8/layout/vList2"/>
    <dgm:cxn modelId="{3E2E8918-25B2-41FE-841D-184C936C2EC6}" srcId="{0358A19F-6E7D-4C10-9252-BF68594F2BB6}" destId="{4789BEE0-5A48-42A5-AAB2-D73788102F1B}" srcOrd="1" destOrd="0" parTransId="{A2807EA6-3C6D-40CC-9F9A-0A3A2839DA3B}" sibTransId="{9ECAC3F1-7845-4839-B11F-B95B394725DD}"/>
    <dgm:cxn modelId="{30F5E519-5856-4A56-8325-617BEF23EA4F}" type="presOf" srcId="{4789BEE0-5A48-42A5-AAB2-D73788102F1B}" destId="{DB9FAF2D-0713-4685-B2FE-295260F865F8}" srcOrd="0" destOrd="0" presId="urn:microsoft.com/office/officeart/2005/8/layout/vList2"/>
    <dgm:cxn modelId="{CBFFDF27-1672-4FA8-A17A-5F32C0AFD4A0}" srcId="{D670A5E7-B86A-4CAB-94F2-79459D87B68D}" destId="{B9D4D9D0-E656-4893-83AC-2F2623A4B1EF}" srcOrd="3" destOrd="0" parTransId="{20A46191-E647-476B-9AF0-AB31E0454750}" sibTransId="{BA0762BD-2291-44AF-96EB-36204897DEA7}"/>
    <dgm:cxn modelId="{A768132F-51EE-4E97-BEDF-FCA8CC18113B}" type="presOf" srcId="{0358A19F-6E7D-4C10-9252-BF68594F2BB6}" destId="{010271FC-BBAB-43E5-9954-8A321B868101}" srcOrd="0" destOrd="0" presId="urn:microsoft.com/office/officeart/2005/8/layout/vList2"/>
    <dgm:cxn modelId="{38B51A31-995E-4A1E-B0BF-F29A2E858663}" srcId="{1F716CD8-4910-476F-88DF-D184593F5DB0}" destId="{8F8A90D7-E977-4C89-BDB1-80BB20869814}" srcOrd="3" destOrd="0" parTransId="{B2ABF304-87F2-49A0-BB94-DB4C53AF8A9D}" sibTransId="{9749BF7E-89A3-473A-ACE0-07E95B80F075}"/>
    <dgm:cxn modelId="{128CFD5D-A84C-4E79-A73C-B3F31D30EB35}" srcId="{1F716CD8-4910-476F-88DF-D184593F5DB0}" destId="{4AA230C2-3A3F-4CB9-A892-D2E8B60FB2E1}" srcOrd="2" destOrd="0" parTransId="{0E028931-76F9-47DD-A276-1074DBE47AF2}" sibTransId="{51A1D8E3-1F94-460D-8411-AC6B5F9CDAE0}"/>
    <dgm:cxn modelId="{C9705845-EDEE-4A41-8E8B-AFF7F7421611}" type="presOf" srcId="{B9D4D9D0-E656-4893-83AC-2F2623A4B1EF}" destId="{A1232F0B-02CF-4415-B499-E49AAB62B613}" srcOrd="0" destOrd="3" presId="urn:microsoft.com/office/officeart/2005/8/layout/vList2"/>
    <dgm:cxn modelId="{CBE0B746-04D5-4771-BCA5-C8CF0D746C08}" srcId="{D670A5E7-B86A-4CAB-94F2-79459D87B68D}" destId="{58DFC229-EEAE-4CF0-8F3B-9A40E767D944}" srcOrd="4" destOrd="0" parTransId="{DBC4D968-5D7D-4CAF-B7F5-0B56798C3DCD}" sibTransId="{82C652E9-7E95-464C-AA06-AFEF369EAF45}"/>
    <dgm:cxn modelId="{C762FE6D-B573-46A4-BDCA-3E1BB6012132}" type="presOf" srcId="{1F716CD8-4910-476F-88DF-D184593F5DB0}" destId="{D0B32B81-5094-45AE-B6A8-EF902E6F8BA7}" srcOrd="0" destOrd="0" presId="urn:microsoft.com/office/officeart/2005/8/layout/vList2"/>
    <dgm:cxn modelId="{29A4B97C-4840-4DC8-8634-9192DFFBE2D3}" type="presOf" srcId="{4AA230C2-3A3F-4CB9-A892-D2E8B60FB2E1}" destId="{6A9DC596-A7E7-4F3B-88D9-378A81DF73D0}" srcOrd="0" destOrd="2" presId="urn:microsoft.com/office/officeart/2005/8/layout/vList2"/>
    <dgm:cxn modelId="{F2C4468B-46BC-4FBA-9DCE-24AB87D736EB}" type="presOf" srcId="{58DFC229-EEAE-4CF0-8F3B-9A40E767D944}" destId="{A1232F0B-02CF-4415-B499-E49AAB62B613}" srcOrd="0" destOrd="4" presId="urn:microsoft.com/office/officeart/2005/8/layout/vList2"/>
    <dgm:cxn modelId="{46E93E92-BA83-45CA-85EC-F651EC95B254}" srcId="{D670A5E7-B86A-4CAB-94F2-79459D87B68D}" destId="{4D27D01C-D3AA-4BE8-B7BB-4AB585430892}" srcOrd="0" destOrd="0" parTransId="{42ED5E8B-50F5-4818-A4EF-3D577A317A2F}" sibTransId="{70A6CEAB-2F37-40D3-AFB5-5137DC0B598A}"/>
    <dgm:cxn modelId="{19DEE099-5562-4B30-A9DD-74C2F3DDE119}" srcId="{D670A5E7-B86A-4CAB-94F2-79459D87B68D}" destId="{4A3EDE42-5A08-4E69-9168-1747D1B36BE9}" srcOrd="1" destOrd="0" parTransId="{E39FB629-60F1-4944-B085-05E7264B88FC}" sibTransId="{7A755DCB-A71C-442C-8401-E6489D6046DC}"/>
    <dgm:cxn modelId="{B2D833A1-9BF8-4578-B471-B58E0FBAE70A}" type="presOf" srcId="{6A920CA0-9F56-42B5-99EA-A3D0ED86B3C5}" destId="{6A9DC596-A7E7-4F3B-88D9-378A81DF73D0}" srcOrd="0" destOrd="1" presId="urn:microsoft.com/office/officeart/2005/8/layout/vList2"/>
    <dgm:cxn modelId="{96A38DB3-4F05-4C19-86FE-F9AD214F5A57}" type="presOf" srcId="{4D27D01C-D3AA-4BE8-B7BB-4AB585430892}" destId="{A1232F0B-02CF-4415-B499-E49AAB62B613}" srcOrd="0" destOrd="0" presId="urn:microsoft.com/office/officeart/2005/8/layout/vList2"/>
    <dgm:cxn modelId="{B20DBEBE-D87C-4E90-B0E3-F7CBBB65EF26}" srcId="{0358A19F-6E7D-4C10-9252-BF68594F2BB6}" destId="{D670A5E7-B86A-4CAB-94F2-79459D87B68D}" srcOrd="0" destOrd="0" parTransId="{16D284C1-4DF9-4ABB-AC98-DB89988910EE}" sibTransId="{87976116-8480-4265-9527-93D67CF28D53}"/>
    <dgm:cxn modelId="{ECEF0FC3-4AB5-449A-A469-90E41032B344}" type="presOf" srcId="{E83A3CF9-26D1-42F2-8817-86F114E28159}" destId="{A1232F0B-02CF-4415-B499-E49AAB62B613}" srcOrd="0" destOrd="2" presId="urn:microsoft.com/office/officeart/2005/8/layout/vList2"/>
    <dgm:cxn modelId="{EBDF8BC6-FE8F-4BB3-991E-5C37323A1ED5}" type="presOf" srcId="{D670A5E7-B86A-4CAB-94F2-79459D87B68D}" destId="{9EFCA9BC-74AA-4703-B8F7-B0229D9594CC}" srcOrd="0" destOrd="0" presId="urn:microsoft.com/office/officeart/2005/8/layout/vList2"/>
    <dgm:cxn modelId="{D8A784CB-0E6B-4EA9-9237-DA467FB0A391}" srcId="{1F716CD8-4910-476F-88DF-D184593F5DB0}" destId="{CC20DEF4-6312-4E77-B1DA-2D63881D3E26}" srcOrd="0" destOrd="0" parTransId="{46D0FBD0-E225-4DE1-AAD1-75F9B956C7DE}" sibTransId="{8D0F9373-D909-4E29-920E-19A193CA5CCF}"/>
    <dgm:cxn modelId="{3C512FD8-AD34-404D-9882-EA2831F6BDC3}" srcId="{0358A19F-6E7D-4C10-9252-BF68594F2BB6}" destId="{1F716CD8-4910-476F-88DF-D184593F5DB0}" srcOrd="2" destOrd="0" parTransId="{872928C5-B93F-4E44-8B42-F79F6E51EB26}" sibTransId="{A9A2CA07-EB76-40A5-89E8-DE6AE1D6058B}"/>
    <dgm:cxn modelId="{DA9840E7-291E-4116-A375-3BADEF30F658}" type="presOf" srcId="{4A3EDE42-5A08-4E69-9168-1747D1B36BE9}" destId="{A1232F0B-02CF-4415-B499-E49AAB62B613}" srcOrd="0" destOrd="1" presId="urn:microsoft.com/office/officeart/2005/8/layout/vList2"/>
    <dgm:cxn modelId="{6A7C8F1C-EAE6-4E03-8B7E-CA5E42CFF428}" type="presParOf" srcId="{010271FC-BBAB-43E5-9954-8A321B868101}" destId="{9EFCA9BC-74AA-4703-B8F7-B0229D9594CC}" srcOrd="0" destOrd="0" presId="urn:microsoft.com/office/officeart/2005/8/layout/vList2"/>
    <dgm:cxn modelId="{9BB45329-6C64-455D-9A09-92D5DE57F71E}" type="presParOf" srcId="{010271FC-BBAB-43E5-9954-8A321B868101}" destId="{A1232F0B-02CF-4415-B499-E49AAB62B613}" srcOrd="1" destOrd="0" presId="urn:microsoft.com/office/officeart/2005/8/layout/vList2"/>
    <dgm:cxn modelId="{1E9518FD-2E8F-4ED9-A687-3CBCFC2E57E2}" type="presParOf" srcId="{010271FC-BBAB-43E5-9954-8A321B868101}" destId="{DB9FAF2D-0713-4685-B2FE-295260F865F8}" srcOrd="2" destOrd="0" presId="urn:microsoft.com/office/officeart/2005/8/layout/vList2"/>
    <dgm:cxn modelId="{493C8F99-3791-43FB-84B6-9943F4358371}" type="presParOf" srcId="{010271FC-BBAB-43E5-9954-8A321B868101}" destId="{3B32D671-1239-4D17-94D8-4A675C15EB2D}" srcOrd="3" destOrd="0" presId="urn:microsoft.com/office/officeart/2005/8/layout/vList2"/>
    <dgm:cxn modelId="{3A83DCBD-2020-47A4-AA7D-C97611D2B8FC}" type="presParOf" srcId="{010271FC-BBAB-43E5-9954-8A321B868101}" destId="{D0B32B81-5094-45AE-B6A8-EF902E6F8BA7}" srcOrd="4" destOrd="0" presId="urn:microsoft.com/office/officeart/2005/8/layout/vList2"/>
    <dgm:cxn modelId="{D429F621-65E9-4DD3-9F88-3EEBD3E11363}" type="presParOf" srcId="{010271FC-BBAB-43E5-9954-8A321B868101}" destId="{6A9DC596-A7E7-4F3B-88D9-378A81DF73D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E0D488-E8BB-4DB6-B0B0-66BFB64A0279}"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D248FC03-1F35-4B2E-BF0A-9E13F581408D}">
      <dgm:prSet custT="1"/>
      <dgm:spPr/>
      <dgm: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The multi-use nature of AGP pitches should lead to sports hubs and efficiencies in use (GAA, Soccer and Rugby Union)</a:t>
          </a:r>
          <a:endParaRPr lang="en-US" sz="1200" kern="1200" dirty="0">
            <a:solidFill>
              <a:prstClr val="white"/>
            </a:solidFill>
            <a:latin typeface="Calibri" panose="020F0502020204030204"/>
            <a:ea typeface="+mn-ea"/>
            <a:cs typeface="+mn-cs"/>
          </a:endParaRPr>
        </a:p>
      </dgm:t>
    </dgm:pt>
    <dgm:pt modelId="{BAD37AC5-F1EA-4DF1-AF7F-71CA5AB85CA5}" type="parTrans" cxnId="{51F772E8-A635-40B2-8DC5-B800381466DA}">
      <dgm:prSet/>
      <dgm:spPr/>
      <dgm:t>
        <a:bodyPr/>
        <a:lstStyle/>
        <a:p>
          <a:endParaRPr lang="en-US"/>
        </a:p>
      </dgm:t>
    </dgm:pt>
    <dgm:pt modelId="{FACB0F59-996B-432D-A703-B58A65D2241D}" type="sibTrans" cxnId="{51F772E8-A635-40B2-8DC5-B800381466DA}">
      <dgm:prSet/>
      <dgm:spPr/>
      <dgm:t>
        <a:bodyPr/>
        <a:lstStyle/>
        <a:p>
          <a:endParaRPr lang="en-US"/>
        </a:p>
      </dgm:t>
    </dgm:pt>
    <dgm:pt modelId="{4DA11250-0B19-4850-AC9C-6E52A6616316}">
      <dgm:prSet custT="1"/>
      <dgm:spPr/>
      <dgm: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High capital outlay required; high use and meeting community demand shall be built into management structures</a:t>
          </a:r>
          <a:endParaRPr lang="en-US" sz="1200" kern="1200" dirty="0">
            <a:solidFill>
              <a:prstClr val="white"/>
            </a:solidFill>
            <a:latin typeface="Calibri" panose="020F0502020204030204"/>
            <a:ea typeface="+mn-ea"/>
            <a:cs typeface="+mn-cs"/>
          </a:endParaRPr>
        </a:p>
      </dgm:t>
    </dgm:pt>
    <dgm:pt modelId="{B32EFA88-E54C-41A6-989A-732C746ECDDB}" type="parTrans" cxnId="{90F3E322-D765-4DA4-8EF0-9F6658EE2416}">
      <dgm:prSet/>
      <dgm:spPr/>
      <dgm:t>
        <a:bodyPr/>
        <a:lstStyle/>
        <a:p>
          <a:endParaRPr lang="en-US"/>
        </a:p>
      </dgm:t>
    </dgm:pt>
    <dgm:pt modelId="{3C76BE1B-7AE8-4D22-9047-3DAFB8F1D46A}" type="sibTrans" cxnId="{90F3E322-D765-4DA4-8EF0-9F6658EE2416}">
      <dgm:prSet/>
      <dgm:spPr/>
      <dgm:t>
        <a:bodyPr/>
        <a:lstStyle/>
        <a:p>
          <a:endParaRPr lang="en-US"/>
        </a:p>
      </dgm:t>
    </dgm:pt>
    <dgm:pt modelId="{AA0A69BF-D9A3-47DA-AE99-DBDA0C85C253}">
      <dgm:prSet custT="1"/>
      <dgm:spPr/>
      <dgm:t>
        <a:bodyPr/>
        <a:lstStyle/>
        <a:p>
          <a:r>
            <a:rPr lang="en-GB" sz="1200" dirty="0"/>
            <a:t>Provision to be made for replacement / repair over lifetime of the facility</a:t>
          </a:r>
          <a:endParaRPr lang="en-US" sz="1200" dirty="0"/>
        </a:p>
      </dgm:t>
    </dgm:pt>
    <dgm:pt modelId="{E9BB1388-15A2-42B7-B054-4C13094F743C}" type="parTrans" cxnId="{397C3BDD-19E2-40AB-8A45-A51DF0FAFD40}">
      <dgm:prSet/>
      <dgm:spPr/>
      <dgm:t>
        <a:bodyPr/>
        <a:lstStyle/>
        <a:p>
          <a:endParaRPr lang="en-US"/>
        </a:p>
      </dgm:t>
    </dgm:pt>
    <dgm:pt modelId="{E6E1C500-A432-4330-81C0-4965DDC54E93}" type="sibTrans" cxnId="{397C3BDD-19E2-40AB-8A45-A51DF0FAFD40}">
      <dgm:prSet/>
      <dgm:spPr/>
      <dgm:t>
        <a:bodyPr/>
        <a:lstStyle/>
        <a:p>
          <a:endParaRPr lang="en-US"/>
        </a:p>
      </dgm:t>
    </dgm:pt>
    <dgm:pt modelId="{FF4EE501-325A-44DD-9550-80A35623FEDF}">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provide pitch capacity to meet increased population growth in higher density/ urban locations</a:t>
          </a:r>
          <a:endParaRPr lang="en-IE" sz="1200" kern="1200" dirty="0">
            <a:solidFill>
              <a:prstClr val="white"/>
            </a:solidFill>
            <a:latin typeface="Calibri" panose="020F0502020204030204"/>
            <a:ea typeface="+mn-ea"/>
            <a:cs typeface="+mn-cs"/>
          </a:endParaRPr>
        </a:p>
      </dgm:t>
    </dgm:pt>
    <dgm:pt modelId="{4707DEF3-9573-4FF9-876C-A0A67EC7E156}" type="parTrans" cxnId="{1859EB9B-C426-40E7-AA91-2372B19C9B42}">
      <dgm:prSet/>
      <dgm:spPr/>
      <dgm:t>
        <a:bodyPr/>
        <a:lstStyle/>
        <a:p>
          <a:endParaRPr lang="en-IE"/>
        </a:p>
      </dgm:t>
    </dgm:pt>
    <dgm:pt modelId="{74AE34EB-66C2-4D7A-9963-96407DDD53FA}" type="sibTrans" cxnId="{1859EB9B-C426-40E7-AA91-2372B19C9B42}">
      <dgm:prSet/>
      <dgm:spPr/>
      <dgm:t>
        <a:bodyPr/>
        <a:lstStyle/>
        <a:p>
          <a:endParaRPr lang="en-IE"/>
        </a:p>
      </dgm:t>
    </dgm:pt>
    <dgm:pt modelId="{2FE3C50B-4A38-4BF8-A41D-98A948C95AFC}">
      <dgm:prSet custT="1"/>
      <dgm:spPr>
        <a:solidFill>
          <a:srgbClr val="5B9BD5">
            <a:hueOff val="-3379271"/>
            <a:satOff val="-8710"/>
            <a:lumOff val="-5883"/>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increased match play </a:t>
          </a:r>
          <a:endParaRPr lang="en-IE" sz="1200" kern="1200" dirty="0">
            <a:solidFill>
              <a:prstClr val="white"/>
            </a:solidFill>
            <a:latin typeface="Calibri" panose="020F0502020204030204"/>
            <a:ea typeface="+mn-ea"/>
            <a:cs typeface="+mn-cs"/>
          </a:endParaRPr>
        </a:p>
      </dgm:t>
    </dgm:pt>
    <dgm:pt modelId="{90795FB6-1255-4F2B-B837-8335D0DD5386}" type="parTrans" cxnId="{366AB060-C2E9-4BBA-9F13-8F2B122EFAA0}">
      <dgm:prSet/>
      <dgm:spPr/>
      <dgm:t>
        <a:bodyPr/>
        <a:lstStyle/>
        <a:p>
          <a:endParaRPr lang="en-IE"/>
        </a:p>
      </dgm:t>
    </dgm:pt>
    <dgm:pt modelId="{409393A7-0AC7-413F-9C0B-95E10D87EBD0}" type="sibTrans" cxnId="{366AB060-C2E9-4BBA-9F13-8F2B122EFAA0}">
      <dgm:prSet/>
      <dgm:spPr/>
      <dgm:t>
        <a:bodyPr/>
        <a:lstStyle/>
        <a:p>
          <a:endParaRPr lang="en-IE"/>
        </a:p>
      </dgm:t>
    </dgm:pt>
    <dgm:pt modelId="{50C46969-62F5-4454-BFA2-1134EA86DD08}">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remove training pressure from grass pitches with resultant higher standard of grass pitches.</a:t>
          </a:r>
          <a:endParaRPr lang="en-IE" sz="1200" kern="1200" dirty="0">
            <a:solidFill>
              <a:prstClr val="white"/>
            </a:solidFill>
            <a:latin typeface="Calibri" panose="020F0502020204030204"/>
            <a:ea typeface="+mn-ea"/>
            <a:cs typeface="+mn-cs"/>
          </a:endParaRPr>
        </a:p>
      </dgm:t>
    </dgm:pt>
    <dgm:pt modelId="{E7CB9D10-5423-4E33-B877-45D1DE9C9139}" type="parTrans" cxnId="{85A059E0-E4F3-4CFE-BE94-B85F0EF2506D}">
      <dgm:prSet/>
      <dgm:spPr/>
      <dgm:t>
        <a:bodyPr/>
        <a:lstStyle/>
        <a:p>
          <a:endParaRPr lang="en-IE"/>
        </a:p>
      </dgm:t>
    </dgm:pt>
    <dgm:pt modelId="{18F732D6-2708-4B56-8D18-1912F2E1EBE9}" type="sibTrans" cxnId="{85A059E0-E4F3-4CFE-BE94-B85F0EF2506D}">
      <dgm:prSet/>
      <dgm:spPr/>
      <dgm:t>
        <a:bodyPr/>
        <a:lstStyle/>
        <a:p>
          <a:endParaRPr lang="en-IE"/>
        </a:p>
      </dgm:t>
    </dgm:pt>
    <dgm:pt modelId="{C2D55B5F-56F7-41D1-876C-BBE0BEC69865}">
      <dgm:prSet custT="1"/>
      <dgm:spPr/>
      <dgm:t>
        <a:bodyPr/>
        <a:lstStyle/>
        <a:p>
          <a:pPr marL="0" lvl="0" indent="0" algn="ctr" defTabSz="400050">
            <a:lnSpc>
              <a:spcPct val="90000"/>
            </a:lnSpc>
            <a:spcBef>
              <a:spcPct val="0"/>
            </a:spcBef>
            <a:spcAft>
              <a:spcPct val="35000"/>
            </a:spcAft>
          </a:pPr>
          <a:r>
            <a:rPr lang="en-GB" sz="1200" kern="1200" dirty="0"/>
            <a:t>Strategic locations, new development and high population areas; facilitates high use, late evening and flood lighting. </a:t>
          </a:r>
          <a:endParaRPr lang="en-IE" sz="1200" kern="1200" dirty="0">
            <a:solidFill>
              <a:prstClr val="white"/>
            </a:solidFill>
            <a:latin typeface="Calibri" panose="020F0502020204030204"/>
            <a:ea typeface="+mn-ea"/>
            <a:cs typeface="+mn-cs"/>
          </a:endParaRPr>
        </a:p>
      </dgm:t>
    </dgm:pt>
    <dgm:pt modelId="{8A2AB9A4-8399-4688-AB92-C8748FDC1E8F}" type="parTrans" cxnId="{A1C83F49-286D-4925-8854-F26ED567D2C8}">
      <dgm:prSet/>
      <dgm:spPr/>
      <dgm:t>
        <a:bodyPr/>
        <a:lstStyle/>
        <a:p>
          <a:endParaRPr lang="en-IE"/>
        </a:p>
      </dgm:t>
    </dgm:pt>
    <dgm:pt modelId="{CDC7E397-32C7-4ABB-833C-6E4EBBDD7180}" type="sibTrans" cxnId="{A1C83F49-286D-4925-8854-F26ED567D2C8}">
      <dgm:prSet/>
      <dgm:spPr/>
      <dgm:t>
        <a:bodyPr/>
        <a:lstStyle/>
        <a:p>
          <a:endParaRPr lang="en-IE"/>
        </a:p>
      </dgm:t>
    </dgm:pt>
    <dgm:pt modelId="{103ECA6E-5DB5-4D50-AD24-E24AC2148EE2}">
      <dgm:prSet custT="1"/>
      <dgm:spPr/>
      <dgm:t>
        <a:bodyPr/>
        <a:lstStyle/>
        <a:p>
          <a:pPr marL="0" lvl="0" indent="0" algn="ctr" defTabSz="400050">
            <a:lnSpc>
              <a:spcPct val="90000"/>
            </a:lnSpc>
            <a:spcBef>
              <a:spcPct val="0"/>
            </a:spcBef>
            <a:spcAft>
              <a:spcPct val="35000"/>
            </a:spcAft>
          </a:pPr>
          <a:r>
            <a:rPr lang="en-GB" sz="1200" kern="1200" dirty="0"/>
            <a:t>AGP’s provide all weather, year-round facilites. Provide ancillary facilites as required to maximise use.</a:t>
          </a:r>
          <a:endParaRPr lang="en-IE" sz="1200" kern="1200" dirty="0">
            <a:solidFill>
              <a:prstClr val="white"/>
            </a:solidFill>
            <a:latin typeface="Calibri" panose="020F0502020204030204"/>
            <a:ea typeface="+mn-ea"/>
            <a:cs typeface="+mn-cs"/>
          </a:endParaRPr>
        </a:p>
      </dgm:t>
    </dgm:pt>
    <dgm:pt modelId="{2FFFD5B1-B779-45B7-91BB-0A709C8C1FD8}" type="parTrans" cxnId="{B1AA9C44-3A29-4E4D-9722-6FB5FF45ED89}">
      <dgm:prSet/>
      <dgm:spPr/>
      <dgm:t>
        <a:bodyPr/>
        <a:lstStyle/>
        <a:p>
          <a:endParaRPr lang="en-IE"/>
        </a:p>
      </dgm:t>
    </dgm:pt>
    <dgm:pt modelId="{26D58EE7-744D-404A-9BF6-7B37AC711F86}" type="sibTrans" cxnId="{B1AA9C44-3A29-4E4D-9722-6FB5FF45ED89}">
      <dgm:prSet/>
      <dgm:spPr/>
      <dgm:t>
        <a:bodyPr/>
        <a:lstStyle/>
        <a:p>
          <a:endParaRPr lang="en-IE"/>
        </a:p>
      </dgm:t>
    </dgm:pt>
    <dgm:pt modelId="{9A28154A-A014-408E-AEDC-C483CEBD77A3}">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training provision which is not currently being met.</a:t>
          </a:r>
          <a:endParaRPr lang="en-IE" sz="1200" kern="1200" dirty="0">
            <a:solidFill>
              <a:prstClr val="white"/>
            </a:solidFill>
            <a:latin typeface="Calibri" panose="020F0502020204030204"/>
            <a:ea typeface="+mn-ea"/>
            <a:cs typeface="+mn-cs"/>
          </a:endParaRPr>
        </a:p>
      </dgm:t>
    </dgm:pt>
    <dgm:pt modelId="{FD6D6488-8A8B-4178-832F-04FBD25E9492}" type="parTrans" cxnId="{AC280A7B-E7D2-4BF7-99B0-B66AD1FCB088}">
      <dgm:prSet/>
      <dgm:spPr/>
      <dgm:t>
        <a:bodyPr/>
        <a:lstStyle/>
        <a:p>
          <a:endParaRPr lang="en-IE"/>
        </a:p>
      </dgm:t>
    </dgm:pt>
    <dgm:pt modelId="{AAE7048E-30ED-48B2-9214-B1EBF9C4EDD7}" type="sibTrans" cxnId="{AC280A7B-E7D2-4BF7-99B0-B66AD1FCB088}">
      <dgm:prSet/>
      <dgm:spPr/>
      <dgm:t>
        <a:bodyPr/>
        <a:lstStyle/>
        <a:p>
          <a:endParaRPr lang="en-IE"/>
        </a:p>
      </dgm:t>
    </dgm:pt>
    <dgm:pt modelId="{C97E5AF6-6165-4D27-AE9F-A93A19BE4F38}" type="pres">
      <dgm:prSet presAssocID="{B0E0D488-E8BB-4DB6-B0B0-66BFB64A0279}" presName="Name0" presStyleCnt="0">
        <dgm:presLayoutVars>
          <dgm:dir/>
          <dgm:resizeHandles/>
        </dgm:presLayoutVars>
      </dgm:prSet>
      <dgm:spPr/>
    </dgm:pt>
    <dgm:pt modelId="{A0E99690-2755-4FFF-959F-28C472A70314}" type="pres">
      <dgm:prSet presAssocID="{FF4EE501-325A-44DD-9550-80A35623FEDF}" presName="compNode" presStyleCnt="0"/>
      <dgm:spPr/>
    </dgm:pt>
    <dgm:pt modelId="{1AE0DAF5-AE58-4BCC-97F5-84CB25F57F70}" type="pres">
      <dgm:prSet presAssocID="{FF4EE501-325A-44DD-9550-80A35623FEDF}" presName="dummyConnPt" presStyleCnt="0"/>
      <dgm:spPr/>
    </dgm:pt>
    <dgm:pt modelId="{2204EAA2-460C-4FEF-91B8-C734707D04B1}" type="pres">
      <dgm:prSet presAssocID="{FF4EE501-325A-44DD-9550-80A35623FEDF}" presName="node" presStyleLbl="node1" presStyleIdx="0" presStyleCnt="9" custScaleY="115076">
        <dgm:presLayoutVars>
          <dgm:bulletEnabled val="1"/>
        </dgm:presLayoutVars>
      </dgm:prSet>
      <dgm:spPr/>
    </dgm:pt>
    <dgm:pt modelId="{CD8AC5A1-CC69-49D1-9BA3-6DC3E2B2B5C8}" type="pres">
      <dgm:prSet presAssocID="{74AE34EB-66C2-4D7A-9963-96407DDD53FA}" presName="sibTrans" presStyleLbl="bgSibTrans2D1" presStyleIdx="0" presStyleCnt="8"/>
      <dgm:spPr/>
    </dgm:pt>
    <dgm:pt modelId="{3DB33864-7F06-4309-B05C-55460ED8BD50}" type="pres">
      <dgm:prSet presAssocID="{C2D55B5F-56F7-41D1-876C-BBE0BEC69865}" presName="compNode" presStyleCnt="0"/>
      <dgm:spPr/>
    </dgm:pt>
    <dgm:pt modelId="{E985D4B7-E0A4-4C9C-8578-FC56D8B5823A}" type="pres">
      <dgm:prSet presAssocID="{C2D55B5F-56F7-41D1-876C-BBE0BEC69865}" presName="dummyConnPt" presStyleCnt="0"/>
      <dgm:spPr/>
    </dgm:pt>
    <dgm:pt modelId="{D191B937-3245-457C-B9F0-466C8ABB22B8}" type="pres">
      <dgm:prSet presAssocID="{C2D55B5F-56F7-41D1-876C-BBE0BEC69865}" presName="node" presStyleLbl="node1" presStyleIdx="1" presStyleCnt="9" custScaleY="129178">
        <dgm:presLayoutVars>
          <dgm:bulletEnabled val="1"/>
        </dgm:presLayoutVars>
      </dgm:prSet>
      <dgm:spPr/>
    </dgm:pt>
    <dgm:pt modelId="{0777A155-CEDD-498F-A0F4-E0D526B0A429}" type="pres">
      <dgm:prSet presAssocID="{CDC7E397-32C7-4ABB-833C-6E4EBBDD7180}" presName="sibTrans" presStyleLbl="bgSibTrans2D1" presStyleIdx="1" presStyleCnt="8"/>
      <dgm:spPr/>
    </dgm:pt>
    <dgm:pt modelId="{C6120623-D81D-4080-A052-0DABAC79608C}" type="pres">
      <dgm:prSet presAssocID="{103ECA6E-5DB5-4D50-AD24-E24AC2148EE2}" presName="compNode" presStyleCnt="0"/>
      <dgm:spPr/>
    </dgm:pt>
    <dgm:pt modelId="{0F9FB5AC-9549-462A-BFF1-3D7793DF393C}" type="pres">
      <dgm:prSet presAssocID="{103ECA6E-5DB5-4D50-AD24-E24AC2148EE2}" presName="dummyConnPt" presStyleCnt="0"/>
      <dgm:spPr/>
    </dgm:pt>
    <dgm:pt modelId="{CD4487EE-1DA8-4E89-8678-D3431D11AF57}" type="pres">
      <dgm:prSet presAssocID="{103ECA6E-5DB5-4D50-AD24-E24AC2148EE2}" presName="node" presStyleLbl="node1" presStyleIdx="2" presStyleCnt="9" custScaleY="121643">
        <dgm:presLayoutVars>
          <dgm:bulletEnabled val="1"/>
        </dgm:presLayoutVars>
      </dgm:prSet>
      <dgm:spPr/>
    </dgm:pt>
    <dgm:pt modelId="{C17C6B8C-380A-4465-88BA-829C67EA60C2}" type="pres">
      <dgm:prSet presAssocID="{26D58EE7-744D-404A-9BF6-7B37AC711F86}" presName="sibTrans" presStyleLbl="bgSibTrans2D1" presStyleIdx="2" presStyleCnt="8"/>
      <dgm:spPr/>
    </dgm:pt>
    <dgm:pt modelId="{CAFB5D8C-D2DE-45E0-AF73-E7A302AE87D3}" type="pres">
      <dgm:prSet presAssocID="{2FE3C50B-4A38-4BF8-A41D-98A948C95AFC}" presName="compNode" presStyleCnt="0"/>
      <dgm:spPr/>
    </dgm:pt>
    <dgm:pt modelId="{1C64AB67-9E6D-4121-84E2-B034816C53C8}" type="pres">
      <dgm:prSet presAssocID="{2FE3C50B-4A38-4BF8-A41D-98A948C95AFC}" presName="dummyConnPt" presStyleCnt="0"/>
      <dgm:spPr/>
    </dgm:pt>
    <dgm:pt modelId="{C062ACBE-7DF6-427B-8D18-1DCCA78969C9}" type="pres">
      <dgm:prSet presAssocID="{2FE3C50B-4A38-4BF8-A41D-98A948C95AFC}" presName="node" presStyleLbl="node1" presStyleIdx="3" presStyleCnt="9" custScaleY="126246" custLinFactNeighborY="259">
        <dgm:presLayoutVars>
          <dgm:bulletEnabled val="1"/>
        </dgm:presLayoutVars>
      </dgm:prSet>
      <dgm:spPr>
        <a:xfrm>
          <a:off x="2162912" y="2134723"/>
          <a:ext cx="1421362" cy="852817"/>
        </a:xfrm>
        <a:prstGeom prst="roundRect">
          <a:avLst>
            <a:gd name="adj" fmla="val 10000"/>
          </a:avLst>
        </a:prstGeom>
      </dgm:spPr>
    </dgm:pt>
    <dgm:pt modelId="{D8E8C5A9-7071-4BCC-81EF-CB9DB15FE72F}" type="pres">
      <dgm:prSet presAssocID="{409393A7-0AC7-413F-9C0B-95E10D87EBD0}" presName="sibTrans" presStyleLbl="bgSibTrans2D1" presStyleIdx="3" presStyleCnt="8" custLinFactNeighborX="29172" custLinFactNeighborY="2683"/>
      <dgm:spPr/>
    </dgm:pt>
    <dgm:pt modelId="{94F583B3-04FC-4883-9EA2-43CF692D20CA}" type="pres">
      <dgm:prSet presAssocID="{9A28154A-A014-408E-AEDC-C483CEBD77A3}" presName="compNode" presStyleCnt="0"/>
      <dgm:spPr/>
    </dgm:pt>
    <dgm:pt modelId="{D8AB6222-E74F-445C-A4EC-31B2AED8B3B3}" type="pres">
      <dgm:prSet presAssocID="{9A28154A-A014-408E-AEDC-C483CEBD77A3}" presName="dummyConnPt" presStyleCnt="0"/>
      <dgm:spPr/>
    </dgm:pt>
    <dgm:pt modelId="{510C4E7A-1DBA-4986-9062-4B7C2061C650}" type="pres">
      <dgm:prSet presAssocID="{9A28154A-A014-408E-AEDC-C483CEBD77A3}" presName="node" presStyleLbl="node1" presStyleIdx="4" presStyleCnt="9" custLinFactNeighborY="-7080">
        <dgm:presLayoutVars>
          <dgm:bulletEnabled val="1"/>
        </dgm:presLayoutVars>
      </dgm:prSet>
      <dgm:spPr/>
    </dgm:pt>
    <dgm:pt modelId="{A54511C7-90F2-4710-AFAC-12C455C0503C}" type="pres">
      <dgm:prSet presAssocID="{AAE7048E-30ED-48B2-9214-B1EBF9C4EDD7}" presName="sibTrans" presStyleLbl="bgSibTrans2D1" presStyleIdx="4" presStyleCnt="8" custLinFactNeighborX="30694" custLinFactNeighborY="2683"/>
      <dgm:spPr/>
    </dgm:pt>
    <dgm:pt modelId="{416BE22A-B390-46EF-B334-EA20B15488E7}" type="pres">
      <dgm:prSet presAssocID="{50C46969-62F5-4454-BFA2-1134EA86DD08}" presName="compNode" presStyleCnt="0"/>
      <dgm:spPr/>
    </dgm:pt>
    <dgm:pt modelId="{C09A72CA-99B9-4ABA-A81A-5F5EF2EFD5C9}" type="pres">
      <dgm:prSet presAssocID="{50C46969-62F5-4454-BFA2-1134EA86DD08}" presName="dummyConnPt" presStyleCnt="0"/>
      <dgm:spPr/>
    </dgm:pt>
    <dgm:pt modelId="{C910F81B-32B7-4526-9539-816BED453927}" type="pres">
      <dgm:prSet presAssocID="{50C46969-62F5-4454-BFA2-1134EA86DD08}" presName="node" presStyleLbl="node1" presStyleIdx="5" presStyleCnt="9" custScaleY="140406" custLinFactNeighborY="-25743">
        <dgm:presLayoutVars>
          <dgm:bulletEnabled val="1"/>
        </dgm:presLayoutVars>
      </dgm:prSet>
      <dgm:spPr/>
    </dgm:pt>
    <dgm:pt modelId="{6DE4E02C-732D-47EC-A7F5-295B925514A0}" type="pres">
      <dgm:prSet presAssocID="{18F732D6-2708-4B56-8D18-1912F2E1EBE9}" presName="sibTrans" presStyleLbl="bgSibTrans2D1" presStyleIdx="5" presStyleCnt="8" custAng="165708"/>
      <dgm:spPr/>
    </dgm:pt>
    <dgm:pt modelId="{9D694AE0-7A45-4188-907B-97CD68CC3636}" type="pres">
      <dgm:prSet presAssocID="{D248FC03-1F35-4B2E-BF0A-9E13F581408D}" presName="compNode" presStyleCnt="0"/>
      <dgm:spPr/>
    </dgm:pt>
    <dgm:pt modelId="{9B77B061-84EF-4FCF-AB45-79CE52AABEF1}" type="pres">
      <dgm:prSet presAssocID="{D248FC03-1F35-4B2E-BF0A-9E13F581408D}" presName="dummyConnPt" presStyleCnt="0"/>
      <dgm:spPr/>
    </dgm:pt>
    <dgm:pt modelId="{C101E906-3E8E-4545-8479-5A8E5F7F5F7A}" type="pres">
      <dgm:prSet presAssocID="{D248FC03-1F35-4B2E-BF0A-9E13F581408D}" presName="node" presStyleLbl="node1" presStyleIdx="6" presStyleCnt="9" custScaleY="115827">
        <dgm:presLayoutVars>
          <dgm:bulletEnabled val="1"/>
        </dgm:presLayoutVars>
      </dgm:prSet>
      <dgm:spPr/>
    </dgm:pt>
    <dgm:pt modelId="{1EC8B9C4-E7FB-4048-BE89-8530E5286790}" type="pres">
      <dgm:prSet presAssocID="{FACB0F59-996B-432D-A703-B58A65D2241D}" presName="sibTrans" presStyleLbl="bgSibTrans2D1" presStyleIdx="6" presStyleCnt="8" custLinFactNeighborX="62446" custLinFactNeighborY="41342"/>
      <dgm:spPr/>
    </dgm:pt>
    <dgm:pt modelId="{271B17CD-4B1C-4975-84C0-B6E4917F4EDA}" type="pres">
      <dgm:prSet presAssocID="{4DA11250-0B19-4850-AC9C-6E52A6616316}" presName="compNode" presStyleCnt="0"/>
      <dgm:spPr/>
    </dgm:pt>
    <dgm:pt modelId="{137B7533-B748-4F8A-AF9B-282FF4E81591}" type="pres">
      <dgm:prSet presAssocID="{4DA11250-0B19-4850-AC9C-6E52A6616316}" presName="dummyConnPt" presStyleCnt="0"/>
      <dgm:spPr/>
    </dgm:pt>
    <dgm:pt modelId="{A0BB94C1-B36A-4B93-BBEF-2EC3987CF433}" type="pres">
      <dgm:prSet presAssocID="{4DA11250-0B19-4850-AC9C-6E52A6616316}" presName="node" presStyleLbl="node1" presStyleIdx="7" presStyleCnt="9" custScaleY="135737" custLinFactNeighborX="1196" custLinFactNeighborY="13075">
        <dgm:presLayoutVars>
          <dgm:bulletEnabled val="1"/>
        </dgm:presLayoutVars>
      </dgm:prSet>
      <dgm:spPr/>
    </dgm:pt>
    <dgm:pt modelId="{44D19237-0FF5-4B0C-8626-C64903511992}" type="pres">
      <dgm:prSet presAssocID="{3C76BE1B-7AE8-4D22-9047-3DAFB8F1D46A}" presName="sibTrans" presStyleLbl="bgSibTrans2D1" presStyleIdx="7" presStyleCnt="8" custLinFactNeighborX="71481" custLinFactNeighborY="41342"/>
      <dgm:spPr/>
    </dgm:pt>
    <dgm:pt modelId="{DC546153-3046-4733-945D-B2F87894CA71}" type="pres">
      <dgm:prSet presAssocID="{AA0A69BF-D9A3-47DA-AE99-DBDA0C85C253}" presName="compNode" presStyleCnt="0"/>
      <dgm:spPr/>
    </dgm:pt>
    <dgm:pt modelId="{F2188C6B-5F7D-48E2-B9B0-57D4C2C4EF91}" type="pres">
      <dgm:prSet presAssocID="{AA0A69BF-D9A3-47DA-AE99-DBDA0C85C253}" presName="dummyConnPt" presStyleCnt="0"/>
      <dgm:spPr/>
    </dgm:pt>
    <dgm:pt modelId="{5A96D48A-C028-42BB-A386-8EA639D20F48}" type="pres">
      <dgm:prSet presAssocID="{AA0A69BF-D9A3-47DA-AE99-DBDA0C85C253}" presName="node" presStyleLbl="node1" presStyleIdx="8" presStyleCnt="9" custLinFactNeighborX="1196" custLinFactNeighborY="13445">
        <dgm:presLayoutVars>
          <dgm:bulletEnabled val="1"/>
        </dgm:presLayoutVars>
      </dgm:prSet>
      <dgm:spPr/>
    </dgm:pt>
  </dgm:ptLst>
  <dgm:cxnLst>
    <dgm:cxn modelId="{12D3180F-4550-4820-A11B-FA14049F1113}" type="presOf" srcId="{103ECA6E-5DB5-4D50-AD24-E24AC2148EE2}" destId="{CD4487EE-1DA8-4E89-8678-D3431D11AF57}" srcOrd="0" destOrd="0" presId="urn:microsoft.com/office/officeart/2005/8/layout/bProcess4"/>
    <dgm:cxn modelId="{19C9EA16-B8BE-4347-BCC5-7CD3716635F0}" type="presOf" srcId="{409393A7-0AC7-413F-9C0B-95E10D87EBD0}" destId="{D8E8C5A9-7071-4BCC-81EF-CB9DB15FE72F}" srcOrd="0" destOrd="0" presId="urn:microsoft.com/office/officeart/2005/8/layout/bProcess4"/>
    <dgm:cxn modelId="{14F8681D-5D16-4C80-A14B-6C34B1C46A69}" type="presOf" srcId="{D248FC03-1F35-4B2E-BF0A-9E13F581408D}" destId="{C101E906-3E8E-4545-8479-5A8E5F7F5F7A}" srcOrd="0" destOrd="0" presId="urn:microsoft.com/office/officeart/2005/8/layout/bProcess4"/>
    <dgm:cxn modelId="{90F3E322-D765-4DA4-8EF0-9F6658EE2416}" srcId="{B0E0D488-E8BB-4DB6-B0B0-66BFB64A0279}" destId="{4DA11250-0B19-4850-AC9C-6E52A6616316}" srcOrd="7" destOrd="0" parTransId="{B32EFA88-E54C-41A6-989A-732C746ECDDB}" sibTransId="{3C76BE1B-7AE8-4D22-9047-3DAFB8F1D46A}"/>
    <dgm:cxn modelId="{D4804530-949A-4D57-9BCC-D9E0F54662FD}" type="presOf" srcId="{4DA11250-0B19-4850-AC9C-6E52A6616316}" destId="{A0BB94C1-B36A-4B93-BBEF-2EC3987CF433}" srcOrd="0" destOrd="0" presId="urn:microsoft.com/office/officeart/2005/8/layout/bProcess4"/>
    <dgm:cxn modelId="{366AB060-C2E9-4BBA-9F13-8F2B122EFAA0}" srcId="{B0E0D488-E8BB-4DB6-B0B0-66BFB64A0279}" destId="{2FE3C50B-4A38-4BF8-A41D-98A948C95AFC}" srcOrd="3" destOrd="0" parTransId="{90795FB6-1255-4F2B-B837-8335D0DD5386}" sibTransId="{409393A7-0AC7-413F-9C0B-95E10D87EBD0}"/>
    <dgm:cxn modelId="{B1AA9C44-3A29-4E4D-9722-6FB5FF45ED89}" srcId="{B0E0D488-E8BB-4DB6-B0B0-66BFB64A0279}" destId="{103ECA6E-5DB5-4D50-AD24-E24AC2148EE2}" srcOrd="2" destOrd="0" parTransId="{2FFFD5B1-B779-45B7-91BB-0A709C8C1FD8}" sibTransId="{26D58EE7-744D-404A-9BF6-7B37AC711F86}"/>
    <dgm:cxn modelId="{A1C83F49-286D-4925-8854-F26ED567D2C8}" srcId="{B0E0D488-E8BB-4DB6-B0B0-66BFB64A0279}" destId="{C2D55B5F-56F7-41D1-876C-BBE0BEC69865}" srcOrd="1" destOrd="0" parTransId="{8A2AB9A4-8399-4688-AB92-C8748FDC1E8F}" sibTransId="{CDC7E397-32C7-4ABB-833C-6E4EBBDD7180}"/>
    <dgm:cxn modelId="{BC4E2574-FDBE-4FF7-84CB-77532858F7B9}" type="presOf" srcId="{74AE34EB-66C2-4D7A-9963-96407DDD53FA}" destId="{CD8AC5A1-CC69-49D1-9BA3-6DC3E2B2B5C8}" srcOrd="0" destOrd="0" presId="urn:microsoft.com/office/officeart/2005/8/layout/bProcess4"/>
    <dgm:cxn modelId="{39183E78-6D1D-463F-8479-6021ACCAC40D}" type="presOf" srcId="{FACB0F59-996B-432D-A703-B58A65D2241D}" destId="{1EC8B9C4-E7FB-4048-BE89-8530E5286790}" srcOrd="0" destOrd="0" presId="urn:microsoft.com/office/officeart/2005/8/layout/bProcess4"/>
    <dgm:cxn modelId="{AC280A7B-E7D2-4BF7-99B0-B66AD1FCB088}" srcId="{B0E0D488-E8BB-4DB6-B0B0-66BFB64A0279}" destId="{9A28154A-A014-408E-AEDC-C483CEBD77A3}" srcOrd="4" destOrd="0" parTransId="{FD6D6488-8A8B-4178-832F-04FBD25E9492}" sibTransId="{AAE7048E-30ED-48B2-9214-B1EBF9C4EDD7}"/>
    <dgm:cxn modelId="{2E35F97D-99E1-4225-9E96-9B8001E1EB21}" type="presOf" srcId="{AAE7048E-30ED-48B2-9214-B1EBF9C4EDD7}" destId="{A54511C7-90F2-4710-AFAC-12C455C0503C}" srcOrd="0" destOrd="0" presId="urn:microsoft.com/office/officeart/2005/8/layout/bProcess4"/>
    <dgm:cxn modelId="{F39DEA80-E0D6-46FE-9422-DF7853022F64}" type="presOf" srcId="{2FE3C50B-4A38-4BF8-A41D-98A948C95AFC}" destId="{C062ACBE-7DF6-427B-8D18-1DCCA78969C9}" srcOrd="0" destOrd="0" presId="urn:microsoft.com/office/officeart/2005/8/layout/bProcess4"/>
    <dgm:cxn modelId="{A2E23C86-69CA-4579-BB28-E5CF1A098834}" type="presOf" srcId="{9A28154A-A014-408E-AEDC-C483CEBD77A3}" destId="{510C4E7A-1DBA-4986-9062-4B7C2061C650}" srcOrd="0" destOrd="0" presId="urn:microsoft.com/office/officeart/2005/8/layout/bProcess4"/>
    <dgm:cxn modelId="{7202678D-AD7C-441E-A12D-0FA659149E5C}" type="presOf" srcId="{B0E0D488-E8BB-4DB6-B0B0-66BFB64A0279}" destId="{C97E5AF6-6165-4D27-AE9F-A93A19BE4F38}" srcOrd="0" destOrd="0" presId="urn:microsoft.com/office/officeart/2005/8/layout/bProcess4"/>
    <dgm:cxn modelId="{67603798-FE07-4431-B4F8-97304610CB0D}" type="presOf" srcId="{3C76BE1B-7AE8-4D22-9047-3DAFB8F1D46A}" destId="{44D19237-0FF5-4B0C-8626-C64903511992}" srcOrd="0" destOrd="0" presId="urn:microsoft.com/office/officeart/2005/8/layout/bProcess4"/>
    <dgm:cxn modelId="{1859EB9B-C426-40E7-AA91-2372B19C9B42}" srcId="{B0E0D488-E8BB-4DB6-B0B0-66BFB64A0279}" destId="{FF4EE501-325A-44DD-9550-80A35623FEDF}" srcOrd="0" destOrd="0" parTransId="{4707DEF3-9573-4FF9-876C-A0A67EC7E156}" sibTransId="{74AE34EB-66C2-4D7A-9963-96407DDD53FA}"/>
    <dgm:cxn modelId="{A30E679D-19E0-4127-AAA0-A6234D05BD6F}" type="presOf" srcId="{C2D55B5F-56F7-41D1-876C-BBE0BEC69865}" destId="{D191B937-3245-457C-B9F0-466C8ABB22B8}" srcOrd="0" destOrd="0" presId="urn:microsoft.com/office/officeart/2005/8/layout/bProcess4"/>
    <dgm:cxn modelId="{9D6C40AD-F7AA-4746-A2EB-912F1B1369A2}" type="presOf" srcId="{50C46969-62F5-4454-BFA2-1134EA86DD08}" destId="{C910F81B-32B7-4526-9539-816BED453927}" srcOrd="0" destOrd="0" presId="urn:microsoft.com/office/officeart/2005/8/layout/bProcess4"/>
    <dgm:cxn modelId="{FE5729BE-CA1F-477D-86AC-64266BF87B85}" type="presOf" srcId="{FF4EE501-325A-44DD-9550-80A35623FEDF}" destId="{2204EAA2-460C-4FEF-91B8-C734707D04B1}" srcOrd="0" destOrd="0" presId="urn:microsoft.com/office/officeart/2005/8/layout/bProcess4"/>
    <dgm:cxn modelId="{397C3BDD-19E2-40AB-8A45-A51DF0FAFD40}" srcId="{B0E0D488-E8BB-4DB6-B0B0-66BFB64A0279}" destId="{AA0A69BF-D9A3-47DA-AE99-DBDA0C85C253}" srcOrd="8" destOrd="0" parTransId="{E9BB1388-15A2-42B7-B054-4C13094F743C}" sibTransId="{E6E1C500-A432-4330-81C0-4965DDC54E93}"/>
    <dgm:cxn modelId="{94175CDD-2E2D-4B49-917E-36BC5E8D9EDA}" type="presOf" srcId="{CDC7E397-32C7-4ABB-833C-6E4EBBDD7180}" destId="{0777A155-CEDD-498F-A0F4-E0D526B0A429}" srcOrd="0" destOrd="0" presId="urn:microsoft.com/office/officeart/2005/8/layout/bProcess4"/>
    <dgm:cxn modelId="{85A059E0-E4F3-4CFE-BE94-B85F0EF2506D}" srcId="{B0E0D488-E8BB-4DB6-B0B0-66BFB64A0279}" destId="{50C46969-62F5-4454-BFA2-1134EA86DD08}" srcOrd="5" destOrd="0" parTransId="{E7CB9D10-5423-4E33-B877-45D1DE9C9139}" sibTransId="{18F732D6-2708-4B56-8D18-1912F2E1EBE9}"/>
    <dgm:cxn modelId="{6E0E87E5-6C04-4E0E-82B6-12D72C727589}" type="presOf" srcId="{AA0A69BF-D9A3-47DA-AE99-DBDA0C85C253}" destId="{5A96D48A-C028-42BB-A386-8EA639D20F48}" srcOrd="0" destOrd="0" presId="urn:microsoft.com/office/officeart/2005/8/layout/bProcess4"/>
    <dgm:cxn modelId="{51F772E8-A635-40B2-8DC5-B800381466DA}" srcId="{B0E0D488-E8BB-4DB6-B0B0-66BFB64A0279}" destId="{D248FC03-1F35-4B2E-BF0A-9E13F581408D}" srcOrd="6" destOrd="0" parTransId="{BAD37AC5-F1EA-4DF1-AF7F-71CA5AB85CA5}" sibTransId="{FACB0F59-996B-432D-A703-B58A65D2241D}"/>
    <dgm:cxn modelId="{4B18D7EC-DD82-4DE3-846A-5F57623901BD}" type="presOf" srcId="{18F732D6-2708-4B56-8D18-1912F2E1EBE9}" destId="{6DE4E02C-732D-47EC-A7F5-295B925514A0}" srcOrd="0" destOrd="0" presId="urn:microsoft.com/office/officeart/2005/8/layout/bProcess4"/>
    <dgm:cxn modelId="{95553FEE-C1B1-4882-ABB7-52AEFF3CDB68}" type="presOf" srcId="{26D58EE7-744D-404A-9BF6-7B37AC711F86}" destId="{C17C6B8C-380A-4465-88BA-829C67EA60C2}" srcOrd="0" destOrd="0" presId="urn:microsoft.com/office/officeart/2005/8/layout/bProcess4"/>
    <dgm:cxn modelId="{FC34627C-8F74-4708-9F8B-A1C0EF2E7D50}" type="presParOf" srcId="{C97E5AF6-6165-4D27-AE9F-A93A19BE4F38}" destId="{A0E99690-2755-4FFF-959F-28C472A70314}" srcOrd="0" destOrd="0" presId="urn:microsoft.com/office/officeart/2005/8/layout/bProcess4"/>
    <dgm:cxn modelId="{5BE6E1BB-B3CF-4A55-96F9-5585738C6F6D}" type="presParOf" srcId="{A0E99690-2755-4FFF-959F-28C472A70314}" destId="{1AE0DAF5-AE58-4BCC-97F5-84CB25F57F70}" srcOrd="0" destOrd="0" presId="urn:microsoft.com/office/officeart/2005/8/layout/bProcess4"/>
    <dgm:cxn modelId="{9F6D1AC7-6ED3-44B7-8728-70155AC7B998}" type="presParOf" srcId="{A0E99690-2755-4FFF-959F-28C472A70314}" destId="{2204EAA2-460C-4FEF-91B8-C734707D04B1}" srcOrd="1" destOrd="0" presId="urn:microsoft.com/office/officeart/2005/8/layout/bProcess4"/>
    <dgm:cxn modelId="{45D5109D-C0F4-4EAB-BCC8-28F07E2F589B}" type="presParOf" srcId="{C97E5AF6-6165-4D27-AE9F-A93A19BE4F38}" destId="{CD8AC5A1-CC69-49D1-9BA3-6DC3E2B2B5C8}" srcOrd="1" destOrd="0" presId="urn:microsoft.com/office/officeart/2005/8/layout/bProcess4"/>
    <dgm:cxn modelId="{66170764-1D11-4843-865D-04E613EC6FE3}" type="presParOf" srcId="{C97E5AF6-6165-4D27-AE9F-A93A19BE4F38}" destId="{3DB33864-7F06-4309-B05C-55460ED8BD50}" srcOrd="2" destOrd="0" presId="urn:microsoft.com/office/officeart/2005/8/layout/bProcess4"/>
    <dgm:cxn modelId="{1D716C9F-F2D3-48EA-82E2-BD629D32CEF5}" type="presParOf" srcId="{3DB33864-7F06-4309-B05C-55460ED8BD50}" destId="{E985D4B7-E0A4-4C9C-8578-FC56D8B5823A}" srcOrd="0" destOrd="0" presId="urn:microsoft.com/office/officeart/2005/8/layout/bProcess4"/>
    <dgm:cxn modelId="{2A5863D7-4B6C-4F8A-9FD7-58934108C2DC}" type="presParOf" srcId="{3DB33864-7F06-4309-B05C-55460ED8BD50}" destId="{D191B937-3245-457C-B9F0-466C8ABB22B8}" srcOrd="1" destOrd="0" presId="urn:microsoft.com/office/officeart/2005/8/layout/bProcess4"/>
    <dgm:cxn modelId="{FB0DFA5F-7E13-4BC6-8FC5-EBFA64FB0168}" type="presParOf" srcId="{C97E5AF6-6165-4D27-AE9F-A93A19BE4F38}" destId="{0777A155-CEDD-498F-A0F4-E0D526B0A429}" srcOrd="3" destOrd="0" presId="urn:microsoft.com/office/officeart/2005/8/layout/bProcess4"/>
    <dgm:cxn modelId="{29D08915-E021-43AE-B51E-B7990CDFD064}" type="presParOf" srcId="{C97E5AF6-6165-4D27-AE9F-A93A19BE4F38}" destId="{C6120623-D81D-4080-A052-0DABAC79608C}" srcOrd="4" destOrd="0" presId="urn:microsoft.com/office/officeart/2005/8/layout/bProcess4"/>
    <dgm:cxn modelId="{D662F33D-04E9-4E3D-A74A-FBC820994FF3}" type="presParOf" srcId="{C6120623-D81D-4080-A052-0DABAC79608C}" destId="{0F9FB5AC-9549-462A-BFF1-3D7793DF393C}" srcOrd="0" destOrd="0" presId="urn:microsoft.com/office/officeart/2005/8/layout/bProcess4"/>
    <dgm:cxn modelId="{1B90391A-20CB-4BBA-8BC4-B819D7CB0FBD}" type="presParOf" srcId="{C6120623-D81D-4080-A052-0DABAC79608C}" destId="{CD4487EE-1DA8-4E89-8678-D3431D11AF57}" srcOrd="1" destOrd="0" presId="urn:microsoft.com/office/officeart/2005/8/layout/bProcess4"/>
    <dgm:cxn modelId="{898F28E5-E8CA-45D6-87D0-FFBECF17D9F0}" type="presParOf" srcId="{C97E5AF6-6165-4D27-AE9F-A93A19BE4F38}" destId="{C17C6B8C-380A-4465-88BA-829C67EA60C2}" srcOrd="5" destOrd="0" presId="urn:microsoft.com/office/officeart/2005/8/layout/bProcess4"/>
    <dgm:cxn modelId="{28E20995-091C-456B-BBCC-9ADCDF1E9302}" type="presParOf" srcId="{C97E5AF6-6165-4D27-AE9F-A93A19BE4F38}" destId="{CAFB5D8C-D2DE-45E0-AF73-E7A302AE87D3}" srcOrd="6" destOrd="0" presId="urn:microsoft.com/office/officeart/2005/8/layout/bProcess4"/>
    <dgm:cxn modelId="{B189EB24-C54E-4A03-85F4-5955A2F9C1C7}" type="presParOf" srcId="{CAFB5D8C-D2DE-45E0-AF73-E7A302AE87D3}" destId="{1C64AB67-9E6D-4121-84E2-B034816C53C8}" srcOrd="0" destOrd="0" presId="urn:microsoft.com/office/officeart/2005/8/layout/bProcess4"/>
    <dgm:cxn modelId="{07CF9D47-6728-4681-A56D-EDBF2B918ED6}" type="presParOf" srcId="{CAFB5D8C-D2DE-45E0-AF73-E7A302AE87D3}" destId="{C062ACBE-7DF6-427B-8D18-1DCCA78969C9}" srcOrd="1" destOrd="0" presId="urn:microsoft.com/office/officeart/2005/8/layout/bProcess4"/>
    <dgm:cxn modelId="{783DCB96-9895-4F3B-9F4A-2365BE04F723}" type="presParOf" srcId="{C97E5AF6-6165-4D27-AE9F-A93A19BE4F38}" destId="{D8E8C5A9-7071-4BCC-81EF-CB9DB15FE72F}" srcOrd="7" destOrd="0" presId="urn:microsoft.com/office/officeart/2005/8/layout/bProcess4"/>
    <dgm:cxn modelId="{F8F159AA-3081-4C11-87A0-480A0916F51B}" type="presParOf" srcId="{C97E5AF6-6165-4D27-AE9F-A93A19BE4F38}" destId="{94F583B3-04FC-4883-9EA2-43CF692D20CA}" srcOrd="8" destOrd="0" presId="urn:microsoft.com/office/officeart/2005/8/layout/bProcess4"/>
    <dgm:cxn modelId="{E45AE605-C479-4240-9D91-F4885B36C416}" type="presParOf" srcId="{94F583B3-04FC-4883-9EA2-43CF692D20CA}" destId="{D8AB6222-E74F-445C-A4EC-31B2AED8B3B3}" srcOrd="0" destOrd="0" presId="urn:microsoft.com/office/officeart/2005/8/layout/bProcess4"/>
    <dgm:cxn modelId="{EA955B08-F5E9-4556-A6D1-BF92A73ED7CD}" type="presParOf" srcId="{94F583B3-04FC-4883-9EA2-43CF692D20CA}" destId="{510C4E7A-1DBA-4986-9062-4B7C2061C650}" srcOrd="1" destOrd="0" presId="urn:microsoft.com/office/officeart/2005/8/layout/bProcess4"/>
    <dgm:cxn modelId="{D476C2E1-30C4-4F47-AEC8-C9716E6079BE}" type="presParOf" srcId="{C97E5AF6-6165-4D27-AE9F-A93A19BE4F38}" destId="{A54511C7-90F2-4710-AFAC-12C455C0503C}" srcOrd="9" destOrd="0" presId="urn:microsoft.com/office/officeart/2005/8/layout/bProcess4"/>
    <dgm:cxn modelId="{BF9738E3-D7DF-455E-B9C6-B7E6D9FE79BB}" type="presParOf" srcId="{C97E5AF6-6165-4D27-AE9F-A93A19BE4F38}" destId="{416BE22A-B390-46EF-B334-EA20B15488E7}" srcOrd="10" destOrd="0" presId="urn:microsoft.com/office/officeart/2005/8/layout/bProcess4"/>
    <dgm:cxn modelId="{D7A84F42-EB5C-446A-8926-EE391A7604C1}" type="presParOf" srcId="{416BE22A-B390-46EF-B334-EA20B15488E7}" destId="{C09A72CA-99B9-4ABA-A81A-5F5EF2EFD5C9}" srcOrd="0" destOrd="0" presId="urn:microsoft.com/office/officeart/2005/8/layout/bProcess4"/>
    <dgm:cxn modelId="{FF9CEE76-B1EC-48B6-ABEB-CB4C4096EC80}" type="presParOf" srcId="{416BE22A-B390-46EF-B334-EA20B15488E7}" destId="{C910F81B-32B7-4526-9539-816BED453927}" srcOrd="1" destOrd="0" presId="urn:microsoft.com/office/officeart/2005/8/layout/bProcess4"/>
    <dgm:cxn modelId="{79C64FFA-E74E-4A82-9D51-D2436081E896}" type="presParOf" srcId="{C97E5AF6-6165-4D27-AE9F-A93A19BE4F38}" destId="{6DE4E02C-732D-47EC-A7F5-295B925514A0}" srcOrd="11" destOrd="0" presId="urn:microsoft.com/office/officeart/2005/8/layout/bProcess4"/>
    <dgm:cxn modelId="{2EBAE465-DFC9-4D61-A495-88A84108B942}" type="presParOf" srcId="{C97E5AF6-6165-4D27-AE9F-A93A19BE4F38}" destId="{9D694AE0-7A45-4188-907B-97CD68CC3636}" srcOrd="12" destOrd="0" presId="urn:microsoft.com/office/officeart/2005/8/layout/bProcess4"/>
    <dgm:cxn modelId="{A02C16A4-E9D2-4AD3-B94F-FEE7D0CFE7FF}" type="presParOf" srcId="{9D694AE0-7A45-4188-907B-97CD68CC3636}" destId="{9B77B061-84EF-4FCF-AB45-79CE52AABEF1}" srcOrd="0" destOrd="0" presId="urn:microsoft.com/office/officeart/2005/8/layout/bProcess4"/>
    <dgm:cxn modelId="{3791CB20-5145-4706-A741-E5FC7DB9D143}" type="presParOf" srcId="{9D694AE0-7A45-4188-907B-97CD68CC3636}" destId="{C101E906-3E8E-4545-8479-5A8E5F7F5F7A}" srcOrd="1" destOrd="0" presId="urn:microsoft.com/office/officeart/2005/8/layout/bProcess4"/>
    <dgm:cxn modelId="{56980422-F7A6-4654-8C99-DB928E6F949C}" type="presParOf" srcId="{C97E5AF6-6165-4D27-AE9F-A93A19BE4F38}" destId="{1EC8B9C4-E7FB-4048-BE89-8530E5286790}" srcOrd="13" destOrd="0" presId="urn:microsoft.com/office/officeart/2005/8/layout/bProcess4"/>
    <dgm:cxn modelId="{93A4F447-99FC-4E4C-A302-FDF9BA3A6F23}" type="presParOf" srcId="{C97E5AF6-6165-4D27-AE9F-A93A19BE4F38}" destId="{271B17CD-4B1C-4975-84C0-B6E4917F4EDA}" srcOrd="14" destOrd="0" presId="urn:microsoft.com/office/officeart/2005/8/layout/bProcess4"/>
    <dgm:cxn modelId="{9F3A132E-2706-4BF3-96DB-548350771E25}" type="presParOf" srcId="{271B17CD-4B1C-4975-84C0-B6E4917F4EDA}" destId="{137B7533-B748-4F8A-AF9B-282FF4E81591}" srcOrd="0" destOrd="0" presId="urn:microsoft.com/office/officeart/2005/8/layout/bProcess4"/>
    <dgm:cxn modelId="{FDB51F8F-7E3F-489A-85E0-40FD3EC2B4D1}" type="presParOf" srcId="{271B17CD-4B1C-4975-84C0-B6E4917F4EDA}" destId="{A0BB94C1-B36A-4B93-BBEF-2EC3987CF433}" srcOrd="1" destOrd="0" presId="urn:microsoft.com/office/officeart/2005/8/layout/bProcess4"/>
    <dgm:cxn modelId="{0D5E1DAA-A874-404D-9B77-D6873CBB3892}" type="presParOf" srcId="{C97E5AF6-6165-4D27-AE9F-A93A19BE4F38}" destId="{44D19237-0FF5-4B0C-8626-C64903511992}" srcOrd="15" destOrd="0" presId="urn:microsoft.com/office/officeart/2005/8/layout/bProcess4"/>
    <dgm:cxn modelId="{47E57150-0B1A-4508-A921-8ECD142B420D}" type="presParOf" srcId="{C97E5AF6-6165-4D27-AE9F-A93A19BE4F38}" destId="{DC546153-3046-4733-945D-B2F87894CA71}" srcOrd="16" destOrd="0" presId="urn:microsoft.com/office/officeart/2005/8/layout/bProcess4"/>
    <dgm:cxn modelId="{3CF09F21-CC96-456A-BE6F-5071874B2BED}" type="presParOf" srcId="{DC546153-3046-4733-945D-B2F87894CA71}" destId="{F2188C6B-5F7D-48E2-B9B0-57D4C2C4EF91}" srcOrd="0" destOrd="0" presId="urn:microsoft.com/office/officeart/2005/8/layout/bProcess4"/>
    <dgm:cxn modelId="{32893762-BD01-4142-863D-A685D220CC6A}" type="presParOf" srcId="{DC546153-3046-4733-945D-B2F87894CA71}" destId="{5A96D48A-C028-42BB-A386-8EA639D20F48}"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E8A84-71EB-4E6D-819B-A2B7B5C5227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200CE30-AD1A-4485-92B3-7FE3ED95311E}">
      <dgm:prSet custT="1"/>
      <dgm:spPr/>
      <dgm:t>
        <a:bodyPr/>
        <a:lstStyle/>
        <a:p>
          <a:pPr algn="l"/>
          <a:r>
            <a:rPr lang="en-GB" sz="1200" b="1" dirty="0"/>
            <a:t>Current pavilion programme (subject to funding):</a:t>
          </a:r>
        </a:p>
        <a:p>
          <a:pPr algn="ctr"/>
          <a:endParaRPr lang="en-GB" sz="1200" b="1" dirty="0"/>
        </a:p>
        <a:p>
          <a:pPr algn="l"/>
          <a:r>
            <a:rPr lang="en-IE" sz="1200" b="0" dirty="0"/>
            <a:t>Dodder Valley Old </a:t>
          </a:r>
          <a:r>
            <a:rPr lang="en-IE" sz="1200" b="0" dirty="0" err="1"/>
            <a:t>Bawn</a:t>
          </a:r>
          <a:r>
            <a:rPr lang="en-IE" sz="1200" b="0" dirty="0"/>
            <a:t> (at construction stage)</a:t>
          </a:r>
          <a:endParaRPr lang="en-US" sz="1200" b="0" dirty="0"/>
        </a:p>
        <a:p>
          <a:pPr algn="l"/>
          <a:r>
            <a:rPr lang="en-IE" sz="1200" b="0" dirty="0" err="1"/>
            <a:t>Griffeen</a:t>
          </a:r>
          <a:r>
            <a:rPr lang="en-IE" sz="1200" b="0" dirty="0"/>
            <a:t> Valley Park (North) (at planning stage)</a:t>
          </a:r>
          <a:endParaRPr lang="en-US" sz="1200" b="0" dirty="0"/>
        </a:p>
        <a:p>
          <a:pPr algn="l"/>
          <a:r>
            <a:rPr lang="en-IE" sz="1200" b="0" dirty="0" err="1"/>
            <a:t>Corkagh</a:t>
          </a:r>
          <a:r>
            <a:rPr lang="en-IE" sz="1200" b="0" dirty="0"/>
            <a:t> Park (West)</a:t>
          </a:r>
          <a:endParaRPr lang="en-US" sz="1200" b="0" dirty="0"/>
        </a:p>
        <a:p>
          <a:pPr algn="l"/>
          <a:r>
            <a:rPr lang="en-IE" sz="1200" b="0" dirty="0"/>
            <a:t>Tymon Park (West of M50)</a:t>
          </a:r>
          <a:endParaRPr lang="en-US" sz="1200" b="0" dirty="0"/>
        </a:p>
        <a:p>
          <a:pPr algn="l"/>
          <a:r>
            <a:rPr lang="en-IE" sz="1200" b="0" dirty="0"/>
            <a:t>Dodder Valley Mt Carmel</a:t>
          </a:r>
          <a:endParaRPr lang="en-US" sz="1200" b="0" dirty="0"/>
        </a:p>
        <a:p>
          <a:pPr algn="l"/>
          <a:r>
            <a:rPr lang="en-IE" sz="1200" b="0" dirty="0" err="1"/>
            <a:t>Griffeen</a:t>
          </a:r>
          <a:r>
            <a:rPr lang="en-IE" sz="1200" b="0" dirty="0"/>
            <a:t> Valley Park (Arthur Griffith Park)</a:t>
          </a:r>
          <a:endParaRPr lang="en-US" sz="1200" b="0" dirty="0"/>
        </a:p>
        <a:p>
          <a:pPr algn="l"/>
          <a:r>
            <a:rPr lang="en-IE" sz="1200" b="0" dirty="0" err="1"/>
            <a:t>Collinstown</a:t>
          </a:r>
          <a:r>
            <a:rPr lang="en-IE" sz="1200" b="0" dirty="0"/>
            <a:t> Park</a:t>
          </a:r>
          <a:endParaRPr lang="en-GB" sz="1200" b="0" dirty="0"/>
        </a:p>
      </dgm:t>
    </dgm:pt>
    <dgm:pt modelId="{FF80E929-9DD1-45CD-AEC4-F47B9E724AA8}" type="parTrans" cxnId="{4DE523A6-3778-45E0-8BF9-AD1488D4DF1D}">
      <dgm:prSet/>
      <dgm:spPr/>
      <dgm:t>
        <a:bodyPr/>
        <a:lstStyle/>
        <a:p>
          <a:endParaRPr lang="en-US"/>
        </a:p>
      </dgm:t>
    </dgm:pt>
    <dgm:pt modelId="{367A44AF-0D45-4586-B840-41B3E0EA42DE}" type="sibTrans" cxnId="{4DE523A6-3778-45E0-8BF9-AD1488D4DF1D}">
      <dgm:prSet/>
      <dgm:spPr/>
      <dgm:t>
        <a:bodyPr/>
        <a:lstStyle/>
        <a:p>
          <a:endParaRPr lang="en-US"/>
        </a:p>
      </dgm:t>
    </dgm:pt>
    <dgm:pt modelId="{FD89B5E9-E3A7-45F8-A64C-938344A909B3}">
      <dgm:prSet custT="1"/>
      <dgm:spPr/>
      <dgm:t>
        <a:bodyPr/>
        <a:lstStyle/>
        <a:p>
          <a:pPr algn="l"/>
          <a:r>
            <a:rPr lang="en-IE" sz="1200" b="1" dirty="0"/>
            <a:t>Changing facilites:</a:t>
          </a:r>
        </a:p>
        <a:p>
          <a:pPr algn="ctr"/>
          <a:endParaRPr lang="en-IE" sz="1200" dirty="0"/>
        </a:p>
        <a:p>
          <a:pPr algn="l"/>
          <a:r>
            <a:rPr lang="en-IE" sz="1200" dirty="0"/>
            <a:t>Provision of facilites based on: </a:t>
          </a:r>
        </a:p>
        <a:p>
          <a:pPr algn="l"/>
          <a:r>
            <a:rPr lang="en-IE" sz="1200" dirty="0"/>
            <a:t>Size of open space and number of pitches accommodated.</a:t>
          </a:r>
          <a:endParaRPr lang="en-US" sz="1200" dirty="0"/>
        </a:p>
        <a:p>
          <a:pPr algn="l"/>
          <a:r>
            <a:rPr lang="en-IE" sz="1200" dirty="0"/>
            <a:t>Nos of teams</a:t>
          </a:r>
          <a:endParaRPr lang="en-US" sz="1200" dirty="0"/>
        </a:p>
        <a:p>
          <a:pPr algn="l"/>
          <a:r>
            <a:rPr lang="en-IE" sz="1200" dirty="0"/>
            <a:t>Nos of players</a:t>
          </a:r>
          <a:endParaRPr lang="en-US" sz="1200" dirty="0"/>
        </a:p>
        <a:p>
          <a:pPr algn="l"/>
          <a:r>
            <a:rPr lang="en-IE" sz="1200" dirty="0"/>
            <a:t>Nos of clubs / community groups to be accommodated</a:t>
          </a:r>
          <a:endParaRPr lang="en-US" sz="1200" dirty="0"/>
        </a:p>
        <a:p>
          <a:pPr algn="l"/>
          <a:r>
            <a:rPr lang="en-IE" sz="1200" dirty="0"/>
            <a:t>Evidence of need</a:t>
          </a:r>
          <a:endParaRPr lang="en-US" sz="1200" dirty="0"/>
        </a:p>
      </dgm:t>
    </dgm:pt>
    <dgm:pt modelId="{51F19E8B-439A-462D-9C2F-B202B8770B1B}" type="parTrans" cxnId="{0FFD7F6C-208D-4ABA-B322-143354414F8C}">
      <dgm:prSet/>
      <dgm:spPr/>
      <dgm:t>
        <a:bodyPr/>
        <a:lstStyle/>
        <a:p>
          <a:endParaRPr lang="en-US"/>
        </a:p>
      </dgm:t>
    </dgm:pt>
    <dgm:pt modelId="{2A57D1BA-AA46-44CA-8F58-184DA1882E24}" type="sibTrans" cxnId="{0FFD7F6C-208D-4ABA-B322-143354414F8C}">
      <dgm:prSet/>
      <dgm:spPr/>
      <dgm:t>
        <a:bodyPr/>
        <a:lstStyle/>
        <a:p>
          <a:endParaRPr lang="en-US"/>
        </a:p>
      </dgm:t>
    </dgm:pt>
    <dgm:pt modelId="{104C5965-A509-4DBF-9027-E695D45B8C90}">
      <dgm:prSet custT="1"/>
      <dgm:spPr/>
      <dgm:t>
        <a:bodyPr/>
        <a:lstStyle/>
        <a:p>
          <a:pPr algn="l">
            <a:buFont typeface="Arial" panose="020B0604020202020204" pitchFamily="34" charset="0"/>
            <a:buChar char="•"/>
          </a:pPr>
          <a:r>
            <a:rPr lang="en-US" sz="1200" b="1" dirty="0">
              <a:latin typeface="+mn-lt"/>
              <a:ea typeface="+mn-ea"/>
              <a:cs typeface="+mn-cs"/>
            </a:rPr>
            <a:t>Storage Areas:</a:t>
          </a:r>
        </a:p>
        <a:p>
          <a:pPr algn="l">
            <a:buFont typeface="Arial" panose="020B0604020202020204" pitchFamily="34" charset="0"/>
            <a:buChar char="•"/>
          </a:pPr>
          <a:r>
            <a:rPr lang="en-US" sz="1200" b="1" dirty="0">
              <a:latin typeface="+mn-lt"/>
              <a:ea typeface="+mn-ea"/>
              <a:cs typeface="+mn-cs"/>
            </a:rPr>
            <a:t>In larger parks with new pavilions: </a:t>
          </a:r>
        </a:p>
        <a:p>
          <a:pPr algn="l">
            <a:buFont typeface="Arial" panose="020B0604020202020204" pitchFamily="34" charset="0"/>
            <a:buChar char="•"/>
          </a:pPr>
          <a:r>
            <a:rPr lang="en-US" sz="1200" dirty="0"/>
            <a:t>Some storage to be provided in new changing rooms or will be provided in a railed off area adjacent to a pavilion </a:t>
          </a:r>
        </a:p>
        <a:p>
          <a:pPr algn="l">
            <a:buFont typeface="Arial" panose="020B0604020202020204" pitchFamily="34" charset="0"/>
            <a:buChar char="•"/>
          </a:pPr>
          <a:endParaRPr lang="en-US" sz="1200" dirty="0"/>
        </a:p>
        <a:p>
          <a:pPr algn="l">
            <a:buFont typeface="Arial" panose="020B0604020202020204" pitchFamily="34" charset="0"/>
            <a:buChar char="•"/>
          </a:pPr>
          <a:r>
            <a:rPr lang="en-US" sz="1200" b="1" dirty="0"/>
            <a:t>In open spaces without pavilions / changing rooms:</a:t>
          </a:r>
        </a:p>
        <a:p>
          <a:pPr algn="l">
            <a:buFont typeface="Arial" panose="020B0604020202020204" pitchFamily="34" charset="0"/>
            <a:buChar char="•"/>
          </a:pPr>
          <a:r>
            <a:rPr lang="en-US" sz="1200" dirty="0"/>
            <a:t>Railed off areas for storage of heavy-duty pitch infrastructure e.g. goalposts etc. will be considered.</a:t>
          </a:r>
        </a:p>
        <a:p>
          <a:pPr algn="l">
            <a:buFont typeface="Arial" panose="020B0604020202020204" pitchFamily="34" charset="0"/>
            <a:buChar char="•"/>
          </a:pPr>
          <a:r>
            <a:rPr lang="en-US" sz="1200" dirty="0"/>
            <a:t>These areas should ideally be in well overlooked areas with plenty of  passive surveillance.</a:t>
          </a:r>
        </a:p>
        <a:p>
          <a:pPr algn="l">
            <a:buFont typeface="Arial" panose="020B0604020202020204" pitchFamily="34" charset="0"/>
            <a:buChar char="•"/>
          </a:pPr>
          <a:r>
            <a:rPr lang="en-US" sz="1200" dirty="0">
              <a:latin typeface="+mn-lt"/>
              <a:ea typeface="+mn-ea"/>
              <a:cs typeface="+mn-cs"/>
            </a:rPr>
            <a:t>Hierarchy of provision: High usage areas with several clubs and pitches. </a:t>
          </a:r>
        </a:p>
      </dgm:t>
    </dgm:pt>
    <dgm:pt modelId="{2B9891AB-3C51-4695-95FF-EFA42850C0D9}" type="parTrans" cxnId="{5C46583F-AD9F-4C11-852B-27B9BD39D90E}">
      <dgm:prSet/>
      <dgm:spPr/>
      <dgm:t>
        <a:bodyPr/>
        <a:lstStyle/>
        <a:p>
          <a:endParaRPr lang="en-US"/>
        </a:p>
      </dgm:t>
    </dgm:pt>
    <dgm:pt modelId="{08965370-DBE3-4770-A821-19EC50B91AA6}" type="sibTrans" cxnId="{5C46583F-AD9F-4C11-852B-27B9BD39D90E}">
      <dgm:prSet/>
      <dgm:spPr/>
      <dgm:t>
        <a:bodyPr/>
        <a:lstStyle/>
        <a:p>
          <a:endParaRPr lang="en-US"/>
        </a:p>
      </dgm:t>
    </dgm:pt>
    <dgm:pt modelId="{A5BB2B47-08E2-4887-880B-EDCE91D3DB19}">
      <dgm:prSet custT="1"/>
      <dgm:spPr/>
      <dgm:t>
        <a:bodyPr/>
        <a:lstStyle/>
        <a:p>
          <a:pPr algn="ctr"/>
          <a:endParaRPr lang="en-US" sz="1200" b="1" dirty="0">
            <a:latin typeface="+mn-lt"/>
            <a:ea typeface="+mn-ea"/>
            <a:cs typeface="+mn-cs"/>
          </a:endParaRPr>
        </a:p>
        <a:p>
          <a:pPr algn="l"/>
          <a:r>
            <a:rPr lang="en-US" sz="1200" b="1" dirty="0">
              <a:latin typeface="+mn-lt"/>
              <a:ea typeface="+mn-ea"/>
              <a:cs typeface="+mn-cs"/>
            </a:rPr>
            <a:t>Funding:</a:t>
          </a:r>
        </a:p>
        <a:p>
          <a:pPr algn="l"/>
          <a:endParaRPr lang="en-US" sz="1200" b="1" dirty="0">
            <a:latin typeface="+mn-lt"/>
            <a:ea typeface="+mn-ea"/>
            <a:cs typeface="+mn-cs"/>
          </a:endParaRPr>
        </a:p>
        <a:p>
          <a:pPr algn="l"/>
          <a:r>
            <a:rPr lang="en-US" sz="1200" b="1" dirty="0"/>
            <a:t>Subject to funding:</a:t>
          </a:r>
        </a:p>
        <a:p>
          <a:pPr algn="l"/>
          <a:r>
            <a:rPr lang="en-US" sz="1200" dirty="0"/>
            <a:t>May be sourced by sports capital grants, large scale infrastructure grants</a:t>
          </a:r>
        </a:p>
        <a:p>
          <a:pPr algn="l"/>
          <a:r>
            <a:rPr lang="en-US" sz="1200" dirty="0"/>
            <a:t>Sports Governing body or club contributions could be facilitated</a:t>
          </a:r>
        </a:p>
        <a:p>
          <a:pPr algn="l"/>
          <a:endParaRPr lang="en-US" sz="1200" dirty="0"/>
        </a:p>
        <a:p>
          <a:pPr algn="l"/>
          <a:r>
            <a:rPr lang="en-US" sz="1200" b="1" dirty="0"/>
            <a:t>Security of Provision:</a:t>
          </a:r>
        </a:p>
        <a:p>
          <a:pPr algn="l"/>
          <a:r>
            <a:rPr lang="en-US" sz="1200" b="1" dirty="0"/>
            <a:t>All </a:t>
          </a:r>
          <a:r>
            <a:rPr lang="en-US" sz="1200" dirty="0"/>
            <a:t>ancillary facilites provided within public lands are linked to sports pitch use to allow for future proofing of provision and ownership of facilites is not limited to a club or sport. Facility shall remain available to SDCC.</a:t>
          </a:r>
        </a:p>
        <a:p>
          <a:pPr algn="l"/>
          <a:endParaRPr lang="en-US" sz="1050" dirty="0">
            <a:latin typeface="+mn-lt"/>
            <a:ea typeface="+mn-ea"/>
            <a:cs typeface="+mn-cs"/>
          </a:endParaRPr>
        </a:p>
      </dgm:t>
    </dgm:pt>
    <dgm:pt modelId="{2FB60D50-61AA-44FB-96B0-979D53124322}" type="parTrans" cxnId="{FC30CAD6-23C9-4194-8BC1-DB4E0CCE1582}">
      <dgm:prSet/>
      <dgm:spPr/>
      <dgm:t>
        <a:bodyPr/>
        <a:lstStyle/>
        <a:p>
          <a:endParaRPr lang="en-IE"/>
        </a:p>
      </dgm:t>
    </dgm:pt>
    <dgm:pt modelId="{44782ED6-81B5-4E26-A378-9CD4447D1179}" type="sibTrans" cxnId="{FC30CAD6-23C9-4194-8BC1-DB4E0CCE1582}">
      <dgm:prSet/>
      <dgm:spPr/>
      <dgm:t>
        <a:bodyPr/>
        <a:lstStyle/>
        <a:p>
          <a:endParaRPr lang="en-IE"/>
        </a:p>
      </dgm:t>
    </dgm:pt>
    <dgm:pt modelId="{097AF587-45A4-48ED-AEDA-58E26BBE36AF}" type="pres">
      <dgm:prSet presAssocID="{B03E8A84-71EB-4E6D-819B-A2B7B5C52276}" presName="diagram" presStyleCnt="0">
        <dgm:presLayoutVars>
          <dgm:dir/>
          <dgm:resizeHandles val="exact"/>
        </dgm:presLayoutVars>
      </dgm:prSet>
      <dgm:spPr/>
    </dgm:pt>
    <dgm:pt modelId="{FDFC73EE-9E05-47E0-B8E1-867A5D6D3F84}" type="pres">
      <dgm:prSet presAssocID="{8200CE30-AD1A-4485-92B3-7FE3ED95311E}" presName="node" presStyleLbl="node1" presStyleIdx="0" presStyleCnt="4" custScaleY="126509" custLinFactNeighborY="-3338">
        <dgm:presLayoutVars>
          <dgm:bulletEnabled val="1"/>
        </dgm:presLayoutVars>
      </dgm:prSet>
      <dgm:spPr/>
    </dgm:pt>
    <dgm:pt modelId="{7B574269-0EEE-4CAE-A324-A13D3F38A63B}" type="pres">
      <dgm:prSet presAssocID="{367A44AF-0D45-4586-B840-41B3E0EA42DE}" presName="sibTrans" presStyleCnt="0"/>
      <dgm:spPr/>
    </dgm:pt>
    <dgm:pt modelId="{460F6CA9-101A-4D8D-B0A7-FA9C4A016B49}" type="pres">
      <dgm:prSet presAssocID="{FD89B5E9-E3A7-45F8-A64C-938344A909B3}" presName="node" presStyleLbl="node1" presStyleIdx="1" presStyleCnt="4" custScaleY="127533" custLinFactNeighborY="-2826">
        <dgm:presLayoutVars>
          <dgm:bulletEnabled val="1"/>
        </dgm:presLayoutVars>
      </dgm:prSet>
      <dgm:spPr/>
    </dgm:pt>
    <dgm:pt modelId="{E0D56D6B-66FE-4FE4-9B67-6DDD13322B67}" type="pres">
      <dgm:prSet presAssocID="{2A57D1BA-AA46-44CA-8F58-184DA1882E24}" presName="sibTrans" presStyleCnt="0"/>
      <dgm:spPr/>
    </dgm:pt>
    <dgm:pt modelId="{66EAFFE2-CE9A-4FA3-8E67-735E8EC7F1D4}" type="pres">
      <dgm:prSet presAssocID="{104C5965-A509-4DBF-9027-E695D45B8C90}" presName="node" presStyleLbl="node1" presStyleIdx="2" presStyleCnt="4" custScaleY="166471" custLinFactNeighborX="-55026" custLinFactNeighborY="-5120">
        <dgm:presLayoutVars>
          <dgm:bulletEnabled val="1"/>
        </dgm:presLayoutVars>
      </dgm:prSet>
      <dgm:spPr/>
    </dgm:pt>
    <dgm:pt modelId="{66A57273-0B5B-423D-B2C4-BB3B6D538BA9}" type="pres">
      <dgm:prSet presAssocID="{08965370-DBE3-4770-A821-19EC50B91AA6}" presName="sibTrans" presStyleCnt="0"/>
      <dgm:spPr/>
    </dgm:pt>
    <dgm:pt modelId="{1E39C3DB-C7D7-4D12-A670-7D707BB2494A}" type="pres">
      <dgm:prSet presAssocID="{A5BB2B47-08E2-4887-880B-EDCE91D3DB19}" presName="node" presStyleLbl="node1" presStyleIdx="3" presStyleCnt="4" custScaleY="165272" custLinFactNeighborX="26" custLinFactNeighborY="-5120">
        <dgm:presLayoutVars>
          <dgm:bulletEnabled val="1"/>
        </dgm:presLayoutVars>
      </dgm:prSet>
      <dgm:spPr/>
    </dgm:pt>
  </dgm:ptLst>
  <dgm:cxnLst>
    <dgm:cxn modelId="{664C2D0C-338F-4672-AED8-D2E4A9B24CC9}" type="presOf" srcId="{FD89B5E9-E3A7-45F8-A64C-938344A909B3}" destId="{460F6CA9-101A-4D8D-B0A7-FA9C4A016B49}" srcOrd="0" destOrd="0" presId="urn:microsoft.com/office/officeart/2005/8/layout/default"/>
    <dgm:cxn modelId="{5C46583F-AD9F-4C11-852B-27B9BD39D90E}" srcId="{B03E8A84-71EB-4E6D-819B-A2B7B5C52276}" destId="{104C5965-A509-4DBF-9027-E695D45B8C90}" srcOrd="2" destOrd="0" parTransId="{2B9891AB-3C51-4695-95FF-EFA42850C0D9}" sibTransId="{08965370-DBE3-4770-A821-19EC50B91AA6}"/>
    <dgm:cxn modelId="{0FFD7F6C-208D-4ABA-B322-143354414F8C}" srcId="{B03E8A84-71EB-4E6D-819B-A2B7B5C52276}" destId="{FD89B5E9-E3A7-45F8-A64C-938344A909B3}" srcOrd="1" destOrd="0" parTransId="{51F19E8B-439A-462D-9C2F-B202B8770B1B}" sibTransId="{2A57D1BA-AA46-44CA-8F58-184DA1882E24}"/>
    <dgm:cxn modelId="{AF596D7C-9446-445F-AD8A-3AB566669A99}" type="presOf" srcId="{B03E8A84-71EB-4E6D-819B-A2B7B5C52276}" destId="{097AF587-45A4-48ED-AEDA-58E26BBE36AF}" srcOrd="0" destOrd="0" presId="urn:microsoft.com/office/officeart/2005/8/layout/default"/>
    <dgm:cxn modelId="{4DE523A6-3778-45E0-8BF9-AD1488D4DF1D}" srcId="{B03E8A84-71EB-4E6D-819B-A2B7B5C52276}" destId="{8200CE30-AD1A-4485-92B3-7FE3ED95311E}" srcOrd="0" destOrd="0" parTransId="{FF80E929-9DD1-45CD-AEC4-F47B9E724AA8}" sibTransId="{367A44AF-0D45-4586-B840-41B3E0EA42DE}"/>
    <dgm:cxn modelId="{ACEE18A8-9F1C-43EE-9C2E-A839C90C59AF}" type="presOf" srcId="{104C5965-A509-4DBF-9027-E695D45B8C90}" destId="{66EAFFE2-CE9A-4FA3-8E67-735E8EC7F1D4}" srcOrd="0" destOrd="0" presId="urn:microsoft.com/office/officeart/2005/8/layout/default"/>
    <dgm:cxn modelId="{4F57FFD2-B6C4-4D06-A324-7925AFB89B78}" type="presOf" srcId="{A5BB2B47-08E2-4887-880B-EDCE91D3DB19}" destId="{1E39C3DB-C7D7-4D12-A670-7D707BB2494A}" srcOrd="0" destOrd="0" presId="urn:microsoft.com/office/officeart/2005/8/layout/default"/>
    <dgm:cxn modelId="{FC30CAD6-23C9-4194-8BC1-DB4E0CCE1582}" srcId="{B03E8A84-71EB-4E6D-819B-A2B7B5C52276}" destId="{A5BB2B47-08E2-4887-880B-EDCE91D3DB19}" srcOrd="3" destOrd="0" parTransId="{2FB60D50-61AA-44FB-96B0-979D53124322}" sibTransId="{44782ED6-81B5-4E26-A378-9CD4447D1179}"/>
    <dgm:cxn modelId="{4444C6ED-84D9-439D-95F3-8A18B6068089}" type="presOf" srcId="{8200CE30-AD1A-4485-92B3-7FE3ED95311E}" destId="{FDFC73EE-9E05-47E0-B8E1-867A5D6D3F84}" srcOrd="0" destOrd="0" presId="urn:microsoft.com/office/officeart/2005/8/layout/default"/>
    <dgm:cxn modelId="{7F420EA0-6E03-4E4E-92BE-B39DB4C67D2E}" type="presParOf" srcId="{097AF587-45A4-48ED-AEDA-58E26BBE36AF}" destId="{FDFC73EE-9E05-47E0-B8E1-867A5D6D3F84}" srcOrd="0" destOrd="0" presId="urn:microsoft.com/office/officeart/2005/8/layout/default"/>
    <dgm:cxn modelId="{983D6260-E226-41E7-9A5D-E6BE8E9BEDF9}" type="presParOf" srcId="{097AF587-45A4-48ED-AEDA-58E26BBE36AF}" destId="{7B574269-0EEE-4CAE-A324-A13D3F38A63B}" srcOrd="1" destOrd="0" presId="urn:microsoft.com/office/officeart/2005/8/layout/default"/>
    <dgm:cxn modelId="{B5356DBC-18BF-49F5-B475-E4E929F99CD0}" type="presParOf" srcId="{097AF587-45A4-48ED-AEDA-58E26BBE36AF}" destId="{460F6CA9-101A-4D8D-B0A7-FA9C4A016B49}" srcOrd="2" destOrd="0" presId="urn:microsoft.com/office/officeart/2005/8/layout/default"/>
    <dgm:cxn modelId="{A7EC414C-BD70-48C0-B11F-F75BD66BFB42}" type="presParOf" srcId="{097AF587-45A4-48ED-AEDA-58E26BBE36AF}" destId="{E0D56D6B-66FE-4FE4-9B67-6DDD13322B67}" srcOrd="3" destOrd="0" presId="urn:microsoft.com/office/officeart/2005/8/layout/default"/>
    <dgm:cxn modelId="{91DDC370-B68A-4538-98B7-D3C3E19A1E10}" type="presParOf" srcId="{097AF587-45A4-48ED-AEDA-58E26BBE36AF}" destId="{66EAFFE2-CE9A-4FA3-8E67-735E8EC7F1D4}" srcOrd="4" destOrd="0" presId="urn:microsoft.com/office/officeart/2005/8/layout/default"/>
    <dgm:cxn modelId="{4DE9439E-7C02-48B2-B74B-A6FB52FAE81E}" type="presParOf" srcId="{097AF587-45A4-48ED-AEDA-58E26BBE36AF}" destId="{66A57273-0B5B-423D-B2C4-BB3B6D538BA9}" srcOrd="5" destOrd="0" presId="urn:microsoft.com/office/officeart/2005/8/layout/default"/>
    <dgm:cxn modelId="{860E926B-8FA6-4F88-9E20-CD69A96E5D9E}" type="presParOf" srcId="{097AF587-45A4-48ED-AEDA-58E26BBE36AF}" destId="{1E39C3DB-C7D7-4D12-A670-7D707BB2494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C864E-F157-4758-8B73-152498D5700D}">
      <dsp:nvSpPr>
        <dsp:cNvPr id="0" name=""/>
        <dsp:cNvSpPr/>
      </dsp:nvSpPr>
      <dsp:spPr>
        <a:xfrm rot="5400000">
          <a:off x="3231258" y="-1035117"/>
          <a:ext cx="2319125" cy="438983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Target higher use sites, shared sites and sites with high amount of community use</a:t>
          </a:r>
          <a:endParaRPr lang="en-US" sz="1400" kern="1200" dirty="0"/>
        </a:p>
        <a:p>
          <a:pPr marL="114300" lvl="1" indent="-114300" algn="l" defTabSz="622300">
            <a:lnSpc>
              <a:spcPct val="90000"/>
            </a:lnSpc>
            <a:spcBef>
              <a:spcPct val="0"/>
            </a:spcBef>
            <a:spcAft>
              <a:spcPct val="15000"/>
            </a:spcAft>
            <a:buChar char="•"/>
          </a:pPr>
          <a:r>
            <a:rPr lang="en-GB" sz="1400" kern="1200" dirty="0"/>
            <a:t>Continue high level of communication between the council and clubs</a:t>
          </a:r>
          <a:endParaRPr lang="en-US" sz="1400" kern="1200" dirty="0"/>
        </a:p>
        <a:p>
          <a:pPr marL="114300" lvl="1" indent="-114300" algn="l" defTabSz="622300">
            <a:lnSpc>
              <a:spcPct val="90000"/>
            </a:lnSpc>
            <a:spcBef>
              <a:spcPct val="0"/>
            </a:spcBef>
            <a:spcAft>
              <a:spcPct val="15000"/>
            </a:spcAft>
            <a:buChar char="•"/>
          </a:pPr>
          <a:r>
            <a:rPr lang="en-GB" sz="1400" kern="1200" dirty="0"/>
            <a:t>Training pitches / facilites under-catered for; putting  pressure on pitch quality</a:t>
          </a:r>
          <a:endParaRPr lang="en-US" sz="1400" kern="1200" dirty="0"/>
        </a:p>
        <a:p>
          <a:pPr marL="114300" lvl="1" indent="-114300" algn="l" defTabSz="622300">
            <a:lnSpc>
              <a:spcPct val="90000"/>
            </a:lnSpc>
            <a:spcBef>
              <a:spcPct val="0"/>
            </a:spcBef>
            <a:spcAft>
              <a:spcPct val="15000"/>
            </a:spcAft>
            <a:buChar char="•"/>
          </a:pPr>
          <a:r>
            <a:rPr lang="en-GB" sz="1400" kern="1200" dirty="0"/>
            <a:t>Allocation via Revenue budget (€313,000 proposed for 2020)  for aeration, top dressing, goal mouth and damaged area repairs, provision / replacement of goal posts etc.)</a:t>
          </a:r>
          <a:endParaRPr lang="en-US" sz="1400" kern="1200" dirty="0"/>
        </a:p>
        <a:p>
          <a:pPr marL="114300" lvl="1" indent="-114300" algn="l" defTabSz="622300">
            <a:lnSpc>
              <a:spcPct val="90000"/>
            </a:lnSpc>
            <a:spcBef>
              <a:spcPct val="0"/>
            </a:spcBef>
            <a:spcAft>
              <a:spcPct val="15000"/>
            </a:spcAft>
            <a:buChar char="•"/>
          </a:pPr>
          <a:r>
            <a:rPr lang="en-GB" sz="1400" kern="1200" dirty="0"/>
            <a:t>Continue on a rolling basis.</a:t>
          </a:r>
          <a:endParaRPr lang="en-US" sz="1400" kern="1200" dirty="0"/>
        </a:p>
      </dsp:txBody>
      <dsp:txXfrm rot="-5400000">
        <a:off x="2195902" y="113449"/>
        <a:ext cx="4276628" cy="2092705"/>
      </dsp:txXfrm>
    </dsp:sp>
    <dsp:sp modelId="{B2DE894E-D5DC-4E4E-BCE4-7018CDB6769A}">
      <dsp:nvSpPr>
        <dsp:cNvPr id="0" name=""/>
        <dsp:cNvSpPr/>
      </dsp:nvSpPr>
      <dsp:spPr>
        <a:xfrm>
          <a:off x="748" y="23671"/>
          <a:ext cx="2195153" cy="227226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Annual maintenance regimes: provide intensive maintenance to existing pitches</a:t>
          </a:r>
          <a:endParaRPr lang="en-US" sz="2100" kern="1200" dirty="0"/>
        </a:p>
      </dsp:txBody>
      <dsp:txXfrm>
        <a:off x="107907" y="130830"/>
        <a:ext cx="1980835" cy="2057943"/>
      </dsp:txXfrm>
    </dsp:sp>
    <dsp:sp modelId="{EF47BF6D-F3DC-4F49-AD71-94F109D34614}">
      <dsp:nvSpPr>
        <dsp:cNvPr id="0" name=""/>
        <dsp:cNvSpPr/>
      </dsp:nvSpPr>
      <dsp:spPr>
        <a:xfrm rot="5400000">
          <a:off x="3199304" y="1362940"/>
          <a:ext cx="2311049" cy="4461419"/>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err="1"/>
            <a:t>Firhouse</a:t>
          </a:r>
          <a:r>
            <a:rPr lang="en-GB" sz="1400" kern="1200" dirty="0"/>
            <a:t> pitches (3 pitches completed)</a:t>
          </a:r>
          <a:endParaRPr lang="en-US" sz="1400" kern="1200" dirty="0"/>
        </a:p>
        <a:p>
          <a:pPr marL="114300" lvl="1" indent="-114300" algn="l" defTabSz="622300">
            <a:lnSpc>
              <a:spcPct val="90000"/>
            </a:lnSpc>
            <a:spcBef>
              <a:spcPct val="0"/>
            </a:spcBef>
            <a:spcAft>
              <a:spcPct val="15000"/>
            </a:spcAft>
            <a:buChar char="•"/>
          </a:pPr>
          <a:r>
            <a:rPr lang="en-GB" sz="1400" kern="1200" dirty="0"/>
            <a:t>Tymon pitches (2 completed and 1 underway)</a:t>
          </a:r>
          <a:endParaRPr lang="en-US" sz="1400" kern="1200" dirty="0"/>
        </a:p>
        <a:p>
          <a:pPr marL="114300" lvl="1" indent="-114300" algn="l" defTabSz="622300">
            <a:lnSpc>
              <a:spcPct val="90000"/>
            </a:lnSpc>
            <a:spcBef>
              <a:spcPct val="0"/>
            </a:spcBef>
            <a:spcAft>
              <a:spcPct val="15000"/>
            </a:spcAft>
            <a:buChar char="•"/>
          </a:pPr>
          <a:r>
            <a:rPr lang="en-GB" sz="1400" kern="1200" dirty="0" err="1"/>
            <a:t>Jobstown</a:t>
          </a:r>
          <a:r>
            <a:rPr lang="en-GB" sz="1400" kern="1200" dirty="0"/>
            <a:t> Park and Butler McGee Park (2 pitches completed)</a:t>
          </a:r>
          <a:endParaRPr lang="en-US" sz="1400" kern="1200" dirty="0"/>
        </a:p>
        <a:p>
          <a:pPr marL="114300" lvl="1" indent="-114300" algn="l" defTabSz="622300">
            <a:lnSpc>
              <a:spcPct val="90000"/>
            </a:lnSpc>
            <a:spcBef>
              <a:spcPct val="0"/>
            </a:spcBef>
            <a:spcAft>
              <a:spcPct val="15000"/>
            </a:spcAft>
            <a:buChar char="•"/>
          </a:pPr>
          <a:r>
            <a:rPr lang="en-GB" sz="1400" kern="1200" dirty="0"/>
            <a:t>Dodder Valley Old </a:t>
          </a:r>
          <a:r>
            <a:rPr lang="en-GB" sz="1400" kern="1200" dirty="0" err="1"/>
            <a:t>Bawn</a:t>
          </a:r>
          <a:r>
            <a:rPr lang="en-GB" sz="1400" kern="1200" dirty="0"/>
            <a:t> (existing pitch enhancements)</a:t>
          </a:r>
          <a:endParaRPr lang="en-US" sz="1400" kern="1200" dirty="0"/>
        </a:p>
        <a:p>
          <a:pPr marL="114300" lvl="1" indent="-114300" algn="l" defTabSz="622300">
            <a:lnSpc>
              <a:spcPct val="90000"/>
            </a:lnSpc>
            <a:spcBef>
              <a:spcPct val="0"/>
            </a:spcBef>
            <a:spcAft>
              <a:spcPct val="15000"/>
            </a:spcAft>
            <a:buChar char="•"/>
          </a:pPr>
          <a:r>
            <a:rPr lang="en-US" sz="1400" kern="1200" dirty="0"/>
            <a:t>Completion of Upgrade of Athletics Track, Lucan</a:t>
          </a:r>
        </a:p>
        <a:p>
          <a:pPr marL="114300" lvl="1" indent="-114300" algn="l" defTabSz="622300">
            <a:lnSpc>
              <a:spcPct val="90000"/>
            </a:lnSpc>
            <a:spcBef>
              <a:spcPct val="0"/>
            </a:spcBef>
            <a:spcAft>
              <a:spcPct val="15000"/>
            </a:spcAft>
            <a:buChar char="•"/>
          </a:pPr>
          <a:r>
            <a:rPr lang="en-GB" sz="1400" kern="1200" dirty="0"/>
            <a:t>Capital investment in pitches to be continued based on needs assessment.</a:t>
          </a:r>
          <a:endParaRPr lang="en-US" sz="1400" kern="1200" dirty="0"/>
        </a:p>
        <a:p>
          <a:pPr marL="114300" lvl="1" indent="-114300" algn="l" defTabSz="622300">
            <a:lnSpc>
              <a:spcPct val="90000"/>
            </a:lnSpc>
            <a:spcBef>
              <a:spcPct val="0"/>
            </a:spcBef>
            <a:spcAft>
              <a:spcPct val="15000"/>
            </a:spcAft>
            <a:buChar char="•"/>
          </a:pPr>
          <a:r>
            <a:rPr lang="en-US" sz="1400" kern="1200" dirty="0"/>
            <a:t>2019 SCG allocation for pitch works: €350,000.</a:t>
          </a:r>
        </a:p>
      </dsp:txBody>
      <dsp:txXfrm rot="-5400000">
        <a:off x="2124119" y="2550941"/>
        <a:ext cx="4348603" cy="2085417"/>
      </dsp:txXfrm>
    </dsp:sp>
    <dsp:sp modelId="{56C2E9CA-B85D-484B-B12C-68C5ACD5326C}">
      <dsp:nvSpPr>
        <dsp:cNvPr id="0" name=""/>
        <dsp:cNvSpPr/>
      </dsp:nvSpPr>
      <dsp:spPr>
        <a:xfrm>
          <a:off x="748" y="2398978"/>
          <a:ext cx="2123370" cy="238934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Maintain capital investment to facilitate increased match play on existing pitches:</a:t>
          </a:r>
          <a:endParaRPr lang="en-US" sz="2100" kern="1200" dirty="0"/>
        </a:p>
      </dsp:txBody>
      <dsp:txXfrm>
        <a:off x="104402" y="2502632"/>
        <a:ext cx="1916062" cy="21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CA9BC-74AA-4703-B8F7-B0229D9594CC}">
      <dsp:nvSpPr>
        <dsp:cNvPr id="0" name=""/>
        <dsp:cNvSpPr/>
      </dsp:nvSpPr>
      <dsp:spPr>
        <a:xfrm>
          <a:off x="0" y="106546"/>
          <a:ext cx="6263640"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Review of current allocation model to increase pitch use efficiencies; consider:</a:t>
          </a:r>
          <a:endParaRPr lang="en-US" sz="1900" kern="1200"/>
        </a:p>
      </dsp:txBody>
      <dsp:txXfrm>
        <a:off x="36896" y="143442"/>
        <a:ext cx="6189848" cy="682028"/>
      </dsp:txXfrm>
    </dsp:sp>
    <dsp:sp modelId="{A1232F0B-02CF-4415-B499-E49AAB62B613}">
      <dsp:nvSpPr>
        <dsp:cNvPr id="0" name=""/>
        <dsp:cNvSpPr/>
      </dsp:nvSpPr>
      <dsp:spPr>
        <a:xfrm>
          <a:off x="0" y="862366"/>
          <a:ext cx="6263640" cy="1730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Target shared usage of currently under-used or over subscribed locations</a:t>
          </a:r>
          <a:endParaRPr lang="en-US" sz="1500" kern="1200" dirty="0"/>
        </a:p>
        <a:p>
          <a:pPr marL="114300" lvl="1" indent="-114300" algn="l" defTabSz="666750">
            <a:lnSpc>
              <a:spcPct val="90000"/>
            </a:lnSpc>
            <a:spcBef>
              <a:spcPct val="0"/>
            </a:spcBef>
            <a:spcAft>
              <a:spcPct val="20000"/>
            </a:spcAft>
            <a:buChar char="•"/>
          </a:pPr>
          <a:r>
            <a:rPr lang="en-GB" sz="1500" kern="1200"/>
            <a:t>Review match fixtures to examine match pitch allocations.</a:t>
          </a:r>
          <a:endParaRPr lang="en-US" sz="1500" kern="1200"/>
        </a:p>
        <a:p>
          <a:pPr marL="114300" lvl="1" indent="-114300" algn="l" defTabSz="666750">
            <a:lnSpc>
              <a:spcPct val="90000"/>
            </a:lnSpc>
            <a:spcBef>
              <a:spcPct val="0"/>
            </a:spcBef>
            <a:spcAft>
              <a:spcPct val="20000"/>
            </a:spcAft>
            <a:buChar char="•"/>
          </a:pPr>
          <a:r>
            <a:rPr lang="en-GB" sz="1500" kern="1200" dirty="0">
              <a:solidFill>
                <a:schemeClr val="tx1">
                  <a:lumMod val="75000"/>
                  <a:lumOff val="25000"/>
                </a:schemeClr>
              </a:solidFill>
            </a:rPr>
            <a:t>Develop revised allocation policy; including pitch sharing and multipurpose use of facilities</a:t>
          </a:r>
          <a:endParaRPr lang="en-US" sz="1500" kern="1200" dirty="0"/>
        </a:p>
        <a:p>
          <a:pPr marL="114300" lvl="1" indent="-114300" algn="l" defTabSz="666750">
            <a:lnSpc>
              <a:spcPct val="90000"/>
            </a:lnSpc>
            <a:spcBef>
              <a:spcPct val="0"/>
            </a:spcBef>
            <a:spcAft>
              <a:spcPct val="20000"/>
            </a:spcAft>
            <a:buChar char="•"/>
          </a:pPr>
          <a:r>
            <a:rPr lang="en-IE" sz="1500" kern="1200" dirty="0"/>
            <a:t>Maintain flexibility in pitch designation and configuration to match changing demographics or local need.</a:t>
          </a:r>
          <a:r>
            <a:rPr lang="en-GB" sz="1500" kern="1200" dirty="0"/>
            <a:t> </a:t>
          </a:r>
          <a:endParaRPr lang="en-US" sz="1500" kern="1200" dirty="0"/>
        </a:p>
        <a:p>
          <a:pPr marL="114300" lvl="1" indent="-114300" algn="l" defTabSz="666750">
            <a:lnSpc>
              <a:spcPct val="90000"/>
            </a:lnSpc>
            <a:spcBef>
              <a:spcPct val="0"/>
            </a:spcBef>
            <a:spcAft>
              <a:spcPct val="20000"/>
            </a:spcAft>
            <a:buChar char="•"/>
          </a:pPr>
          <a:r>
            <a:rPr lang="en-GB" sz="1500" kern="1200" dirty="0"/>
            <a:t>Revise current charging / fee structure versus economic cost</a:t>
          </a:r>
          <a:endParaRPr lang="en-US" sz="1500" kern="1200" dirty="0"/>
        </a:p>
      </dsp:txBody>
      <dsp:txXfrm>
        <a:off x="0" y="862366"/>
        <a:ext cx="6263640" cy="1730519"/>
      </dsp:txXfrm>
    </dsp:sp>
    <dsp:sp modelId="{DB9FAF2D-0713-4685-B2FE-295260F865F8}">
      <dsp:nvSpPr>
        <dsp:cNvPr id="0" name=""/>
        <dsp:cNvSpPr/>
      </dsp:nvSpPr>
      <dsp:spPr>
        <a:xfrm>
          <a:off x="0" y="2592886"/>
          <a:ext cx="6263640"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Considerations to be included: capacity in the area, club buy-in, over usage of pitches and management of same.</a:t>
          </a:r>
          <a:endParaRPr lang="en-US" sz="1900" kern="1200"/>
        </a:p>
      </dsp:txBody>
      <dsp:txXfrm>
        <a:off x="36896" y="2629782"/>
        <a:ext cx="6189848" cy="682028"/>
      </dsp:txXfrm>
    </dsp:sp>
    <dsp:sp modelId="{D0B32B81-5094-45AE-B6A8-EF902E6F8BA7}">
      <dsp:nvSpPr>
        <dsp:cNvPr id="0" name=""/>
        <dsp:cNvSpPr/>
      </dsp:nvSpPr>
      <dsp:spPr>
        <a:xfrm>
          <a:off x="0" y="3403426"/>
          <a:ext cx="6263640"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Improve on-line communication. Automate pitch allocation, pitch booking and pavilion booking systems</a:t>
          </a:r>
          <a:endParaRPr lang="en-US" sz="1900" kern="1200" dirty="0"/>
        </a:p>
      </dsp:txBody>
      <dsp:txXfrm>
        <a:off x="36896" y="3440322"/>
        <a:ext cx="6189848" cy="682028"/>
      </dsp:txXfrm>
    </dsp:sp>
    <dsp:sp modelId="{6A9DC596-A7E7-4F3B-88D9-378A81DF73D0}">
      <dsp:nvSpPr>
        <dsp:cNvPr id="0" name=""/>
        <dsp:cNvSpPr/>
      </dsp:nvSpPr>
      <dsp:spPr>
        <a:xfrm>
          <a:off x="0" y="4159246"/>
          <a:ext cx="6263640"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Book-a-pitch system currently being designed</a:t>
          </a:r>
        </a:p>
        <a:p>
          <a:pPr marL="114300" lvl="1" indent="-114300" algn="l" defTabSz="666750">
            <a:lnSpc>
              <a:spcPct val="90000"/>
            </a:lnSpc>
            <a:spcBef>
              <a:spcPct val="0"/>
            </a:spcBef>
            <a:spcAft>
              <a:spcPct val="20000"/>
            </a:spcAft>
            <a:buChar char="•"/>
          </a:pPr>
          <a:r>
            <a:rPr lang="en-GB" sz="1500" kern="1200" dirty="0"/>
            <a:t>Booking systems will generate usage reports and allow pitch provision to be planned to meet demand.</a:t>
          </a:r>
          <a:endParaRPr lang="en-US" sz="1500" kern="1200" dirty="0"/>
        </a:p>
        <a:p>
          <a:pPr marL="114300" lvl="1" indent="-114300" algn="l" defTabSz="666750">
            <a:lnSpc>
              <a:spcPct val="90000"/>
            </a:lnSpc>
            <a:spcBef>
              <a:spcPct val="0"/>
            </a:spcBef>
            <a:spcAft>
              <a:spcPct val="20000"/>
            </a:spcAft>
            <a:buChar char="•"/>
          </a:pPr>
          <a:r>
            <a:rPr lang="en-US" sz="1500" kern="1200" dirty="0"/>
            <a:t>There will be an obligation to report usage.</a:t>
          </a:r>
        </a:p>
        <a:p>
          <a:pPr marL="114300" lvl="1" indent="-114300" algn="l" defTabSz="666750">
            <a:lnSpc>
              <a:spcPct val="90000"/>
            </a:lnSpc>
            <a:spcBef>
              <a:spcPct val="0"/>
            </a:spcBef>
            <a:spcAft>
              <a:spcPct val="20000"/>
            </a:spcAft>
            <a:buChar char="•"/>
          </a:pPr>
          <a:r>
            <a:rPr lang="en-US" sz="1500" kern="1200" dirty="0"/>
            <a:t>Use of pitches and quality of pitches to be reviewed.</a:t>
          </a:r>
        </a:p>
      </dsp:txBody>
      <dsp:txXfrm>
        <a:off x="0" y="4159246"/>
        <a:ext cx="6263640" cy="1238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C5A1-CC69-49D1-9BA3-6DC3E2B2B5C8}">
      <dsp:nvSpPr>
        <dsp:cNvPr id="0" name=""/>
        <dsp:cNvSpPr/>
      </dsp:nvSpPr>
      <dsp:spPr>
        <a:xfrm rot="5400000">
          <a:off x="-225809" y="894203"/>
          <a:ext cx="1313841" cy="13512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04EAA2-460C-4FEF-91B8-C734707D04B1}">
      <dsp:nvSpPr>
        <dsp:cNvPr id="0" name=""/>
        <dsp:cNvSpPr/>
      </dsp:nvSpPr>
      <dsp:spPr>
        <a:xfrm>
          <a:off x="126140" y="9132"/>
          <a:ext cx="1501340" cy="103660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provide pitch capacity to meet increased population growth in higher density/ urban locations</a:t>
          </a:r>
          <a:endParaRPr lang="en-IE" sz="1200" kern="1200" dirty="0">
            <a:solidFill>
              <a:prstClr val="white"/>
            </a:solidFill>
            <a:latin typeface="Calibri" panose="020F0502020204030204"/>
            <a:ea typeface="+mn-ea"/>
            <a:cs typeface="+mn-cs"/>
          </a:endParaRPr>
        </a:p>
      </dsp:txBody>
      <dsp:txXfrm>
        <a:off x="156501" y="39493"/>
        <a:ext cx="1440618" cy="975887"/>
      </dsp:txXfrm>
    </dsp:sp>
    <dsp:sp modelId="{0777A155-CEDD-498F-A0F4-E0D526B0A429}">
      <dsp:nvSpPr>
        <dsp:cNvPr id="0" name=""/>
        <dsp:cNvSpPr/>
      </dsp:nvSpPr>
      <dsp:spPr>
        <a:xfrm rot="5400000">
          <a:off x="-240444" y="2234826"/>
          <a:ext cx="1343110" cy="135120"/>
        </a:xfrm>
        <a:prstGeom prst="rect">
          <a:avLst/>
        </a:prstGeom>
        <a:solidFill>
          <a:schemeClr val="accent5">
            <a:hueOff val="-965506"/>
            <a:satOff val="-2488"/>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91B937-3245-457C-B9F0-466C8ABB22B8}">
      <dsp:nvSpPr>
        <dsp:cNvPr id="0" name=""/>
        <dsp:cNvSpPr/>
      </dsp:nvSpPr>
      <dsp:spPr>
        <a:xfrm>
          <a:off x="126140" y="1270943"/>
          <a:ext cx="1501340" cy="1163640"/>
        </a:xfrm>
        <a:prstGeom prst="roundRect">
          <a:avLst>
            <a:gd name="adj" fmla="val 10000"/>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t>Strategic locations, new development and high population areas; facilitates high use, late evening and flood lighting. </a:t>
          </a:r>
          <a:endParaRPr lang="en-IE" sz="1200" kern="1200" dirty="0">
            <a:solidFill>
              <a:prstClr val="white"/>
            </a:solidFill>
            <a:latin typeface="Calibri" panose="020F0502020204030204"/>
            <a:ea typeface="+mn-ea"/>
            <a:cs typeface="+mn-cs"/>
          </a:endParaRPr>
        </a:p>
      </dsp:txBody>
      <dsp:txXfrm>
        <a:off x="160222" y="1305025"/>
        <a:ext cx="1433176" cy="1095476"/>
      </dsp:txXfrm>
    </dsp:sp>
    <dsp:sp modelId="{C17C6B8C-380A-4465-88BA-829C67EA60C2}">
      <dsp:nvSpPr>
        <dsp:cNvPr id="0" name=""/>
        <dsp:cNvSpPr/>
      </dsp:nvSpPr>
      <dsp:spPr>
        <a:xfrm rot="21588389">
          <a:off x="431105" y="2903009"/>
          <a:ext cx="1996794" cy="135120"/>
        </a:xfrm>
        <a:prstGeom prst="rect">
          <a:avLst/>
        </a:prstGeom>
        <a:solidFill>
          <a:schemeClr val="accent5">
            <a:hueOff val="-1931012"/>
            <a:satOff val="-4977"/>
            <a:lumOff val="-33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4487EE-1DA8-4E89-8678-D3431D11AF57}">
      <dsp:nvSpPr>
        <dsp:cNvPr id="0" name=""/>
        <dsp:cNvSpPr/>
      </dsp:nvSpPr>
      <dsp:spPr>
        <a:xfrm>
          <a:off x="126140" y="2659785"/>
          <a:ext cx="1501340" cy="1095765"/>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t>AGP’s provide all weather, year-round facilites. Provide ancillary facilites as required to maximise use.</a:t>
          </a:r>
          <a:endParaRPr lang="en-IE" sz="1200" kern="1200" dirty="0">
            <a:solidFill>
              <a:prstClr val="white"/>
            </a:solidFill>
            <a:latin typeface="Calibri" panose="020F0502020204030204"/>
            <a:ea typeface="+mn-ea"/>
            <a:cs typeface="+mn-cs"/>
          </a:endParaRPr>
        </a:p>
      </dsp:txBody>
      <dsp:txXfrm>
        <a:off x="158234" y="2691879"/>
        <a:ext cx="1437152" cy="1031577"/>
      </dsp:txXfrm>
    </dsp:sp>
    <dsp:sp modelId="{D8E8C5A9-7071-4BCC-81EF-CB9DB15FE72F}">
      <dsp:nvSpPr>
        <dsp:cNvPr id="0" name=""/>
        <dsp:cNvSpPr/>
      </dsp:nvSpPr>
      <dsp:spPr>
        <a:xfrm rot="16200000">
          <a:off x="2157194" y="2241546"/>
          <a:ext cx="1299687" cy="135120"/>
        </a:xfrm>
        <a:prstGeom prst="rect">
          <a:avLst/>
        </a:prstGeom>
        <a:solidFill>
          <a:schemeClr val="accent5">
            <a:hueOff val="-2896518"/>
            <a:satOff val="-7465"/>
            <a:lumOff val="-50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62ACBE-7DF6-427B-8D18-1DCCA78969C9}">
      <dsp:nvSpPr>
        <dsp:cNvPr id="0" name=""/>
        <dsp:cNvSpPr/>
      </dsp:nvSpPr>
      <dsp:spPr>
        <a:xfrm>
          <a:off x="2122923" y="2620652"/>
          <a:ext cx="1501340" cy="1137229"/>
        </a:xfrm>
        <a:prstGeom prst="roundRect">
          <a:avLst>
            <a:gd name="adj" fmla="val 10000"/>
          </a:avLst>
        </a:prstGeom>
        <a:solidFill>
          <a:srgbClr val="5B9BD5">
            <a:hueOff val="-3379271"/>
            <a:satOff val="-8710"/>
            <a:lumOff val="-5883"/>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increased match play </a:t>
          </a:r>
          <a:endParaRPr lang="en-IE" sz="1200" kern="1200" dirty="0">
            <a:solidFill>
              <a:prstClr val="white"/>
            </a:solidFill>
            <a:latin typeface="Calibri" panose="020F0502020204030204"/>
            <a:ea typeface="+mn-ea"/>
            <a:cs typeface="+mn-cs"/>
          </a:endParaRPr>
        </a:p>
      </dsp:txBody>
      <dsp:txXfrm>
        <a:off x="2156231" y="2653960"/>
        <a:ext cx="1434724" cy="1070613"/>
      </dsp:txXfrm>
    </dsp:sp>
    <dsp:sp modelId="{A54511C7-90F2-4710-AFAC-12C455C0503C}">
      <dsp:nvSpPr>
        <dsp:cNvPr id="0" name=""/>
        <dsp:cNvSpPr/>
      </dsp:nvSpPr>
      <dsp:spPr>
        <a:xfrm rot="16200000">
          <a:off x="2189417" y="964675"/>
          <a:ext cx="1235245" cy="135120"/>
        </a:xfrm>
        <a:prstGeom prst="rect">
          <a:avLst/>
        </a:prstGeom>
        <a:solidFill>
          <a:schemeClr val="accent5">
            <a:hueOff val="-3862025"/>
            <a:satOff val="-9954"/>
            <a:lumOff val="-67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C4E7A-1DBA-4986-9062-4B7C2061C650}">
      <dsp:nvSpPr>
        <dsp:cNvPr id="0" name=""/>
        <dsp:cNvSpPr/>
      </dsp:nvSpPr>
      <dsp:spPr>
        <a:xfrm>
          <a:off x="2122923" y="1428538"/>
          <a:ext cx="1501340" cy="900804"/>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training provision which is not currently being met.</a:t>
          </a:r>
          <a:endParaRPr lang="en-IE" sz="1200" kern="1200" dirty="0">
            <a:solidFill>
              <a:prstClr val="white"/>
            </a:solidFill>
            <a:latin typeface="Calibri" panose="020F0502020204030204"/>
            <a:ea typeface="+mn-ea"/>
            <a:cs typeface="+mn-cs"/>
          </a:endParaRPr>
        </a:p>
      </dsp:txBody>
      <dsp:txXfrm>
        <a:off x="2149307" y="1454922"/>
        <a:ext cx="1448572" cy="848036"/>
      </dsp:txXfrm>
    </dsp:sp>
    <dsp:sp modelId="{6DE4E02C-732D-47EC-A7F5-295B925514A0}">
      <dsp:nvSpPr>
        <dsp:cNvPr id="0" name=""/>
        <dsp:cNvSpPr/>
      </dsp:nvSpPr>
      <dsp:spPr>
        <a:xfrm>
          <a:off x="2426732" y="282061"/>
          <a:ext cx="1999104" cy="135120"/>
        </a:xfrm>
        <a:prstGeom prst="rect">
          <a:avLst/>
        </a:prstGeom>
        <a:solidFill>
          <a:schemeClr val="accent5">
            <a:hueOff val="-4827531"/>
            <a:satOff val="-12442"/>
            <a:lumOff val="-84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10F81B-32B7-4526-9539-816BED453927}">
      <dsp:nvSpPr>
        <dsp:cNvPr id="0" name=""/>
        <dsp:cNvSpPr/>
      </dsp:nvSpPr>
      <dsp:spPr>
        <a:xfrm>
          <a:off x="2122923" y="0"/>
          <a:ext cx="1501340" cy="1264783"/>
        </a:xfrm>
        <a:prstGeom prst="roundRect">
          <a:avLst>
            <a:gd name="adj" fmla="val 10000"/>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remove training pressure from grass pitches with resultant higher standard of grass pitches.</a:t>
          </a:r>
          <a:endParaRPr lang="en-IE" sz="1200" kern="1200" dirty="0">
            <a:solidFill>
              <a:prstClr val="white"/>
            </a:solidFill>
            <a:latin typeface="Calibri" panose="020F0502020204030204"/>
            <a:ea typeface="+mn-ea"/>
            <a:cs typeface="+mn-cs"/>
          </a:endParaRPr>
        </a:p>
      </dsp:txBody>
      <dsp:txXfrm>
        <a:off x="2159967" y="37044"/>
        <a:ext cx="1427252" cy="1190695"/>
      </dsp:txXfrm>
    </dsp:sp>
    <dsp:sp modelId="{1EC8B9C4-E7FB-4048-BE89-8530E5286790}">
      <dsp:nvSpPr>
        <dsp:cNvPr id="0" name=""/>
        <dsp:cNvSpPr/>
      </dsp:nvSpPr>
      <dsp:spPr>
        <a:xfrm rot="5357844">
          <a:off x="4615902" y="1021861"/>
          <a:ext cx="1464311" cy="135120"/>
        </a:xfrm>
        <a:prstGeom prst="rect">
          <a:avLst/>
        </a:prstGeom>
        <a:solidFill>
          <a:schemeClr val="accent5">
            <a:hueOff val="-5793037"/>
            <a:satOff val="-14931"/>
            <a:lumOff val="-100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1E906-3E8E-4545-8479-5A8E5F7F5F7A}">
      <dsp:nvSpPr>
        <dsp:cNvPr id="0" name=""/>
        <dsp:cNvSpPr/>
      </dsp:nvSpPr>
      <dsp:spPr>
        <a:xfrm>
          <a:off x="4119705" y="2331"/>
          <a:ext cx="1501340" cy="1043374"/>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The multi-use nature of AGP pitches should lead to sports hubs and efficiencies in use (GAA, Soccer and Rugby Union)</a:t>
          </a:r>
          <a:endParaRPr lang="en-US" sz="1200" kern="1200" dirty="0">
            <a:solidFill>
              <a:prstClr val="white"/>
            </a:solidFill>
            <a:latin typeface="Calibri" panose="020F0502020204030204"/>
            <a:ea typeface="+mn-ea"/>
            <a:cs typeface="+mn-cs"/>
          </a:endParaRPr>
        </a:p>
      </dsp:txBody>
      <dsp:txXfrm>
        <a:off x="4150264" y="32890"/>
        <a:ext cx="1440222" cy="982256"/>
      </dsp:txXfrm>
    </dsp:sp>
    <dsp:sp modelId="{44D19237-0FF5-4B0C-8626-C64903511992}">
      <dsp:nvSpPr>
        <dsp:cNvPr id="0" name=""/>
        <dsp:cNvSpPr/>
      </dsp:nvSpPr>
      <dsp:spPr>
        <a:xfrm rot="5400000">
          <a:off x="4717420" y="2406334"/>
          <a:ext cx="1279213" cy="135120"/>
        </a:xfrm>
        <a:prstGeom prst="rect">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BB94C1-B36A-4B93-BBEF-2EC3987CF433}">
      <dsp:nvSpPr>
        <dsp:cNvPr id="0" name=""/>
        <dsp:cNvSpPr/>
      </dsp:nvSpPr>
      <dsp:spPr>
        <a:xfrm>
          <a:off x="4137662" y="1388687"/>
          <a:ext cx="1501340" cy="1222724"/>
        </a:xfrm>
        <a:prstGeom prst="roundRect">
          <a:avLst>
            <a:gd name="adj" fmla="val 10000"/>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High capital outlay required; high use and meeting community demand shall be built into management structures</a:t>
          </a:r>
          <a:endParaRPr lang="en-US" sz="1200" kern="1200" dirty="0">
            <a:solidFill>
              <a:prstClr val="white"/>
            </a:solidFill>
            <a:latin typeface="Calibri" panose="020F0502020204030204"/>
            <a:ea typeface="+mn-ea"/>
            <a:cs typeface="+mn-cs"/>
          </a:endParaRPr>
        </a:p>
      </dsp:txBody>
      <dsp:txXfrm>
        <a:off x="4173474" y="1424499"/>
        <a:ext cx="1429716" cy="1151100"/>
      </dsp:txXfrm>
    </dsp:sp>
    <dsp:sp modelId="{5A96D48A-C028-42BB-A386-8EA639D20F48}">
      <dsp:nvSpPr>
        <dsp:cNvPr id="0" name=""/>
        <dsp:cNvSpPr/>
      </dsp:nvSpPr>
      <dsp:spPr>
        <a:xfrm>
          <a:off x="4137662" y="2839945"/>
          <a:ext cx="1501340" cy="90080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Provision to be made for replacement / repair over lifetime of the facility</a:t>
          </a:r>
          <a:endParaRPr lang="en-US" sz="1200" kern="1200" dirty="0"/>
        </a:p>
      </dsp:txBody>
      <dsp:txXfrm>
        <a:off x="4164046" y="2866329"/>
        <a:ext cx="1448572" cy="848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C73EE-9E05-47E0-B8E1-867A5D6D3F84}">
      <dsp:nvSpPr>
        <dsp:cNvPr id="0" name=""/>
        <dsp:cNvSpPr/>
      </dsp:nvSpPr>
      <dsp:spPr>
        <a:xfrm>
          <a:off x="795" y="2"/>
          <a:ext cx="3100958" cy="235379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t>Current pavilion programme (subject to funding):</a:t>
          </a:r>
        </a:p>
        <a:p>
          <a:pPr marL="0" lvl="0" indent="0" algn="ctr" defTabSz="533400">
            <a:lnSpc>
              <a:spcPct val="90000"/>
            </a:lnSpc>
            <a:spcBef>
              <a:spcPct val="0"/>
            </a:spcBef>
            <a:spcAft>
              <a:spcPct val="35000"/>
            </a:spcAft>
            <a:buNone/>
          </a:pPr>
          <a:endParaRPr lang="en-GB" sz="1200" b="1" kern="1200" dirty="0"/>
        </a:p>
        <a:p>
          <a:pPr marL="0" lvl="0" indent="0" algn="l" defTabSz="533400">
            <a:lnSpc>
              <a:spcPct val="90000"/>
            </a:lnSpc>
            <a:spcBef>
              <a:spcPct val="0"/>
            </a:spcBef>
            <a:spcAft>
              <a:spcPct val="35000"/>
            </a:spcAft>
            <a:buNone/>
          </a:pPr>
          <a:r>
            <a:rPr lang="en-IE" sz="1200" b="0" kern="1200" dirty="0"/>
            <a:t>Dodder Valley Old </a:t>
          </a:r>
          <a:r>
            <a:rPr lang="en-IE" sz="1200" b="0" kern="1200" dirty="0" err="1"/>
            <a:t>Bawn</a:t>
          </a:r>
          <a:r>
            <a:rPr lang="en-IE" sz="1200" b="0" kern="1200" dirty="0"/>
            <a:t> (at construction stage)</a:t>
          </a:r>
          <a:endParaRPr lang="en-US" sz="1200" b="0" kern="1200" dirty="0"/>
        </a:p>
        <a:p>
          <a:pPr marL="0" lvl="0" indent="0" algn="l" defTabSz="533400">
            <a:lnSpc>
              <a:spcPct val="90000"/>
            </a:lnSpc>
            <a:spcBef>
              <a:spcPct val="0"/>
            </a:spcBef>
            <a:spcAft>
              <a:spcPct val="35000"/>
            </a:spcAft>
            <a:buNone/>
          </a:pPr>
          <a:r>
            <a:rPr lang="en-IE" sz="1200" b="0" kern="1200" dirty="0" err="1"/>
            <a:t>Griffeen</a:t>
          </a:r>
          <a:r>
            <a:rPr lang="en-IE" sz="1200" b="0" kern="1200" dirty="0"/>
            <a:t> Valley Park (North) (at planning stage)</a:t>
          </a:r>
          <a:endParaRPr lang="en-US" sz="1200" b="0" kern="1200" dirty="0"/>
        </a:p>
        <a:p>
          <a:pPr marL="0" lvl="0" indent="0" algn="l" defTabSz="533400">
            <a:lnSpc>
              <a:spcPct val="90000"/>
            </a:lnSpc>
            <a:spcBef>
              <a:spcPct val="0"/>
            </a:spcBef>
            <a:spcAft>
              <a:spcPct val="35000"/>
            </a:spcAft>
            <a:buNone/>
          </a:pPr>
          <a:r>
            <a:rPr lang="en-IE" sz="1200" b="0" kern="1200" dirty="0" err="1"/>
            <a:t>Corkagh</a:t>
          </a:r>
          <a:r>
            <a:rPr lang="en-IE" sz="1200" b="0" kern="1200" dirty="0"/>
            <a:t> Park (West)</a:t>
          </a:r>
          <a:endParaRPr lang="en-US" sz="1200" b="0" kern="1200" dirty="0"/>
        </a:p>
        <a:p>
          <a:pPr marL="0" lvl="0" indent="0" algn="l" defTabSz="533400">
            <a:lnSpc>
              <a:spcPct val="90000"/>
            </a:lnSpc>
            <a:spcBef>
              <a:spcPct val="0"/>
            </a:spcBef>
            <a:spcAft>
              <a:spcPct val="35000"/>
            </a:spcAft>
            <a:buNone/>
          </a:pPr>
          <a:r>
            <a:rPr lang="en-IE" sz="1200" b="0" kern="1200" dirty="0"/>
            <a:t>Tymon Park (West of M50)</a:t>
          </a:r>
          <a:endParaRPr lang="en-US" sz="1200" b="0" kern="1200" dirty="0"/>
        </a:p>
        <a:p>
          <a:pPr marL="0" lvl="0" indent="0" algn="l" defTabSz="533400">
            <a:lnSpc>
              <a:spcPct val="90000"/>
            </a:lnSpc>
            <a:spcBef>
              <a:spcPct val="0"/>
            </a:spcBef>
            <a:spcAft>
              <a:spcPct val="35000"/>
            </a:spcAft>
            <a:buNone/>
          </a:pPr>
          <a:r>
            <a:rPr lang="en-IE" sz="1200" b="0" kern="1200" dirty="0"/>
            <a:t>Dodder Valley Mt Carmel</a:t>
          </a:r>
          <a:endParaRPr lang="en-US" sz="1200" b="0" kern="1200" dirty="0"/>
        </a:p>
        <a:p>
          <a:pPr marL="0" lvl="0" indent="0" algn="l" defTabSz="533400">
            <a:lnSpc>
              <a:spcPct val="90000"/>
            </a:lnSpc>
            <a:spcBef>
              <a:spcPct val="0"/>
            </a:spcBef>
            <a:spcAft>
              <a:spcPct val="35000"/>
            </a:spcAft>
            <a:buNone/>
          </a:pPr>
          <a:r>
            <a:rPr lang="en-IE" sz="1200" b="0" kern="1200" dirty="0" err="1"/>
            <a:t>Griffeen</a:t>
          </a:r>
          <a:r>
            <a:rPr lang="en-IE" sz="1200" b="0" kern="1200" dirty="0"/>
            <a:t> Valley Park (Arthur Griffith Park)</a:t>
          </a:r>
          <a:endParaRPr lang="en-US" sz="1200" b="0" kern="1200" dirty="0"/>
        </a:p>
        <a:p>
          <a:pPr marL="0" lvl="0" indent="0" algn="l" defTabSz="533400">
            <a:lnSpc>
              <a:spcPct val="90000"/>
            </a:lnSpc>
            <a:spcBef>
              <a:spcPct val="0"/>
            </a:spcBef>
            <a:spcAft>
              <a:spcPct val="35000"/>
            </a:spcAft>
            <a:buNone/>
          </a:pPr>
          <a:r>
            <a:rPr lang="en-IE" sz="1200" b="0" kern="1200" dirty="0" err="1"/>
            <a:t>Collinstown</a:t>
          </a:r>
          <a:r>
            <a:rPr lang="en-IE" sz="1200" b="0" kern="1200" dirty="0"/>
            <a:t> Park</a:t>
          </a:r>
          <a:endParaRPr lang="en-GB" sz="1200" b="0" kern="1200" dirty="0"/>
        </a:p>
      </dsp:txBody>
      <dsp:txXfrm>
        <a:off x="795" y="2"/>
        <a:ext cx="3100958" cy="2353795"/>
      </dsp:txXfrm>
    </dsp:sp>
    <dsp:sp modelId="{460F6CA9-101A-4D8D-B0A7-FA9C4A016B49}">
      <dsp:nvSpPr>
        <dsp:cNvPr id="0" name=""/>
        <dsp:cNvSpPr/>
      </dsp:nvSpPr>
      <dsp:spPr>
        <a:xfrm>
          <a:off x="3411849" y="2"/>
          <a:ext cx="3100958" cy="237284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IE" sz="1200" b="1" kern="1200" dirty="0"/>
            <a:t>Changing facilites:</a:t>
          </a:r>
        </a:p>
        <a:p>
          <a:pPr marL="0" lvl="0" indent="0" algn="ctr" defTabSz="533400">
            <a:lnSpc>
              <a:spcPct val="90000"/>
            </a:lnSpc>
            <a:spcBef>
              <a:spcPct val="0"/>
            </a:spcBef>
            <a:spcAft>
              <a:spcPct val="35000"/>
            </a:spcAft>
            <a:buNone/>
          </a:pPr>
          <a:endParaRPr lang="en-IE" sz="1200" kern="1200" dirty="0"/>
        </a:p>
        <a:p>
          <a:pPr marL="0" lvl="0" indent="0" algn="l" defTabSz="533400">
            <a:lnSpc>
              <a:spcPct val="90000"/>
            </a:lnSpc>
            <a:spcBef>
              <a:spcPct val="0"/>
            </a:spcBef>
            <a:spcAft>
              <a:spcPct val="35000"/>
            </a:spcAft>
            <a:buNone/>
          </a:pPr>
          <a:r>
            <a:rPr lang="en-IE" sz="1200" kern="1200" dirty="0"/>
            <a:t>Provision of facilites based on: </a:t>
          </a:r>
        </a:p>
        <a:p>
          <a:pPr marL="0" lvl="0" indent="0" algn="l" defTabSz="533400">
            <a:lnSpc>
              <a:spcPct val="90000"/>
            </a:lnSpc>
            <a:spcBef>
              <a:spcPct val="0"/>
            </a:spcBef>
            <a:spcAft>
              <a:spcPct val="35000"/>
            </a:spcAft>
            <a:buNone/>
          </a:pPr>
          <a:r>
            <a:rPr lang="en-IE" sz="1200" kern="1200" dirty="0"/>
            <a:t>Size of open space and number of pitches accommodated.</a:t>
          </a:r>
          <a:endParaRPr lang="en-US" sz="1200" kern="1200" dirty="0"/>
        </a:p>
        <a:p>
          <a:pPr marL="0" lvl="0" indent="0" algn="l" defTabSz="533400">
            <a:lnSpc>
              <a:spcPct val="90000"/>
            </a:lnSpc>
            <a:spcBef>
              <a:spcPct val="0"/>
            </a:spcBef>
            <a:spcAft>
              <a:spcPct val="35000"/>
            </a:spcAft>
            <a:buNone/>
          </a:pPr>
          <a:r>
            <a:rPr lang="en-IE" sz="1200" kern="1200" dirty="0"/>
            <a:t>Nos of teams</a:t>
          </a:r>
          <a:endParaRPr lang="en-US" sz="1200" kern="1200" dirty="0"/>
        </a:p>
        <a:p>
          <a:pPr marL="0" lvl="0" indent="0" algn="l" defTabSz="533400">
            <a:lnSpc>
              <a:spcPct val="90000"/>
            </a:lnSpc>
            <a:spcBef>
              <a:spcPct val="0"/>
            </a:spcBef>
            <a:spcAft>
              <a:spcPct val="35000"/>
            </a:spcAft>
            <a:buNone/>
          </a:pPr>
          <a:r>
            <a:rPr lang="en-IE" sz="1200" kern="1200" dirty="0"/>
            <a:t>Nos of players</a:t>
          </a:r>
          <a:endParaRPr lang="en-US" sz="1200" kern="1200" dirty="0"/>
        </a:p>
        <a:p>
          <a:pPr marL="0" lvl="0" indent="0" algn="l" defTabSz="533400">
            <a:lnSpc>
              <a:spcPct val="90000"/>
            </a:lnSpc>
            <a:spcBef>
              <a:spcPct val="0"/>
            </a:spcBef>
            <a:spcAft>
              <a:spcPct val="35000"/>
            </a:spcAft>
            <a:buNone/>
          </a:pPr>
          <a:r>
            <a:rPr lang="en-IE" sz="1200" kern="1200" dirty="0"/>
            <a:t>Nos of clubs / community groups to be accommodated</a:t>
          </a:r>
          <a:endParaRPr lang="en-US" sz="1200" kern="1200" dirty="0"/>
        </a:p>
        <a:p>
          <a:pPr marL="0" lvl="0" indent="0" algn="l" defTabSz="533400">
            <a:lnSpc>
              <a:spcPct val="90000"/>
            </a:lnSpc>
            <a:spcBef>
              <a:spcPct val="0"/>
            </a:spcBef>
            <a:spcAft>
              <a:spcPct val="35000"/>
            </a:spcAft>
            <a:buNone/>
          </a:pPr>
          <a:r>
            <a:rPr lang="en-IE" sz="1200" kern="1200" dirty="0"/>
            <a:t>Evidence of need</a:t>
          </a:r>
          <a:endParaRPr lang="en-US" sz="1200" kern="1200" dirty="0"/>
        </a:p>
      </dsp:txBody>
      <dsp:txXfrm>
        <a:off x="3411849" y="2"/>
        <a:ext cx="3100958" cy="2372847"/>
      </dsp:txXfrm>
    </dsp:sp>
    <dsp:sp modelId="{66EAFFE2-CE9A-4FA3-8E67-735E8EC7F1D4}">
      <dsp:nvSpPr>
        <dsp:cNvPr id="0" name=""/>
        <dsp:cNvSpPr/>
      </dsp:nvSpPr>
      <dsp:spPr>
        <a:xfrm>
          <a:off x="0" y="2640264"/>
          <a:ext cx="3100958" cy="309731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kern="1200" dirty="0">
              <a:latin typeface="+mn-lt"/>
              <a:ea typeface="+mn-ea"/>
              <a:cs typeface="+mn-cs"/>
            </a:rPr>
            <a:t>Storage Areas:</a:t>
          </a:r>
        </a:p>
        <a:p>
          <a:pPr marL="0" lvl="0" indent="0" algn="l" defTabSz="533400">
            <a:lnSpc>
              <a:spcPct val="90000"/>
            </a:lnSpc>
            <a:spcBef>
              <a:spcPct val="0"/>
            </a:spcBef>
            <a:spcAft>
              <a:spcPct val="35000"/>
            </a:spcAft>
            <a:buFont typeface="Arial" panose="020B0604020202020204" pitchFamily="34" charset="0"/>
            <a:buNone/>
          </a:pPr>
          <a:r>
            <a:rPr lang="en-US" sz="1200" b="1" kern="1200" dirty="0">
              <a:latin typeface="+mn-lt"/>
              <a:ea typeface="+mn-ea"/>
              <a:cs typeface="+mn-cs"/>
            </a:rPr>
            <a:t>In larger parks with new pavilions: </a:t>
          </a:r>
        </a:p>
        <a:p>
          <a:pPr marL="0" lvl="0" indent="0" algn="l" defTabSz="533400">
            <a:lnSpc>
              <a:spcPct val="90000"/>
            </a:lnSpc>
            <a:spcBef>
              <a:spcPct val="0"/>
            </a:spcBef>
            <a:spcAft>
              <a:spcPct val="35000"/>
            </a:spcAft>
            <a:buFont typeface="Arial" panose="020B0604020202020204" pitchFamily="34" charset="0"/>
            <a:buNone/>
          </a:pPr>
          <a:r>
            <a:rPr lang="en-US" sz="1200" kern="1200" dirty="0"/>
            <a:t>Some storage to be provided in new changing rooms or will be provided in a railed off area adjacent to a pavilion </a:t>
          </a:r>
        </a:p>
        <a:p>
          <a:pPr marL="0" lvl="0" indent="0" algn="l" defTabSz="533400">
            <a:lnSpc>
              <a:spcPct val="90000"/>
            </a:lnSpc>
            <a:spcBef>
              <a:spcPct val="0"/>
            </a:spcBef>
            <a:spcAft>
              <a:spcPct val="35000"/>
            </a:spcAft>
            <a:buFont typeface="Arial" panose="020B0604020202020204" pitchFamily="34" charset="0"/>
            <a:buNone/>
          </a:pPr>
          <a:endParaRPr lang="en-US" sz="1200" kern="1200" dirty="0"/>
        </a:p>
        <a:p>
          <a:pPr marL="0" lvl="0" indent="0" algn="l" defTabSz="533400">
            <a:lnSpc>
              <a:spcPct val="90000"/>
            </a:lnSpc>
            <a:spcBef>
              <a:spcPct val="0"/>
            </a:spcBef>
            <a:spcAft>
              <a:spcPct val="35000"/>
            </a:spcAft>
            <a:buFont typeface="Arial" panose="020B0604020202020204" pitchFamily="34" charset="0"/>
            <a:buNone/>
          </a:pPr>
          <a:r>
            <a:rPr lang="en-US" sz="1200" b="1" kern="1200" dirty="0"/>
            <a:t>In open spaces without pavilions / changing rooms:</a:t>
          </a:r>
        </a:p>
        <a:p>
          <a:pPr marL="0" lvl="0" indent="0" algn="l" defTabSz="533400">
            <a:lnSpc>
              <a:spcPct val="90000"/>
            </a:lnSpc>
            <a:spcBef>
              <a:spcPct val="0"/>
            </a:spcBef>
            <a:spcAft>
              <a:spcPct val="35000"/>
            </a:spcAft>
            <a:buFont typeface="Arial" panose="020B0604020202020204" pitchFamily="34" charset="0"/>
            <a:buNone/>
          </a:pPr>
          <a:r>
            <a:rPr lang="en-US" sz="1200" kern="1200" dirty="0"/>
            <a:t>Railed off areas for storage of heavy-duty pitch infrastructure e.g. goalposts etc. will be considered.</a:t>
          </a:r>
        </a:p>
        <a:p>
          <a:pPr marL="0" lvl="0" indent="0" algn="l" defTabSz="533400">
            <a:lnSpc>
              <a:spcPct val="90000"/>
            </a:lnSpc>
            <a:spcBef>
              <a:spcPct val="0"/>
            </a:spcBef>
            <a:spcAft>
              <a:spcPct val="35000"/>
            </a:spcAft>
            <a:buFont typeface="Arial" panose="020B0604020202020204" pitchFamily="34" charset="0"/>
            <a:buNone/>
          </a:pPr>
          <a:r>
            <a:rPr lang="en-US" sz="1200" kern="1200" dirty="0"/>
            <a:t>These areas should ideally be in well overlooked areas with plenty of  passive surveillance.</a:t>
          </a:r>
        </a:p>
        <a:p>
          <a:pPr marL="0" lvl="0" indent="0" algn="l" defTabSz="533400">
            <a:lnSpc>
              <a:spcPct val="90000"/>
            </a:lnSpc>
            <a:spcBef>
              <a:spcPct val="0"/>
            </a:spcBef>
            <a:spcAft>
              <a:spcPct val="35000"/>
            </a:spcAft>
            <a:buFont typeface="Arial" panose="020B0604020202020204" pitchFamily="34" charset="0"/>
            <a:buNone/>
          </a:pPr>
          <a:r>
            <a:rPr lang="en-US" sz="1200" kern="1200" dirty="0">
              <a:latin typeface="+mn-lt"/>
              <a:ea typeface="+mn-ea"/>
              <a:cs typeface="+mn-cs"/>
            </a:rPr>
            <a:t>Hierarchy of provision: High usage areas with several clubs and pitches. </a:t>
          </a:r>
        </a:p>
      </dsp:txBody>
      <dsp:txXfrm>
        <a:off x="0" y="2640264"/>
        <a:ext cx="3100958" cy="3097318"/>
      </dsp:txXfrm>
    </dsp:sp>
    <dsp:sp modelId="{1E39C3DB-C7D7-4D12-A670-7D707BB2494A}">
      <dsp:nvSpPr>
        <dsp:cNvPr id="0" name=""/>
        <dsp:cNvSpPr/>
      </dsp:nvSpPr>
      <dsp:spPr>
        <a:xfrm>
          <a:off x="3412645" y="2651418"/>
          <a:ext cx="3100958" cy="307501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b="1" kern="1200" dirty="0">
            <a:latin typeface="+mn-lt"/>
            <a:ea typeface="+mn-ea"/>
            <a:cs typeface="+mn-cs"/>
          </a:endParaRPr>
        </a:p>
        <a:p>
          <a:pPr marL="0" lvl="0" indent="0" algn="l" defTabSz="533400">
            <a:lnSpc>
              <a:spcPct val="90000"/>
            </a:lnSpc>
            <a:spcBef>
              <a:spcPct val="0"/>
            </a:spcBef>
            <a:spcAft>
              <a:spcPct val="35000"/>
            </a:spcAft>
            <a:buNone/>
          </a:pPr>
          <a:r>
            <a:rPr lang="en-US" sz="1200" b="1" kern="1200" dirty="0">
              <a:latin typeface="+mn-lt"/>
              <a:ea typeface="+mn-ea"/>
              <a:cs typeface="+mn-cs"/>
            </a:rPr>
            <a:t>Funding:</a:t>
          </a:r>
        </a:p>
        <a:p>
          <a:pPr marL="0" lvl="0" indent="0" algn="l" defTabSz="533400">
            <a:lnSpc>
              <a:spcPct val="90000"/>
            </a:lnSpc>
            <a:spcBef>
              <a:spcPct val="0"/>
            </a:spcBef>
            <a:spcAft>
              <a:spcPct val="35000"/>
            </a:spcAft>
            <a:buNone/>
          </a:pPr>
          <a:endParaRPr lang="en-US" sz="1200" b="1" kern="1200" dirty="0">
            <a:latin typeface="+mn-lt"/>
            <a:ea typeface="+mn-ea"/>
            <a:cs typeface="+mn-cs"/>
          </a:endParaRPr>
        </a:p>
        <a:p>
          <a:pPr marL="0" lvl="0" indent="0" algn="l" defTabSz="533400">
            <a:lnSpc>
              <a:spcPct val="90000"/>
            </a:lnSpc>
            <a:spcBef>
              <a:spcPct val="0"/>
            </a:spcBef>
            <a:spcAft>
              <a:spcPct val="35000"/>
            </a:spcAft>
            <a:buNone/>
          </a:pPr>
          <a:r>
            <a:rPr lang="en-US" sz="1200" b="1" kern="1200" dirty="0"/>
            <a:t>Subject to funding:</a:t>
          </a:r>
        </a:p>
        <a:p>
          <a:pPr marL="0" lvl="0" indent="0" algn="l" defTabSz="533400">
            <a:lnSpc>
              <a:spcPct val="90000"/>
            </a:lnSpc>
            <a:spcBef>
              <a:spcPct val="0"/>
            </a:spcBef>
            <a:spcAft>
              <a:spcPct val="35000"/>
            </a:spcAft>
            <a:buNone/>
          </a:pPr>
          <a:r>
            <a:rPr lang="en-US" sz="1200" kern="1200" dirty="0"/>
            <a:t>May be sourced by sports capital grants, large scale infrastructure grants</a:t>
          </a:r>
        </a:p>
        <a:p>
          <a:pPr marL="0" lvl="0" indent="0" algn="l" defTabSz="533400">
            <a:lnSpc>
              <a:spcPct val="90000"/>
            </a:lnSpc>
            <a:spcBef>
              <a:spcPct val="0"/>
            </a:spcBef>
            <a:spcAft>
              <a:spcPct val="35000"/>
            </a:spcAft>
            <a:buNone/>
          </a:pPr>
          <a:r>
            <a:rPr lang="en-US" sz="1200" kern="1200" dirty="0"/>
            <a:t>Sports Governing body or club contributions could be facilitated</a:t>
          </a:r>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b="1" kern="1200" dirty="0"/>
            <a:t>Security of Provision:</a:t>
          </a:r>
        </a:p>
        <a:p>
          <a:pPr marL="0" lvl="0" indent="0" algn="l" defTabSz="533400">
            <a:lnSpc>
              <a:spcPct val="90000"/>
            </a:lnSpc>
            <a:spcBef>
              <a:spcPct val="0"/>
            </a:spcBef>
            <a:spcAft>
              <a:spcPct val="35000"/>
            </a:spcAft>
            <a:buNone/>
          </a:pPr>
          <a:r>
            <a:rPr lang="en-US" sz="1200" b="1" kern="1200" dirty="0"/>
            <a:t>All </a:t>
          </a:r>
          <a:r>
            <a:rPr lang="en-US" sz="1200" kern="1200" dirty="0"/>
            <a:t>ancillary facilites provided within public lands are linked to sports pitch use to allow for future proofing of provision and ownership of facilites is not limited to a club or sport. Facility shall remain available to SDCC.</a:t>
          </a:r>
        </a:p>
        <a:p>
          <a:pPr marL="0" lvl="0" indent="0" algn="l" defTabSz="533400">
            <a:lnSpc>
              <a:spcPct val="90000"/>
            </a:lnSpc>
            <a:spcBef>
              <a:spcPct val="0"/>
            </a:spcBef>
            <a:spcAft>
              <a:spcPct val="35000"/>
            </a:spcAft>
            <a:buNone/>
          </a:pPr>
          <a:endParaRPr lang="en-US" sz="1050" kern="1200" dirty="0">
            <a:latin typeface="+mn-lt"/>
            <a:ea typeface="+mn-ea"/>
            <a:cs typeface="+mn-cs"/>
          </a:endParaRPr>
        </a:p>
      </dsp:txBody>
      <dsp:txXfrm>
        <a:off x="3412645" y="2651418"/>
        <a:ext cx="3100958" cy="307501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89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3"/>
          </a:xfrm>
          <a:prstGeom prst="rect">
            <a:avLst/>
          </a:prstGeom>
        </p:spPr>
        <p:txBody>
          <a:bodyPr vert="horz" lIns="91440" tIns="45720" rIns="91440" bIns="45720" rtlCol="0"/>
          <a:lstStyle>
            <a:lvl1pPr algn="r">
              <a:defRPr sz="1200"/>
            </a:lvl1pPr>
          </a:lstStyle>
          <a:p>
            <a:fld id="{964B423D-8B7A-1849-859C-E56DFABE4FF8}" type="datetimeFigureOut">
              <a:rPr lang="en-US" smtClean="0"/>
              <a:t>2/20/2020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540EC68-E8A8-BC4B-809F-B7A61F95BFAC}" type="slidenum">
              <a:rPr lang="en-US" smtClean="0"/>
              <a:t>‹#›</a:t>
            </a:fld>
            <a:endParaRPr lang="en-US"/>
          </a:p>
        </p:txBody>
      </p:sp>
    </p:spTree>
    <p:extLst>
      <p:ext uri="{BB962C8B-B14F-4D97-AF65-F5344CB8AC3E}">
        <p14:creationId xmlns:p14="http://schemas.microsoft.com/office/powerpoint/2010/main" val="142094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540EC68-E8A8-BC4B-809F-B7A61F95BFAC}" type="slidenum">
              <a:rPr lang="en-US" smtClean="0"/>
              <a:t>1</a:t>
            </a:fld>
            <a:endParaRPr lang="en-US"/>
          </a:p>
        </p:txBody>
      </p:sp>
    </p:spTree>
    <p:extLst>
      <p:ext uri="{BB962C8B-B14F-4D97-AF65-F5344CB8AC3E}">
        <p14:creationId xmlns:p14="http://schemas.microsoft.com/office/powerpoint/2010/main" val="152468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2</a:t>
            </a:fld>
            <a:endParaRPr lang="en-US"/>
          </a:p>
        </p:txBody>
      </p:sp>
    </p:spTree>
    <p:extLst>
      <p:ext uri="{BB962C8B-B14F-4D97-AF65-F5344CB8AC3E}">
        <p14:creationId xmlns:p14="http://schemas.microsoft.com/office/powerpoint/2010/main" val="292455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maintenance of pitches is important in terms of increasing capacity as it impacts on the quality of the pitch. </a:t>
            </a:r>
          </a:p>
          <a:p>
            <a:r>
              <a:rPr lang="en-IE" dirty="0"/>
              <a:t>By improving the quality of pitches, the playing capacity of each pitch is increased allowing it to accommodate more matches.</a:t>
            </a:r>
          </a:p>
          <a:p>
            <a:r>
              <a:rPr lang="en-IE" dirty="0"/>
              <a:t>If improvements are made to the current pitches in terms of drainage or maintenance regimes this will improve the carrying capacity of each pitch and the overall supply within the area. This means that pitches will suffer less wear and tear and allow more matches throughout the season without a detriment to the surface. </a:t>
            </a:r>
          </a:p>
        </p:txBody>
      </p:sp>
      <p:sp>
        <p:nvSpPr>
          <p:cNvPr id="4" name="Slide Number Placeholder 3"/>
          <p:cNvSpPr>
            <a:spLocks noGrp="1"/>
          </p:cNvSpPr>
          <p:nvPr>
            <p:ph type="sldNum" sz="quarter" idx="5"/>
          </p:nvPr>
        </p:nvSpPr>
        <p:spPr/>
        <p:txBody>
          <a:bodyPr/>
          <a:lstStyle/>
          <a:p>
            <a:fld id="{D540EC68-E8A8-BC4B-809F-B7A61F95BFAC}" type="slidenum">
              <a:rPr lang="en-US" smtClean="0"/>
              <a:t>3</a:t>
            </a:fld>
            <a:endParaRPr lang="en-US"/>
          </a:p>
        </p:txBody>
      </p:sp>
    </p:spTree>
    <p:extLst>
      <p:ext uri="{BB962C8B-B14F-4D97-AF65-F5344CB8AC3E}">
        <p14:creationId xmlns:p14="http://schemas.microsoft.com/office/powerpoint/2010/main" val="354329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4</a:t>
            </a:fld>
            <a:endParaRPr lang="en-US"/>
          </a:p>
        </p:txBody>
      </p:sp>
    </p:spTree>
    <p:extLst>
      <p:ext uri="{BB962C8B-B14F-4D97-AF65-F5344CB8AC3E}">
        <p14:creationId xmlns:p14="http://schemas.microsoft.com/office/powerpoint/2010/main" val="321244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Dodder Valley Mt Carmel: (1 athletics track, 1 soccer pitch)</a:t>
            </a:r>
            <a:endParaRPr lang="en-US" sz="1200" dirty="0"/>
          </a:p>
          <a:p>
            <a:pPr lvl="0"/>
            <a:r>
              <a:rPr lang="en-GB" sz="1200" dirty="0"/>
              <a:t>Adamstown SDZ parks (1 multi sport sized AGP, 1 GAA pitch, 1 cricket pitch)</a:t>
            </a:r>
            <a:endParaRPr lang="en-US" sz="1200" dirty="0"/>
          </a:p>
          <a:p>
            <a:pPr lvl="0"/>
            <a:r>
              <a:rPr lang="en-GB" sz="1200" dirty="0" err="1"/>
              <a:t>Clonburris</a:t>
            </a:r>
            <a:r>
              <a:rPr lang="en-GB" sz="1200" dirty="0"/>
              <a:t> SDZ parks (1 multi sport sized AGP, 1 soccer sized AGP, 5 soccer pitches)</a:t>
            </a:r>
            <a:endParaRPr lang="en-US" sz="1200" dirty="0"/>
          </a:p>
          <a:p>
            <a:pPr lvl="0"/>
            <a:r>
              <a:rPr lang="en-US" sz="1200" dirty="0"/>
              <a:t>Kiltipper Park Phase 2 (Draft plan: 1 GAA sized pitch) </a:t>
            </a:r>
          </a:p>
          <a:p>
            <a:pPr lvl="0"/>
            <a:r>
              <a:rPr lang="en-GB" sz="1200" dirty="0"/>
              <a:t>Fortunestown LAP area (1-2 pitches) </a:t>
            </a:r>
            <a:endParaRPr lang="en-US" sz="1200" dirty="0"/>
          </a:p>
          <a:p>
            <a:pPr lvl="0"/>
            <a:r>
              <a:rPr lang="en-GB" sz="1200" dirty="0" err="1"/>
              <a:t>Firhouse</a:t>
            </a:r>
            <a:r>
              <a:rPr lang="en-GB" sz="1200" dirty="0"/>
              <a:t>/ </a:t>
            </a:r>
            <a:r>
              <a:rPr lang="en-GB" sz="1200" dirty="0" err="1"/>
              <a:t>Ballycullen</a:t>
            </a:r>
            <a:r>
              <a:rPr lang="en-GB" sz="1200" dirty="0"/>
              <a:t> LAP area (1 GAA sized pitch)</a:t>
            </a:r>
            <a:endParaRPr lang="en-US" sz="1200" dirty="0"/>
          </a:p>
          <a:p>
            <a:pPr lvl="0"/>
            <a:r>
              <a:rPr lang="en-GB" sz="1200" dirty="0"/>
              <a:t>Newcastle LAP area (1 small sized pitch)</a:t>
            </a:r>
            <a:endParaRPr lang="en-US" sz="1200" dirty="0"/>
          </a:p>
          <a:p>
            <a:pPr lvl="0"/>
            <a:r>
              <a:rPr lang="en-GB" sz="1200" dirty="0"/>
              <a:t>Rathcoole area (3-4 pitches in conjunction with GAA)</a:t>
            </a:r>
            <a:endParaRPr lang="en-US" sz="1200" dirty="0"/>
          </a:p>
          <a:p>
            <a:pPr lvl="0"/>
            <a:endParaRPr lang="en-US" sz="1200" dirty="0"/>
          </a:p>
          <a:p>
            <a:endParaRPr lang="en-GB" dirty="0"/>
          </a:p>
        </p:txBody>
      </p:sp>
      <p:sp>
        <p:nvSpPr>
          <p:cNvPr id="4" name="Slide Number Placeholder 3"/>
          <p:cNvSpPr>
            <a:spLocks noGrp="1"/>
          </p:cNvSpPr>
          <p:nvPr>
            <p:ph type="sldNum" sz="quarter" idx="10"/>
          </p:nvPr>
        </p:nvSpPr>
        <p:spPr/>
        <p:txBody>
          <a:bodyPr/>
          <a:lstStyle/>
          <a:p>
            <a:fld id="{563E48D3-0ECE-5F4E-B0DA-7672A271A989}" type="slidenum">
              <a:rPr lang="en-GB" smtClean="0"/>
              <a:t>5</a:t>
            </a:fld>
            <a:endParaRPr lang="en-GB"/>
          </a:p>
        </p:txBody>
      </p:sp>
    </p:spTree>
    <p:extLst>
      <p:ext uri="{BB962C8B-B14F-4D97-AF65-F5344CB8AC3E}">
        <p14:creationId xmlns:p14="http://schemas.microsoft.com/office/powerpoint/2010/main" val="345801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6</a:t>
            </a:fld>
            <a:endParaRPr lang="en-US"/>
          </a:p>
        </p:txBody>
      </p:sp>
    </p:spTree>
    <p:extLst>
      <p:ext uri="{BB962C8B-B14F-4D97-AF65-F5344CB8AC3E}">
        <p14:creationId xmlns:p14="http://schemas.microsoft.com/office/powerpoint/2010/main" val="13142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per slide</a:t>
            </a:r>
          </a:p>
        </p:txBody>
      </p:sp>
      <p:sp>
        <p:nvSpPr>
          <p:cNvPr id="4" name="Slide Number Placeholder 3"/>
          <p:cNvSpPr>
            <a:spLocks noGrp="1"/>
          </p:cNvSpPr>
          <p:nvPr>
            <p:ph type="sldNum" sz="quarter" idx="5"/>
          </p:nvPr>
        </p:nvSpPr>
        <p:spPr/>
        <p:txBody>
          <a:bodyPr/>
          <a:lstStyle/>
          <a:p>
            <a:fld id="{D540EC68-E8A8-BC4B-809F-B7A61F95BFAC}" type="slidenum">
              <a:rPr lang="en-US" smtClean="0"/>
              <a:t>7</a:t>
            </a:fld>
            <a:endParaRPr lang="en-US"/>
          </a:p>
        </p:txBody>
      </p:sp>
    </p:spTree>
    <p:extLst>
      <p:ext uri="{BB962C8B-B14F-4D97-AF65-F5344CB8AC3E}">
        <p14:creationId xmlns:p14="http://schemas.microsoft.com/office/powerpoint/2010/main" val="362358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BLANK IMAGE">
    <p:spTree>
      <p:nvGrpSpPr>
        <p:cNvPr id="1" name=""/>
        <p:cNvGrpSpPr/>
        <p:nvPr/>
      </p:nvGrpSpPr>
      <p:grpSpPr>
        <a:xfrm>
          <a:off x="0" y="0"/>
          <a:ext cx="0" cy="0"/>
          <a:chOff x="0" y="0"/>
          <a:chExt cx="0" cy="0"/>
        </a:xfrm>
      </p:grpSpPr>
      <p:sp>
        <p:nvSpPr>
          <p:cNvPr id="2" name="Title 1"/>
          <p:cNvSpPr>
            <a:spLocks noGrp="1"/>
          </p:cNvSpPr>
          <p:nvPr>
            <p:ph type="title"/>
          </p:nvPr>
        </p:nvSpPr>
        <p:spPr>
          <a:xfrm>
            <a:off x="1032294" y="377150"/>
            <a:ext cx="10080206" cy="645528"/>
          </a:xfrm>
        </p:spPr>
        <p:txBody>
          <a:bodyPr anchor="t" anchorCtr="0">
            <a:normAutofit/>
          </a:bodyPr>
          <a:lstStyle>
            <a:lvl1pPr>
              <a:lnSpc>
                <a:spcPct val="100000"/>
              </a:lnSpc>
              <a:defRPr sz="3200" b="1">
                <a:solidFill>
                  <a:schemeClr val="bg1"/>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032294" y="923165"/>
            <a:ext cx="10080206" cy="484521"/>
          </a:xfrm>
        </p:spPr>
        <p:txBody>
          <a:bodyPr anchor="t" anchorCtr="0">
            <a:normAutofit/>
          </a:bodyPr>
          <a:lstStyle>
            <a:lvl1pPr marL="0" indent="0">
              <a:buNone/>
              <a:defRPr sz="2800" b="0" i="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035301" y="1396240"/>
            <a:ext cx="10077199" cy="504742"/>
          </a:xfrm>
        </p:spPr>
        <p:txBody>
          <a:bodyPr>
            <a:normAutofit/>
          </a:bodyPr>
          <a:lstStyle>
            <a:lvl1pPr marL="0" indent="0">
              <a:buFontTx/>
              <a:buNone/>
              <a:defRPr sz="2400">
                <a:solidFill>
                  <a:schemeClr val="bg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204260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52BD8-98D3-3E4C-B4EE-2051AA1C35C3}" type="datetimeFigureOut">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84751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F52BD8-98D3-3E4C-B4EE-2051AA1C35C3}"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675543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F52BD8-98D3-3E4C-B4EE-2051AA1C35C3}"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2052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517838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70695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Imag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2349501"/>
            <a:ext cx="12192000" cy="4508500"/>
          </a:xfrm>
        </p:spPr>
        <p:txBody>
          <a:bodyPr/>
          <a:lstStyle/>
          <a:p>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 y="0"/>
            <a:ext cx="2696862" cy="2348880"/>
          </a:xfrm>
          <a:prstGeom prst="rect">
            <a:avLst/>
          </a:prstGeom>
        </p:spPr>
      </p:pic>
      <p:sp>
        <p:nvSpPr>
          <p:cNvPr id="12" name="Title 1"/>
          <p:cNvSpPr>
            <a:spLocks noGrp="1"/>
          </p:cNvSpPr>
          <p:nvPr>
            <p:ph type="title"/>
          </p:nvPr>
        </p:nvSpPr>
        <p:spPr>
          <a:xfrm>
            <a:off x="2752831" y="1009085"/>
            <a:ext cx="8639069" cy="360000"/>
          </a:xfrm>
        </p:spPr>
        <p:txBody>
          <a:bodyPr anchor="t" anchorCtr="0">
            <a:normAutofit/>
          </a:bodyPr>
          <a:lstStyle>
            <a:lvl1pPr>
              <a:lnSpc>
                <a:spcPct val="100000"/>
              </a:lnSpc>
              <a:defRPr sz="1600" b="1">
                <a:solidFill>
                  <a:schemeClr val="tx1"/>
                </a:solidFill>
                <a:latin typeface="Arial" charset="0"/>
                <a:ea typeface="Arial" charset="0"/>
                <a:cs typeface="Arial" charset="0"/>
              </a:defRPr>
            </a:lvl1pPr>
          </a:lstStyle>
          <a:p>
            <a:r>
              <a:rPr lang="en-US" dirty="0"/>
              <a:t>Click to edit Master title style</a:t>
            </a:r>
          </a:p>
        </p:txBody>
      </p:sp>
      <p:sp>
        <p:nvSpPr>
          <p:cNvPr id="14" name="Text Placeholder 2"/>
          <p:cNvSpPr>
            <a:spLocks noGrp="1"/>
          </p:cNvSpPr>
          <p:nvPr>
            <p:ph type="body" idx="1"/>
          </p:nvPr>
        </p:nvSpPr>
        <p:spPr>
          <a:xfrm>
            <a:off x="2752831" y="1366276"/>
            <a:ext cx="8639069" cy="360000"/>
          </a:xfrm>
        </p:spPr>
        <p:txBody>
          <a:bodyPr anchor="t" anchorCtr="0">
            <a:normAutofit/>
          </a:bodyPr>
          <a:lstStyle>
            <a:lvl1pPr marL="0" indent="0">
              <a:buNone/>
              <a:defRPr sz="1400" b="0" i="0">
                <a:solidFill>
                  <a:schemeClr val="tx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12"/>
          <p:cNvSpPr>
            <a:spLocks noGrp="1"/>
          </p:cNvSpPr>
          <p:nvPr>
            <p:ph type="body" sz="quarter" idx="10"/>
          </p:nvPr>
        </p:nvSpPr>
        <p:spPr>
          <a:xfrm>
            <a:off x="2752239" y="1713438"/>
            <a:ext cx="8639662" cy="360000"/>
          </a:xfrm>
        </p:spPr>
        <p:txBody>
          <a:bodyPr>
            <a:normAutofit/>
          </a:bodyPr>
          <a:lstStyle>
            <a:lvl1pPr marL="0" indent="0">
              <a:buFontTx/>
              <a:buNone/>
              <a:defRPr sz="1200">
                <a:solidFill>
                  <a:schemeClr val="tx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1654147897"/>
      </p:ext>
    </p:extLst>
  </p:cSld>
  <p:clrMapOvr>
    <a:masterClrMapping/>
  </p:clrMapOvr>
  <p:extLst>
    <p:ext uri="{DCECCB84-F9BA-43D5-87BE-67443E8EF086}">
      <p15:sldGuideLst xmlns:p15="http://schemas.microsoft.com/office/powerpoint/2012/main">
        <p15:guide id="1" orient="horz" pos="148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Vers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2572337" y="377150"/>
            <a:ext cx="5813674" cy="645528"/>
          </a:xfrm>
        </p:spPr>
        <p:txBody>
          <a:bodyPr anchor="t" anchorCtr="0">
            <a:normAutofit/>
          </a:bodyPr>
          <a:lstStyle>
            <a:lvl1pPr>
              <a:lnSpc>
                <a:spcPct val="100000"/>
              </a:lnSpc>
              <a:defRPr sz="32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2572337" y="923165"/>
            <a:ext cx="5157787"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2575344" y="1396240"/>
            <a:ext cx="5148931" cy="504742"/>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1994821" y="1148508"/>
            <a:ext cx="8280000" cy="645528"/>
          </a:xfrm>
        </p:spPr>
        <p:txBody>
          <a:bodyPr anchor="t" anchorCtr="0">
            <a:normAutofit/>
          </a:bodyPr>
          <a:lstStyle>
            <a:lvl1pPr>
              <a:lnSpc>
                <a:spcPct val="100000"/>
              </a:lnSpc>
              <a:defRPr sz="28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994821" y="1866974"/>
            <a:ext cx="8280000"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997828" y="2575333"/>
            <a:ext cx="8280000" cy="3296078"/>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amp; Image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1994821" y="1148508"/>
            <a:ext cx="7200000" cy="645528"/>
          </a:xfrm>
        </p:spPr>
        <p:txBody>
          <a:bodyPr anchor="t" anchorCtr="0">
            <a:normAutofit/>
          </a:bodyPr>
          <a:lstStyle>
            <a:lvl1pPr>
              <a:lnSpc>
                <a:spcPct val="100000"/>
              </a:lnSpc>
              <a:defRPr sz="28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994821" y="1866974"/>
            <a:ext cx="7200000"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997828" y="2575333"/>
            <a:ext cx="7200000" cy="3296078"/>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a:p>
            <a:pPr lvl="0"/>
            <a:endParaRPr lang="en-US" dirty="0"/>
          </a:p>
          <a:p>
            <a:pPr lvl="0"/>
            <a:endParaRPr lang="en-US" dirty="0"/>
          </a:p>
        </p:txBody>
      </p:sp>
      <p:sp>
        <p:nvSpPr>
          <p:cNvPr id="5" name="Picture Placeholder 4"/>
          <p:cNvSpPr>
            <a:spLocks noGrp="1"/>
          </p:cNvSpPr>
          <p:nvPr>
            <p:ph type="pic" sz="quarter" idx="11"/>
          </p:nvPr>
        </p:nvSpPr>
        <p:spPr>
          <a:xfrm>
            <a:off x="9569918" y="-1"/>
            <a:ext cx="2622082" cy="2257426"/>
          </a:xfrm>
        </p:spPr>
        <p:txBody>
          <a:bodyPr/>
          <a:lstStyle/>
          <a:p>
            <a:endParaRPr lang="en-US" dirty="0"/>
          </a:p>
        </p:txBody>
      </p:sp>
      <p:sp>
        <p:nvSpPr>
          <p:cNvPr id="8" name="Picture Placeholder 4"/>
          <p:cNvSpPr>
            <a:spLocks noGrp="1"/>
          </p:cNvSpPr>
          <p:nvPr>
            <p:ph type="pic" sz="quarter" idx="12"/>
          </p:nvPr>
        </p:nvSpPr>
        <p:spPr>
          <a:xfrm>
            <a:off x="9569918" y="2299742"/>
            <a:ext cx="2622082" cy="2257426"/>
          </a:xfrm>
        </p:spPr>
        <p:txBody>
          <a:bodyPr/>
          <a:lstStyle/>
          <a:p>
            <a:endParaRPr lang="en-US" dirty="0"/>
          </a:p>
        </p:txBody>
      </p:sp>
      <p:sp>
        <p:nvSpPr>
          <p:cNvPr id="9" name="Picture Placeholder 4"/>
          <p:cNvSpPr>
            <a:spLocks noGrp="1"/>
          </p:cNvSpPr>
          <p:nvPr>
            <p:ph type="pic" sz="quarter" idx="13"/>
          </p:nvPr>
        </p:nvSpPr>
        <p:spPr>
          <a:xfrm>
            <a:off x="9569918" y="4600574"/>
            <a:ext cx="2622082" cy="2257426"/>
          </a:xfr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F52BD8-98D3-3E4C-B4EE-2051AA1C35C3}"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3436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209340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F52BD8-98D3-3E4C-B4EE-2051AA1C35C3}"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69978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52BD8-98D3-3E4C-B4EE-2051AA1C35C3}"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31342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52BD8-98D3-3E4C-B4EE-2051AA1C35C3}"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461882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52BD8-98D3-3E4C-B4EE-2051AA1C35C3}" type="datetimeFigureOut">
              <a:rPr lang="en-US" smtClean="0"/>
              <a:t>2/20/2020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A2FA6-14E5-1542-9DE5-A7E9DEFAD4B7}" type="slidenum">
              <a:rPr lang="en-US" smtClean="0"/>
              <a:t>‹#›</a:t>
            </a:fld>
            <a:endParaRPr lang="en-US"/>
          </a:p>
        </p:txBody>
      </p:sp>
    </p:spTree>
    <p:extLst>
      <p:ext uri="{BB962C8B-B14F-4D97-AF65-F5344CB8AC3E}">
        <p14:creationId xmlns:p14="http://schemas.microsoft.com/office/powerpoint/2010/main" val="1016309829"/>
      </p:ext>
    </p:extLst>
  </p:cSld>
  <p:clrMap bg1="lt1" tx1="dk1" bg2="lt2" tx2="dk2" accent1="accent1" accent2="accent2" accent3="accent3" accent4="accent4" accent5="accent5" accent6="accent6" hlink="hlink" folHlink="folHlink"/>
  <p:sldLayoutIdLst>
    <p:sldLayoutId id="2147483653" r:id="rId1"/>
    <p:sldLayoutId id="2147483660" r:id="rId2"/>
    <p:sldLayoutId id="2147483662" r:id="rId3"/>
    <p:sldLayoutId id="2147483663" r:id="rId4"/>
    <p:sldLayoutId id="2147483649" r:id="rId5"/>
    <p:sldLayoutId id="2147483650" r:id="rId6"/>
    <p:sldLayoutId id="2147483651" r:id="rId7"/>
    <p:sldLayoutId id="2147483652" r:id="rId8"/>
    <p:sldLayoutId id="2147483654" r:id="rId9"/>
    <p:sldLayoutId id="2147483655" r:id="rId10"/>
    <p:sldLayoutId id="2147483656" r:id="rId11"/>
    <p:sldLayoutId id="2147483657" r:id="rId12"/>
    <p:sldLayoutId id="2147483658" r:id="rId13"/>
    <p:sldLayoutId id="2147483659"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jpg"/><Relationship Id="rId5" Type="http://schemas.openxmlformats.org/officeDocument/2006/relationships/hyperlink" Target="https://pxhere.com/en/photo/609927" TargetMode="Externa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2831" y="707450"/>
            <a:ext cx="8639069" cy="360000"/>
          </a:xfrm>
        </p:spPr>
        <p:txBody>
          <a:bodyPr>
            <a:noAutofit/>
          </a:bodyPr>
          <a:lstStyle/>
          <a:p>
            <a:r>
              <a:rPr lang="en-US" sz="2000" dirty="0"/>
              <a:t>South Dublin Sports Pitch Strategy – Action Plan</a:t>
            </a:r>
          </a:p>
        </p:txBody>
      </p:sp>
      <p:sp>
        <p:nvSpPr>
          <p:cNvPr id="4" name="Text Placeholder 3"/>
          <p:cNvSpPr>
            <a:spLocks noGrp="1"/>
          </p:cNvSpPr>
          <p:nvPr>
            <p:ph type="body" idx="1"/>
          </p:nvPr>
        </p:nvSpPr>
        <p:spPr>
          <a:xfrm>
            <a:off x="2752831" y="1284649"/>
            <a:ext cx="8639069" cy="508201"/>
          </a:xfrm>
        </p:spPr>
        <p:txBody>
          <a:bodyPr>
            <a:normAutofit/>
          </a:bodyPr>
          <a:lstStyle/>
          <a:p>
            <a:r>
              <a:rPr lang="en-US" sz="2000" dirty="0"/>
              <a:t>Strategic Policy Committee</a:t>
            </a:r>
          </a:p>
        </p:txBody>
      </p:sp>
      <p:sp>
        <p:nvSpPr>
          <p:cNvPr id="5" name="Text Placeholder 4"/>
          <p:cNvSpPr>
            <a:spLocks noGrp="1"/>
          </p:cNvSpPr>
          <p:nvPr>
            <p:ph type="body" sz="quarter" idx="10"/>
          </p:nvPr>
        </p:nvSpPr>
        <p:spPr>
          <a:xfrm>
            <a:off x="2752238" y="1792851"/>
            <a:ext cx="8639662" cy="360000"/>
          </a:xfrm>
        </p:spPr>
        <p:txBody>
          <a:bodyPr>
            <a:normAutofit/>
          </a:bodyPr>
          <a:lstStyle/>
          <a:p>
            <a:r>
              <a:rPr lang="en-US" sz="1400" dirty="0"/>
              <a:t>February 2020</a:t>
            </a:r>
          </a:p>
        </p:txBody>
      </p:sp>
      <p:pic>
        <p:nvPicPr>
          <p:cNvPr id="6" name="Picture 5">
            <a:extLst>
              <a:ext uri="{FF2B5EF4-FFF2-40B4-BE49-F238E27FC236}">
                <a16:creationId xmlns:a16="http://schemas.microsoft.com/office/drawing/2014/main" id="{63D507FA-03B2-4383-A464-97D1982ADB12}"/>
              </a:ext>
            </a:extLst>
          </p:cNvPr>
          <p:cNvPicPr>
            <a:picLocks noChangeAspect="1"/>
          </p:cNvPicPr>
          <p:nvPr/>
        </p:nvPicPr>
        <p:blipFill>
          <a:blip r:embed="rId3"/>
          <a:stretch>
            <a:fillRect/>
          </a:stretch>
        </p:blipFill>
        <p:spPr>
          <a:xfrm>
            <a:off x="8986592" y="440958"/>
            <a:ext cx="3028742" cy="1687381"/>
          </a:xfrm>
          <a:prstGeom prst="rect">
            <a:avLst/>
          </a:prstGeom>
        </p:spPr>
      </p:pic>
      <p:pic>
        <p:nvPicPr>
          <p:cNvPr id="11" name="Picture 10" descr="A football player on a field&#10;&#10;Description automatically generated">
            <a:extLst>
              <a:ext uri="{FF2B5EF4-FFF2-40B4-BE49-F238E27FC236}">
                <a16:creationId xmlns:a16="http://schemas.microsoft.com/office/drawing/2014/main" id="{AE20B50D-7234-48BF-88B1-5466DE35451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60421" y="2345538"/>
            <a:ext cx="9097057" cy="6064704"/>
          </a:xfrm>
          <a:prstGeom prst="rect">
            <a:avLst/>
          </a:prstGeom>
        </p:spPr>
      </p:pic>
      <p:pic>
        <p:nvPicPr>
          <p:cNvPr id="17" name="Picture Placeholder 16"/>
          <p:cNvPicPr>
            <a:picLocks noGrp="1" noChangeAspect="1"/>
          </p:cNvPicPr>
          <p:nvPr>
            <p:ph type="pic" sz="quarter" idx="11"/>
          </p:nvPr>
        </p:nvPicPr>
        <p:blipFill>
          <a:blip r:embed="rId6"/>
          <a:srcRect/>
          <a:stretch/>
        </p:blipFill>
        <p:spPr>
          <a:xfrm>
            <a:off x="-939800" y="2349500"/>
            <a:ext cx="6762750" cy="4508500"/>
          </a:xfrm>
        </p:spPr>
      </p:pic>
    </p:spTree>
    <p:extLst>
      <p:ext uri="{BB962C8B-B14F-4D97-AF65-F5344CB8AC3E}">
        <p14:creationId xmlns:p14="http://schemas.microsoft.com/office/powerpoint/2010/main" val="816227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1800" dirty="0">
                <a:solidFill>
                  <a:srgbClr val="FFFFFF"/>
                </a:solidFill>
                <a:latin typeface="+mj-lt"/>
                <a:ea typeface="+mj-ea"/>
                <a:cs typeface="+mj-cs"/>
              </a:rPr>
              <a:t>SPORTS</a:t>
            </a:r>
            <a:r>
              <a:rPr lang="en-US" sz="1800" kern="1200" dirty="0">
                <a:solidFill>
                  <a:srgbClr val="FFFFFF"/>
                </a:solidFill>
                <a:latin typeface="+mj-lt"/>
                <a:ea typeface="+mj-ea"/>
                <a:cs typeface="+mj-cs"/>
              </a:rPr>
              <a:t> PITCH STRATEGY:</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5 ACTIONS TO OPTIMISE  CAPACITY</a:t>
            </a:r>
            <a:br>
              <a:rPr lang="en-US" sz="1800" kern="1200" dirty="0">
                <a:solidFill>
                  <a:srgbClr val="FFFFFF"/>
                </a:solidFill>
                <a:latin typeface="+mj-lt"/>
                <a:ea typeface="+mj-ea"/>
                <a:cs typeface="+mj-cs"/>
              </a:rPr>
            </a:br>
            <a:endParaRPr lang="en-US" sz="1800" kern="1200" dirty="0">
              <a:solidFill>
                <a:srgbClr val="FFFFFF"/>
              </a:solidFill>
              <a:latin typeface="+mj-lt"/>
              <a:ea typeface="+mj-ea"/>
              <a:cs typeface="+mj-cs"/>
            </a:endParaRPr>
          </a:p>
        </p:txBody>
      </p:sp>
      <p:graphicFrame>
        <p:nvGraphicFramePr>
          <p:cNvPr id="4" name="Table 4">
            <a:extLst>
              <a:ext uri="{FF2B5EF4-FFF2-40B4-BE49-F238E27FC236}">
                <a16:creationId xmlns:a16="http://schemas.microsoft.com/office/drawing/2014/main" id="{FDCFAD39-25F5-4E7C-AD2B-FEE9D725D0D3}"/>
              </a:ext>
            </a:extLst>
          </p:cNvPr>
          <p:cNvGraphicFramePr>
            <a:graphicFrameLocks noGrp="1"/>
          </p:cNvGraphicFramePr>
          <p:nvPr>
            <p:extLst>
              <p:ext uri="{D42A27DB-BD31-4B8C-83A1-F6EECF244321}">
                <p14:modId xmlns:p14="http://schemas.microsoft.com/office/powerpoint/2010/main" val="272832587"/>
              </p:ext>
            </p:extLst>
          </p:nvPr>
        </p:nvGraphicFramePr>
        <p:xfrm>
          <a:off x="4038600" y="1445307"/>
          <a:ext cx="7188201" cy="4288957"/>
        </p:xfrm>
        <a:graphic>
          <a:graphicData uri="http://schemas.openxmlformats.org/drawingml/2006/table">
            <a:tbl>
              <a:tblPr firstRow="1" bandRow="1">
                <a:noFill/>
                <a:tableStyleId>{5C22544A-7EE6-4342-B048-85BDC9FD1C3A}</a:tableStyleId>
              </a:tblPr>
              <a:tblGrid>
                <a:gridCol w="804658">
                  <a:extLst>
                    <a:ext uri="{9D8B030D-6E8A-4147-A177-3AD203B41FA5}">
                      <a16:colId xmlns:a16="http://schemas.microsoft.com/office/drawing/2014/main" val="3658728592"/>
                    </a:ext>
                  </a:extLst>
                </a:gridCol>
                <a:gridCol w="1937921">
                  <a:extLst>
                    <a:ext uri="{9D8B030D-6E8A-4147-A177-3AD203B41FA5}">
                      <a16:colId xmlns:a16="http://schemas.microsoft.com/office/drawing/2014/main" val="4094630801"/>
                    </a:ext>
                  </a:extLst>
                </a:gridCol>
                <a:gridCol w="2898080">
                  <a:extLst>
                    <a:ext uri="{9D8B030D-6E8A-4147-A177-3AD203B41FA5}">
                      <a16:colId xmlns:a16="http://schemas.microsoft.com/office/drawing/2014/main" val="2574136848"/>
                    </a:ext>
                  </a:extLst>
                </a:gridCol>
                <a:gridCol w="1547542">
                  <a:extLst>
                    <a:ext uri="{9D8B030D-6E8A-4147-A177-3AD203B41FA5}">
                      <a16:colId xmlns:a16="http://schemas.microsoft.com/office/drawing/2014/main" val="757795439"/>
                    </a:ext>
                  </a:extLst>
                </a:gridCol>
              </a:tblGrid>
              <a:tr h="513555">
                <a:tc>
                  <a:txBody>
                    <a:bodyPr/>
                    <a:lstStyle/>
                    <a:p>
                      <a:r>
                        <a:rPr lang="en-IE" sz="1600">
                          <a:solidFill>
                            <a:schemeClr val="tx1">
                              <a:lumMod val="75000"/>
                              <a:lumOff val="25000"/>
                            </a:schemeClr>
                          </a:solidFill>
                        </a:rPr>
                        <a:t>No.:</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600">
                          <a:solidFill>
                            <a:schemeClr val="tx1">
                              <a:lumMod val="75000"/>
                              <a:lumOff val="25000"/>
                            </a:schemeClr>
                          </a:solidFill>
                        </a:rPr>
                        <a:t>Action:</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600">
                          <a:solidFill>
                            <a:schemeClr val="tx1">
                              <a:lumMod val="75000"/>
                              <a:lumOff val="25000"/>
                            </a:schemeClr>
                          </a:solidFill>
                        </a:rPr>
                        <a:t>Location:</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600">
                          <a:solidFill>
                            <a:schemeClr val="tx1">
                              <a:lumMod val="75000"/>
                              <a:lumOff val="25000"/>
                            </a:schemeClr>
                          </a:solidFill>
                        </a:rPr>
                        <a:t>Priority</a:t>
                      </a:r>
                    </a:p>
                  </a:txBody>
                  <a:tcPr marL="200607" marR="120364" marT="120364" marB="120364">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920125789"/>
                  </a:ext>
                </a:extLst>
              </a:tr>
              <a:tr h="802429">
                <a:tc>
                  <a:txBody>
                    <a:bodyPr/>
                    <a:lstStyle/>
                    <a:p>
                      <a:r>
                        <a:rPr lang="en-IE" sz="1200">
                          <a:solidFill>
                            <a:schemeClr val="tx1">
                              <a:lumMod val="75000"/>
                              <a:lumOff val="25000"/>
                            </a:schemeClr>
                          </a:solidFill>
                        </a:rPr>
                        <a:t>1</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Increase maintenance of pitches to improve match play equivalents</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Targeted: Areas of high use, high demand, growing population</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Ongoing Lifetime of strategy</a:t>
                      </a:r>
                    </a:p>
                  </a:txBody>
                  <a:tcPr marL="200607" marR="104316" marT="104316" marB="104316">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131529506"/>
                  </a:ext>
                </a:extLst>
              </a:tr>
              <a:tr h="615196">
                <a:tc>
                  <a:txBody>
                    <a:bodyPr/>
                    <a:lstStyle/>
                    <a:p>
                      <a:r>
                        <a:rPr lang="en-IE" sz="1200">
                          <a:solidFill>
                            <a:schemeClr val="tx1">
                              <a:lumMod val="75000"/>
                              <a:lumOff val="25000"/>
                            </a:schemeClr>
                          </a:solidFill>
                        </a:rPr>
                        <a:t>2</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Develop revised allocation policy; including pitch sharing and multipurpose use of facilities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County wide</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2020 onwards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581580079"/>
                  </a:ext>
                </a:extLst>
              </a:tr>
              <a:tr h="615196">
                <a:tc>
                  <a:txBody>
                    <a:bodyPr/>
                    <a:lstStyle/>
                    <a:p>
                      <a:r>
                        <a:rPr lang="en-IE" sz="1200">
                          <a:solidFill>
                            <a:schemeClr val="tx1">
                              <a:lumMod val="75000"/>
                              <a:lumOff val="25000"/>
                            </a:schemeClr>
                          </a:solidFill>
                        </a:rPr>
                        <a:t>3</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Reserve ability to change configuration of pitches.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Targeted as tastes, demographics and / or local needs change</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On-going</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432958104"/>
                  </a:ext>
                </a:extLst>
              </a:tr>
              <a:tr h="615196">
                <a:tc>
                  <a:txBody>
                    <a:bodyPr/>
                    <a:lstStyle/>
                    <a:p>
                      <a:r>
                        <a:rPr lang="en-IE" sz="1200">
                          <a:solidFill>
                            <a:schemeClr val="tx1">
                              <a:lumMod val="75000"/>
                              <a:lumOff val="25000"/>
                            </a:schemeClr>
                          </a:solidFill>
                        </a:rPr>
                        <a:t>4</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Provide new pitches to meet capacity issues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75000"/>
                              <a:lumOff val="25000"/>
                            </a:schemeClr>
                          </a:solidFill>
                        </a:rPr>
                        <a:t>New development areas, areas of growing population</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200">
                          <a:solidFill>
                            <a:schemeClr val="tx1">
                              <a:lumMod val="75000"/>
                              <a:lumOff val="25000"/>
                            </a:schemeClr>
                          </a:solidFill>
                        </a:rPr>
                        <a:t>2020 onwards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81627648"/>
                  </a:ext>
                </a:extLst>
              </a:tr>
              <a:tr h="802429">
                <a:tc>
                  <a:txBody>
                    <a:bodyPr/>
                    <a:lstStyle/>
                    <a:p>
                      <a:r>
                        <a:rPr lang="en-IE" sz="1200">
                          <a:solidFill>
                            <a:schemeClr val="tx1">
                              <a:lumMod val="75000"/>
                              <a:lumOff val="25000"/>
                            </a:schemeClr>
                          </a:solidFill>
                        </a:rPr>
                        <a:t>5</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Provide AGPs to augment long term capacity and meet training need</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75000"/>
                              <a:lumOff val="25000"/>
                            </a:schemeClr>
                          </a:solidFill>
                        </a:rPr>
                        <a:t>3-5 across county</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r>
                        <a:rPr lang="en-IE" sz="1200" dirty="0">
                          <a:solidFill>
                            <a:schemeClr val="tx1">
                              <a:lumMod val="75000"/>
                              <a:lumOff val="25000"/>
                            </a:schemeClr>
                          </a:solidFill>
                        </a:rPr>
                        <a:t>2020 onwards</a:t>
                      </a:r>
                    </a:p>
                  </a:txBody>
                  <a:tcPr marL="200607" marR="104316" marT="104316" marB="104316">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1331928939"/>
                  </a:ext>
                </a:extLst>
              </a:tr>
            </a:tbl>
          </a:graphicData>
        </a:graphic>
      </p:graphicFrame>
    </p:spTree>
    <p:extLst>
      <p:ext uri="{BB962C8B-B14F-4D97-AF65-F5344CB8AC3E}">
        <p14:creationId xmlns:p14="http://schemas.microsoft.com/office/powerpoint/2010/main" val="1682633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4942368" y="228608"/>
            <a:ext cx="6860611" cy="1286160"/>
          </a:xfrm>
        </p:spPr>
        <p:txBody>
          <a:bodyPr vert="horz" lIns="91440" tIns="45720" rIns="91440" bIns="45720" rtlCol="0" anchor="b">
            <a:normAutofit/>
          </a:bodyPr>
          <a:lstStyle/>
          <a:p>
            <a:pPr>
              <a:lnSpc>
                <a:spcPct val="90000"/>
              </a:lnSpc>
            </a:pPr>
            <a:r>
              <a:rPr lang="en-US" sz="4100" dirty="0">
                <a:solidFill>
                  <a:schemeClr val="tx1"/>
                </a:solidFill>
                <a:latin typeface="+mj-lt"/>
                <a:ea typeface="+mj-ea"/>
                <a:cs typeface="+mj-cs"/>
              </a:rPr>
              <a:t>Maintenance of existing pitches:</a:t>
            </a:r>
          </a:p>
        </p:txBody>
      </p:sp>
      <p:pic>
        <p:nvPicPr>
          <p:cNvPr id="4" name="Picture 3" descr="A large green field&#10;&#10;Description automatically generated">
            <a:extLst>
              <a:ext uri="{FF2B5EF4-FFF2-40B4-BE49-F238E27FC236}">
                <a16:creationId xmlns:a16="http://schemas.microsoft.com/office/drawing/2014/main" id="{8CFE3E15-2BB8-4BCC-B3CA-DDAA29363FE6}"/>
              </a:ext>
            </a:extLst>
          </p:cNvPr>
          <p:cNvPicPr>
            <a:picLocks noChangeAspect="1"/>
          </p:cNvPicPr>
          <p:nvPr/>
        </p:nvPicPr>
        <p:blipFill rotWithShape="1">
          <a:blip r:embed="rId3"/>
          <a:srcRect l="25702" r="23602"/>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2883E"/>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3052BDB9-B5A6-432C-A929-F4E265204E3E}"/>
              </a:ext>
            </a:extLst>
          </p:cNvPr>
          <p:cNvGraphicFramePr/>
          <p:nvPr>
            <p:extLst>
              <p:ext uri="{D42A27DB-BD31-4B8C-83A1-F6EECF244321}">
                <p14:modId xmlns:p14="http://schemas.microsoft.com/office/powerpoint/2010/main" val="3005888363"/>
              </p:ext>
            </p:extLst>
          </p:nvPr>
        </p:nvGraphicFramePr>
        <p:xfrm>
          <a:off x="5080934" y="1840833"/>
          <a:ext cx="6586489" cy="4788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713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838200" y="620392"/>
            <a:ext cx="3374136" cy="5504688"/>
          </a:xfrm>
        </p:spPr>
        <p:txBody>
          <a:bodyPr vert="horz" lIns="91440" tIns="45720" rIns="91440" bIns="45720" rtlCol="0" anchor="ctr">
            <a:normAutofit/>
          </a:bodyPr>
          <a:lstStyle/>
          <a:p>
            <a:pPr>
              <a:lnSpc>
                <a:spcPct val="90000"/>
              </a:lnSpc>
            </a:pPr>
            <a:r>
              <a:rPr lang="en-US" sz="3700" kern="1200">
                <a:solidFill>
                  <a:schemeClr val="tx1"/>
                </a:solidFill>
                <a:latin typeface="+mj-lt"/>
                <a:ea typeface="+mj-ea"/>
                <a:cs typeface="+mj-cs"/>
              </a:rPr>
              <a:t>Develop a revised allocation model in association with on-line booking system:</a:t>
            </a:r>
            <a:br>
              <a:rPr lang="en-US" sz="3700" kern="1200">
                <a:solidFill>
                  <a:schemeClr val="tx1"/>
                </a:solidFill>
                <a:latin typeface="+mj-lt"/>
                <a:ea typeface="+mj-ea"/>
                <a:cs typeface="+mj-cs"/>
              </a:rPr>
            </a:b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br>
              <a:rPr lang="en-US" sz="3700" kern="1200">
                <a:solidFill>
                  <a:schemeClr val="tx1"/>
                </a:solidFill>
                <a:latin typeface="+mj-lt"/>
                <a:ea typeface="+mj-ea"/>
                <a:cs typeface="+mj-cs"/>
              </a:rPr>
            </a:br>
            <a:r>
              <a:rPr lang="en-US" sz="3700" kern="1200">
                <a:solidFill>
                  <a:schemeClr val="tx1"/>
                </a:solidFill>
                <a:latin typeface="+mj-lt"/>
                <a:ea typeface="+mj-ea"/>
                <a:cs typeface="+mj-cs"/>
              </a:rPr>
              <a:t> </a:t>
            </a:r>
          </a:p>
        </p:txBody>
      </p:sp>
      <p:graphicFrame>
        <p:nvGraphicFramePr>
          <p:cNvPr id="6" name="Text Placeholder 3">
            <a:extLst>
              <a:ext uri="{FF2B5EF4-FFF2-40B4-BE49-F238E27FC236}">
                <a16:creationId xmlns:a16="http://schemas.microsoft.com/office/drawing/2014/main" id="{97572364-47F5-4601-AAD4-BE8860917777}"/>
              </a:ext>
            </a:extLst>
          </p:cNvPr>
          <p:cNvGraphicFramePr/>
          <p:nvPr>
            <p:extLst>
              <p:ext uri="{D42A27DB-BD31-4B8C-83A1-F6EECF244321}">
                <p14:modId xmlns:p14="http://schemas.microsoft.com/office/powerpoint/2010/main" val="377080909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926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E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lnSpc>
                <a:spcPct val="90000"/>
              </a:lnSpc>
            </a:pPr>
            <a:r>
              <a:rPr lang="en-US" sz="2400" dirty="0">
                <a:solidFill>
                  <a:schemeClr val="bg1"/>
                </a:solidFill>
              </a:rPr>
              <a:t>Meet the need for new pitch provision in areas of population growth</a:t>
            </a:r>
            <a:endParaRPr lang="en-US" sz="2600" kern="1200" dirty="0">
              <a:solidFill>
                <a:schemeClr val="bg1"/>
              </a:solidFill>
              <a:latin typeface="+mj-lt"/>
              <a:ea typeface="+mj-ea"/>
              <a:cs typeface="+mj-cs"/>
            </a:endParaRPr>
          </a:p>
        </p:txBody>
      </p:sp>
      <p:pic>
        <p:nvPicPr>
          <p:cNvPr id="3" name="Picture 2" descr="A picture containing text, map&#10;&#10;Description automatically generated">
            <a:extLst>
              <a:ext uri="{FF2B5EF4-FFF2-40B4-BE49-F238E27FC236}">
                <a16:creationId xmlns:a16="http://schemas.microsoft.com/office/drawing/2014/main" id="{DE572168-F454-40D4-853A-B8389D75FFA3}"/>
              </a:ext>
            </a:extLst>
          </p:cNvPr>
          <p:cNvPicPr>
            <a:picLocks noChangeAspect="1"/>
          </p:cNvPicPr>
          <p:nvPr/>
        </p:nvPicPr>
        <p:blipFill>
          <a:blip r:embed="rId3"/>
          <a:stretch>
            <a:fillRect/>
          </a:stretch>
        </p:blipFill>
        <p:spPr>
          <a:xfrm>
            <a:off x="4147903" y="961812"/>
            <a:ext cx="6969592" cy="4930987"/>
          </a:xfrm>
          <a:prstGeom prst="rect">
            <a:avLst/>
          </a:prstGeom>
        </p:spPr>
      </p:pic>
    </p:spTree>
    <p:extLst>
      <p:ext uri="{BB962C8B-B14F-4D97-AF65-F5344CB8AC3E}">
        <p14:creationId xmlns:p14="http://schemas.microsoft.com/office/powerpoint/2010/main" val="353169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5297762" y="1053711"/>
            <a:ext cx="5638994" cy="1424446"/>
          </a:xfrm>
        </p:spPr>
        <p:txBody>
          <a:bodyPr vert="horz" lIns="91440" tIns="45720" rIns="91440" bIns="45720" rtlCol="0" anchor="ctr">
            <a:normAutofit/>
          </a:bodyPr>
          <a:lstStyle/>
          <a:p>
            <a:pPr>
              <a:lnSpc>
                <a:spcPct val="90000"/>
              </a:lnSpc>
            </a:pPr>
            <a:r>
              <a:rPr lang="en-US" sz="3100" dirty="0">
                <a:solidFill>
                  <a:srgbClr val="FFFFFF"/>
                </a:solidFill>
                <a:latin typeface="+mj-lt"/>
                <a:ea typeface="+mj-ea"/>
                <a:cs typeface="+mj-cs"/>
              </a:rPr>
              <a:t>Provide 3-5 Artificial Grass Pitches (AGPs) to increase provision, usage and provide for training need. </a:t>
            </a:r>
          </a:p>
        </p:txBody>
      </p:sp>
      <p:pic>
        <p:nvPicPr>
          <p:cNvPr id="5" name="Picture 4" descr="A picture containing text, map&#10;&#10;Description automatically generated">
            <a:extLst>
              <a:ext uri="{FF2B5EF4-FFF2-40B4-BE49-F238E27FC236}">
                <a16:creationId xmlns:a16="http://schemas.microsoft.com/office/drawing/2014/main" id="{B7409127-AB69-4380-8DBF-9941201FEC44}"/>
              </a:ext>
            </a:extLst>
          </p:cNvPr>
          <p:cNvPicPr>
            <a:picLocks noChangeAspect="1"/>
          </p:cNvPicPr>
          <p:nvPr/>
        </p:nvPicPr>
        <p:blipFill>
          <a:blip r:embed="rId3"/>
          <a:stretch>
            <a:fillRect/>
          </a:stretch>
        </p:blipFill>
        <p:spPr>
          <a:xfrm>
            <a:off x="481886" y="582071"/>
            <a:ext cx="3662730" cy="2582224"/>
          </a:xfrm>
          <a:prstGeom prst="rect">
            <a:avLst/>
          </a:prstGeom>
        </p:spPr>
      </p:pic>
      <p:cxnSp>
        <p:nvCxnSpPr>
          <p:cNvPr id="57" name="Straight Connector 5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AF199D13-67CD-436E-A066-54B794A5C033}"/>
              </a:ext>
            </a:extLst>
          </p:cNvPr>
          <p:cNvGraphicFramePr/>
          <p:nvPr>
            <p:extLst>
              <p:ext uri="{D42A27DB-BD31-4B8C-83A1-F6EECF244321}">
                <p14:modId xmlns:p14="http://schemas.microsoft.com/office/powerpoint/2010/main" val="2750264653"/>
              </p:ext>
            </p:extLst>
          </p:nvPr>
        </p:nvGraphicFramePr>
        <p:xfrm>
          <a:off x="5297762" y="2639023"/>
          <a:ext cx="5747187" cy="375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051571EE-AAD2-411C-B9A2-E8D3560C9678}"/>
              </a:ext>
            </a:extLst>
          </p:cNvPr>
          <p:cNvSpPr txBox="1"/>
          <p:nvPr/>
        </p:nvSpPr>
        <p:spPr>
          <a:xfrm>
            <a:off x="245327" y="3773103"/>
            <a:ext cx="3899289" cy="3970318"/>
          </a:xfrm>
          <a:prstGeom prst="rect">
            <a:avLst/>
          </a:prstGeom>
          <a:noFill/>
        </p:spPr>
        <p:txBody>
          <a:bodyPr wrap="square" rtlCol="0">
            <a:spAutoFit/>
          </a:bodyPr>
          <a:lstStyle/>
          <a:p>
            <a:r>
              <a:rPr lang="en-IE" dirty="0"/>
              <a:t>AGPs:</a:t>
            </a:r>
          </a:p>
          <a:p>
            <a:pPr marL="285750" indent="-285750">
              <a:buFont typeface="Arial" panose="020B0604020202020204" pitchFamily="34" charset="0"/>
              <a:buChar char="•"/>
            </a:pPr>
            <a:r>
              <a:rPr lang="en-IE" dirty="0"/>
              <a:t>Adamstown SDZ</a:t>
            </a:r>
          </a:p>
          <a:p>
            <a:pPr marL="285750" indent="-285750">
              <a:buFont typeface="Arial" panose="020B0604020202020204" pitchFamily="34" charset="0"/>
              <a:buChar char="•"/>
            </a:pPr>
            <a:r>
              <a:rPr lang="en-IE" dirty="0" err="1"/>
              <a:t>Clonburris</a:t>
            </a:r>
            <a:r>
              <a:rPr lang="en-IE" dirty="0"/>
              <a:t> SDZ</a:t>
            </a:r>
          </a:p>
          <a:p>
            <a:pPr marL="285750" indent="-285750">
              <a:buFont typeface="Arial" panose="020B0604020202020204" pitchFamily="34" charset="0"/>
              <a:buChar char="•"/>
            </a:pPr>
            <a:r>
              <a:rPr lang="en-IE" dirty="0"/>
              <a:t>Fortunestown LAP area / Rathcoole/ Newcastle area</a:t>
            </a:r>
          </a:p>
          <a:p>
            <a:pPr marL="285750" indent="-285750">
              <a:buFont typeface="Arial" panose="020B0604020202020204" pitchFamily="34" charset="0"/>
              <a:buChar char="•"/>
            </a:pPr>
            <a:r>
              <a:rPr lang="en-IE" dirty="0"/>
              <a:t>Tallaght LAP</a:t>
            </a:r>
          </a:p>
          <a:p>
            <a:pPr marL="285750" indent="-285750">
              <a:buFont typeface="Arial" panose="020B0604020202020204" pitchFamily="34" charset="0"/>
              <a:buChar char="•"/>
            </a:pPr>
            <a:r>
              <a:rPr lang="en-IE" dirty="0" err="1"/>
              <a:t>Ballycullen</a:t>
            </a:r>
            <a:r>
              <a:rPr lang="en-IE" dirty="0"/>
              <a:t> /  </a:t>
            </a:r>
            <a:r>
              <a:rPr lang="en-IE" dirty="0" err="1"/>
              <a:t>Firhouse</a:t>
            </a:r>
            <a:r>
              <a:rPr lang="en-IE" dirty="0"/>
              <a:t> LAP</a:t>
            </a:r>
          </a:p>
          <a:p>
            <a:endParaRPr lang="en-IE" dirty="0"/>
          </a:p>
          <a:p>
            <a:r>
              <a:rPr lang="en-IE" dirty="0"/>
              <a:t>€3million provided within 2019-2021 capital budget for Astro Programme</a:t>
            </a:r>
          </a:p>
          <a:p>
            <a:endParaRPr lang="en-IE" dirty="0"/>
          </a:p>
          <a:p>
            <a:endParaRPr lang="en-IE" dirty="0"/>
          </a:p>
          <a:p>
            <a:endParaRPr lang="en-IE" dirty="0"/>
          </a:p>
          <a:p>
            <a:endParaRPr lang="en-IE" dirty="0"/>
          </a:p>
        </p:txBody>
      </p:sp>
    </p:spTree>
    <p:extLst>
      <p:ext uri="{BB962C8B-B14F-4D97-AF65-F5344CB8AC3E}">
        <p14:creationId xmlns:p14="http://schemas.microsoft.com/office/powerpoint/2010/main" val="66440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863029" y="1012004"/>
            <a:ext cx="3416158" cy="4795408"/>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Ancillary facilities</a:t>
            </a:r>
            <a:br>
              <a:rPr lang="en-US" sz="4400" kern="1200">
                <a:solidFill>
                  <a:srgbClr val="FFFFFF"/>
                </a:solidFill>
                <a:latin typeface="+mj-lt"/>
                <a:ea typeface="+mj-ea"/>
                <a:cs typeface="+mj-cs"/>
              </a:rPr>
            </a:br>
            <a:endParaRPr lang="en-US" sz="4400" kern="1200">
              <a:solidFill>
                <a:srgbClr val="FFFFFF"/>
              </a:solidFill>
              <a:latin typeface="+mj-lt"/>
              <a:ea typeface="+mj-ea"/>
              <a:cs typeface="+mj-cs"/>
            </a:endParaRPr>
          </a:p>
        </p:txBody>
      </p:sp>
      <p:graphicFrame>
        <p:nvGraphicFramePr>
          <p:cNvPr id="9" name="Text Placeholder 3">
            <a:extLst>
              <a:ext uri="{FF2B5EF4-FFF2-40B4-BE49-F238E27FC236}">
                <a16:creationId xmlns:a16="http://schemas.microsoft.com/office/drawing/2014/main" id="{E6066F07-F8E6-45A2-9C62-A22BC8CFC3E3}"/>
              </a:ext>
            </a:extLst>
          </p:cNvPr>
          <p:cNvGraphicFramePr/>
          <p:nvPr>
            <p:extLst>
              <p:ext uri="{D42A27DB-BD31-4B8C-83A1-F6EECF244321}">
                <p14:modId xmlns:p14="http://schemas.microsoft.com/office/powerpoint/2010/main" val="11998187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612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1135</Words>
  <Application>Microsoft Office PowerPoint</Application>
  <PresentationFormat>Widescreen</PresentationFormat>
  <Paragraphs>133</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South Dublin Sports Pitch Strategy – Action Plan</vt:lpstr>
      <vt:lpstr>SPORTS PITCH STRATEGY:  5 ACTIONS TO OPTIMISE  CAPACITY </vt:lpstr>
      <vt:lpstr>Maintenance of existing pitches:</vt:lpstr>
      <vt:lpstr>Develop a revised allocation model in association with on-line booking system:     </vt:lpstr>
      <vt:lpstr>Meet the need for new pitch provision in areas of population growth</vt:lpstr>
      <vt:lpstr>Provide 3-5 Artificial Grass Pitches (AGPs) to increase provision, usage and provide for training need. </vt:lpstr>
      <vt:lpstr>Ancillary facilities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Dublin Sports Pitch Strategy</dc:title>
  <dc:creator>Suzanne Furlong</dc:creator>
  <cp:lastModifiedBy>Suzanne Furlong</cp:lastModifiedBy>
  <cp:revision>10</cp:revision>
  <cp:lastPrinted>2020-01-13T09:12:34Z</cp:lastPrinted>
  <dcterms:created xsi:type="dcterms:W3CDTF">2020-01-07T14:58:47Z</dcterms:created>
  <dcterms:modified xsi:type="dcterms:W3CDTF">2020-02-20T16:30:13Z</dcterms:modified>
</cp:coreProperties>
</file>