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5898"/>
  </p:normalViewPr>
  <p:slideViewPr>
    <p:cSldViewPr snapToGrid="0" snapToObjects="1">
      <p:cViewPr varScale="1">
        <p:scale>
          <a:sx n="52" d="100"/>
          <a:sy n="52" d="100"/>
        </p:scale>
        <p:origin x="98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D56E09-8475-41C2-B055-43526CBB330B}" type="doc">
      <dgm:prSet loTypeId="urn:microsoft.com/office/officeart/2005/8/layout/hierarchy1" loCatId="hierarchy" qsTypeId="urn:microsoft.com/office/officeart/2005/8/quickstyle/simple1" qsCatId="simple" csTypeId="urn:microsoft.com/office/officeart/2005/8/colors/accent2_2" csCatId="accent2"/>
      <dgm:spPr/>
      <dgm:t>
        <a:bodyPr/>
        <a:lstStyle/>
        <a:p>
          <a:endParaRPr lang="en-US"/>
        </a:p>
      </dgm:t>
    </dgm:pt>
    <dgm:pt modelId="{B421E007-8697-42DD-BE42-09BC4A1DB0A9}">
      <dgm:prSet/>
      <dgm:spPr/>
      <dgm:t>
        <a:bodyPr/>
        <a:lstStyle/>
        <a:p>
          <a:r>
            <a:rPr lang="en-US" dirty="0"/>
            <a:t>Flagship of the Creative Youth Plan for Creative Ireland</a:t>
          </a:r>
        </a:p>
      </dgm:t>
    </dgm:pt>
    <dgm:pt modelId="{9385C793-B1BC-44D6-8CD0-1986A25F5FAB}" type="parTrans" cxnId="{102EB846-7C5D-41DC-990E-F02C4EF94C89}">
      <dgm:prSet/>
      <dgm:spPr/>
      <dgm:t>
        <a:bodyPr/>
        <a:lstStyle/>
        <a:p>
          <a:endParaRPr lang="en-US"/>
        </a:p>
      </dgm:t>
    </dgm:pt>
    <dgm:pt modelId="{36C985C8-1590-4DD7-BD12-08F84CBE4D32}" type="sibTrans" cxnId="{102EB846-7C5D-41DC-990E-F02C4EF94C89}">
      <dgm:prSet/>
      <dgm:spPr/>
      <dgm:t>
        <a:bodyPr/>
        <a:lstStyle/>
        <a:p>
          <a:endParaRPr lang="en-US"/>
        </a:p>
      </dgm:t>
    </dgm:pt>
    <dgm:pt modelId="{FFCB060F-1DE7-4595-A6E7-B326D9921B7A}">
      <dgm:prSet/>
      <dgm:spPr/>
      <dgm:t>
        <a:bodyPr/>
        <a:lstStyle/>
        <a:p>
          <a:r>
            <a:rPr lang="en-US" dirty="0"/>
            <a:t>Celebrates and encourages children’s and young people’s participation in arts</a:t>
          </a:r>
        </a:p>
      </dgm:t>
    </dgm:pt>
    <dgm:pt modelId="{9244150B-BD6D-4A7B-A1E8-CAD889A1C11F}" type="parTrans" cxnId="{58616DEE-99E6-42AA-B224-F47BF8D0A865}">
      <dgm:prSet/>
      <dgm:spPr/>
      <dgm:t>
        <a:bodyPr/>
        <a:lstStyle/>
        <a:p>
          <a:endParaRPr lang="en-US"/>
        </a:p>
      </dgm:t>
    </dgm:pt>
    <dgm:pt modelId="{D2EA6484-CD0F-422B-B242-DD2E1AB9ED16}" type="sibTrans" cxnId="{58616DEE-99E6-42AA-B224-F47BF8D0A865}">
      <dgm:prSet/>
      <dgm:spPr/>
      <dgm:t>
        <a:bodyPr/>
        <a:lstStyle/>
        <a:p>
          <a:endParaRPr lang="en-US"/>
        </a:p>
      </dgm:t>
    </dgm:pt>
    <dgm:pt modelId="{BE98879C-FB99-E44E-9A5F-22FEA7FD7BB7}" type="pres">
      <dgm:prSet presAssocID="{BAD56E09-8475-41C2-B055-43526CBB330B}" presName="hierChild1" presStyleCnt="0">
        <dgm:presLayoutVars>
          <dgm:chPref val="1"/>
          <dgm:dir/>
          <dgm:animOne val="branch"/>
          <dgm:animLvl val="lvl"/>
          <dgm:resizeHandles/>
        </dgm:presLayoutVars>
      </dgm:prSet>
      <dgm:spPr/>
    </dgm:pt>
    <dgm:pt modelId="{0FB1E054-B337-8D4E-B8E0-2A6A07FC3270}" type="pres">
      <dgm:prSet presAssocID="{B421E007-8697-42DD-BE42-09BC4A1DB0A9}" presName="hierRoot1" presStyleCnt="0"/>
      <dgm:spPr/>
    </dgm:pt>
    <dgm:pt modelId="{0751D24D-10DC-864C-98E7-0A5DF70C79B6}" type="pres">
      <dgm:prSet presAssocID="{B421E007-8697-42DD-BE42-09BC4A1DB0A9}" presName="composite" presStyleCnt="0"/>
      <dgm:spPr/>
    </dgm:pt>
    <dgm:pt modelId="{5624758F-2FE8-FE49-AF3B-D518240C9AE0}" type="pres">
      <dgm:prSet presAssocID="{B421E007-8697-42DD-BE42-09BC4A1DB0A9}" presName="background" presStyleLbl="node0" presStyleIdx="0" presStyleCnt="2"/>
      <dgm:spPr/>
    </dgm:pt>
    <dgm:pt modelId="{045B4F0A-4124-DC44-99CF-2F232253FC0B}" type="pres">
      <dgm:prSet presAssocID="{B421E007-8697-42DD-BE42-09BC4A1DB0A9}" presName="text" presStyleLbl="fgAcc0" presStyleIdx="0" presStyleCnt="2">
        <dgm:presLayoutVars>
          <dgm:chPref val="3"/>
        </dgm:presLayoutVars>
      </dgm:prSet>
      <dgm:spPr/>
    </dgm:pt>
    <dgm:pt modelId="{82FD3989-11BE-5648-AC71-538FD2459D50}" type="pres">
      <dgm:prSet presAssocID="{B421E007-8697-42DD-BE42-09BC4A1DB0A9}" presName="hierChild2" presStyleCnt="0"/>
      <dgm:spPr/>
    </dgm:pt>
    <dgm:pt modelId="{75D9AA8F-4376-8249-957D-0E6E136B1259}" type="pres">
      <dgm:prSet presAssocID="{FFCB060F-1DE7-4595-A6E7-B326D9921B7A}" presName="hierRoot1" presStyleCnt="0"/>
      <dgm:spPr/>
    </dgm:pt>
    <dgm:pt modelId="{87F2840A-84AB-FD4B-8D3C-81F444AD0227}" type="pres">
      <dgm:prSet presAssocID="{FFCB060F-1DE7-4595-A6E7-B326D9921B7A}" presName="composite" presStyleCnt="0"/>
      <dgm:spPr/>
    </dgm:pt>
    <dgm:pt modelId="{A230DA01-33D5-424A-839C-00BF1547755E}" type="pres">
      <dgm:prSet presAssocID="{FFCB060F-1DE7-4595-A6E7-B326D9921B7A}" presName="background" presStyleLbl="node0" presStyleIdx="1" presStyleCnt="2"/>
      <dgm:spPr/>
    </dgm:pt>
    <dgm:pt modelId="{A4FDD150-9E79-DA45-BA82-842270E84580}" type="pres">
      <dgm:prSet presAssocID="{FFCB060F-1DE7-4595-A6E7-B326D9921B7A}" presName="text" presStyleLbl="fgAcc0" presStyleIdx="1" presStyleCnt="2">
        <dgm:presLayoutVars>
          <dgm:chPref val="3"/>
        </dgm:presLayoutVars>
      </dgm:prSet>
      <dgm:spPr/>
    </dgm:pt>
    <dgm:pt modelId="{EB01F949-25EB-3A47-B8D2-182AEE4D6FB0}" type="pres">
      <dgm:prSet presAssocID="{FFCB060F-1DE7-4595-A6E7-B326D9921B7A}" presName="hierChild2" presStyleCnt="0"/>
      <dgm:spPr/>
    </dgm:pt>
  </dgm:ptLst>
  <dgm:cxnLst>
    <dgm:cxn modelId="{A0C8E614-17D6-B242-BA36-6E3AC29DCC6A}" type="presOf" srcId="{B421E007-8697-42DD-BE42-09BC4A1DB0A9}" destId="{045B4F0A-4124-DC44-99CF-2F232253FC0B}" srcOrd="0" destOrd="0" presId="urn:microsoft.com/office/officeart/2005/8/layout/hierarchy1"/>
    <dgm:cxn modelId="{A63EFC43-FD15-A748-BD67-412AA1C009DF}" type="presOf" srcId="{BAD56E09-8475-41C2-B055-43526CBB330B}" destId="{BE98879C-FB99-E44E-9A5F-22FEA7FD7BB7}" srcOrd="0" destOrd="0" presId="urn:microsoft.com/office/officeart/2005/8/layout/hierarchy1"/>
    <dgm:cxn modelId="{102EB846-7C5D-41DC-990E-F02C4EF94C89}" srcId="{BAD56E09-8475-41C2-B055-43526CBB330B}" destId="{B421E007-8697-42DD-BE42-09BC4A1DB0A9}" srcOrd="0" destOrd="0" parTransId="{9385C793-B1BC-44D6-8CD0-1986A25F5FAB}" sibTransId="{36C985C8-1590-4DD7-BD12-08F84CBE4D32}"/>
    <dgm:cxn modelId="{FA43CBE1-6367-E54D-8309-C4A475CF74BA}" type="presOf" srcId="{FFCB060F-1DE7-4595-A6E7-B326D9921B7A}" destId="{A4FDD150-9E79-DA45-BA82-842270E84580}" srcOrd="0" destOrd="0" presId="urn:microsoft.com/office/officeart/2005/8/layout/hierarchy1"/>
    <dgm:cxn modelId="{58616DEE-99E6-42AA-B224-F47BF8D0A865}" srcId="{BAD56E09-8475-41C2-B055-43526CBB330B}" destId="{FFCB060F-1DE7-4595-A6E7-B326D9921B7A}" srcOrd="1" destOrd="0" parTransId="{9244150B-BD6D-4A7B-A1E8-CAD889A1C11F}" sibTransId="{D2EA6484-CD0F-422B-B242-DD2E1AB9ED16}"/>
    <dgm:cxn modelId="{C6BD2ED0-7856-974B-820D-ED29CB8A322C}" type="presParOf" srcId="{BE98879C-FB99-E44E-9A5F-22FEA7FD7BB7}" destId="{0FB1E054-B337-8D4E-B8E0-2A6A07FC3270}" srcOrd="0" destOrd="0" presId="urn:microsoft.com/office/officeart/2005/8/layout/hierarchy1"/>
    <dgm:cxn modelId="{933F0F43-E2DF-4443-B9B4-0639BF6C2FD2}" type="presParOf" srcId="{0FB1E054-B337-8D4E-B8E0-2A6A07FC3270}" destId="{0751D24D-10DC-864C-98E7-0A5DF70C79B6}" srcOrd="0" destOrd="0" presId="urn:microsoft.com/office/officeart/2005/8/layout/hierarchy1"/>
    <dgm:cxn modelId="{726A2818-24C3-0641-AB8E-3E2462B17D7D}" type="presParOf" srcId="{0751D24D-10DC-864C-98E7-0A5DF70C79B6}" destId="{5624758F-2FE8-FE49-AF3B-D518240C9AE0}" srcOrd="0" destOrd="0" presId="urn:microsoft.com/office/officeart/2005/8/layout/hierarchy1"/>
    <dgm:cxn modelId="{9C32D06D-7E26-2F4E-9A1D-9C50C4183968}" type="presParOf" srcId="{0751D24D-10DC-864C-98E7-0A5DF70C79B6}" destId="{045B4F0A-4124-DC44-99CF-2F232253FC0B}" srcOrd="1" destOrd="0" presId="urn:microsoft.com/office/officeart/2005/8/layout/hierarchy1"/>
    <dgm:cxn modelId="{20E9E0CE-00B1-794A-B0DB-8DC5F9A398BA}" type="presParOf" srcId="{0FB1E054-B337-8D4E-B8E0-2A6A07FC3270}" destId="{82FD3989-11BE-5648-AC71-538FD2459D50}" srcOrd="1" destOrd="0" presId="urn:microsoft.com/office/officeart/2005/8/layout/hierarchy1"/>
    <dgm:cxn modelId="{7DA744FD-79AE-5641-93EA-91566B336C99}" type="presParOf" srcId="{BE98879C-FB99-E44E-9A5F-22FEA7FD7BB7}" destId="{75D9AA8F-4376-8249-957D-0E6E136B1259}" srcOrd="1" destOrd="0" presId="urn:microsoft.com/office/officeart/2005/8/layout/hierarchy1"/>
    <dgm:cxn modelId="{E0E723B8-BF1E-FA4D-977E-72102DE4E5ED}" type="presParOf" srcId="{75D9AA8F-4376-8249-957D-0E6E136B1259}" destId="{87F2840A-84AB-FD4B-8D3C-81F444AD0227}" srcOrd="0" destOrd="0" presId="urn:microsoft.com/office/officeart/2005/8/layout/hierarchy1"/>
    <dgm:cxn modelId="{333F7083-A6D4-984B-834C-0D1429FF5311}" type="presParOf" srcId="{87F2840A-84AB-FD4B-8D3C-81F444AD0227}" destId="{A230DA01-33D5-424A-839C-00BF1547755E}" srcOrd="0" destOrd="0" presId="urn:microsoft.com/office/officeart/2005/8/layout/hierarchy1"/>
    <dgm:cxn modelId="{40F8E9AC-C415-144A-9FE0-3B7054A9465F}" type="presParOf" srcId="{87F2840A-84AB-FD4B-8D3C-81F444AD0227}" destId="{A4FDD150-9E79-DA45-BA82-842270E84580}" srcOrd="1" destOrd="0" presId="urn:microsoft.com/office/officeart/2005/8/layout/hierarchy1"/>
    <dgm:cxn modelId="{CCB9C5AA-B90D-5544-BA63-8388D1751655}" type="presParOf" srcId="{75D9AA8F-4376-8249-957D-0E6E136B1259}" destId="{EB01F949-25EB-3A47-B8D2-182AEE4D6FB0}"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45DE911-8915-45D8-9E1D-3EEC12600016}"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44CD8A1C-97F2-4CEF-867B-AE1E0550922B}">
      <dgm:prSet/>
      <dgm:spPr/>
      <dgm:t>
        <a:bodyPr/>
        <a:lstStyle/>
        <a:p>
          <a:r>
            <a:rPr lang="en-US" dirty="0"/>
            <a:t>Activities were selected from a competitive open call</a:t>
          </a:r>
        </a:p>
      </dgm:t>
    </dgm:pt>
    <dgm:pt modelId="{0E6550EF-37B4-4EAD-B7A0-F9E9417B3DE0}" type="parTrans" cxnId="{522BC1C3-5EEF-4FC7-B4BD-9BD04D4A6ADE}">
      <dgm:prSet/>
      <dgm:spPr/>
      <dgm:t>
        <a:bodyPr/>
        <a:lstStyle/>
        <a:p>
          <a:endParaRPr lang="en-US"/>
        </a:p>
      </dgm:t>
    </dgm:pt>
    <dgm:pt modelId="{32BB558D-43C9-4649-835F-6455BD89D86C}" type="sibTrans" cxnId="{522BC1C3-5EEF-4FC7-B4BD-9BD04D4A6ADE}">
      <dgm:prSet/>
      <dgm:spPr/>
      <dgm:t>
        <a:bodyPr/>
        <a:lstStyle/>
        <a:p>
          <a:endParaRPr lang="en-US"/>
        </a:p>
      </dgm:t>
    </dgm:pt>
    <dgm:pt modelId="{4A708491-9B01-475C-A98A-B109BCF051CD}">
      <dgm:prSet/>
      <dgm:spPr/>
      <dgm:t>
        <a:bodyPr/>
        <a:lstStyle/>
        <a:p>
          <a:r>
            <a:rPr lang="en-GB" dirty="0"/>
            <a:t>Innovative activities that foster creativity and engage a diverse audience</a:t>
          </a:r>
          <a:r>
            <a:rPr lang="en-IE" dirty="0"/>
            <a:t> </a:t>
          </a:r>
          <a:endParaRPr lang="en-US" dirty="0"/>
        </a:p>
      </dgm:t>
    </dgm:pt>
    <dgm:pt modelId="{90A0F051-9564-4166-9C88-27D1C07F29F5}" type="parTrans" cxnId="{778E0860-3AE5-434D-BC63-3324CA4BC2D6}">
      <dgm:prSet/>
      <dgm:spPr/>
      <dgm:t>
        <a:bodyPr/>
        <a:lstStyle/>
        <a:p>
          <a:endParaRPr lang="en-US"/>
        </a:p>
      </dgm:t>
    </dgm:pt>
    <dgm:pt modelId="{FF52D9CC-7714-45B0-A15C-25BD340BD1C8}" type="sibTrans" cxnId="{778E0860-3AE5-434D-BC63-3324CA4BC2D6}">
      <dgm:prSet/>
      <dgm:spPr/>
      <dgm:t>
        <a:bodyPr/>
        <a:lstStyle/>
        <a:p>
          <a:endParaRPr lang="en-US"/>
        </a:p>
      </dgm:t>
    </dgm:pt>
    <dgm:pt modelId="{1E01651C-214B-4CE1-9FDC-3EF7E6CCDFE1}">
      <dgm:prSet/>
      <dgm:spPr/>
      <dgm:t>
        <a:bodyPr/>
        <a:lstStyle/>
        <a:p>
          <a:r>
            <a:rPr lang="en-GB" dirty="0"/>
            <a:t>Held across community centres, public spaces, schools, libraries, and venues</a:t>
          </a:r>
          <a:r>
            <a:rPr lang="en-IE" dirty="0"/>
            <a:t> </a:t>
          </a:r>
          <a:endParaRPr lang="en-US" dirty="0"/>
        </a:p>
      </dgm:t>
    </dgm:pt>
    <dgm:pt modelId="{979B80E3-7FBC-4454-8AC0-34DEB15C2358}" type="parTrans" cxnId="{A41E3B5C-6DBD-4070-95BB-9BE8B35E07C4}">
      <dgm:prSet/>
      <dgm:spPr/>
      <dgm:t>
        <a:bodyPr/>
        <a:lstStyle/>
        <a:p>
          <a:endParaRPr lang="en-US"/>
        </a:p>
      </dgm:t>
    </dgm:pt>
    <dgm:pt modelId="{0E553F57-6A44-4590-A08C-7B526A4173DC}" type="sibTrans" cxnId="{A41E3B5C-6DBD-4070-95BB-9BE8B35E07C4}">
      <dgm:prSet/>
      <dgm:spPr/>
      <dgm:t>
        <a:bodyPr/>
        <a:lstStyle/>
        <a:p>
          <a:endParaRPr lang="en-US"/>
        </a:p>
      </dgm:t>
    </dgm:pt>
    <dgm:pt modelId="{34964FF8-88F2-4B9E-A031-20D2049992CA}">
      <dgm:prSet/>
      <dgm:spPr/>
      <dgm:t>
        <a:bodyPr/>
        <a:lstStyle/>
        <a:p>
          <a:r>
            <a:rPr lang="en-IE" dirty="0"/>
            <a:t>Spanned a variety of creative forms</a:t>
          </a:r>
          <a:endParaRPr lang="en-US" dirty="0"/>
        </a:p>
      </dgm:t>
    </dgm:pt>
    <dgm:pt modelId="{AB75BD64-67C9-4338-8D79-CB03D7479D84}" type="parTrans" cxnId="{00A73C2B-BAB5-47B4-B1D4-29F179E4E919}">
      <dgm:prSet/>
      <dgm:spPr/>
      <dgm:t>
        <a:bodyPr/>
        <a:lstStyle/>
        <a:p>
          <a:endParaRPr lang="en-US"/>
        </a:p>
      </dgm:t>
    </dgm:pt>
    <dgm:pt modelId="{FBEABD00-BA4B-4B18-8B14-E0A185D58FCF}" type="sibTrans" cxnId="{00A73C2B-BAB5-47B4-B1D4-29F179E4E919}">
      <dgm:prSet/>
      <dgm:spPr/>
      <dgm:t>
        <a:bodyPr/>
        <a:lstStyle/>
        <a:p>
          <a:endParaRPr lang="en-US"/>
        </a:p>
      </dgm:t>
    </dgm:pt>
    <dgm:pt modelId="{6F382422-D89D-C84F-B264-BE25183270AB}" type="pres">
      <dgm:prSet presAssocID="{045DE911-8915-45D8-9E1D-3EEC12600016}" presName="linear" presStyleCnt="0">
        <dgm:presLayoutVars>
          <dgm:animLvl val="lvl"/>
          <dgm:resizeHandles val="exact"/>
        </dgm:presLayoutVars>
      </dgm:prSet>
      <dgm:spPr/>
    </dgm:pt>
    <dgm:pt modelId="{4BED8724-9E1E-6142-8297-A4EF752AF0B3}" type="pres">
      <dgm:prSet presAssocID="{44CD8A1C-97F2-4CEF-867B-AE1E0550922B}" presName="parentText" presStyleLbl="node1" presStyleIdx="0" presStyleCnt="4">
        <dgm:presLayoutVars>
          <dgm:chMax val="0"/>
          <dgm:bulletEnabled val="1"/>
        </dgm:presLayoutVars>
      </dgm:prSet>
      <dgm:spPr/>
    </dgm:pt>
    <dgm:pt modelId="{5FA495FA-4893-F646-8193-0382A84C1F41}" type="pres">
      <dgm:prSet presAssocID="{32BB558D-43C9-4649-835F-6455BD89D86C}" presName="spacer" presStyleCnt="0"/>
      <dgm:spPr/>
    </dgm:pt>
    <dgm:pt modelId="{B5159059-4D95-354C-83FE-EE1C73F92FB4}" type="pres">
      <dgm:prSet presAssocID="{4A708491-9B01-475C-A98A-B109BCF051CD}" presName="parentText" presStyleLbl="node1" presStyleIdx="1" presStyleCnt="4">
        <dgm:presLayoutVars>
          <dgm:chMax val="0"/>
          <dgm:bulletEnabled val="1"/>
        </dgm:presLayoutVars>
      </dgm:prSet>
      <dgm:spPr/>
    </dgm:pt>
    <dgm:pt modelId="{538CB831-0B0C-F944-BAF9-010E6ADE1B03}" type="pres">
      <dgm:prSet presAssocID="{FF52D9CC-7714-45B0-A15C-25BD340BD1C8}" presName="spacer" presStyleCnt="0"/>
      <dgm:spPr/>
    </dgm:pt>
    <dgm:pt modelId="{BA983953-A4A2-5447-AE15-34DE45E9196F}" type="pres">
      <dgm:prSet presAssocID="{1E01651C-214B-4CE1-9FDC-3EF7E6CCDFE1}" presName="parentText" presStyleLbl="node1" presStyleIdx="2" presStyleCnt="4">
        <dgm:presLayoutVars>
          <dgm:chMax val="0"/>
          <dgm:bulletEnabled val="1"/>
        </dgm:presLayoutVars>
      </dgm:prSet>
      <dgm:spPr/>
    </dgm:pt>
    <dgm:pt modelId="{26C2E0D2-40B5-5F40-A5BA-4E3985B24716}" type="pres">
      <dgm:prSet presAssocID="{0E553F57-6A44-4590-A08C-7B526A4173DC}" presName="spacer" presStyleCnt="0"/>
      <dgm:spPr/>
    </dgm:pt>
    <dgm:pt modelId="{FA0BD8DA-DF0E-264C-BE3D-587A28C2EBDF}" type="pres">
      <dgm:prSet presAssocID="{34964FF8-88F2-4B9E-A031-20D2049992CA}" presName="parentText" presStyleLbl="node1" presStyleIdx="3" presStyleCnt="4">
        <dgm:presLayoutVars>
          <dgm:chMax val="0"/>
          <dgm:bulletEnabled val="1"/>
        </dgm:presLayoutVars>
      </dgm:prSet>
      <dgm:spPr/>
    </dgm:pt>
  </dgm:ptLst>
  <dgm:cxnLst>
    <dgm:cxn modelId="{00A73C2B-BAB5-47B4-B1D4-29F179E4E919}" srcId="{045DE911-8915-45D8-9E1D-3EEC12600016}" destId="{34964FF8-88F2-4B9E-A031-20D2049992CA}" srcOrd="3" destOrd="0" parTransId="{AB75BD64-67C9-4338-8D79-CB03D7479D84}" sibTransId="{FBEABD00-BA4B-4B18-8B14-E0A185D58FCF}"/>
    <dgm:cxn modelId="{55628230-A79C-C549-9041-6FF058DDD421}" type="presOf" srcId="{34964FF8-88F2-4B9E-A031-20D2049992CA}" destId="{FA0BD8DA-DF0E-264C-BE3D-587A28C2EBDF}" srcOrd="0" destOrd="0" presId="urn:microsoft.com/office/officeart/2005/8/layout/vList2"/>
    <dgm:cxn modelId="{A41E3B5C-6DBD-4070-95BB-9BE8B35E07C4}" srcId="{045DE911-8915-45D8-9E1D-3EEC12600016}" destId="{1E01651C-214B-4CE1-9FDC-3EF7E6CCDFE1}" srcOrd="2" destOrd="0" parTransId="{979B80E3-7FBC-4454-8AC0-34DEB15C2358}" sibTransId="{0E553F57-6A44-4590-A08C-7B526A4173DC}"/>
    <dgm:cxn modelId="{778E0860-3AE5-434D-BC63-3324CA4BC2D6}" srcId="{045DE911-8915-45D8-9E1D-3EEC12600016}" destId="{4A708491-9B01-475C-A98A-B109BCF051CD}" srcOrd="1" destOrd="0" parTransId="{90A0F051-9564-4166-9C88-27D1C07F29F5}" sibTransId="{FF52D9CC-7714-45B0-A15C-25BD340BD1C8}"/>
    <dgm:cxn modelId="{D965C452-3272-DE40-B2A0-8E4DD8695E24}" type="presOf" srcId="{4A708491-9B01-475C-A98A-B109BCF051CD}" destId="{B5159059-4D95-354C-83FE-EE1C73F92FB4}" srcOrd="0" destOrd="0" presId="urn:microsoft.com/office/officeart/2005/8/layout/vList2"/>
    <dgm:cxn modelId="{6D25E981-C6B6-4B4A-923D-740789641C8D}" type="presOf" srcId="{44CD8A1C-97F2-4CEF-867B-AE1E0550922B}" destId="{4BED8724-9E1E-6142-8297-A4EF752AF0B3}" srcOrd="0" destOrd="0" presId="urn:microsoft.com/office/officeart/2005/8/layout/vList2"/>
    <dgm:cxn modelId="{E813FCB4-7245-7A43-9A0B-224EEEE2DDE2}" type="presOf" srcId="{045DE911-8915-45D8-9E1D-3EEC12600016}" destId="{6F382422-D89D-C84F-B264-BE25183270AB}" srcOrd="0" destOrd="0" presId="urn:microsoft.com/office/officeart/2005/8/layout/vList2"/>
    <dgm:cxn modelId="{9636EABD-5DBE-F44A-9C4B-5F1AB5D15D56}" type="presOf" srcId="{1E01651C-214B-4CE1-9FDC-3EF7E6CCDFE1}" destId="{BA983953-A4A2-5447-AE15-34DE45E9196F}" srcOrd="0" destOrd="0" presId="urn:microsoft.com/office/officeart/2005/8/layout/vList2"/>
    <dgm:cxn modelId="{522BC1C3-5EEF-4FC7-B4BD-9BD04D4A6ADE}" srcId="{045DE911-8915-45D8-9E1D-3EEC12600016}" destId="{44CD8A1C-97F2-4CEF-867B-AE1E0550922B}" srcOrd="0" destOrd="0" parTransId="{0E6550EF-37B4-4EAD-B7A0-F9E9417B3DE0}" sibTransId="{32BB558D-43C9-4649-835F-6455BD89D86C}"/>
    <dgm:cxn modelId="{4FE71855-9319-9A44-9303-D14126F60BE4}" type="presParOf" srcId="{6F382422-D89D-C84F-B264-BE25183270AB}" destId="{4BED8724-9E1E-6142-8297-A4EF752AF0B3}" srcOrd="0" destOrd="0" presId="urn:microsoft.com/office/officeart/2005/8/layout/vList2"/>
    <dgm:cxn modelId="{7CB8D5A0-E502-DC43-B6AD-5CF19AA25FED}" type="presParOf" srcId="{6F382422-D89D-C84F-B264-BE25183270AB}" destId="{5FA495FA-4893-F646-8193-0382A84C1F41}" srcOrd="1" destOrd="0" presId="urn:microsoft.com/office/officeart/2005/8/layout/vList2"/>
    <dgm:cxn modelId="{C34A7FA9-FF4D-B342-8CB7-ECEBE072EF88}" type="presParOf" srcId="{6F382422-D89D-C84F-B264-BE25183270AB}" destId="{B5159059-4D95-354C-83FE-EE1C73F92FB4}" srcOrd="2" destOrd="0" presId="urn:microsoft.com/office/officeart/2005/8/layout/vList2"/>
    <dgm:cxn modelId="{055EBDA4-AD5B-EC49-B84F-3E933BF17E3E}" type="presParOf" srcId="{6F382422-D89D-C84F-B264-BE25183270AB}" destId="{538CB831-0B0C-F944-BAF9-010E6ADE1B03}" srcOrd="3" destOrd="0" presId="urn:microsoft.com/office/officeart/2005/8/layout/vList2"/>
    <dgm:cxn modelId="{1B816515-E438-AC4A-B3D7-757135514172}" type="presParOf" srcId="{6F382422-D89D-C84F-B264-BE25183270AB}" destId="{BA983953-A4A2-5447-AE15-34DE45E9196F}" srcOrd="4" destOrd="0" presId="urn:microsoft.com/office/officeart/2005/8/layout/vList2"/>
    <dgm:cxn modelId="{81F5FBE3-082C-8B43-951C-5BA9E6540D8A}" type="presParOf" srcId="{6F382422-D89D-C84F-B264-BE25183270AB}" destId="{26C2E0D2-40B5-5F40-A5BA-4E3985B24716}" srcOrd="5" destOrd="0" presId="urn:microsoft.com/office/officeart/2005/8/layout/vList2"/>
    <dgm:cxn modelId="{BB86CF0A-DB5A-6E4F-9BE8-841C8F787F96}" type="presParOf" srcId="{6F382422-D89D-C84F-B264-BE25183270AB}" destId="{FA0BD8DA-DF0E-264C-BE3D-587A28C2EBDF}"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DAB1924-B310-42D4-AF73-8270F1337198}" type="doc">
      <dgm:prSet loTypeId="urn:microsoft.com/office/officeart/2008/layout/LinedList" loCatId="list" qsTypeId="urn:microsoft.com/office/officeart/2005/8/quickstyle/simple1" qsCatId="simple" csTypeId="urn:microsoft.com/office/officeart/2005/8/colors/colorful5" csCatId="colorful" phldr="1"/>
      <dgm:spPr/>
      <dgm:t>
        <a:bodyPr/>
        <a:lstStyle/>
        <a:p>
          <a:endParaRPr lang="en-US"/>
        </a:p>
      </dgm:t>
    </dgm:pt>
    <dgm:pt modelId="{2F9F55EA-BE23-45D4-AD36-D951242C4AD6}">
      <dgm:prSet/>
      <dgm:spPr/>
      <dgm:t>
        <a:bodyPr/>
        <a:lstStyle/>
        <a:p>
          <a:r>
            <a:rPr lang="en-US" dirty="0"/>
            <a:t>Tallaght - young people making creative works for or with other young people and children</a:t>
          </a:r>
        </a:p>
      </dgm:t>
    </dgm:pt>
    <dgm:pt modelId="{C63EC470-D096-4E37-8A4B-7FFE33A54A86}" type="parTrans" cxnId="{8B87FDB5-DF52-4A71-9A3D-F30F14B9E5CB}">
      <dgm:prSet/>
      <dgm:spPr/>
      <dgm:t>
        <a:bodyPr/>
        <a:lstStyle/>
        <a:p>
          <a:endParaRPr lang="en-US"/>
        </a:p>
      </dgm:t>
    </dgm:pt>
    <dgm:pt modelId="{8BDA15A4-165E-4EA4-B703-7E5BC02AC294}" type="sibTrans" cxnId="{8B87FDB5-DF52-4A71-9A3D-F30F14B9E5CB}">
      <dgm:prSet/>
      <dgm:spPr/>
      <dgm:t>
        <a:bodyPr/>
        <a:lstStyle/>
        <a:p>
          <a:endParaRPr lang="en-US"/>
        </a:p>
      </dgm:t>
    </dgm:pt>
    <dgm:pt modelId="{A2B5BEBC-6F69-4674-842F-C1FCF3C43639}">
      <dgm:prSet/>
      <dgm:spPr/>
      <dgm:t>
        <a:bodyPr/>
        <a:lstStyle/>
        <a:p>
          <a:r>
            <a:rPr lang="en-US" dirty="0"/>
            <a:t>Corkagh Park Community and Family Event</a:t>
          </a:r>
        </a:p>
      </dgm:t>
    </dgm:pt>
    <dgm:pt modelId="{0C2FF7F1-0F09-4476-A024-1745AE84BAFB}" type="parTrans" cxnId="{AB87E9D2-C7F7-44F7-B48A-A4444D02C4BD}">
      <dgm:prSet/>
      <dgm:spPr/>
      <dgm:t>
        <a:bodyPr/>
        <a:lstStyle/>
        <a:p>
          <a:endParaRPr lang="en-US"/>
        </a:p>
      </dgm:t>
    </dgm:pt>
    <dgm:pt modelId="{43B163F4-B3D1-489A-B893-A428DF5C4CEB}" type="sibTrans" cxnId="{AB87E9D2-C7F7-44F7-B48A-A4444D02C4BD}">
      <dgm:prSet/>
      <dgm:spPr/>
      <dgm:t>
        <a:bodyPr/>
        <a:lstStyle/>
        <a:p>
          <a:endParaRPr lang="en-US"/>
        </a:p>
      </dgm:t>
    </dgm:pt>
    <dgm:pt modelId="{3A991A07-6B9A-4C04-9612-D1BEA59DE722}">
      <dgm:prSet/>
      <dgm:spPr/>
      <dgm:t>
        <a:bodyPr/>
        <a:lstStyle/>
        <a:p>
          <a:r>
            <a:rPr lang="en-US" dirty="0"/>
            <a:t>Open Call to round out the programme </a:t>
          </a:r>
        </a:p>
      </dgm:t>
    </dgm:pt>
    <dgm:pt modelId="{97175E3C-DBDA-455E-AC2A-9C85FE7489B5}" type="parTrans" cxnId="{EC7F7E79-D7A1-4C0E-A00C-E3C4C4D0B3B0}">
      <dgm:prSet/>
      <dgm:spPr/>
      <dgm:t>
        <a:bodyPr/>
        <a:lstStyle/>
        <a:p>
          <a:endParaRPr lang="en-US"/>
        </a:p>
      </dgm:t>
    </dgm:pt>
    <dgm:pt modelId="{E221A6EE-DD1C-46CD-9CD6-3661CC8453B7}" type="sibTrans" cxnId="{EC7F7E79-D7A1-4C0E-A00C-E3C4C4D0B3B0}">
      <dgm:prSet/>
      <dgm:spPr/>
      <dgm:t>
        <a:bodyPr/>
        <a:lstStyle/>
        <a:p>
          <a:endParaRPr lang="en-US"/>
        </a:p>
      </dgm:t>
    </dgm:pt>
    <dgm:pt modelId="{247F9BBC-E30C-4F40-8F1B-2B029D7ECB8B}" type="pres">
      <dgm:prSet presAssocID="{ADAB1924-B310-42D4-AF73-8270F1337198}" presName="vert0" presStyleCnt="0">
        <dgm:presLayoutVars>
          <dgm:dir/>
          <dgm:animOne val="branch"/>
          <dgm:animLvl val="lvl"/>
        </dgm:presLayoutVars>
      </dgm:prSet>
      <dgm:spPr/>
    </dgm:pt>
    <dgm:pt modelId="{B9ED6801-E920-0A46-A5B0-B574C5613D07}" type="pres">
      <dgm:prSet presAssocID="{2F9F55EA-BE23-45D4-AD36-D951242C4AD6}" presName="thickLine" presStyleLbl="alignNode1" presStyleIdx="0" presStyleCnt="3"/>
      <dgm:spPr/>
    </dgm:pt>
    <dgm:pt modelId="{E9D11BB3-6268-844F-9C47-7D97317DCD23}" type="pres">
      <dgm:prSet presAssocID="{2F9F55EA-BE23-45D4-AD36-D951242C4AD6}" presName="horz1" presStyleCnt="0"/>
      <dgm:spPr/>
    </dgm:pt>
    <dgm:pt modelId="{B9FED104-3C47-5F45-ADBA-FE1B5C90FA7D}" type="pres">
      <dgm:prSet presAssocID="{2F9F55EA-BE23-45D4-AD36-D951242C4AD6}" presName="tx1" presStyleLbl="revTx" presStyleIdx="0" presStyleCnt="3"/>
      <dgm:spPr/>
    </dgm:pt>
    <dgm:pt modelId="{AA149E19-A4AB-4D47-88CF-34C25F4A4AA0}" type="pres">
      <dgm:prSet presAssocID="{2F9F55EA-BE23-45D4-AD36-D951242C4AD6}" presName="vert1" presStyleCnt="0"/>
      <dgm:spPr/>
    </dgm:pt>
    <dgm:pt modelId="{13F6B8F8-4BF7-EA47-8E22-FC630F052C5D}" type="pres">
      <dgm:prSet presAssocID="{A2B5BEBC-6F69-4674-842F-C1FCF3C43639}" presName="thickLine" presStyleLbl="alignNode1" presStyleIdx="1" presStyleCnt="3"/>
      <dgm:spPr/>
    </dgm:pt>
    <dgm:pt modelId="{1C55906F-CD72-6540-9F90-E6438205D8A9}" type="pres">
      <dgm:prSet presAssocID="{A2B5BEBC-6F69-4674-842F-C1FCF3C43639}" presName="horz1" presStyleCnt="0"/>
      <dgm:spPr/>
    </dgm:pt>
    <dgm:pt modelId="{C77F6163-FB86-904B-8CBA-FF9D77136555}" type="pres">
      <dgm:prSet presAssocID="{A2B5BEBC-6F69-4674-842F-C1FCF3C43639}" presName="tx1" presStyleLbl="revTx" presStyleIdx="1" presStyleCnt="3"/>
      <dgm:spPr/>
    </dgm:pt>
    <dgm:pt modelId="{6E954C17-6975-9547-BD21-80726BE0DA4A}" type="pres">
      <dgm:prSet presAssocID="{A2B5BEBC-6F69-4674-842F-C1FCF3C43639}" presName="vert1" presStyleCnt="0"/>
      <dgm:spPr/>
    </dgm:pt>
    <dgm:pt modelId="{D3C31000-7BCE-8B49-B9F9-921520FF60AB}" type="pres">
      <dgm:prSet presAssocID="{3A991A07-6B9A-4C04-9612-D1BEA59DE722}" presName="thickLine" presStyleLbl="alignNode1" presStyleIdx="2" presStyleCnt="3"/>
      <dgm:spPr/>
    </dgm:pt>
    <dgm:pt modelId="{BEC60913-39FE-1440-95F7-45BEC1A9578F}" type="pres">
      <dgm:prSet presAssocID="{3A991A07-6B9A-4C04-9612-D1BEA59DE722}" presName="horz1" presStyleCnt="0"/>
      <dgm:spPr/>
    </dgm:pt>
    <dgm:pt modelId="{FDB95231-AE62-1A40-9F1B-ADABFEE6CC20}" type="pres">
      <dgm:prSet presAssocID="{3A991A07-6B9A-4C04-9612-D1BEA59DE722}" presName="tx1" presStyleLbl="revTx" presStyleIdx="2" presStyleCnt="3"/>
      <dgm:spPr/>
    </dgm:pt>
    <dgm:pt modelId="{2F695B4E-C3AB-7A41-AE97-80084F7071CE}" type="pres">
      <dgm:prSet presAssocID="{3A991A07-6B9A-4C04-9612-D1BEA59DE722}" presName="vert1" presStyleCnt="0"/>
      <dgm:spPr/>
    </dgm:pt>
  </dgm:ptLst>
  <dgm:cxnLst>
    <dgm:cxn modelId="{B882BF11-038F-244F-BFC0-9081ADBDD7D3}" type="presOf" srcId="{ADAB1924-B310-42D4-AF73-8270F1337198}" destId="{247F9BBC-E30C-4F40-8F1B-2B029D7ECB8B}" srcOrd="0" destOrd="0" presId="urn:microsoft.com/office/officeart/2008/layout/LinedList"/>
    <dgm:cxn modelId="{9FAE7116-4B55-5F49-9AC3-0407ABD78541}" type="presOf" srcId="{3A991A07-6B9A-4C04-9612-D1BEA59DE722}" destId="{FDB95231-AE62-1A40-9F1B-ADABFEE6CC20}" srcOrd="0" destOrd="0" presId="urn:microsoft.com/office/officeart/2008/layout/LinedList"/>
    <dgm:cxn modelId="{EC7F7E79-D7A1-4C0E-A00C-E3C4C4D0B3B0}" srcId="{ADAB1924-B310-42D4-AF73-8270F1337198}" destId="{3A991A07-6B9A-4C04-9612-D1BEA59DE722}" srcOrd="2" destOrd="0" parTransId="{97175E3C-DBDA-455E-AC2A-9C85FE7489B5}" sibTransId="{E221A6EE-DD1C-46CD-9CD6-3661CC8453B7}"/>
    <dgm:cxn modelId="{8B87FDB5-DF52-4A71-9A3D-F30F14B9E5CB}" srcId="{ADAB1924-B310-42D4-AF73-8270F1337198}" destId="{2F9F55EA-BE23-45D4-AD36-D951242C4AD6}" srcOrd="0" destOrd="0" parTransId="{C63EC470-D096-4E37-8A4B-7FFE33A54A86}" sibTransId="{8BDA15A4-165E-4EA4-B703-7E5BC02AC294}"/>
    <dgm:cxn modelId="{22D2BCC0-4EC2-A94E-9274-AC96A0D18BD6}" type="presOf" srcId="{2F9F55EA-BE23-45D4-AD36-D951242C4AD6}" destId="{B9FED104-3C47-5F45-ADBA-FE1B5C90FA7D}" srcOrd="0" destOrd="0" presId="urn:microsoft.com/office/officeart/2008/layout/LinedList"/>
    <dgm:cxn modelId="{C7F9EEC3-F073-9F41-BB69-9253C8AC160B}" type="presOf" srcId="{A2B5BEBC-6F69-4674-842F-C1FCF3C43639}" destId="{C77F6163-FB86-904B-8CBA-FF9D77136555}" srcOrd="0" destOrd="0" presId="urn:microsoft.com/office/officeart/2008/layout/LinedList"/>
    <dgm:cxn modelId="{AB87E9D2-C7F7-44F7-B48A-A4444D02C4BD}" srcId="{ADAB1924-B310-42D4-AF73-8270F1337198}" destId="{A2B5BEBC-6F69-4674-842F-C1FCF3C43639}" srcOrd="1" destOrd="0" parTransId="{0C2FF7F1-0F09-4476-A024-1745AE84BAFB}" sibTransId="{43B163F4-B3D1-489A-B893-A428DF5C4CEB}"/>
    <dgm:cxn modelId="{8F5AB86E-8447-4E4B-9683-394CAD199E9D}" type="presParOf" srcId="{247F9BBC-E30C-4F40-8F1B-2B029D7ECB8B}" destId="{B9ED6801-E920-0A46-A5B0-B574C5613D07}" srcOrd="0" destOrd="0" presId="urn:microsoft.com/office/officeart/2008/layout/LinedList"/>
    <dgm:cxn modelId="{BFC53F36-5F8B-6D43-A2E5-0D39E4B4355C}" type="presParOf" srcId="{247F9BBC-E30C-4F40-8F1B-2B029D7ECB8B}" destId="{E9D11BB3-6268-844F-9C47-7D97317DCD23}" srcOrd="1" destOrd="0" presId="urn:microsoft.com/office/officeart/2008/layout/LinedList"/>
    <dgm:cxn modelId="{11F870AE-AC0B-344D-8B88-2E8EF29FEF8F}" type="presParOf" srcId="{E9D11BB3-6268-844F-9C47-7D97317DCD23}" destId="{B9FED104-3C47-5F45-ADBA-FE1B5C90FA7D}" srcOrd="0" destOrd="0" presId="urn:microsoft.com/office/officeart/2008/layout/LinedList"/>
    <dgm:cxn modelId="{3D253639-04CC-074F-B0CD-DDF6DA45AFDA}" type="presParOf" srcId="{E9D11BB3-6268-844F-9C47-7D97317DCD23}" destId="{AA149E19-A4AB-4D47-88CF-34C25F4A4AA0}" srcOrd="1" destOrd="0" presId="urn:microsoft.com/office/officeart/2008/layout/LinedList"/>
    <dgm:cxn modelId="{649D18BD-AD1C-2F4F-A2D9-D92FEC8D7550}" type="presParOf" srcId="{247F9BBC-E30C-4F40-8F1B-2B029D7ECB8B}" destId="{13F6B8F8-4BF7-EA47-8E22-FC630F052C5D}" srcOrd="2" destOrd="0" presId="urn:microsoft.com/office/officeart/2008/layout/LinedList"/>
    <dgm:cxn modelId="{A03CA373-7C9A-FA43-9C54-B46BBAAF9E89}" type="presParOf" srcId="{247F9BBC-E30C-4F40-8F1B-2B029D7ECB8B}" destId="{1C55906F-CD72-6540-9F90-E6438205D8A9}" srcOrd="3" destOrd="0" presId="urn:microsoft.com/office/officeart/2008/layout/LinedList"/>
    <dgm:cxn modelId="{0904D845-F7E8-6E49-8FBD-DA67C8C547F8}" type="presParOf" srcId="{1C55906F-CD72-6540-9F90-E6438205D8A9}" destId="{C77F6163-FB86-904B-8CBA-FF9D77136555}" srcOrd="0" destOrd="0" presId="urn:microsoft.com/office/officeart/2008/layout/LinedList"/>
    <dgm:cxn modelId="{66663342-F9B5-FC46-ABB9-E26ED0BD0044}" type="presParOf" srcId="{1C55906F-CD72-6540-9F90-E6438205D8A9}" destId="{6E954C17-6975-9547-BD21-80726BE0DA4A}" srcOrd="1" destOrd="0" presId="urn:microsoft.com/office/officeart/2008/layout/LinedList"/>
    <dgm:cxn modelId="{23B04F47-A2B8-BF47-AC6C-A87CFA684204}" type="presParOf" srcId="{247F9BBC-E30C-4F40-8F1B-2B029D7ECB8B}" destId="{D3C31000-7BCE-8B49-B9F9-921520FF60AB}" srcOrd="4" destOrd="0" presId="urn:microsoft.com/office/officeart/2008/layout/LinedList"/>
    <dgm:cxn modelId="{75981AEE-FB7F-1448-8C3B-E04007F7E8FA}" type="presParOf" srcId="{247F9BBC-E30C-4F40-8F1B-2B029D7ECB8B}" destId="{BEC60913-39FE-1440-95F7-45BEC1A9578F}" srcOrd="5" destOrd="0" presId="urn:microsoft.com/office/officeart/2008/layout/LinedList"/>
    <dgm:cxn modelId="{882C7AC4-F4E1-1B44-AE98-9564B28386E7}" type="presParOf" srcId="{BEC60913-39FE-1440-95F7-45BEC1A9578F}" destId="{FDB95231-AE62-1A40-9F1B-ADABFEE6CC20}" srcOrd="0" destOrd="0" presId="urn:microsoft.com/office/officeart/2008/layout/LinedList"/>
    <dgm:cxn modelId="{FB5C7128-0BFB-004E-90FF-CD3A9D4C507A}" type="presParOf" srcId="{BEC60913-39FE-1440-95F7-45BEC1A9578F}" destId="{2F695B4E-C3AB-7A41-AE97-80084F7071CE}"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6F23FFC-2D39-4D79-B911-44F6BC57AED8}" type="doc">
      <dgm:prSet loTypeId="urn:microsoft.com/office/officeart/2005/8/layout/default" loCatId="list" qsTypeId="urn:microsoft.com/office/officeart/2005/8/quickstyle/simple4" qsCatId="simple" csTypeId="urn:microsoft.com/office/officeart/2005/8/colors/colorful2" csCatId="colorful"/>
      <dgm:spPr/>
      <dgm:t>
        <a:bodyPr/>
        <a:lstStyle/>
        <a:p>
          <a:endParaRPr lang="en-US"/>
        </a:p>
      </dgm:t>
    </dgm:pt>
    <dgm:pt modelId="{47585CAC-12F3-48F1-8C8B-CE9E472CD434}">
      <dgm:prSet/>
      <dgm:spPr/>
      <dgm:t>
        <a:bodyPr/>
        <a:lstStyle/>
        <a:p>
          <a:r>
            <a:rPr lang="en-US" dirty="0"/>
            <a:t>Freshly Ground Theatre</a:t>
          </a:r>
        </a:p>
      </dgm:t>
    </dgm:pt>
    <dgm:pt modelId="{9DC1DFBB-37B4-41D6-AB56-2BBA96F5DDB9}" type="parTrans" cxnId="{B94A1E13-728D-48DD-A201-934C6D76A926}">
      <dgm:prSet/>
      <dgm:spPr/>
      <dgm:t>
        <a:bodyPr/>
        <a:lstStyle/>
        <a:p>
          <a:endParaRPr lang="en-US"/>
        </a:p>
      </dgm:t>
    </dgm:pt>
    <dgm:pt modelId="{8F4C6A06-CB26-493D-9626-1FB3826A4827}" type="sibTrans" cxnId="{B94A1E13-728D-48DD-A201-934C6D76A926}">
      <dgm:prSet/>
      <dgm:spPr/>
      <dgm:t>
        <a:bodyPr/>
        <a:lstStyle/>
        <a:p>
          <a:endParaRPr lang="en-US"/>
        </a:p>
      </dgm:t>
    </dgm:pt>
    <dgm:pt modelId="{C288A8B2-0B69-4A57-9459-E61A51AAE687}">
      <dgm:prSet/>
      <dgm:spPr/>
      <dgm:t>
        <a:bodyPr/>
        <a:lstStyle/>
        <a:p>
          <a:r>
            <a:rPr lang="en-US" dirty="0"/>
            <a:t>ReCreate</a:t>
          </a:r>
        </a:p>
      </dgm:t>
    </dgm:pt>
    <dgm:pt modelId="{A6F1E01D-34AA-48D4-813B-771DC9B7F381}" type="parTrans" cxnId="{3F3AB44F-631A-4E96-A708-C35700BED4B4}">
      <dgm:prSet/>
      <dgm:spPr/>
      <dgm:t>
        <a:bodyPr/>
        <a:lstStyle/>
        <a:p>
          <a:endParaRPr lang="en-US"/>
        </a:p>
      </dgm:t>
    </dgm:pt>
    <dgm:pt modelId="{DD08DEF1-378E-4E78-8985-3029DB7834F9}" type="sibTrans" cxnId="{3F3AB44F-631A-4E96-A708-C35700BED4B4}">
      <dgm:prSet/>
      <dgm:spPr/>
      <dgm:t>
        <a:bodyPr/>
        <a:lstStyle/>
        <a:p>
          <a:endParaRPr lang="en-US"/>
        </a:p>
      </dgm:t>
    </dgm:pt>
    <dgm:pt modelId="{6AFFC202-EBD1-1441-8536-3F963DB892E3}" type="pres">
      <dgm:prSet presAssocID="{46F23FFC-2D39-4D79-B911-44F6BC57AED8}" presName="diagram" presStyleCnt="0">
        <dgm:presLayoutVars>
          <dgm:dir/>
          <dgm:resizeHandles val="exact"/>
        </dgm:presLayoutVars>
      </dgm:prSet>
      <dgm:spPr/>
    </dgm:pt>
    <dgm:pt modelId="{1BE49D2D-BBA9-C94F-B927-E014C204F7C2}" type="pres">
      <dgm:prSet presAssocID="{47585CAC-12F3-48F1-8C8B-CE9E472CD434}" presName="node" presStyleLbl="node1" presStyleIdx="0" presStyleCnt="2">
        <dgm:presLayoutVars>
          <dgm:bulletEnabled val="1"/>
        </dgm:presLayoutVars>
      </dgm:prSet>
      <dgm:spPr/>
    </dgm:pt>
    <dgm:pt modelId="{31B0CA20-0543-E64C-B089-AC26D8C5C9AF}" type="pres">
      <dgm:prSet presAssocID="{8F4C6A06-CB26-493D-9626-1FB3826A4827}" presName="sibTrans" presStyleCnt="0"/>
      <dgm:spPr/>
    </dgm:pt>
    <dgm:pt modelId="{D451F82F-9FDF-F64B-A527-580EBF3A93E6}" type="pres">
      <dgm:prSet presAssocID="{C288A8B2-0B69-4A57-9459-E61A51AAE687}" presName="node" presStyleLbl="node1" presStyleIdx="1" presStyleCnt="2">
        <dgm:presLayoutVars>
          <dgm:bulletEnabled val="1"/>
        </dgm:presLayoutVars>
      </dgm:prSet>
      <dgm:spPr/>
    </dgm:pt>
  </dgm:ptLst>
  <dgm:cxnLst>
    <dgm:cxn modelId="{B94A1E13-728D-48DD-A201-934C6D76A926}" srcId="{46F23FFC-2D39-4D79-B911-44F6BC57AED8}" destId="{47585CAC-12F3-48F1-8C8B-CE9E472CD434}" srcOrd="0" destOrd="0" parTransId="{9DC1DFBB-37B4-41D6-AB56-2BBA96F5DDB9}" sibTransId="{8F4C6A06-CB26-493D-9626-1FB3826A4827}"/>
    <dgm:cxn modelId="{4F454422-E351-5A45-ADF4-182684B31828}" type="presOf" srcId="{C288A8B2-0B69-4A57-9459-E61A51AAE687}" destId="{D451F82F-9FDF-F64B-A527-580EBF3A93E6}" srcOrd="0" destOrd="0" presId="urn:microsoft.com/office/officeart/2005/8/layout/default"/>
    <dgm:cxn modelId="{0215F560-6B6C-FA4F-A730-28F9DE2421DD}" type="presOf" srcId="{47585CAC-12F3-48F1-8C8B-CE9E472CD434}" destId="{1BE49D2D-BBA9-C94F-B927-E014C204F7C2}" srcOrd="0" destOrd="0" presId="urn:microsoft.com/office/officeart/2005/8/layout/default"/>
    <dgm:cxn modelId="{9A938B4C-882F-0E4D-BE47-97147B9058F0}" type="presOf" srcId="{46F23FFC-2D39-4D79-B911-44F6BC57AED8}" destId="{6AFFC202-EBD1-1441-8536-3F963DB892E3}" srcOrd="0" destOrd="0" presId="urn:microsoft.com/office/officeart/2005/8/layout/default"/>
    <dgm:cxn modelId="{3F3AB44F-631A-4E96-A708-C35700BED4B4}" srcId="{46F23FFC-2D39-4D79-B911-44F6BC57AED8}" destId="{C288A8B2-0B69-4A57-9459-E61A51AAE687}" srcOrd="1" destOrd="0" parTransId="{A6F1E01D-34AA-48D4-813B-771DC9B7F381}" sibTransId="{DD08DEF1-378E-4E78-8985-3029DB7834F9}"/>
    <dgm:cxn modelId="{6D59A5B4-86EE-7747-B49B-9E7F87FEDC54}" type="presParOf" srcId="{6AFFC202-EBD1-1441-8536-3F963DB892E3}" destId="{1BE49D2D-BBA9-C94F-B927-E014C204F7C2}" srcOrd="0" destOrd="0" presId="urn:microsoft.com/office/officeart/2005/8/layout/default"/>
    <dgm:cxn modelId="{C833472B-ED8E-C74D-9169-83212338D56C}" type="presParOf" srcId="{6AFFC202-EBD1-1441-8536-3F963DB892E3}" destId="{31B0CA20-0543-E64C-B089-AC26D8C5C9AF}" srcOrd="1" destOrd="0" presId="urn:microsoft.com/office/officeart/2005/8/layout/default"/>
    <dgm:cxn modelId="{20326814-BC72-D74A-AAD1-F322A58E8803}" type="presParOf" srcId="{6AFFC202-EBD1-1441-8536-3F963DB892E3}" destId="{D451F82F-9FDF-F64B-A527-580EBF3A93E6}" srcOrd="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24758F-2FE8-FE49-AF3B-D518240C9AE0}">
      <dsp:nvSpPr>
        <dsp:cNvPr id="0" name=""/>
        <dsp:cNvSpPr/>
      </dsp:nvSpPr>
      <dsp:spPr>
        <a:xfrm>
          <a:off x="1049" y="576898"/>
          <a:ext cx="3683234" cy="2338853"/>
        </a:xfrm>
        <a:prstGeom prst="roundRect">
          <a:avLst>
            <a:gd name="adj" fmla="val 10000"/>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45B4F0A-4124-DC44-99CF-2F232253FC0B}">
      <dsp:nvSpPr>
        <dsp:cNvPr id="0" name=""/>
        <dsp:cNvSpPr/>
      </dsp:nvSpPr>
      <dsp:spPr>
        <a:xfrm>
          <a:off x="410297" y="965684"/>
          <a:ext cx="3683234" cy="2338853"/>
        </a:xfrm>
        <a:prstGeom prst="roundRect">
          <a:avLst>
            <a:gd name="adj" fmla="val 10000"/>
          </a:avLst>
        </a:prstGeom>
        <a:solidFill>
          <a:schemeClr val="lt1">
            <a:alpha val="90000"/>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Flagship of the Creative Youth Plan for Creative Ireland</a:t>
          </a:r>
        </a:p>
      </dsp:txBody>
      <dsp:txXfrm>
        <a:off x="478800" y="1034187"/>
        <a:ext cx="3546228" cy="2201847"/>
      </dsp:txXfrm>
    </dsp:sp>
    <dsp:sp modelId="{A230DA01-33D5-424A-839C-00BF1547755E}">
      <dsp:nvSpPr>
        <dsp:cNvPr id="0" name=""/>
        <dsp:cNvSpPr/>
      </dsp:nvSpPr>
      <dsp:spPr>
        <a:xfrm>
          <a:off x="4502780" y="576898"/>
          <a:ext cx="3683234" cy="2338853"/>
        </a:xfrm>
        <a:prstGeom prst="roundRect">
          <a:avLst>
            <a:gd name="adj" fmla="val 10000"/>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4FDD150-9E79-DA45-BA82-842270E84580}">
      <dsp:nvSpPr>
        <dsp:cNvPr id="0" name=""/>
        <dsp:cNvSpPr/>
      </dsp:nvSpPr>
      <dsp:spPr>
        <a:xfrm>
          <a:off x="4912028" y="965684"/>
          <a:ext cx="3683234" cy="2338853"/>
        </a:xfrm>
        <a:prstGeom prst="roundRect">
          <a:avLst>
            <a:gd name="adj" fmla="val 10000"/>
          </a:avLst>
        </a:prstGeom>
        <a:solidFill>
          <a:schemeClr val="lt1">
            <a:alpha val="90000"/>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Celebrates and encourages children’s and young people’s participation in arts</a:t>
          </a:r>
        </a:p>
      </dsp:txBody>
      <dsp:txXfrm>
        <a:off x="4980531" y="1034187"/>
        <a:ext cx="3546228" cy="220184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ED8724-9E1E-6142-8297-A4EF752AF0B3}">
      <dsp:nvSpPr>
        <dsp:cNvPr id="0" name=""/>
        <dsp:cNvSpPr/>
      </dsp:nvSpPr>
      <dsp:spPr>
        <a:xfrm>
          <a:off x="0" y="288210"/>
          <a:ext cx="6628804" cy="104247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dirty="0"/>
            <a:t>Activities were selected from a competitive open call</a:t>
          </a:r>
        </a:p>
      </dsp:txBody>
      <dsp:txXfrm>
        <a:off x="50889" y="339099"/>
        <a:ext cx="6527026" cy="940692"/>
      </dsp:txXfrm>
    </dsp:sp>
    <dsp:sp modelId="{B5159059-4D95-354C-83FE-EE1C73F92FB4}">
      <dsp:nvSpPr>
        <dsp:cNvPr id="0" name=""/>
        <dsp:cNvSpPr/>
      </dsp:nvSpPr>
      <dsp:spPr>
        <a:xfrm>
          <a:off x="0" y="1408440"/>
          <a:ext cx="6628804" cy="1042470"/>
        </a:xfrm>
        <a:prstGeom prst="roundRect">
          <a:avLst/>
        </a:prstGeom>
        <a:gradFill rotWithShape="0">
          <a:gsLst>
            <a:gs pos="0">
              <a:schemeClr val="accent2">
                <a:hueOff val="-485121"/>
                <a:satOff val="-27976"/>
                <a:lumOff val="2876"/>
                <a:alphaOff val="0"/>
                <a:tint val="96000"/>
                <a:lumMod val="100000"/>
              </a:schemeClr>
            </a:gs>
            <a:gs pos="78000">
              <a:schemeClr val="accent2">
                <a:hueOff val="-485121"/>
                <a:satOff val="-27976"/>
                <a:lumOff val="2876"/>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dirty="0"/>
            <a:t>Innovative activities that foster creativity and engage a diverse audience</a:t>
          </a:r>
          <a:r>
            <a:rPr lang="en-IE" sz="2700" kern="1200" dirty="0"/>
            <a:t> </a:t>
          </a:r>
          <a:endParaRPr lang="en-US" sz="2700" kern="1200" dirty="0"/>
        </a:p>
      </dsp:txBody>
      <dsp:txXfrm>
        <a:off x="50889" y="1459329"/>
        <a:ext cx="6527026" cy="940692"/>
      </dsp:txXfrm>
    </dsp:sp>
    <dsp:sp modelId="{BA983953-A4A2-5447-AE15-34DE45E9196F}">
      <dsp:nvSpPr>
        <dsp:cNvPr id="0" name=""/>
        <dsp:cNvSpPr/>
      </dsp:nvSpPr>
      <dsp:spPr>
        <a:xfrm>
          <a:off x="0" y="2528670"/>
          <a:ext cx="6628804" cy="1042470"/>
        </a:xfrm>
        <a:prstGeom prst="roundRect">
          <a:avLst/>
        </a:prstGeom>
        <a:gradFill rotWithShape="0">
          <a:gsLst>
            <a:gs pos="0">
              <a:schemeClr val="accent2">
                <a:hueOff val="-970242"/>
                <a:satOff val="-55952"/>
                <a:lumOff val="5752"/>
                <a:alphaOff val="0"/>
                <a:tint val="96000"/>
                <a:lumMod val="100000"/>
              </a:schemeClr>
            </a:gs>
            <a:gs pos="78000">
              <a:schemeClr val="accent2">
                <a:hueOff val="-970242"/>
                <a:satOff val="-55952"/>
                <a:lumOff val="5752"/>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dirty="0"/>
            <a:t>Held across community centres, public spaces, schools, libraries, and venues</a:t>
          </a:r>
          <a:r>
            <a:rPr lang="en-IE" sz="2700" kern="1200" dirty="0"/>
            <a:t> </a:t>
          </a:r>
          <a:endParaRPr lang="en-US" sz="2700" kern="1200" dirty="0"/>
        </a:p>
      </dsp:txBody>
      <dsp:txXfrm>
        <a:off x="50889" y="2579559"/>
        <a:ext cx="6527026" cy="940692"/>
      </dsp:txXfrm>
    </dsp:sp>
    <dsp:sp modelId="{FA0BD8DA-DF0E-264C-BE3D-587A28C2EBDF}">
      <dsp:nvSpPr>
        <dsp:cNvPr id="0" name=""/>
        <dsp:cNvSpPr/>
      </dsp:nvSpPr>
      <dsp:spPr>
        <a:xfrm>
          <a:off x="0" y="3648900"/>
          <a:ext cx="6628804" cy="1042470"/>
        </a:xfrm>
        <a:prstGeom prst="roundRect">
          <a:avLst/>
        </a:prstGeom>
        <a:gradFill rotWithShape="0">
          <a:gsLst>
            <a:gs pos="0">
              <a:schemeClr val="accent2">
                <a:hueOff val="-1455363"/>
                <a:satOff val="-83928"/>
                <a:lumOff val="8628"/>
                <a:alphaOff val="0"/>
                <a:tint val="96000"/>
                <a:lumMod val="100000"/>
              </a:schemeClr>
            </a:gs>
            <a:gs pos="78000">
              <a:schemeClr val="accent2">
                <a:hueOff val="-1455363"/>
                <a:satOff val="-83928"/>
                <a:lumOff val="8628"/>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IE" sz="2700" kern="1200" dirty="0"/>
            <a:t>Spanned a variety of creative forms</a:t>
          </a:r>
          <a:endParaRPr lang="en-US" sz="2700" kern="1200" dirty="0"/>
        </a:p>
      </dsp:txBody>
      <dsp:txXfrm>
        <a:off x="50889" y="3699789"/>
        <a:ext cx="6527026" cy="94069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ED6801-E920-0A46-A5B0-B574C5613D07}">
      <dsp:nvSpPr>
        <dsp:cNvPr id="0" name=""/>
        <dsp:cNvSpPr/>
      </dsp:nvSpPr>
      <dsp:spPr>
        <a:xfrm>
          <a:off x="0" y="1895"/>
          <a:ext cx="8596312" cy="0"/>
        </a:xfrm>
        <a:prstGeom prst="line">
          <a:avLst/>
        </a:prstGeom>
        <a:solidFill>
          <a:schemeClr val="accent5">
            <a:hueOff val="0"/>
            <a:satOff val="0"/>
            <a:lumOff val="0"/>
            <a:alphaOff val="0"/>
          </a:schemeClr>
        </a:solidFill>
        <a:ln w="19050" cap="rnd"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9FED104-3C47-5F45-ADBA-FE1B5C90FA7D}">
      <dsp:nvSpPr>
        <dsp:cNvPr id="0" name=""/>
        <dsp:cNvSpPr/>
      </dsp:nvSpPr>
      <dsp:spPr>
        <a:xfrm>
          <a:off x="0" y="1895"/>
          <a:ext cx="8596312" cy="12925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dirty="0"/>
            <a:t>Tallaght - young people making creative works for or with other young people and children</a:t>
          </a:r>
        </a:p>
      </dsp:txBody>
      <dsp:txXfrm>
        <a:off x="0" y="1895"/>
        <a:ext cx="8596312" cy="1292548"/>
      </dsp:txXfrm>
    </dsp:sp>
    <dsp:sp modelId="{13F6B8F8-4BF7-EA47-8E22-FC630F052C5D}">
      <dsp:nvSpPr>
        <dsp:cNvPr id="0" name=""/>
        <dsp:cNvSpPr/>
      </dsp:nvSpPr>
      <dsp:spPr>
        <a:xfrm>
          <a:off x="0" y="1294444"/>
          <a:ext cx="8596312" cy="0"/>
        </a:xfrm>
        <a:prstGeom prst="line">
          <a:avLst/>
        </a:prstGeom>
        <a:solidFill>
          <a:schemeClr val="accent5">
            <a:hueOff val="-3379271"/>
            <a:satOff val="-8710"/>
            <a:lumOff val="-5883"/>
            <a:alphaOff val="0"/>
          </a:schemeClr>
        </a:solidFill>
        <a:ln w="19050" cap="rnd" cmpd="sng" algn="ctr">
          <a:solidFill>
            <a:schemeClr val="accent5">
              <a:hueOff val="-3379271"/>
              <a:satOff val="-8710"/>
              <a:lumOff val="-588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77F6163-FB86-904B-8CBA-FF9D77136555}">
      <dsp:nvSpPr>
        <dsp:cNvPr id="0" name=""/>
        <dsp:cNvSpPr/>
      </dsp:nvSpPr>
      <dsp:spPr>
        <a:xfrm>
          <a:off x="0" y="1294444"/>
          <a:ext cx="8596312" cy="12925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dirty="0"/>
            <a:t>Corkagh Park Community and Family Event</a:t>
          </a:r>
        </a:p>
      </dsp:txBody>
      <dsp:txXfrm>
        <a:off x="0" y="1294444"/>
        <a:ext cx="8596312" cy="1292548"/>
      </dsp:txXfrm>
    </dsp:sp>
    <dsp:sp modelId="{D3C31000-7BCE-8B49-B9F9-921520FF60AB}">
      <dsp:nvSpPr>
        <dsp:cNvPr id="0" name=""/>
        <dsp:cNvSpPr/>
      </dsp:nvSpPr>
      <dsp:spPr>
        <a:xfrm>
          <a:off x="0" y="2586992"/>
          <a:ext cx="8596312" cy="0"/>
        </a:xfrm>
        <a:prstGeom prst="line">
          <a:avLst/>
        </a:prstGeom>
        <a:solidFill>
          <a:schemeClr val="accent5">
            <a:hueOff val="-6758543"/>
            <a:satOff val="-17419"/>
            <a:lumOff val="-11765"/>
            <a:alphaOff val="0"/>
          </a:schemeClr>
        </a:solidFill>
        <a:ln w="19050" cap="rnd" cmpd="sng" algn="ctr">
          <a:solidFill>
            <a:schemeClr val="accent5">
              <a:hueOff val="-6758543"/>
              <a:satOff val="-17419"/>
              <a:lumOff val="-1176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DB95231-AE62-1A40-9F1B-ADABFEE6CC20}">
      <dsp:nvSpPr>
        <dsp:cNvPr id="0" name=""/>
        <dsp:cNvSpPr/>
      </dsp:nvSpPr>
      <dsp:spPr>
        <a:xfrm>
          <a:off x="0" y="2586992"/>
          <a:ext cx="8596312" cy="12925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dirty="0"/>
            <a:t>Open Call to round out the programme </a:t>
          </a:r>
        </a:p>
      </dsp:txBody>
      <dsp:txXfrm>
        <a:off x="0" y="2586992"/>
        <a:ext cx="8596312" cy="129254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E49D2D-BBA9-C94F-B927-E014C204F7C2}">
      <dsp:nvSpPr>
        <dsp:cNvPr id="0" name=""/>
        <dsp:cNvSpPr/>
      </dsp:nvSpPr>
      <dsp:spPr>
        <a:xfrm>
          <a:off x="1401500" y="3017"/>
          <a:ext cx="3825803" cy="2295482"/>
        </a:xfrm>
        <a:prstGeom prst="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en-US" sz="4800" kern="1200" dirty="0"/>
            <a:t>Freshly Ground Theatre</a:t>
          </a:r>
        </a:p>
      </dsp:txBody>
      <dsp:txXfrm>
        <a:off x="1401500" y="3017"/>
        <a:ext cx="3825803" cy="2295482"/>
      </dsp:txXfrm>
    </dsp:sp>
    <dsp:sp modelId="{D451F82F-9FDF-F64B-A527-580EBF3A93E6}">
      <dsp:nvSpPr>
        <dsp:cNvPr id="0" name=""/>
        <dsp:cNvSpPr/>
      </dsp:nvSpPr>
      <dsp:spPr>
        <a:xfrm>
          <a:off x="1401500" y="2681080"/>
          <a:ext cx="3825803" cy="2295482"/>
        </a:xfrm>
        <a:prstGeom prst="rect">
          <a:avLst/>
        </a:prstGeom>
        <a:gradFill rotWithShape="0">
          <a:gsLst>
            <a:gs pos="0">
              <a:schemeClr val="accent2">
                <a:hueOff val="-1455363"/>
                <a:satOff val="-83928"/>
                <a:lumOff val="8628"/>
                <a:alphaOff val="0"/>
                <a:tint val="96000"/>
                <a:lumMod val="100000"/>
              </a:schemeClr>
            </a:gs>
            <a:gs pos="78000">
              <a:schemeClr val="accent2">
                <a:hueOff val="-1455363"/>
                <a:satOff val="-83928"/>
                <a:lumOff val="8628"/>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en-US" sz="4800" kern="1200" dirty="0"/>
            <a:t>ReCreate</a:t>
          </a:r>
        </a:p>
      </dsp:txBody>
      <dsp:txXfrm>
        <a:off x="1401500" y="2681080"/>
        <a:ext cx="3825803" cy="229548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9ADB5E-4155-FA42-AB83-FE8208690909}" type="datetimeFigureOut">
              <a:rPr lang="en-US" smtClean="0"/>
              <a:t>2/17/2020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D2F189-5AB4-024B-9C23-A3F456E8E1AD}" type="slidenum">
              <a:rPr lang="en-US" smtClean="0"/>
              <a:t>‹#›</a:t>
            </a:fld>
            <a:endParaRPr lang="en-US" dirty="0"/>
          </a:p>
        </p:txBody>
      </p:sp>
    </p:spTree>
    <p:extLst>
      <p:ext uri="{BB962C8B-B14F-4D97-AF65-F5344CB8AC3E}">
        <p14:creationId xmlns:p14="http://schemas.microsoft.com/office/powerpoint/2010/main" val="2644714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presentation will look at what Cruinniú na nÓg is, briefly review the SDCC Arts Office’s 2019 programme and look at the overview of the Arts Office’s 2020 programme.</a:t>
            </a:r>
          </a:p>
        </p:txBody>
      </p:sp>
      <p:sp>
        <p:nvSpPr>
          <p:cNvPr id="4" name="Slide Number Placeholder 3"/>
          <p:cNvSpPr>
            <a:spLocks noGrp="1"/>
          </p:cNvSpPr>
          <p:nvPr>
            <p:ph type="sldNum" sz="quarter" idx="5"/>
          </p:nvPr>
        </p:nvSpPr>
        <p:spPr/>
        <p:txBody>
          <a:bodyPr/>
          <a:lstStyle/>
          <a:p>
            <a:fld id="{4FD2F189-5AB4-024B-9C23-A3F456E8E1AD}" type="slidenum">
              <a:rPr lang="en-US" smtClean="0"/>
              <a:t>1</a:t>
            </a:fld>
            <a:endParaRPr lang="en-US" dirty="0"/>
          </a:p>
        </p:txBody>
      </p:sp>
    </p:spTree>
    <p:extLst>
      <p:ext uri="{BB962C8B-B14F-4D97-AF65-F5344CB8AC3E}">
        <p14:creationId xmlns:p14="http://schemas.microsoft.com/office/powerpoint/2010/main" val="3981883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sz="1200" b="0" i="0" u="none" strike="noStrike" kern="1200" dirty="0">
                <a:solidFill>
                  <a:schemeClr val="tx1"/>
                </a:solidFill>
                <a:effectLst/>
                <a:latin typeface="+mn-lt"/>
                <a:ea typeface="+mn-ea"/>
                <a:cs typeface="+mn-cs"/>
              </a:rPr>
              <a:t>Creative Ireland states Cruinniú na nÓg is Ireland’s national day of creativity for children and young people where everyone under 18 has a chance to unleash their creativity and participate in the arts. </a:t>
            </a:r>
          </a:p>
          <a:p>
            <a:endParaRPr lang="en-IE" sz="1200" b="0" i="0" u="none" strike="noStrike" kern="1200" dirty="0">
              <a:solidFill>
                <a:schemeClr val="tx1"/>
              </a:solidFill>
              <a:effectLst/>
              <a:latin typeface="+mn-lt"/>
              <a:ea typeface="+mn-ea"/>
              <a:cs typeface="+mn-cs"/>
            </a:endParaRPr>
          </a:p>
          <a:p>
            <a:r>
              <a:rPr lang="en-IE" sz="1200" b="0" i="0" u="none" strike="noStrike" kern="1200" dirty="0">
                <a:solidFill>
                  <a:schemeClr val="tx1"/>
                </a:solidFill>
                <a:effectLst/>
                <a:latin typeface="+mn-lt"/>
                <a:ea typeface="+mn-ea"/>
                <a:cs typeface="+mn-cs"/>
              </a:rPr>
              <a:t>Cruinniú na nÓg is the flagship of the Creative Youth plan which celebrates and encourages children and young people’s participation in activities such as art, music, coding and theatre workshops, performances, exhibitions, readings, film screenings and more. The activities encompass all creative fields. This particular day offers a free programme of community-based events across the nation.</a:t>
            </a:r>
          </a:p>
          <a:p>
            <a:endParaRPr lang="en-IE" sz="1200" b="0" i="0" u="none" strike="noStrike" kern="1200" dirty="0">
              <a:solidFill>
                <a:schemeClr val="tx1"/>
              </a:solidFill>
              <a:effectLst/>
              <a:latin typeface="+mn-lt"/>
              <a:ea typeface="+mn-ea"/>
              <a:cs typeface="+mn-cs"/>
            </a:endParaRPr>
          </a:p>
          <a:p>
            <a:r>
              <a:rPr lang="en-IE" sz="1200" b="0" i="0" u="none" strike="noStrike" kern="1200" dirty="0">
                <a:solidFill>
                  <a:schemeClr val="tx1"/>
                </a:solidFill>
                <a:effectLst/>
                <a:latin typeface="+mn-lt"/>
                <a:ea typeface="+mn-ea"/>
                <a:cs typeface="+mn-cs"/>
              </a:rPr>
              <a:t>Events particularly in South Dublin County  include both one off activities and developmental projects that culminate on the day. This year Cruinniú na nÓg will be occurring on Saturday 13 June.</a:t>
            </a:r>
          </a:p>
          <a:p>
            <a:endParaRPr lang="en-IE" sz="1200" b="0" i="0" u="none" strike="noStrike"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4FD2F189-5AB4-024B-9C23-A3F456E8E1AD}" type="slidenum">
              <a:rPr lang="en-US" smtClean="0"/>
              <a:t>2</a:t>
            </a:fld>
            <a:endParaRPr lang="en-US" dirty="0"/>
          </a:p>
        </p:txBody>
      </p:sp>
    </p:spTree>
    <p:extLst>
      <p:ext uri="{BB962C8B-B14F-4D97-AF65-F5344CB8AC3E}">
        <p14:creationId xmlns:p14="http://schemas.microsoft.com/office/powerpoint/2010/main" val="32069310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2019, the South Dublin Arts Office held an open call to all creatives and creative communities looking for innovative activities that foster creativity and engage a diverse audience. </a:t>
            </a:r>
          </a:p>
          <a:p>
            <a:r>
              <a:rPr lang="en-US" dirty="0"/>
              <a:t>Activities could be held in a variety of community centres, public spaces, schools, libraries and venues and in a variety of creative forms. There was a special focus on activities led by culturally diverse facilitators and engaging a diverse audience.</a:t>
            </a:r>
          </a:p>
          <a:p>
            <a:endParaRPr lang="en-US" dirty="0"/>
          </a:p>
          <a:p>
            <a:r>
              <a:rPr lang="en-US" dirty="0"/>
              <a:t>Given the spread of South Dublin County, the programme focused on Creative Hubs in Tallaght, Clondalkin, and Lucan</a:t>
            </a:r>
          </a:p>
          <a:p>
            <a:endParaRPr lang="en-US" dirty="0"/>
          </a:p>
          <a:p>
            <a:r>
              <a:rPr lang="en-US" dirty="0"/>
              <a:t>The 2019 Programme included work from-</a:t>
            </a:r>
          </a:p>
          <a:p>
            <a:r>
              <a:rPr lang="en-US" dirty="0"/>
              <a:t>Community Creative Institutions including Music Generation, SDCC Libraries, Rua Red and Aras Chronain</a:t>
            </a:r>
          </a:p>
          <a:p>
            <a:r>
              <a:rPr lang="en-US" dirty="0"/>
              <a:t>Community based arts oganisations including Recreate, Alternative Entertainments, Studio 12, Tallaght Community Arts</a:t>
            </a:r>
          </a:p>
          <a:p>
            <a:r>
              <a:rPr lang="en-US" dirty="0"/>
              <a:t>Individual creatives and collectives including Freshly Ground Theatre, Olwyn Lyons, Helen Barry, Usha Ramlingham, Edel Cox, Damian Evans, and Matt Szczerek</a:t>
            </a:r>
          </a:p>
          <a:p>
            <a:r>
              <a:rPr lang="en-US" dirty="0"/>
              <a:t>There was also a collaboration between the 4 Dublin Local Authorities working with Early Years and Music.</a:t>
            </a:r>
          </a:p>
          <a:p>
            <a:endParaRPr lang="en-US" dirty="0"/>
          </a:p>
          <a:p>
            <a:r>
              <a:rPr lang="en-US" dirty="0"/>
              <a:t>The programme engaged with more than 3800 children, young people, and adults.</a:t>
            </a:r>
          </a:p>
          <a:p>
            <a:endParaRPr lang="en-US" dirty="0"/>
          </a:p>
        </p:txBody>
      </p:sp>
      <p:sp>
        <p:nvSpPr>
          <p:cNvPr id="4" name="Slide Number Placeholder 3"/>
          <p:cNvSpPr>
            <a:spLocks noGrp="1"/>
          </p:cNvSpPr>
          <p:nvPr>
            <p:ph type="sldNum" sz="quarter" idx="5"/>
          </p:nvPr>
        </p:nvSpPr>
        <p:spPr/>
        <p:txBody>
          <a:bodyPr/>
          <a:lstStyle/>
          <a:p>
            <a:fld id="{4FD2F189-5AB4-024B-9C23-A3F456E8E1AD}" type="slidenum">
              <a:rPr lang="en-US" smtClean="0"/>
              <a:t>3</a:t>
            </a:fld>
            <a:endParaRPr lang="en-US" dirty="0"/>
          </a:p>
        </p:txBody>
      </p:sp>
    </p:spTree>
    <p:extLst>
      <p:ext uri="{BB962C8B-B14F-4D97-AF65-F5344CB8AC3E}">
        <p14:creationId xmlns:p14="http://schemas.microsoft.com/office/powerpoint/2010/main" val="13804501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Cruinniú na nÓg 2020 will take place on Saturday 13 June </a:t>
            </a:r>
          </a:p>
          <a:p>
            <a:endParaRPr lang="en-US" dirty="0"/>
          </a:p>
          <a:p>
            <a:r>
              <a:rPr lang="en-US" dirty="0"/>
              <a:t>This year the Arts Office will build upon the Cruinniú na nÓg programme from last year in the following ways:</a:t>
            </a:r>
          </a:p>
          <a:p>
            <a:pPr marL="228600" indent="-228600">
              <a:buAutoNum type="arabicPeriod"/>
            </a:pPr>
            <a:r>
              <a:rPr lang="en-US" dirty="0"/>
              <a:t>The Tallaght area will be designated as a space where the aim will be young people making creative work with or for other children and young people. </a:t>
            </a:r>
          </a:p>
          <a:p>
            <a:pPr marL="228600" indent="-228600">
              <a:buAutoNum type="arabicPeriod"/>
            </a:pPr>
            <a:endParaRPr lang="en-US" dirty="0"/>
          </a:p>
          <a:p>
            <a:pPr marL="228600" indent="-228600">
              <a:buAutoNum type="arabicPeriod"/>
            </a:pPr>
            <a:r>
              <a:rPr lang="en-US" dirty="0"/>
              <a:t>Corkagh Park will play host a to family community fun event led by Tallaght based Recreate. </a:t>
            </a:r>
          </a:p>
          <a:p>
            <a:pPr marL="228600" indent="-228600">
              <a:buAutoNum type="arabicPeriod"/>
            </a:pPr>
            <a:endParaRPr lang="en-US" dirty="0"/>
          </a:p>
          <a:p>
            <a:pPr marL="228600" indent="-228600">
              <a:buAutoNum type="arabicPeriod"/>
            </a:pPr>
            <a:r>
              <a:rPr lang="en-US" dirty="0"/>
              <a:t>An open call has issued to round out a programme where activities both on off and developmental can be held throughout the county. This call out is looking to engage with diverse audiences and participants as well as hard to reach or marginalized communities. The closing date is the 12</a:t>
            </a:r>
            <a:r>
              <a:rPr lang="en-US" baseline="30000" dirty="0"/>
              <a:t>th</a:t>
            </a:r>
            <a:r>
              <a:rPr lang="en-US" dirty="0"/>
              <a:t> March.</a:t>
            </a:r>
          </a:p>
        </p:txBody>
      </p:sp>
      <p:sp>
        <p:nvSpPr>
          <p:cNvPr id="4" name="Slide Number Placeholder 3"/>
          <p:cNvSpPr>
            <a:spLocks noGrp="1"/>
          </p:cNvSpPr>
          <p:nvPr>
            <p:ph type="sldNum" sz="quarter" idx="5"/>
          </p:nvPr>
        </p:nvSpPr>
        <p:spPr/>
        <p:txBody>
          <a:bodyPr/>
          <a:lstStyle/>
          <a:p>
            <a:fld id="{4FD2F189-5AB4-024B-9C23-A3F456E8E1AD}" type="slidenum">
              <a:rPr lang="en-US" smtClean="0"/>
              <a:t>4</a:t>
            </a:fld>
            <a:endParaRPr lang="en-US" dirty="0"/>
          </a:p>
        </p:txBody>
      </p:sp>
    </p:spTree>
    <p:extLst>
      <p:ext uri="{BB962C8B-B14F-4D97-AF65-F5344CB8AC3E}">
        <p14:creationId xmlns:p14="http://schemas.microsoft.com/office/powerpoint/2010/main" val="14346859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anchor the 2 thematic areas of Tallaght and Corkagh Park, the Arts Office has commissioned 2 creative </a:t>
            </a:r>
            <a:r>
              <a:rPr lang="en-US"/>
              <a:t>organisations </a:t>
            </a:r>
            <a:r>
              <a:rPr lang="en-US" dirty="0"/>
              <a:t>who successfully  facilitated activities for Cruinniú na nÓg last year. </a:t>
            </a:r>
          </a:p>
          <a:p>
            <a:endParaRPr lang="en-US" dirty="0"/>
          </a:p>
          <a:p>
            <a:r>
              <a:rPr lang="en-US" dirty="0"/>
              <a:t>Freshly Ground Theatre, a young drama collective, will deliver a collaborative developmental theatre project titled, SIÓG that will be performed in Tymon Park. They will be engaging with children ages 4-12 and the wider community. Freshly Ground will be receiving mentorship from Donal Courtney and Treasa Barrett. Their work will look at fairies in Irish folklore and mythology.</a:t>
            </a:r>
          </a:p>
          <a:p>
            <a:endParaRPr lang="en-US" dirty="0"/>
          </a:p>
          <a:p>
            <a:r>
              <a:rPr lang="en-US" dirty="0"/>
              <a:t>Tallaght based Recreate will create an inclusive play space in Corkagh Park for families and the community at large. The play space will include an enchanted forest, a ReCreate ReFashion Station, a sustainable garden, and a Weave Area. They will be partnering with social enterprise Dabbledoo who will run musical workshops with instruments created on the day.</a:t>
            </a:r>
          </a:p>
          <a:p>
            <a:endParaRPr lang="en-US" dirty="0"/>
          </a:p>
          <a:p>
            <a:r>
              <a:rPr lang="en-US" dirty="0"/>
              <a:t>The South Dublin Arts Office hopes that the 2020 programme will help to further develop creativity throughout the wider county.</a:t>
            </a:r>
          </a:p>
          <a:p>
            <a:endParaRPr lang="en-US" dirty="0"/>
          </a:p>
          <a:p>
            <a:endParaRPr lang="en-US" dirty="0"/>
          </a:p>
        </p:txBody>
      </p:sp>
      <p:sp>
        <p:nvSpPr>
          <p:cNvPr id="4" name="Slide Number Placeholder 3"/>
          <p:cNvSpPr>
            <a:spLocks noGrp="1"/>
          </p:cNvSpPr>
          <p:nvPr>
            <p:ph type="sldNum" sz="quarter" idx="5"/>
          </p:nvPr>
        </p:nvSpPr>
        <p:spPr/>
        <p:txBody>
          <a:bodyPr/>
          <a:lstStyle/>
          <a:p>
            <a:fld id="{4FD2F189-5AB4-024B-9C23-A3F456E8E1AD}" type="slidenum">
              <a:rPr lang="en-US" smtClean="0"/>
              <a:t>5</a:t>
            </a:fld>
            <a:endParaRPr lang="en-US" dirty="0"/>
          </a:p>
        </p:txBody>
      </p:sp>
    </p:spTree>
    <p:extLst>
      <p:ext uri="{BB962C8B-B14F-4D97-AF65-F5344CB8AC3E}">
        <p14:creationId xmlns:p14="http://schemas.microsoft.com/office/powerpoint/2010/main" val="30845272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GB"/>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a:t>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a:t>2/17/2020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a:pPr/>
              <a:t>2/17/2020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a:pPr/>
              <a:t>2/17/2020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a:pPr/>
              <a:t>2/17/2020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GB"/>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a:t>2/17/2020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dirty="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2/17/2020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a:pPr/>
              <a:t>2/17/2020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9EDF6-3EDB-3044-BCD6-AF6CCEB92294}"/>
              </a:ext>
            </a:extLst>
          </p:cNvPr>
          <p:cNvSpPr>
            <a:spLocks noGrp="1"/>
          </p:cNvSpPr>
          <p:nvPr>
            <p:ph type="ctrTitle"/>
          </p:nvPr>
        </p:nvSpPr>
        <p:spPr>
          <a:xfrm>
            <a:off x="2191356" y="-236000"/>
            <a:ext cx="7082647" cy="3215820"/>
          </a:xfrm>
        </p:spPr>
        <p:txBody>
          <a:bodyPr>
            <a:normAutofit/>
          </a:bodyPr>
          <a:lstStyle/>
          <a:p>
            <a:r>
              <a:rPr lang="en-US" dirty="0"/>
              <a:t>Cruinniú na nÓg 2020</a:t>
            </a:r>
          </a:p>
        </p:txBody>
      </p:sp>
      <p:sp>
        <p:nvSpPr>
          <p:cNvPr id="3" name="Subtitle 2">
            <a:extLst>
              <a:ext uri="{FF2B5EF4-FFF2-40B4-BE49-F238E27FC236}">
                <a16:creationId xmlns:a16="http://schemas.microsoft.com/office/drawing/2014/main" id="{EBD8BE66-36F3-9E4D-AB46-840FE81808B0}"/>
              </a:ext>
            </a:extLst>
          </p:cNvPr>
          <p:cNvSpPr>
            <a:spLocks noGrp="1"/>
          </p:cNvSpPr>
          <p:nvPr>
            <p:ph type="subTitle" idx="1"/>
          </p:nvPr>
        </p:nvSpPr>
        <p:spPr>
          <a:xfrm>
            <a:off x="4863283" y="3014554"/>
            <a:ext cx="4410720" cy="1990529"/>
          </a:xfrm>
        </p:spPr>
        <p:txBody>
          <a:bodyPr>
            <a:normAutofit/>
          </a:bodyPr>
          <a:lstStyle/>
          <a:p>
            <a:r>
              <a:rPr lang="en-US" dirty="0"/>
              <a:t>South Dublin Arts Office</a:t>
            </a:r>
          </a:p>
          <a:p>
            <a:r>
              <a:rPr lang="en-US" dirty="0"/>
              <a:t>South Dublin County Council</a:t>
            </a:r>
          </a:p>
        </p:txBody>
      </p:sp>
      <p:pic>
        <p:nvPicPr>
          <p:cNvPr id="5" name="Picture 4" descr="A picture containing drawing&#10;&#10;Description automatically generated">
            <a:extLst>
              <a:ext uri="{FF2B5EF4-FFF2-40B4-BE49-F238E27FC236}">
                <a16:creationId xmlns:a16="http://schemas.microsoft.com/office/drawing/2014/main" id="{A9A71A9B-BD94-CA40-B09A-BF967C8D0A81}"/>
              </a:ext>
            </a:extLst>
          </p:cNvPr>
          <p:cNvPicPr>
            <a:picLocks noChangeAspect="1"/>
          </p:cNvPicPr>
          <p:nvPr/>
        </p:nvPicPr>
        <p:blipFill>
          <a:blip r:embed="rId3"/>
          <a:stretch>
            <a:fillRect/>
          </a:stretch>
        </p:blipFill>
        <p:spPr>
          <a:xfrm>
            <a:off x="1291356" y="5579586"/>
            <a:ext cx="1800000" cy="738645"/>
          </a:xfrm>
          <a:prstGeom prst="rect">
            <a:avLst/>
          </a:prstGeom>
        </p:spPr>
      </p:pic>
      <p:pic>
        <p:nvPicPr>
          <p:cNvPr id="7" name="Picture 6" descr="A picture containing drawing&#10;&#10;Description automatically generated">
            <a:extLst>
              <a:ext uri="{FF2B5EF4-FFF2-40B4-BE49-F238E27FC236}">
                <a16:creationId xmlns:a16="http://schemas.microsoft.com/office/drawing/2014/main" id="{0B9A5FFB-0BCD-3049-9228-50202C5DBA12}"/>
              </a:ext>
            </a:extLst>
          </p:cNvPr>
          <p:cNvPicPr>
            <a:picLocks noChangeAspect="1"/>
          </p:cNvPicPr>
          <p:nvPr/>
        </p:nvPicPr>
        <p:blipFill>
          <a:blip r:embed="rId4"/>
          <a:stretch>
            <a:fillRect/>
          </a:stretch>
        </p:blipFill>
        <p:spPr>
          <a:xfrm>
            <a:off x="6168643" y="5039817"/>
            <a:ext cx="1800000" cy="1818182"/>
          </a:xfrm>
          <a:prstGeom prst="rect">
            <a:avLst/>
          </a:prstGeom>
        </p:spPr>
      </p:pic>
    </p:spTree>
    <p:extLst>
      <p:ext uri="{BB962C8B-B14F-4D97-AF65-F5344CB8AC3E}">
        <p14:creationId xmlns:p14="http://schemas.microsoft.com/office/powerpoint/2010/main" val="904876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822CB-CAC1-DB4A-9D26-279BDC7F5B44}"/>
              </a:ext>
            </a:extLst>
          </p:cNvPr>
          <p:cNvSpPr>
            <a:spLocks noGrp="1"/>
          </p:cNvSpPr>
          <p:nvPr>
            <p:ph type="title"/>
          </p:nvPr>
        </p:nvSpPr>
        <p:spPr>
          <a:xfrm>
            <a:off x="677334" y="609600"/>
            <a:ext cx="8596668" cy="1320800"/>
          </a:xfrm>
        </p:spPr>
        <p:txBody>
          <a:bodyPr>
            <a:normAutofit/>
          </a:bodyPr>
          <a:lstStyle/>
          <a:p>
            <a:r>
              <a:rPr lang="en-US" dirty="0"/>
              <a:t>What is Cruinniú na nÓg?</a:t>
            </a:r>
          </a:p>
        </p:txBody>
      </p:sp>
      <p:graphicFrame>
        <p:nvGraphicFramePr>
          <p:cNvPr id="5" name="Content Placeholder 2">
            <a:extLst>
              <a:ext uri="{FF2B5EF4-FFF2-40B4-BE49-F238E27FC236}">
                <a16:creationId xmlns:a16="http://schemas.microsoft.com/office/drawing/2014/main" id="{F51F3BFC-0BC8-44F6-B2CB-628120F3DCF4}"/>
              </a:ext>
            </a:extLst>
          </p:cNvPr>
          <p:cNvGraphicFramePr>
            <a:graphicFrameLocks noGrp="1"/>
          </p:cNvGraphicFramePr>
          <p:nvPr>
            <p:ph idx="1"/>
            <p:extLst>
              <p:ext uri="{D42A27DB-BD31-4B8C-83A1-F6EECF244321}">
                <p14:modId xmlns:p14="http://schemas.microsoft.com/office/powerpoint/2010/main" val="1941020976"/>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392089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2836AF0-5FB3-A04F-A143-FF4EC8AAE385}"/>
              </a:ext>
            </a:extLst>
          </p:cNvPr>
          <p:cNvSpPr>
            <a:spLocks noGrp="1"/>
          </p:cNvSpPr>
          <p:nvPr>
            <p:ph type="title"/>
          </p:nvPr>
        </p:nvSpPr>
        <p:spPr>
          <a:xfrm>
            <a:off x="652481" y="1382486"/>
            <a:ext cx="3547581" cy="4093028"/>
          </a:xfrm>
        </p:spPr>
        <p:txBody>
          <a:bodyPr anchor="ctr">
            <a:normAutofit/>
          </a:bodyPr>
          <a:lstStyle/>
          <a:p>
            <a:r>
              <a:rPr lang="en-US" sz="4400" dirty="0"/>
              <a:t>South Dublin County’s 2019 Programme</a:t>
            </a:r>
          </a:p>
        </p:txBody>
      </p:sp>
      <p:grpSp>
        <p:nvGrpSpPr>
          <p:cNvPr id="12" name="Group 11">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3" name="Straight Connector 12">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5"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Isosceles Triangle 20">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3" name="Rectangle 22">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Content Placeholder 2">
            <a:extLst>
              <a:ext uri="{FF2B5EF4-FFF2-40B4-BE49-F238E27FC236}">
                <a16:creationId xmlns:a16="http://schemas.microsoft.com/office/drawing/2014/main" id="{1CA7810C-BF59-47CF-88B3-C11D76C57C09}"/>
              </a:ext>
            </a:extLst>
          </p:cNvPr>
          <p:cNvGraphicFramePr>
            <a:graphicFrameLocks noGrp="1"/>
          </p:cNvGraphicFramePr>
          <p:nvPr>
            <p:ph idx="1"/>
            <p:extLst>
              <p:ext uri="{D42A27DB-BD31-4B8C-83A1-F6EECF244321}">
                <p14:modId xmlns:p14="http://schemas.microsoft.com/office/powerpoint/2010/main" val="2468235232"/>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89585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8F923-902A-3C47-A9E8-51069E4200E0}"/>
              </a:ext>
            </a:extLst>
          </p:cNvPr>
          <p:cNvSpPr>
            <a:spLocks noGrp="1"/>
          </p:cNvSpPr>
          <p:nvPr>
            <p:ph type="title"/>
          </p:nvPr>
        </p:nvSpPr>
        <p:spPr>
          <a:xfrm>
            <a:off x="677334" y="609600"/>
            <a:ext cx="8596668" cy="1320800"/>
          </a:xfrm>
        </p:spPr>
        <p:txBody>
          <a:bodyPr>
            <a:normAutofit fontScale="90000"/>
          </a:bodyPr>
          <a:lstStyle/>
          <a:p>
            <a:pPr>
              <a:lnSpc>
                <a:spcPct val="90000"/>
              </a:lnSpc>
            </a:pPr>
            <a:r>
              <a:rPr lang="en-US" sz="4000" dirty="0"/>
              <a:t>Cruinniú na nÓg 2020</a:t>
            </a:r>
            <a:br>
              <a:rPr lang="en-US" sz="2800" dirty="0"/>
            </a:br>
            <a:br>
              <a:rPr lang="en-US" sz="2800" dirty="0"/>
            </a:br>
            <a:endParaRPr lang="en-US" sz="2800" dirty="0"/>
          </a:p>
        </p:txBody>
      </p:sp>
      <p:graphicFrame>
        <p:nvGraphicFramePr>
          <p:cNvPr id="5" name="Content Placeholder 2">
            <a:extLst>
              <a:ext uri="{FF2B5EF4-FFF2-40B4-BE49-F238E27FC236}">
                <a16:creationId xmlns:a16="http://schemas.microsoft.com/office/drawing/2014/main" id="{A2FD54C6-097B-4C33-9615-41615945946C}"/>
              </a:ext>
            </a:extLst>
          </p:cNvPr>
          <p:cNvGraphicFramePr>
            <a:graphicFrameLocks noGrp="1"/>
          </p:cNvGraphicFramePr>
          <p:nvPr>
            <p:ph idx="1"/>
            <p:extLst>
              <p:ext uri="{D42A27DB-BD31-4B8C-83A1-F6EECF244321}">
                <p14:modId xmlns:p14="http://schemas.microsoft.com/office/powerpoint/2010/main" val="4192863631"/>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40964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F64CF98-44D9-BE40-98C4-C880963AE2E0}"/>
              </a:ext>
            </a:extLst>
          </p:cNvPr>
          <p:cNvSpPr>
            <a:spLocks noGrp="1"/>
          </p:cNvSpPr>
          <p:nvPr>
            <p:ph type="title"/>
          </p:nvPr>
        </p:nvSpPr>
        <p:spPr>
          <a:xfrm>
            <a:off x="652481" y="1382486"/>
            <a:ext cx="3547581" cy="4093028"/>
          </a:xfrm>
        </p:spPr>
        <p:txBody>
          <a:bodyPr anchor="ctr">
            <a:normAutofit/>
          </a:bodyPr>
          <a:lstStyle/>
          <a:p>
            <a:r>
              <a:rPr lang="en-US" sz="4400" dirty="0"/>
              <a:t>2020 Commissions</a:t>
            </a:r>
          </a:p>
        </p:txBody>
      </p:sp>
      <p:grpSp>
        <p:nvGrpSpPr>
          <p:cNvPr id="12" name="Group 11">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3" name="Straight Connector 12">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5"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Isosceles Triangle 20">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3" name="Rectangle 22">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Content Placeholder 2">
            <a:extLst>
              <a:ext uri="{FF2B5EF4-FFF2-40B4-BE49-F238E27FC236}">
                <a16:creationId xmlns:a16="http://schemas.microsoft.com/office/drawing/2014/main" id="{D4763B97-D234-4D9D-AC56-BD8355B80547}"/>
              </a:ext>
            </a:extLst>
          </p:cNvPr>
          <p:cNvGraphicFramePr>
            <a:graphicFrameLocks noGrp="1"/>
          </p:cNvGraphicFramePr>
          <p:nvPr>
            <p:ph idx="1"/>
            <p:extLst>
              <p:ext uri="{D42A27DB-BD31-4B8C-83A1-F6EECF244321}">
                <p14:modId xmlns:p14="http://schemas.microsoft.com/office/powerpoint/2010/main" val="408246026"/>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74328504"/>
      </p:ext>
    </p:extLst>
  </p:cSld>
  <p:clrMapOvr>
    <a:masterClrMapping/>
  </p:clrMapOvr>
</p:sld>
</file>

<file path=ppt/theme/theme1.xml><?xml version="1.0" encoding="utf-8"?>
<a:theme xmlns:a="http://schemas.openxmlformats.org/drawingml/2006/main" name="Face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793</Words>
  <Application>Microsoft Office PowerPoint</Application>
  <PresentationFormat>Widescreen</PresentationFormat>
  <Paragraphs>56</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Trebuchet MS</vt:lpstr>
      <vt:lpstr>Wingdings 3</vt:lpstr>
      <vt:lpstr>Facet</vt:lpstr>
      <vt:lpstr>Cruinniú na nÓg 2020</vt:lpstr>
      <vt:lpstr>What is Cruinniú na nÓg?</vt:lpstr>
      <vt:lpstr>South Dublin County’s 2019 Programme</vt:lpstr>
      <vt:lpstr>Cruinniú na nÓg 2020  </vt:lpstr>
      <vt:lpstr>2020 Commissions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Cruinniú na nÓg 2020</dc:title>
  <dc:creator>carla fazio</dc:creator>
  <cp:lastModifiedBy>Orla Scannell</cp:lastModifiedBy>
  <cp:revision>5</cp:revision>
  <dcterms:created xsi:type="dcterms:W3CDTF">2020-02-14T14:54:31Z</dcterms:created>
  <dcterms:modified xsi:type="dcterms:W3CDTF">2020-02-17T12:00:44Z</dcterms:modified>
</cp:coreProperties>
</file>