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278" r:id="rId3"/>
    <p:sldId id="277" r:id="rId4"/>
    <p:sldId id="276" r:id="rId5"/>
    <p:sldId id="261" r:id="rId6"/>
    <p:sldId id="266" r:id="rId7"/>
    <p:sldId id="268" r:id="rId8"/>
  </p:sldIdLst>
  <p:sldSz cx="12801600" cy="9601200" type="A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46" autoAdjust="0"/>
    <p:restoredTop sz="94660"/>
  </p:normalViewPr>
  <p:slideViewPr>
    <p:cSldViewPr snapToGrid="0">
      <p:cViewPr varScale="1">
        <p:scale>
          <a:sx n="35" d="100"/>
          <a:sy n="35" d="100"/>
        </p:scale>
        <p:origin x="78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4BEBB-4FDB-443E-ABCF-3933A6DF33B9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C677AF-6442-43FB-828C-98FDB80154A8}">
      <dgm:prSet/>
      <dgm:spPr/>
      <dgm:t>
        <a:bodyPr/>
        <a:lstStyle/>
        <a:p>
          <a:pPr>
            <a:defRPr b="1"/>
          </a:pPr>
          <a:r>
            <a:rPr lang="en-US"/>
            <a:t>Aug. 2019</a:t>
          </a:r>
        </a:p>
      </dgm:t>
    </dgm:pt>
    <dgm:pt modelId="{07992FB2-0C3C-49F3-A3D4-D87D9F84216A}" type="parTrans" cxnId="{D4BE241F-9E9C-4C52-8C9A-65C60E45EF23}">
      <dgm:prSet/>
      <dgm:spPr/>
      <dgm:t>
        <a:bodyPr/>
        <a:lstStyle/>
        <a:p>
          <a:endParaRPr lang="en-US"/>
        </a:p>
      </dgm:t>
    </dgm:pt>
    <dgm:pt modelId="{91A02A42-A6FA-482D-9384-278B5A078F54}" type="sibTrans" cxnId="{D4BE241F-9E9C-4C52-8C9A-65C60E45EF23}">
      <dgm:prSet/>
      <dgm:spPr/>
      <dgm:t>
        <a:bodyPr/>
        <a:lstStyle/>
        <a:p>
          <a:endParaRPr lang="en-US"/>
        </a:p>
      </dgm:t>
    </dgm:pt>
    <dgm:pt modelId="{C1304BAB-0D92-40BA-B312-E3782DEB9C4F}">
      <dgm:prSet/>
      <dgm:spPr/>
      <dgm:t>
        <a:bodyPr/>
        <a:lstStyle/>
        <a:p>
          <a:r>
            <a:rPr lang="en-US"/>
            <a:t>Acquisition of St. Mary’s Old School House</a:t>
          </a:r>
        </a:p>
      </dgm:t>
    </dgm:pt>
    <dgm:pt modelId="{E80AF700-1D46-479C-B681-CBA1581B09C2}" type="parTrans" cxnId="{BD5A359A-49A3-40FD-8938-DF8B24D0AE9F}">
      <dgm:prSet/>
      <dgm:spPr/>
      <dgm:t>
        <a:bodyPr/>
        <a:lstStyle/>
        <a:p>
          <a:endParaRPr lang="en-US"/>
        </a:p>
      </dgm:t>
    </dgm:pt>
    <dgm:pt modelId="{1F8D99D1-A6E3-44A7-808F-F8FCD9614FAA}" type="sibTrans" cxnId="{BD5A359A-49A3-40FD-8938-DF8B24D0AE9F}">
      <dgm:prSet/>
      <dgm:spPr/>
      <dgm:t>
        <a:bodyPr/>
        <a:lstStyle/>
        <a:p>
          <a:endParaRPr lang="en-US"/>
        </a:p>
      </dgm:t>
    </dgm:pt>
    <dgm:pt modelId="{EAF50949-61BA-4DEC-A5E1-5074FB069C36}">
      <dgm:prSet/>
      <dgm:spPr/>
      <dgm:t>
        <a:bodyPr/>
        <a:lstStyle/>
        <a:p>
          <a:pPr>
            <a:defRPr b="1"/>
          </a:pPr>
          <a:r>
            <a:rPr lang="en-US"/>
            <a:t>Dec. 2019</a:t>
          </a:r>
        </a:p>
      </dgm:t>
    </dgm:pt>
    <dgm:pt modelId="{C984ED60-7C27-4383-8704-8FE7946341C5}" type="parTrans" cxnId="{4EF2B48C-44C6-426B-A7FF-8C6456366589}">
      <dgm:prSet/>
      <dgm:spPr/>
      <dgm:t>
        <a:bodyPr/>
        <a:lstStyle/>
        <a:p>
          <a:endParaRPr lang="en-US"/>
        </a:p>
      </dgm:t>
    </dgm:pt>
    <dgm:pt modelId="{98128B33-033B-4F59-97D7-5A63407BB367}" type="sibTrans" cxnId="{4EF2B48C-44C6-426B-A7FF-8C6456366589}">
      <dgm:prSet/>
      <dgm:spPr/>
      <dgm:t>
        <a:bodyPr/>
        <a:lstStyle/>
        <a:p>
          <a:endParaRPr lang="en-US"/>
        </a:p>
      </dgm:t>
    </dgm:pt>
    <dgm:pt modelId="{C5BE8C7F-9977-44F2-B39C-DEA9CF45D4D5}">
      <dgm:prSet/>
      <dgm:spPr/>
      <dgm:t>
        <a:bodyPr/>
        <a:lstStyle/>
        <a:p>
          <a:r>
            <a:rPr lang="en-US"/>
            <a:t>Management Company established</a:t>
          </a:r>
        </a:p>
      </dgm:t>
    </dgm:pt>
    <dgm:pt modelId="{C19D52FA-5958-4D64-85C5-B9B2C5C415FE}" type="parTrans" cxnId="{FB6C4995-E875-4F33-AF8C-A8931C6D87FA}">
      <dgm:prSet/>
      <dgm:spPr/>
      <dgm:t>
        <a:bodyPr/>
        <a:lstStyle/>
        <a:p>
          <a:endParaRPr lang="en-US"/>
        </a:p>
      </dgm:t>
    </dgm:pt>
    <dgm:pt modelId="{CEC3045F-9EEB-4470-B126-F6BCCEDC574F}" type="sibTrans" cxnId="{FB6C4995-E875-4F33-AF8C-A8931C6D87FA}">
      <dgm:prSet/>
      <dgm:spPr/>
      <dgm:t>
        <a:bodyPr/>
        <a:lstStyle/>
        <a:p>
          <a:endParaRPr lang="en-US"/>
        </a:p>
      </dgm:t>
    </dgm:pt>
    <dgm:pt modelId="{7B279049-7476-4729-81E4-A6F4D8C494F0}">
      <dgm:prSet/>
      <dgm:spPr/>
      <dgm:t>
        <a:bodyPr/>
        <a:lstStyle/>
        <a:p>
          <a:pPr>
            <a:defRPr b="1"/>
          </a:pPr>
          <a:r>
            <a:rPr lang="en-US"/>
            <a:t>Dec. 2019</a:t>
          </a:r>
        </a:p>
      </dgm:t>
    </dgm:pt>
    <dgm:pt modelId="{E4C93AB5-CA45-4B78-AB46-1671B76216D7}" type="parTrans" cxnId="{F65DFA44-6EA6-4506-AE51-203DBD72DC40}">
      <dgm:prSet/>
      <dgm:spPr/>
      <dgm:t>
        <a:bodyPr/>
        <a:lstStyle/>
        <a:p>
          <a:endParaRPr lang="en-US"/>
        </a:p>
      </dgm:t>
    </dgm:pt>
    <dgm:pt modelId="{B9D844F8-732B-4A8A-9554-F3391E6D70A8}" type="sibTrans" cxnId="{F65DFA44-6EA6-4506-AE51-203DBD72DC40}">
      <dgm:prSet/>
      <dgm:spPr/>
      <dgm:t>
        <a:bodyPr/>
        <a:lstStyle/>
        <a:p>
          <a:endParaRPr lang="en-US"/>
        </a:p>
      </dgm:t>
    </dgm:pt>
    <dgm:pt modelId="{91F4E618-4C0D-4D31-83C1-CF5478756049}">
      <dgm:prSet/>
      <dgm:spPr/>
      <dgm:t>
        <a:bodyPr/>
        <a:lstStyle/>
        <a:p>
          <a:r>
            <a:rPr lang="en-US"/>
            <a:t>LEADER EOI submitted</a:t>
          </a:r>
        </a:p>
      </dgm:t>
    </dgm:pt>
    <dgm:pt modelId="{D501611D-1907-4B77-9B18-B79247B323C1}" type="parTrans" cxnId="{89FD71C0-DB7D-432A-ADD5-4188ED299212}">
      <dgm:prSet/>
      <dgm:spPr/>
      <dgm:t>
        <a:bodyPr/>
        <a:lstStyle/>
        <a:p>
          <a:endParaRPr lang="en-US"/>
        </a:p>
      </dgm:t>
    </dgm:pt>
    <dgm:pt modelId="{DA5D4C24-5170-4FBF-BFD6-004BA5658CC1}" type="sibTrans" cxnId="{89FD71C0-DB7D-432A-ADD5-4188ED299212}">
      <dgm:prSet/>
      <dgm:spPr/>
      <dgm:t>
        <a:bodyPr/>
        <a:lstStyle/>
        <a:p>
          <a:endParaRPr lang="en-US"/>
        </a:p>
      </dgm:t>
    </dgm:pt>
    <dgm:pt modelId="{F23EDA0F-88E2-498C-AC02-D14CC9D6CCCA}">
      <dgm:prSet/>
      <dgm:spPr/>
      <dgm:t>
        <a:bodyPr/>
        <a:lstStyle/>
        <a:p>
          <a:pPr>
            <a:defRPr b="1"/>
          </a:pPr>
          <a:r>
            <a:rPr lang="en-US"/>
            <a:t>Feb. 2020</a:t>
          </a:r>
        </a:p>
      </dgm:t>
    </dgm:pt>
    <dgm:pt modelId="{5DCC9FCA-06F6-4F82-9BE6-3934295C5AA3}" type="parTrans" cxnId="{CB7D1418-49C4-4E9A-BD3C-808E0F0A2D31}">
      <dgm:prSet/>
      <dgm:spPr/>
      <dgm:t>
        <a:bodyPr/>
        <a:lstStyle/>
        <a:p>
          <a:endParaRPr lang="en-US"/>
        </a:p>
      </dgm:t>
    </dgm:pt>
    <dgm:pt modelId="{BF2AFA3D-F6B3-4AD2-8436-D53AD83B59F8}" type="sibTrans" cxnId="{CB7D1418-49C4-4E9A-BD3C-808E0F0A2D31}">
      <dgm:prSet/>
      <dgm:spPr/>
      <dgm:t>
        <a:bodyPr/>
        <a:lstStyle/>
        <a:p>
          <a:endParaRPr lang="en-US"/>
        </a:p>
      </dgm:t>
    </dgm:pt>
    <dgm:pt modelId="{EFD65856-48C5-4D09-8C87-05FD221B8CDA}">
      <dgm:prSet/>
      <dgm:spPr/>
      <dgm:t>
        <a:bodyPr/>
        <a:lstStyle/>
        <a:p>
          <a:r>
            <a:rPr lang="en-US"/>
            <a:t>LEADER Application €500,000  - Feb 2020 for April LAG Meeting</a:t>
          </a:r>
        </a:p>
      </dgm:t>
    </dgm:pt>
    <dgm:pt modelId="{DCE98DAB-D9D6-4435-BF75-F19EE1384F4E}" type="parTrans" cxnId="{7C088373-5860-41EE-8633-3FAE32CA29A2}">
      <dgm:prSet/>
      <dgm:spPr/>
      <dgm:t>
        <a:bodyPr/>
        <a:lstStyle/>
        <a:p>
          <a:endParaRPr lang="en-US"/>
        </a:p>
      </dgm:t>
    </dgm:pt>
    <dgm:pt modelId="{472A03DA-7D60-47A8-AC3E-28CE14CEF88B}" type="sibTrans" cxnId="{7C088373-5860-41EE-8633-3FAE32CA29A2}">
      <dgm:prSet/>
      <dgm:spPr/>
      <dgm:t>
        <a:bodyPr/>
        <a:lstStyle/>
        <a:p>
          <a:endParaRPr lang="en-US"/>
        </a:p>
      </dgm:t>
    </dgm:pt>
    <dgm:pt modelId="{DD88B6A8-FD12-4C36-8DBA-3B8FD9EC5597}">
      <dgm:prSet/>
      <dgm:spPr/>
      <dgm:t>
        <a:bodyPr/>
        <a:lstStyle/>
        <a:p>
          <a:pPr>
            <a:defRPr b="1"/>
          </a:pPr>
          <a:r>
            <a:rPr lang="en-US"/>
            <a:t>Mar.–Apr. 2020</a:t>
          </a:r>
        </a:p>
      </dgm:t>
    </dgm:pt>
    <dgm:pt modelId="{6A52EDD0-81BE-4F10-904E-71F6EA6E2018}" type="parTrans" cxnId="{F8142399-F187-4D1A-B025-A585A114FA2B}">
      <dgm:prSet/>
      <dgm:spPr/>
      <dgm:t>
        <a:bodyPr/>
        <a:lstStyle/>
        <a:p>
          <a:endParaRPr lang="en-US"/>
        </a:p>
      </dgm:t>
    </dgm:pt>
    <dgm:pt modelId="{2428F250-6901-4A0C-A1DC-5B230190C2FC}" type="sibTrans" cxnId="{F8142399-F187-4D1A-B025-A585A114FA2B}">
      <dgm:prSet/>
      <dgm:spPr/>
      <dgm:t>
        <a:bodyPr/>
        <a:lstStyle/>
        <a:p>
          <a:endParaRPr lang="en-US"/>
        </a:p>
      </dgm:t>
    </dgm:pt>
    <dgm:pt modelId="{DC763CCD-21EA-4C56-8597-0A8DFA4B66C5}">
      <dgm:prSet/>
      <dgm:spPr/>
      <dgm:t>
        <a:bodyPr/>
        <a:lstStyle/>
        <a:p>
          <a:r>
            <a:rPr lang="en-US"/>
            <a:t>Part VIII</a:t>
          </a:r>
        </a:p>
      </dgm:t>
    </dgm:pt>
    <dgm:pt modelId="{4BC5AC03-FD02-4191-ACAF-DBAB194AA56D}" type="parTrans" cxnId="{5BE4D914-B065-410C-A79C-ED9DEA0B6ECC}">
      <dgm:prSet/>
      <dgm:spPr/>
      <dgm:t>
        <a:bodyPr/>
        <a:lstStyle/>
        <a:p>
          <a:endParaRPr lang="en-US"/>
        </a:p>
      </dgm:t>
    </dgm:pt>
    <dgm:pt modelId="{9F4ABC3B-5846-4718-A902-76E511C089A8}" type="sibTrans" cxnId="{5BE4D914-B065-410C-A79C-ED9DEA0B6ECC}">
      <dgm:prSet/>
      <dgm:spPr/>
      <dgm:t>
        <a:bodyPr/>
        <a:lstStyle/>
        <a:p>
          <a:endParaRPr lang="en-US"/>
        </a:p>
      </dgm:t>
    </dgm:pt>
    <dgm:pt modelId="{C8BEC3DB-C8F2-48A4-B9D2-A0EB5B21BD1A}">
      <dgm:prSet/>
      <dgm:spPr/>
      <dgm:t>
        <a:bodyPr/>
        <a:lstStyle/>
        <a:p>
          <a:pPr>
            <a:defRPr b="1"/>
          </a:pPr>
          <a:r>
            <a:rPr lang="en-US"/>
            <a:t>Sep. 2020</a:t>
          </a:r>
        </a:p>
      </dgm:t>
    </dgm:pt>
    <dgm:pt modelId="{240CAF88-2137-49A3-8AD5-331CB1512DFC}" type="parTrans" cxnId="{621A9062-7F6C-497C-BE51-27666AB0C01B}">
      <dgm:prSet/>
      <dgm:spPr/>
      <dgm:t>
        <a:bodyPr/>
        <a:lstStyle/>
        <a:p>
          <a:endParaRPr lang="en-US"/>
        </a:p>
      </dgm:t>
    </dgm:pt>
    <dgm:pt modelId="{CA0E227F-2ED7-4442-B698-9291D740D194}" type="sibTrans" cxnId="{621A9062-7F6C-497C-BE51-27666AB0C01B}">
      <dgm:prSet/>
      <dgm:spPr/>
      <dgm:t>
        <a:bodyPr/>
        <a:lstStyle/>
        <a:p>
          <a:endParaRPr lang="en-US"/>
        </a:p>
      </dgm:t>
    </dgm:pt>
    <dgm:pt modelId="{9C98167D-3063-4FF1-B657-10E71E60D584}">
      <dgm:prSet/>
      <dgm:spPr/>
      <dgm:t>
        <a:bodyPr/>
        <a:lstStyle/>
        <a:p>
          <a:r>
            <a:rPr lang="en-US"/>
            <a:t>LEADER Final Application</a:t>
          </a:r>
        </a:p>
      </dgm:t>
    </dgm:pt>
    <dgm:pt modelId="{9CB63DAA-0F00-4AF4-9AFF-DEF56CE8CF16}" type="parTrans" cxnId="{A899FA55-0B27-4C74-A740-9EA1A188C129}">
      <dgm:prSet/>
      <dgm:spPr/>
      <dgm:t>
        <a:bodyPr/>
        <a:lstStyle/>
        <a:p>
          <a:endParaRPr lang="en-US"/>
        </a:p>
      </dgm:t>
    </dgm:pt>
    <dgm:pt modelId="{24ED6D30-9CE7-4818-9A1F-C97CEEA92344}" type="sibTrans" cxnId="{A899FA55-0B27-4C74-A740-9EA1A188C129}">
      <dgm:prSet/>
      <dgm:spPr/>
      <dgm:t>
        <a:bodyPr/>
        <a:lstStyle/>
        <a:p>
          <a:endParaRPr lang="en-US"/>
        </a:p>
      </dgm:t>
    </dgm:pt>
    <dgm:pt modelId="{B5807644-AB0A-44CC-A498-FD094020D146}" type="pres">
      <dgm:prSet presAssocID="{A844BEBB-4FDB-443E-ABCF-3933A6DF33B9}" presName="root" presStyleCnt="0">
        <dgm:presLayoutVars>
          <dgm:chMax/>
          <dgm:chPref/>
          <dgm:animLvl val="lvl"/>
        </dgm:presLayoutVars>
      </dgm:prSet>
      <dgm:spPr/>
    </dgm:pt>
    <dgm:pt modelId="{A91A179B-053C-40AC-A123-C8376CCDA317}" type="pres">
      <dgm:prSet presAssocID="{A844BEBB-4FDB-443E-ABCF-3933A6DF33B9}" presName="divider" presStyleLbl="fgAcc1" presStyleIdx="0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D58DFAD2-1B2F-47AC-AC9F-478B16F9B500}" type="pres">
      <dgm:prSet presAssocID="{A844BEBB-4FDB-443E-ABCF-3933A6DF33B9}" presName="nodes" presStyleCnt="0">
        <dgm:presLayoutVars>
          <dgm:chMax/>
          <dgm:chPref/>
          <dgm:animLvl val="lvl"/>
        </dgm:presLayoutVars>
      </dgm:prSet>
      <dgm:spPr/>
    </dgm:pt>
    <dgm:pt modelId="{C2B44FEC-5FF2-411D-9143-78A02FD9CC6A}" type="pres">
      <dgm:prSet presAssocID="{8EC677AF-6442-43FB-828C-98FDB80154A8}" presName="composite" presStyleCnt="0"/>
      <dgm:spPr/>
    </dgm:pt>
    <dgm:pt modelId="{824FAFFF-D5BF-4279-A165-EB244893BB5B}" type="pres">
      <dgm:prSet presAssocID="{8EC677AF-6442-43FB-828C-98FDB80154A8}" presName="ConnectorPoint" presStyleLbl="lnNode1" presStyleIdx="0" presStyleCnt="6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5D9F1D6-6835-4B82-8DF1-2D349806E971}" type="pres">
      <dgm:prSet presAssocID="{8EC677AF-6442-43FB-828C-98FDB80154A8}" presName="DropPinPlaceHolder" presStyleCnt="0"/>
      <dgm:spPr/>
    </dgm:pt>
    <dgm:pt modelId="{E8155C9F-4719-497C-9443-B9FAFD5489C8}" type="pres">
      <dgm:prSet presAssocID="{8EC677AF-6442-43FB-828C-98FDB80154A8}" presName="DropPin" presStyleLbl="alignNode1" presStyleIdx="0" presStyleCnt="6"/>
      <dgm:spPr/>
    </dgm:pt>
    <dgm:pt modelId="{8DF71D4E-4914-4CB6-97EA-BD20EFDF0582}" type="pres">
      <dgm:prSet presAssocID="{8EC677AF-6442-43FB-828C-98FDB80154A8}" presName="Ellipse" presStyleLbl="fgAcc1" presStyleIdx="1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A65B5331-C936-4CB3-A44B-66654E37C546}" type="pres">
      <dgm:prSet presAssocID="{8EC677AF-6442-43FB-828C-98FDB80154A8}" presName="L2TextContainer" presStyleLbl="revTx" presStyleIdx="0" presStyleCnt="12">
        <dgm:presLayoutVars>
          <dgm:bulletEnabled val="1"/>
        </dgm:presLayoutVars>
      </dgm:prSet>
      <dgm:spPr/>
    </dgm:pt>
    <dgm:pt modelId="{D036350E-FB7B-4CE5-A5B2-3163F8698A5C}" type="pres">
      <dgm:prSet presAssocID="{8EC677AF-6442-43FB-828C-98FDB80154A8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1BD7D5FC-7A30-4392-8C3C-EFE8137704FB}" type="pres">
      <dgm:prSet presAssocID="{8EC677AF-6442-43FB-828C-98FDB80154A8}" presName="ConnectLine" presStyleLbl="sibTrans1D1" presStyleIdx="0" presStyleCnt="6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011CE06-B92D-4810-B107-0576413956D2}" type="pres">
      <dgm:prSet presAssocID="{8EC677AF-6442-43FB-828C-98FDB80154A8}" presName="EmptyPlaceHolder" presStyleCnt="0"/>
      <dgm:spPr/>
    </dgm:pt>
    <dgm:pt modelId="{0ED41D2D-5885-47F6-A2BB-85A811ACF908}" type="pres">
      <dgm:prSet presAssocID="{91A02A42-A6FA-482D-9384-278B5A078F54}" presName="spaceBetweenRectangles" presStyleCnt="0"/>
      <dgm:spPr/>
    </dgm:pt>
    <dgm:pt modelId="{C6D1367C-E4F9-46DB-8EF2-4976DFFEDCC7}" type="pres">
      <dgm:prSet presAssocID="{EAF50949-61BA-4DEC-A5E1-5074FB069C36}" presName="composite" presStyleCnt="0"/>
      <dgm:spPr/>
    </dgm:pt>
    <dgm:pt modelId="{2570B498-1284-45B0-A454-E2114ADF9B53}" type="pres">
      <dgm:prSet presAssocID="{EAF50949-61BA-4DEC-A5E1-5074FB069C36}" presName="ConnectorPoint" presStyleLbl="lnNode1" presStyleIdx="1" presStyleCnt="6"/>
      <dgm:spPr>
        <a:solidFill>
          <a:schemeClr val="accent2">
            <a:hueOff val="7808"/>
            <a:satOff val="-5375"/>
            <a:lumOff val="-137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6EC9176-553D-4E01-AF9E-060BF96167AE}" type="pres">
      <dgm:prSet presAssocID="{EAF50949-61BA-4DEC-A5E1-5074FB069C36}" presName="DropPinPlaceHolder" presStyleCnt="0"/>
      <dgm:spPr/>
    </dgm:pt>
    <dgm:pt modelId="{CED82344-7C7F-4BDA-B243-20E0E7ECA78A}" type="pres">
      <dgm:prSet presAssocID="{EAF50949-61BA-4DEC-A5E1-5074FB069C36}" presName="DropPin" presStyleLbl="alignNode1" presStyleIdx="1" presStyleCnt="6"/>
      <dgm:spPr/>
    </dgm:pt>
    <dgm:pt modelId="{6B2830C0-6BDC-4B6D-91D6-2AFA076F46D3}" type="pres">
      <dgm:prSet presAssocID="{EAF50949-61BA-4DEC-A5E1-5074FB069C36}" presName="Ellipse" presStyleLbl="fgAcc1" presStyleIdx="2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8A3B9AAE-7C27-4909-9402-CF655A321AAF}" type="pres">
      <dgm:prSet presAssocID="{EAF50949-61BA-4DEC-A5E1-5074FB069C36}" presName="L2TextContainer" presStyleLbl="revTx" presStyleIdx="2" presStyleCnt="12">
        <dgm:presLayoutVars>
          <dgm:bulletEnabled val="1"/>
        </dgm:presLayoutVars>
      </dgm:prSet>
      <dgm:spPr/>
    </dgm:pt>
    <dgm:pt modelId="{11FA201A-E174-4723-BE47-E774E198FDDF}" type="pres">
      <dgm:prSet presAssocID="{EAF50949-61BA-4DEC-A5E1-5074FB069C36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</dgm:pt>
    <dgm:pt modelId="{939D34DF-311E-4F10-9835-8F39580CDD80}" type="pres">
      <dgm:prSet presAssocID="{EAF50949-61BA-4DEC-A5E1-5074FB069C36}" presName="ConnectLine" presStyleLbl="sibTrans1D1" presStyleIdx="1" presStyleCnt="6"/>
      <dgm:spPr>
        <a:noFill/>
        <a:ln w="12700" cap="flat" cmpd="sng" algn="ctr">
          <a:solidFill>
            <a:schemeClr val="accent2">
              <a:hueOff val="7808"/>
              <a:satOff val="-5375"/>
              <a:lumOff val="-1373"/>
              <a:alphaOff val="0"/>
            </a:schemeClr>
          </a:solidFill>
          <a:prstDash val="dash"/>
        </a:ln>
        <a:effectLst/>
      </dgm:spPr>
    </dgm:pt>
    <dgm:pt modelId="{BB38B576-C174-4DF8-8019-A68B097EF4F5}" type="pres">
      <dgm:prSet presAssocID="{EAF50949-61BA-4DEC-A5E1-5074FB069C36}" presName="EmptyPlaceHolder" presStyleCnt="0"/>
      <dgm:spPr/>
    </dgm:pt>
    <dgm:pt modelId="{C85601C6-02D8-4DAF-A857-56DE50171CE5}" type="pres">
      <dgm:prSet presAssocID="{98128B33-033B-4F59-97D7-5A63407BB367}" presName="spaceBetweenRectangles" presStyleCnt="0"/>
      <dgm:spPr/>
    </dgm:pt>
    <dgm:pt modelId="{2C45AB4D-FAA8-41AF-905C-A8B40B32C42E}" type="pres">
      <dgm:prSet presAssocID="{7B279049-7476-4729-81E4-A6F4D8C494F0}" presName="composite" presStyleCnt="0"/>
      <dgm:spPr/>
    </dgm:pt>
    <dgm:pt modelId="{A52707A4-4019-4706-BB91-BACDF2F12EA2}" type="pres">
      <dgm:prSet presAssocID="{7B279049-7476-4729-81E4-A6F4D8C494F0}" presName="ConnectorPoint" presStyleLbl="lnNode1" presStyleIdx="2" presStyleCnt="6"/>
      <dgm:spPr>
        <a:solidFill>
          <a:schemeClr val="accent2">
            <a:hueOff val="15615"/>
            <a:satOff val="-10750"/>
            <a:lumOff val="-274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FAE9C435-A10F-4AD9-A840-1BE2FABB8803}" type="pres">
      <dgm:prSet presAssocID="{7B279049-7476-4729-81E4-A6F4D8C494F0}" presName="DropPinPlaceHolder" presStyleCnt="0"/>
      <dgm:spPr/>
    </dgm:pt>
    <dgm:pt modelId="{8625A2C3-59C8-4858-8815-E6D3E0C50791}" type="pres">
      <dgm:prSet presAssocID="{7B279049-7476-4729-81E4-A6F4D8C494F0}" presName="DropPin" presStyleLbl="alignNode1" presStyleIdx="2" presStyleCnt="6"/>
      <dgm:spPr/>
    </dgm:pt>
    <dgm:pt modelId="{24406394-EA5A-4792-ACE6-BF96C0C3C259}" type="pres">
      <dgm:prSet presAssocID="{7B279049-7476-4729-81E4-A6F4D8C494F0}" presName="Ellipse" presStyleLbl="fgAcc1" presStyleIdx="3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4D43DAC3-743D-4F48-9C91-99318D0DEAB8}" type="pres">
      <dgm:prSet presAssocID="{7B279049-7476-4729-81E4-A6F4D8C494F0}" presName="L2TextContainer" presStyleLbl="revTx" presStyleIdx="4" presStyleCnt="12">
        <dgm:presLayoutVars>
          <dgm:bulletEnabled val="1"/>
        </dgm:presLayoutVars>
      </dgm:prSet>
      <dgm:spPr/>
    </dgm:pt>
    <dgm:pt modelId="{3B067CA1-1597-428B-AD0F-B91AEFB745EA}" type="pres">
      <dgm:prSet presAssocID="{7B279049-7476-4729-81E4-A6F4D8C494F0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</dgm:pt>
    <dgm:pt modelId="{9F5FCE1D-B287-4200-BE42-0893B990CFA9}" type="pres">
      <dgm:prSet presAssocID="{7B279049-7476-4729-81E4-A6F4D8C494F0}" presName="ConnectLine" presStyleLbl="sibTrans1D1" presStyleIdx="2" presStyleCnt="6"/>
      <dgm:spPr>
        <a:noFill/>
        <a:ln w="12700" cap="flat" cmpd="sng" algn="ctr">
          <a:solidFill>
            <a:schemeClr val="accent2">
              <a:hueOff val="15615"/>
              <a:satOff val="-10750"/>
              <a:lumOff val="-2745"/>
              <a:alphaOff val="0"/>
            </a:schemeClr>
          </a:solidFill>
          <a:prstDash val="dash"/>
        </a:ln>
        <a:effectLst/>
      </dgm:spPr>
    </dgm:pt>
    <dgm:pt modelId="{FBCC71B1-3A8B-4274-B8D9-4504A5E0A8C8}" type="pres">
      <dgm:prSet presAssocID="{7B279049-7476-4729-81E4-A6F4D8C494F0}" presName="EmptyPlaceHolder" presStyleCnt="0"/>
      <dgm:spPr/>
    </dgm:pt>
    <dgm:pt modelId="{E7E98D71-2387-4328-9924-A6B626D834E4}" type="pres">
      <dgm:prSet presAssocID="{B9D844F8-732B-4A8A-9554-F3391E6D70A8}" presName="spaceBetweenRectangles" presStyleCnt="0"/>
      <dgm:spPr/>
    </dgm:pt>
    <dgm:pt modelId="{FFFCC993-FB22-43F7-B119-2ADE6E209352}" type="pres">
      <dgm:prSet presAssocID="{F23EDA0F-88E2-498C-AC02-D14CC9D6CCCA}" presName="composite" presStyleCnt="0"/>
      <dgm:spPr/>
    </dgm:pt>
    <dgm:pt modelId="{57B070E8-E134-463F-BC20-D7A67EA07DC9}" type="pres">
      <dgm:prSet presAssocID="{F23EDA0F-88E2-498C-AC02-D14CC9D6CCCA}" presName="ConnectorPoint" presStyleLbl="lnNode1" presStyleIdx="3" presStyleCnt="6"/>
      <dgm:spPr>
        <a:solidFill>
          <a:schemeClr val="accent2">
            <a:hueOff val="23423"/>
            <a:satOff val="-16126"/>
            <a:lumOff val="-411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38DF766-0610-4979-83A7-5E5F773EC5F2}" type="pres">
      <dgm:prSet presAssocID="{F23EDA0F-88E2-498C-AC02-D14CC9D6CCCA}" presName="DropPinPlaceHolder" presStyleCnt="0"/>
      <dgm:spPr/>
    </dgm:pt>
    <dgm:pt modelId="{5BF23EA1-67FB-4AAA-9E4A-35A7393AD4CC}" type="pres">
      <dgm:prSet presAssocID="{F23EDA0F-88E2-498C-AC02-D14CC9D6CCCA}" presName="DropPin" presStyleLbl="alignNode1" presStyleIdx="3" presStyleCnt="6"/>
      <dgm:spPr/>
    </dgm:pt>
    <dgm:pt modelId="{B1346648-DD0D-47AC-8E13-05E418517626}" type="pres">
      <dgm:prSet presAssocID="{F23EDA0F-88E2-498C-AC02-D14CC9D6CCCA}" presName="Ellipse" presStyleLbl="fgAcc1" presStyleIdx="4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A0D762EA-906B-4308-92DD-62F2B87D43E6}" type="pres">
      <dgm:prSet presAssocID="{F23EDA0F-88E2-498C-AC02-D14CC9D6CCCA}" presName="L2TextContainer" presStyleLbl="revTx" presStyleIdx="6" presStyleCnt="12">
        <dgm:presLayoutVars>
          <dgm:bulletEnabled val="1"/>
        </dgm:presLayoutVars>
      </dgm:prSet>
      <dgm:spPr/>
    </dgm:pt>
    <dgm:pt modelId="{738ADDA4-3049-4D9E-A75E-8C36A9C10A31}" type="pres">
      <dgm:prSet presAssocID="{F23EDA0F-88E2-498C-AC02-D14CC9D6CCCA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</dgm:pt>
    <dgm:pt modelId="{28E5C2FF-27E5-46A6-8907-ACFE96AD7F29}" type="pres">
      <dgm:prSet presAssocID="{F23EDA0F-88E2-498C-AC02-D14CC9D6CCCA}" presName="ConnectLine" presStyleLbl="sibTrans1D1" presStyleIdx="3" presStyleCnt="6"/>
      <dgm:spPr>
        <a:noFill/>
        <a:ln w="12700" cap="flat" cmpd="sng" algn="ctr">
          <a:solidFill>
            <a:schemeClr val="accent2">
              <a:hueOff val="23423"/>
              <a:satOff val="-16126"/>
              <a:lumOff val="-4118"/>
              <a:alphaOff val="0"/>
            </a:schemeClr>
          </a:solidFill>
          <a:prstDash val="dash"/>
        </a:ln>
        <a:effectLst/>
      </dgm:spPr>
    </dgm:pt>
    <dgm:pt modelId="{F561C4F7-E386-44E6-98AB-F094D1C1EB2F}" type="pres">
      <dgm:prSet presAssocID="{F23EDA0F-88E2-498C-AC02-D14CC9D6CCCA}" presName="EmptyPlaceHolder" presStyleCnt="0"/>
      <dgm:spPr/>
    </dgm:pt>
    <dgm:pt modelId="{39C85B44-0C37-49D4-BC26-9963A42CC5AC}" type="pres">
      <dgm:prSet presAssocID="{BF2AFA3D-F6B3-4AD2-8436-D53AD83B59F8}" presName="spaceBetweenRectangles" presStyleCnt="0"/>
      <dgm:spPr/>
    </dgm:pt>
    <dgm:pt modelId="{D7EEE231-6297-4E9F-93D9-D1E377736F8B}" type="pres">
      <dgm:prSet presAssocID="{DD88B6A8-FD12-4C36-8DBA-3B8FD9EC5597}" presName="composite" presStyleCnt="0"/>
      <dgm:spPr/>
    </dgm:pt>
    <dgm:pt modelId="{F91447CE-0879-40ED-8189-E93FA430C0A0}" type="pres">
      <dgm:prSet presAssocID="{DD88B6A8-FD12-4C36-8DBA-3B8FD9EC5597}" presName="ConnectorPoint" presStyleLbl="lnNode1" presStyleIdx="4" presStyleCnt="6"/>
      <dgm:spPr>
        <a:solidFill>
          <a:schemeClr val="accent2">
            <a:hueOff val="31230"/>
            <a:satOff val="-21501"/>
            <a:lumOff val="-549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137F7B66-FC63-455D-9067-EBC5265CB0D5}" type="pres">
      <dgm:prSet presAssocID="{DD88B6A8-FD12-4C36-8DBA-3B8FD9EC5597}" presName="DropPinPlaceHolder" presStyleCnt="0"/>
      <dgm:spPr/>
    </dgm:pt>
    <dgm:pt modelId="{A1C518CC-E8F2-452E-8450-39C5AD102AB3}" type="pres">
      <dgm:prSet presAssocID="{DD88B6A8-FD12-4C36-8DBA-3B8FD9EC5597}" presName="DropPin" presStyleLbl="alignNode1" presStyleIdx="4" presStyleCnt="6"/>
      <dgm:spPr/>
    </dgm:pt>
    <dgm:pt modelId="{BD7AF420-3588-4036-BFA3-D4BA7C505136}" type="pres">
      <dgm:prSet presAssocID="{DD88B6A8-FD12-4C36-8DBA-3B8FD9EC5597}" presName="Ellipse" presStyleLbl="fgAcc1" presStyleIdx="5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65306232-D981-4E30-94E0-4270F5B41356}" type="pres">
      <dgm:prSet presAssocID="{DD88B6A8-FD12-4C36-8DBA-3B8FD9EC5597}" presName="L2TextContainer" presStyleLbl="revTx" presStyleIdx="8" presStyleCnt="12">
        <dgm:presLayoutVars>
          <dgm:bulletEnabled val="1"/>
        </dgm:presLayoutVars>
      </dgm:prSet>
      <dgm:spPr/>
    </dgm:pt>
    <dgm:pt modelId="{23147B00-4416-4573-857D-7242C671D221}" type="pres">
      <dgm:prSet presAssocID="{DD88B6A8-FD12-4C36-8DBA-3B8FD9EC5597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</dgm:pt>
    <dgm:pt modelId="{751CF054-8E91-4D23-9B1B-5295A91C66D8}" type="pres">
      <dgm:prSet presAssocID="{DD88B6A8-FD12-4C36-8DBA-3B8FD9EC5597}" presName="ConnectLine" presStyleLbl="sibTrans1D1" presStyleIdx="4" presStyleCnt="6"/>
      <dgm:spPr>
        <a:noFill/>
        <a:ln w="12700" cap="flat" cmpd="sng" algn="ctr">
          <a:solidFill>
            <a:schemeClr val="accent2">
              <a:hueOff val="31230"/>
              <a:satOff val="-21501"/>
              <a:lumOff val="-5490"/>
              <a:alphaOff val="0"/>
            </a:schemeClr>
          </a:solidFill>
          <a:prstDash val="dash"/>
        </a:ln>
        <a:effectLst/>
      </dgm:spPr>
    </dgm:pt>
    <dgm:pt modelId="{68A28C47-584D-413F-B1A9-410C5549FE84}" type="pres">
      <dgm:prSet presAssocID="{DD88B6A8-FD12-4C36-8DBA-3B8FD9EC5597}" presName="EmptyPlaceHolder" presStyleCnt="0"/>
      <dgm:spPr/>
    </dgm:pt>
    <dgm:pt modelId="{A720961A-2106-4420-B2B2-6BAC0035157A}" type="pres">
      <dgm:prSet presAssocID="{2428F250-6901-4A0C-A1DC-5B230190C2FC}" presName="spaceBetweenRectangles" presStyleCnt="0"/>
      <dgm:spPr/>
    </dgm:pt>
    <dgm:pt modelId="{53787ACB-8C8F-4D2B-AE71-196349E4B0FC}" type="pres">
      <dgm:prSet presAssocID="{C8BEC3DB-C8F2-48A4-B9D2-A0EB5B21BD1A}" presName="composite" presStyleCnt="0"/>
      <dgm:spPr/>
    </dgm:pt>
    <dgm:pt modelId="{7B83376F-7692-476B-B0F0-6D2291900D34}" type="pres">
      <dgm:prSet presAssocID="{C8BEC3DB-C8F2-48A4-B9D2-A0EB5B21BD1A}" presName="ConnectorPoint" presStyleLbl="lnNode1" presStyleIdx="5" presStyleCnt="6"/>
      <dgm:spPr>
        <a:solidFill>
          <a:schemeClr val="accent2">
            <a:hueOff val="39038"/>
            <a:satOff val="-26876"/>
            <a:lumOff val="-686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DAEBA7A-DFCB-4D48-A254-CEB5BDA56DD7}" type="pres">
      <dgm:prSet presAssocID="{C8BEC3DB-C8F2-48A4-B9D2-A0EB5B21BD1A}" presName="DropPinPlaceHolder" presStyleCnt="0"/>
      <dgm:spPr/>
    </dgm:pt>
    <dgm:pt modelId="{F47F9396-3FF1-4910-A45E-C12FC9F2E709}" type="pres">
      <dgm:prSet presAssocID="{C8BEC3DB-C8F2-48A4-B9D2-A0EB5B21BD1A}" presName="DropPin" presStyleLbl="alignNode1" presStyleIdx="5" presStyleCnt="6"/>
      <dgm:spPr/>
    </dgm:pt>
    <dgm:pt modelId="{384162AA-323E-4699-8543-5D7EE26A05F0}" type="pres">
      <dgm:prSet presAssocID="{C8BEC3DB-C8F2-48A4-B9D2-A0EB5B21BD1A}" presName="Ellipse" presStyleLbl="fgAcc1" presStyleIdx="6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653D3B2F-6621-46BB-9F3E-8C962374CB03}" type="pres">
      <dgm:prSet presAssocID="{C8BEC3DB-C8F2-48A4-B9D2-A0EB5B21BD1A}" presName="L2TextContainer" presStyleLbl="revTx" presStyleIdx="10" presStyleCnt="12">
        <dgm:presLayoutVars>
          <dgm:bulletEnabled val="1"/>
        </dgm:presLayoutVars>
      </dgm:prSet>
      <dgm:spPr/>
    </dgm:pt>
    <dgm:pt modelId="{8CC08F39-685D-498D-94BD-C97A7B68990D}" type="pres">
      <dgm:prSet presAssocID="{C8BEC3DB-C8F2-48A4-B9D2-A0EB5B21BD1A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</dgm:pt>
    <dgm:pt modelId="{AF55A3A5-BC9E-4E4B-8444-89BA1B19EA91}" type="pres">
      <dgm:prSet presAssocID="{C8BEC3DB-C8F2-48A4-B9D2-A0EB5B21BD1A}" presName="ConnectLine" presStyleLbl="sibTrans1D1" presStyleIdx="5" presStyleCnt="6"/>
      <dgm:spPr>
        <a:noFill/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dash"/>
        </a:ln>
        <a:effectLst/>
      </dgm:spPr>
    </dgm:pt>
    <dgm:pt modelId="{076425B0-B330-4222-83B7-C1C2C97F0941}" type="pres">
      <dgm:prSet presAssocID="{C8BEC3DB-C8F2-48A4-B9D2-A0EB5B21BD1A}" presName="EmptyPlaceHolder" presStyleCnt="0"/>
      <dgm:spPr/>
    </dgm:pt>
  </dgm:ptLst>
  <dgm:cxnLst>
    <dgm:cxn modelId="{FE58A801-4CAB-47EE-B073-72B3839D123F}" type="presOf" srcId="{8EC677AF-6442-43FB-828C-98FDB80154A8}" destId="{D036350E-FB7B-4CE5-A5B2-3163F8698A5C}" srcOrd="0" destOrd="0" presId="urn:microsoft.com/office/officeart/2017/3/layout/DropPinTimeline"/>
    <dgm:cxn modelId="{A6F4EC02-028D-4A98-BD19-CAD3BFC4E966}" type="presOf" srcId="{91F4E618-4C0D-4D31-83C1-CF5478756049}" destId="{4D43DAC3-743D-4F48-9C91-99318D0DEAB8}" srcOrd="0" destOrd="0" presId="urn:microsoft.com/office/officeart/2017/3/layout/DropPinTimeline"/>
    <dgm:cxn modelId="{F9667A03-9F10-4566-B6E8-4C3892C65462}" type="presOf" srcId="{EFD65856-48C5-4D09-8C87-05FD221B8CDA}" destId="{A0D762EA-906B-4308-92DD-62F2B87D43E6}" srcOrd="0" destOrd="0" presId="urn:microsoft.com/office/officeart/2017/3/layout/DropPinTimeline"/>
    <dgm:cxn modelId="{FC644E0E-5BEF-4E44-8936-F234FF8469BE}" type="presOf" srcId="{9C98167D-3063-4FF1-B657-10E71E60D584}" destId="{653D3B2F-6621-46BB-9F3E-8C962374CB03}" srcOrd="0" destOrd="0" presId="urn:microsoft.com/office/officeart/2017/3/layout/DropPinTimeline"/>
    <dgm:cxn modelId="{5BE4D914-B065-410C-A79C-ED9DEA0B6ECC}" srcId="{DD88B6A8-FD12-4C36-8DBA-3B8FD9EC5597}" destId="{DC763CCD-21EA-4C56-8597-0A8DFA4B66C5}" srcOrd="0" destOrd="0" parTransId="{4BC5AC03-FD02-4191-ACAF-DBAB194AA56D}" sibTransId="{9F4ABC3B-5846-4718-A902-76E511C089A8}"/>
    <dgm:cxn modelId="{CB7D1418-49C4-4E9A-BD3C-808E0F0A2D31}" srcId="{A844BEBB-4FDB-443E-ABCF-3933A6DF33B9}" destId="{F23EDA0F-88E2-498C-AC02-D14CC9D6CCCA}" srcOrd="3" destOrd="0" parTransId="{5DCC9FCA-06F6-4F82-9BE6-3934295C5AA3}" sibTransId="{BF2AFA3D-F6B3-4AD2-8436-D53AD83B59F8}"/>
    <dgm:cxn modelId="{D4BE241F-9E9C-4C52-8C9A-65C60E45EF23}" srcId="{A844BEBB-4FDB-443E-ABCF-3933A6DF33B9}" destId="{8EC677AF-6442-43FB-828C-98FDB80154A8}" srcOrd="0" destOrd="0" parTransId="{07992FB2-0C3C-49F3-A3D4-D87D9F84216A}" sibTransId="{91A02A42-A6FA-482D-9384-278B5A078F54}"/>
    <dgm:cxn modelId="{621A9062-7F6C-497C-BE51-27666AB0C01B}" srcId="{A844BEBB-4FDB-443E-ABCF-3933A6DF33B9}" destId="{C8BEC3DB-C8F2-48A4-B9D2-A0EB5B21BD1A}" srcOrd="5" destOrd="0" parTransId="{240CAF88-2137-49A3-8AD5-331CB1512DFC}" sibTransId="{CA0E227F-2ED7-4442-B698-9291D740D194}"/>
    <dgm:cxn modelId="{F65DFA44-6EA6-4506-AE51-203DBD72DC40}" srcId="{A844BEBB-4FDB-443E-ABCF-3933A6DF33B9}" destId="{7B279049-7476-4729-81E4-A6F4D8C494F0}" srcOrd="2" destOrd="0" parTransId="{E4C93AB5-CA45-4B78-AB46-1671B76216D7}" sibTransId="{B9D844F8-732B-4A8A-9554-F3391E6D70A8}"/>
    <dgm:cxn modelId="{93BB756E-7142-42D6-B197-8DA4A4C955F8}" type="presOf" srcId="{DD88B6A8-FD12-4C36-8DBA-3B8FD9EC5597}" destId="{23147B00-4416-4573-857D-7242C671D221}" srcOrd="0" destOrd="0" presId="urn:microsoft.com/office/officeart/2017/3/layout/DropPinTimeline"/>
    <dgm:cxn modelId="{7C088373-5860-41EE-8633-3FAE32CA29A2}" srcId="{F23EDA0F-88E2-498C-AC02-D14CC9D6CCCA}" destId="{EFD65856-48C5-4D09-8C87-05FD221B8CDA}" srcOrd="0" destOrd="0" parTransId="{DCE98DAB-D9D6-4435-BF75-F19EE1384F4E}" sibTransId="{472A03DA-7D60-47A8-AC3E-28CE14CEF88B}"/>
    <dgm:cxn modelId="{8F0AD575-A94D-4AF3-950F-409B13859FF1}" type="presOf" srcId="{C8BEC3DB-C8F2-48A4-B9D2-A0EB5B21BD1A}" destId="{8CC08F39-685D-498D-94BD-C97A7B68990D}" srcOrd="0" destOrd="0" presId="urn:microsoft.com/office/officeart/2017/3/layout/DropPinTimeline"/>
    <dgm:cxn modelId="{A899FA55-0B27-4C74-A740-9EA1A188C129}" srcId="{C8BEC3DB-C8F2-48A4-B9D2-A0EB5B21BD1A}" destId="{9C98167D-3063-4FF1-B657-10E71E60D584}" srcOrd="0" destOrd="0" parTransId="{9CB63DAA-0F00-4AF4-9AFF-DEF56CE8CF16}" sibTransId="{24ED6D30-9CE7-4818-9A1F-C97CEEA92344}"/>
    <dgm:cxn modelId="{D00A1485-EE29-4039-9EC7-20F518D8B10E}" type="presOf" srcId="{A844BEBB-4FDB-443E-ABCF-3933A6DF33B9}" destId="{B5807644-AB0A-44CC-A498-FD094020D146}" srcOrd="0" destOrd="0" presId="urn:microsoft.com/office/officeart/2017/3/layout/DropPinTimeline"/>
    <dgm:cxn modelId="{4EF2B48C-44C6-426B-A7FF-8C6456366589}" srcId="{A844BEBB-4FDB-443E-ABCF-3933A6DF33B9}" destId="{EAF50949-61BA-4DEC-A5E1-5074FB069C36}" srcOrd="1" destOrd="0" parTransId="{C984ED60-7C27-4383-8704-8FE7946341C5}" sibTransId="{98128B33-033B-4F59-97D7-5A63407BB367}"/>
    <dgm:cxn modelId="{94F58F90-6C97-458B-A187-7FF4451EC348}" type="presOf" srcId="{C1304BAB-0D92-40BA-B312-E3782DEB9C4F}" destId="{A65B5331-C936-4CB3-A44B-66654E37C546}" srcOrd="0" destOrd="0" presId="urn:microsoft.com/office/officeart/2017/3/layout/DropPinTimeline"/>
    <dgm:cxn modelId="{FB6C4995-E875-4F33-AF8C-A8931C6D87FA}" srcId="{EAF50949-61BA-4DEC-A5E1-5074FB069C36}" destId="{C5BE8C7F-9977-44F2-B39C-DEA9CF45D4D5}" srcOrd="0" destOrd="0" parTransId="{C19D52FA-5958-4D64-85C5-B9B2C5C415FE}" sibTransId="{CEC3045F-9EEB-4470-B126-F6BCCEDC574F}"/>
    <dgm:cxn modelId="{A1178F96-D963-4EC2-9C69-549CAB101B65}" type="presOf" srcId="{EAF50949-61BA-4DEC-A5E1-5074FB069C36}" destId="{11FA201A-E174-4723-BE47-E774E198FDDF}" srcOrd="0" destOrd="0" presId="urn:microsoft.com/office/officeart/2017/3/layout/DropPinTimeline"/>
    <dgm:cxn modelId="{F8142399-F187-4D1A-B025-A585A114FA2B}" srcId="{A844BEBB-4FDB-443E-ABCF-3933A6DF33B9}" destId="{DD88B6A8-FD12-4C36-8DBA-3B8FD9EC5597}" srcOrd="4" destOrd="0" parTransId="{6A52EDD0-81BE-4F10-904E-71F6EA6E2018}" sibTransId="{2428F250-6901-4A0C-A1DC-5B230190C2FC}"/>
    <dgm:cxn modelId="{BD5A359A-49A3-40FD-8938-DF8B24D0AE9F}" srcId="{8EC677AF-6442-43FB-828C-98FDB80154A8}" destId="{C1304BAB-0D92-40BA-B312-E3782DEB9C4F}" srcOrd="0" destOrd="0" parTransId="{E80AF700-1D46-479C-B681-CBA1581B09C2}" sibTransId="{1F8D99D1-A6E3-44A7-808F-F8FCD9614FAA}"/>
    <dgm:cxn modelId="{8FE7F2BE-3CDA-433C-8CA5-72AC9A5959EB}" type="presOf" srcId="{DC763CCD-21EA-4C56-8597-0A8DFA4B66C5}" destId="{65306232-D981-4E30-94E0-4270F5B41356}" srcOrd="0" destOrd="0" presId="urn:microsoft.com/office/officeart/2017/3/layout/DropPinTimeline"/>
    <dgm:cxn modelId="{89FD71C0-DB7D-432A-ADD5-4188ED299212}" srcId="{7B279049-7476-4729-81E4-A6F4D8C494F0}" destId="{91F4E618-4C0D-4D31-83C1-CF5478756049}" srcOrd="0" destOrd="0" parTransId="{D501611D-1907-4B77-9B18-B79247B323C1}" sibTransId="{DA5D4C24-5170-4FBF-BFD6-004BA5658CC1}"/>
    <dgm:cxn modelId="{262CACCF-E222-4595-B793-08E28E97F1DB}" type="presOf" srcId="{7B279049-7476-4729-81E4-A6F4D8C494F0}" destId="{3B067CA1-1597-428B-AD0F-B91AEFB745EA}" srcOrd="0" destOrd="0" presId="urn:microsoft.com/office/officeart/2017/3/layout/DropPinTimeline"/>
    <dgm:cxn modelId="{FC895AD2-17C7-451A-82DB-9EE59DE993EC}" type="presOf" srcId="{F23EDA0F-88E2-498C-AC02-D14CC9D6CCCA}" destId="{738ADDA4-3049-4D9E-A75E-8C36A9C10A31}" srcOrd="0" destOrd="0" presId="urn:microsoft.com/office/officeart/2017/3/layout/DropPinTimeline"/>
    <dgm:cxn modelId="{6D74D9E4-E021-4AB2-BF88-61C2D7CED955}" type="presOf" srcId="{C5BE8C7F-9977-44F2-B39C-DEA9CF45D4D5}" destId="{8A3B9AAE-7C27-4909-9402-CF655A321AAF}" srcOrd="0" destOrd="0" presId="urn:microsoft.com/office/officeart/2017/3/layout/DropPinTimeline"/>
    <dgm:cxn modelId="{1D107B28-3759-4ECC-B806-AA225A9EF020}" type="presParOf" srcId="{B5807644-AB0A-44CC-A498-FD094020D146}" destId="{A91A179B-053C-40AC-A123-C8376CCDA317}" srcOrd="0" destOrd="0" presId="urn:microsoft.com/office/officeart/2017/3/layout/DropPinTimeline"/>
    <dgm:cxn modelId="{6A682BC7-D595-4C3D-8BE9-441006BB9273}" type="presParOf" srcId="{B5807644-AB0A-44CC-A498-FD094020D146}" destId="{D58DFAD2-1B2F-47AC-AC9F-478B16F9B500}" srcOrd="1" destOrd="0" presId="urn:microsoft.com/office/officeart/2017/3/layout/DropPinTimeline"/>
    <dgm:cxn modelId="{CAE89F8F-5CB4-445E-9809-1520930EA618}" type="presParOf" srcId="{D58DFAD2-1B2F-47AC-AC9F-478B16F9B500}" destId="{C2B44FEC-5FF2-411D-9143-78A02FD9CC6A}" srcOrd="0" destOrd="0" presId="urn:microsoft.com/office/officeart/2017/3/layout/DropPinTimeline"/>
    <dgm:cxn modelId="{C96000B3-BBA6-4B1A-939E-A15E49D2C028}" type="presParOf" srcId="{C2B44FEC-5FF2-411D-9143-78A02FD9CC6A}" destId="{824FAFFF-D5BF-4279-A165-EB244893BB5B}" srcOrd="0" destOrd="0" presId="urn:microsoft.com/office/officeart/2017/3/layout/DropPinTimeline"/>
    <dgm:cxn modelId="{163714BD-3342-4F61-AEAF-76A6087D940A}" type="presParOf" srcId="{C2B44FEC-5FF2-411D-9143-78A02FD9CC6A}" destId="{A5D9F1D6-6835-4B82-8DF1-2D349806E971}" srcOrd="1" destOrd="0" presId="urn:microsoft.com/office/officeart/2017/3/layout/DropPinTimeline"/>
    <dgm:cxn modelId="{BA1667B0-77D6-4A9D-A64A-476F32A84331}" type="presParOf" srcId="{A5D9F1D6-6835-4B82-8DF1-2D349806E971}" destId="{E8155C9F-4719-497C-9443-B9FAFD5489C8}" srcOrd="0" destOrd="0" presId="urn:microsoft.com/office/officeart/2017/3/layout/DropPinTimeline"/>
    <dgm:cxn modelId="{993C1DA9-08EC-4FCA-AA5F-D1441AC49747}" type="presParOf" srcId="{A5D9F1D6-6835-4B82-8DF1-2D349806E971}" destId="{8DF71D4E-4914-4CB6-97EA-BD20EFDF0582}" srcOrd="1" destOrd="0" presId="urn:microsoft.com/office/officeart/2017/3/layout/DropPinTimeline"/>
    <dgm:cxn modelId="{5A84696E-6AEE-48CA-8BCB-86FF40A6DE28}" type="presParOf" srcId="{C2B44FEC-5FF2-411D-9143-78A02FD9CC6A}" destId="{A65B5331-C936-4CB3-A44B-66654E37C546}" srcOrd="2" destOrd="0" presId="urn:microsoft.com/office/officeart/2017/3/layout/DropPinTimeline"/>
    <dgm:cxn modelId="{1F3BBEF8-8687-4441-8267-CFF82A6D2458}" type="presParOf" srcId="{C2B44FEC-5FF2-411D-9143-78A02FD9CC6A}" destId="{D036350E-FB7B-4CE5-A5B2-3163F8698A5C}" srcOrd="3" destOrd="0" presId="urn:microsoft.com/office/officeart/2017/3/layout/DropPinTimeline"/>
    <dgm:cxn modelId="{A3AA10A6-C987-47BE-9FE4-3C6D3C9F88AE}" type="presParOf" srcId="{C2B44FEC-5FF2-411D-9143-78A02FD9CC6A}" destId="{1BD7D5FC-7A30-4392-8C3C-EFE8137704FB}" srcOrd="4" destOrd="0" presId="urn:microsoft.com/office/officeart/2017/3/layout/DropPinTimeline"/>
    <dgm:cxn modelId="{F456D11F-6EE4-4B10-8233-34FD782EEF65}" type="presParOf" srcId="{C2B44FEC-5FF2-411D-9143-78A02FD9CC6A}" destId="{7011CE06-B92D-4810-B107-0576413956D2}" srcOrd="5" destOrd="0" presId="urn:microsoft.com/office/officeart/2017/3/layout/DropPinTimeline"/>
    <dgm:cxn modelId="{7259C1B7-624A-4E0F-AC7A-37F344F96C5C}" type="presParOf" srcId="{D58DFAD2-1B2F-47AC-AC9F-478B16F9B500}" destId="{0ED41D2D-5885-47F6-A2BB-85A811ACF908}" srcOrd="1" destOrd="0" presId="urn:microsoft.com/office/officeart/2017/3/layout/DropPinTimeline"/>
    <dgm:cxn modelId="{001FC1DD-24F0-4158-B61B-7EB826E5FB2A}" type="presParOf" srcId="{D58DFAD2-1B2F-47AC-AC9F-478B16F9B500}" destId="{C6D1367C-E4F9-46DB-8EF2-4976DFFEDCC7}" srcOrd="2" destOrd="0" presId="urn:microsoft.com/office/officeart/2017/3/layout/DropPinTimeline"/>
    <dgm:cxn modelId="{D97D4B97-27C9-4663-AB94-BA3C5B80F71B}" type="presParOf" srcId="{C6D1367C-E4F9-46DB-8EF2-4976DFFEDCC7}" destId="{2570B498-1284-45B0-A454-E2114ADF9B53}" srcOrd="0" destOrd="0" presId="urn:microsoft.com/office/officeart/2017/3/layout/DropPinTimeline"/>
    <dgm:cxn modelId="{29126067-09B7-44CB-BFC1-5422171F4ACD}" type="presParOf" srcId="{C6D1367C-E4F9-46DB-8EF2-4976DFFEDCC7}" destId="{A6EC9176-553D-4E01-AF9E-060BF96167AE}" srcOrd="1" destOrd="0" presId="urn:microsoft.com/office/officeart/2017/3/layout/DropPinTimeline"/>
    <dgm:cxn modelId="{E9E80B0F-7A9E-45F7-84E2-28CCF7F1CDD6}" type="presParOf" srcId="{A6EC9176-553D-4E01-AF9E-060BF96167AE}" destId="{CED82344-7C7F-4BDA-B243-20E0E7ECA78A}" srcOrd="0" destOrd="0" presId="urn:microsoft.com/office/officeart/2017/3/layout/DropPinTimeline"/>
    <dgm:cxn modelId="{C51D0ACD-E836-493B-902C-34AC4E470486}" type="presParOf" srcId="{A6EC9176-553D-4E01-AF9E-060BF96167AE}" destId="{6B2830C0-6BDC-4B6D-91D6-2AFA076F46D3}" srcOrd="1" destOrd="0" presId="urn:microsoft.com/office/officeart/2017/3/layout/DropPinTimeline"/>
    <dgm:cxn modelId="{8BEAE3D4-A81A-48F9-BFB0-D158FDFA7F33}" type="presParOf" srcId="{C6D1367C-E4F9-46DB-8EF2-4976DFFEDCC7}" destId="{8A3B9AAE-7C27-4909-9402-CF655A321AAF}" srcOrd="2" destOrd="0" presId="urn:microsoft.com/office/officeart/2017/3/layout/DropPinTimeline"/>
    <dgm:cxn modelId="{F89EA975-EAB3-483D-9134-952FE617C7C5}" type="presParOf" srcId="{C6D1367C-E4F9-46DB-8EF2-4976DFFEDCC7}" destId="{11FA201A-E174-4723-BE47-E774E198FDDF}" srcOrd="3" destOrd="0" presId="urn:microsoft.com/office/officeart/2017/3/layout/DropPinTimeline"/>
    <dgm:cxn modelId="{A11F35B1-D83A-4353-A562-24DB7AFB2B95}" type="presParOf" srcId="{C6D1367C-E4F9-46DB-8EF2-4976DFFEDCC7}" destId="{939D34DF-311E-4F10-9835-8F39580CDD80}" srcOrd="4" destOrd="0" presId="urn:microsoft.com/office/officeart/2017/3/layout/DropPinTimeline"/>
    <dgm:cxn modelId="{759186D1-1A3A-4B7A-A84F-E59C8BC335EA}" type="presParOf" srcId="{C6D1367C-E4F9-46DB-8EF2-4976DFFEDCC7}" destId="{BB38B576-C174-4DF8-8019-A68B097EF4F5}" srcOrd="5" destOrd="0" presId="urn:microsoft.com/office/officeart/2017/3/layout/DropPinTimeline"/>
    <dgm:cxn modelId="{86BBECB9-5402-4BA1-9D69-21C40F1D0D2A}" type="presParOf" srcId="{D58DFAD2-1B2F-47AC-AC9F-478B16F9B500}" destId="{C85601C6-02D8-4DAF-A857-56DE50171CE5}" srcOrd="3" destOrd="0" presId="urn:microsoft.com/office/officeart/2017/3/layout/DropPinTimeline"/>
    <dgm:cxn modelId="{76B87DEA-4646-4CC1-BD71-E56023122E20}" type="presParOf" srcId="{D58DFAD2-1B2F-47AC-AC9F-478B16F9B500}" destId="{2C45AB4D-FAA8-41AF-905C-A8B40B32C42E}" srcOrd="4" destOrd="0" presId="urn:microsoft.com/office/officeart/2017/3/layout/DropPinTimeline"/>
    <dgm:cxn modelId="{E47E8D4C-CE1B-42BB-9738-6BFCF5FD5BC4}" type="presParOf" srcId="{2C45AB4D-FAA8-41AF-905C-A8B40B32C42E}" destId="{A52707A4-4019-4706-BB91-BACDF2F12EA2}" srcOrd="0" destOrd="0" presId="urn:microsoft.com/office/officeart/2017/3/layout/DropPinTimeline"/>
    <dgm:cxn modelId="{43427B1C-6FF8-455A-8678-815909D1538B}" type="presParOf" srcId="{2C45AB4D-FAA8-41AF-905C-A8B40B32C42E}" destId="{FAE9C435-A10F-4AD9-A840-1BE2FABB8803}" srcOrd="1" destOrd="0" presId="urn:microsoft.com/office/officeart/2017/3/layout/DropPinTimeline"/>
    <dgm:cxn modelId="{887BCAE3-C4DA-4EA3-8BF6-38127E9055AA}" type="presParOf" srcId="{FAE9C435-A10F-4AD9-A840-1BE2FABB8803}" destId="{8625A2C3-59C8-4858-8815-E6D3E0C50791}" srcOrd="0" destOrd="0" presId="urn:microsoft.com/office/officeart/2017/3/layout/DropPinTimeline"/>
    <dgm:cxn modelId="{E73075B2-9C62-4231-B4D5-325C0D975C17}" type="presParOf" srcId="{FAE9C435-A10F-4AD9-A840-1BE2FABB8803}" destId="{24406394-EA5A-4792-ACE6-BF96C0C3C259}" srcOrd="1" destOrd="0" presId="urn:microsoft.com/office/officeart/2017/3/layout/DropPinTimeline"/>
    <dgm:cxn modelId="{D693B533-650A-45FE-AA13-19C91D3E7BC2}" type="presParOf" srcId="{2C45AB4D-FAA8-41AF-905C-A8B40B32C42E}" destId="{4D43DAC3-743D-4F48-9C91-99318D0DEAB8}" srcOrd="2" destOrd="0" presId="urn:microsoft.com/office/officeart/2017/3/layout/DropPinTimeline"/>
    <dgm:cxn modelId="{DD393B72-4F97-418E-A44C-FC88869F1DC3}" type="presParOf" srcId="{2C45AB4D-FAA8-41AF-905C-A8B40B32C42E}" destId="{3B067CA1-1597-428B-AD0F-B91AEFB745EA}" srcOrd="3" destOrd="0" presId="urn:microsoft.com/office/officeart/2017/3/layout/DropPinTimeline"/>
    <dgm:cxn modelId="{78B88AEA-80C2-4064-AA24-609A0FF0CC57}" type="presParOf" srcId="{2C45AB4D-FAA8-41AF-905C-A8B40B32C42E}" destId="{9F5FCE1D-B287-4200-BE42-0893B990CFA9}" srcOrd="4" destOrd="0" presId="urn:microsoft.com/office/officeart/2017/3/layout/DropPinTimeline"/>
    <dgm:cxn modelId="{F5931CCD-7F25-4E27-901E-E8A99200692D}" type="presParOf" srcId="{2C45AB4D-FAA8-41AF-905C-A8B40B32C42E}" destId="{FBCC71B1-3A8B-4274-B8D9-4504A5E0A8C8}" srcOrd="5" destOrd="0" presId="urn:microsoft.com/office/officeart/2017/3/layout/DropPinTimeline"/>
    <dgm:cxn modelId="{CDA9D5B2-6BF6-4780-99B5-07961E74B1E0}" type="presParOf" srcId="{D58DFAD2-1B2F-47AC-AC9F-478B16F9B500}" destId="{E7E98D71-2387-4328-9924-A6B626D834E4}" srcOrd="5" destOrd="0" presId="urn:microsoft.com/office/officeart/2017/3/layout/DropPinTimeline"/>
    <dgm:cxn modelId="{C91DE1FD-745A-49A3-A037-DF1868DD6EB1}" type="presParOf" srcId="{D58DFAD2-1B2F-47AC-AC9F-478B16F9B500}" destId="{FFFCC993-FB22-43F7-B119-2ADE6E209352}" srcOrd="6" destOrd="0" presId="urn:microsoft.com/office/officeart/2017/3/layout/DropPinTimeline"/>
    <dgm:cxn modelId="{610E8FB0-E188-43AC-AF51-D777705A6579}" type="presParOf" srcId="{FFFCC993-FB22-43F7-B119-2ADE6E209352}" destId="{57B070E8-E134-463F-BC20-D7A67EA07DC9}" srcOrd="0" destOrd="0" presId="urn:microsoft.com/office/officeart/2017/3/layout/DropPinTimeline"/>
    <dgm:cxn modelId="{FBAF5A7D-2E90-4C4C-BC52-21B16BA8821D}" type="presParOf" srcId="{FFFCC993-FB22-43F7-B119-2ADE6E209352}" destId="{A38DF766-0610-4979-83A7-5E5F773EC5F2}" srcOrd="1" destOrd="0" presId="urn:microsoft.com/office/officeart/2017/3/layout/DropPinTimeline"/>
    <dgm:cxn modelId="{9BE941AD-DD1B-4531-BE50-8177E56DA4AB}" type="presParOf" srcId="{A38DF766-0610-4979-83A7-5E5F773EC5F2}" destId="{5BF23EA1-67FB-4AAA-9E4A-35A7393AD4CC}" srcOrd="0" destOrd="0" presId="urn:microsoft.com/office/officeart/2017/3/layout/DropPinTimeline"/>
    <dgm:cxn modelId="{1E42C140-11FE-4E41-87BB-97A08A3420C2}" type="presParOf" srcId="{A38DF766-0610-4979-83A7-5E5F773EC5F2}" destId="{B1346648-DD0D-47AC-8E13-05E418517626}" srcOrd="1" destOrd="0" presId="urn:microsoft.com/office/officeart/2017/3/layout/DropPinTimeline"/>
    <dgm:cxn modelId="{DC84FA9F-371B-4CDD-91B9-9F473F140B06}" type="presParOf" srcId="{FFFCC993-FB22-43F7-B119-2ADE6E209352}" destId="{A0D762EA-906B-4308-92DD-62F2B87D43E6}" srcOrd="2" destOrd="0" presId="urn:microsoft.com/office/officeart/2017/3/layout/DropPinTimeline"/>
    <dgm:cxn modelId="{6A80CB9A-D509-4B97-99AF-34CCF398E80A}" type="presParOf" srcId="{FFFCC993-FB22-43F7-B119-2ADE6E209352}" destId="{738ADDA4-3049-4D9E-A75E-8C36A9C10A31}" srcOrd="3" destOrd="0" presId="urn:microsoft.com/office/officeart/2017/3/layout/DropPinTimeline"/>
    <dgm:cxn modelId="{524D02B8-7FD7-4235-A194-44599EB9C669}" type="presParOf" srcId="{FFFCC993-FB22-43F7-B119-2ADE6E209352}" destId="{28E5C2FF-27E5-46A6-8907-ACFE96AD7F29}" srcOrd="4" destOrd="0" presId="urn:microsoft.com/office/officeart/2017/3/layout/DropPinTimeline"/>
    <dgm:cxn modelId="{750DB352-0A17-459F-B376-8D4961BBDDD7}" type="presParOf" srcId="{FFFCC993-FB22-43F7-B119-2ADE6E209352}" destId="{F561C4F7-E386-44E6-98AB-F094D1C1EB2F}" srcOrd="5" destOrd="0" presId="urn:microsoft.com/office/officeart/2017/3/layout/DropPinTimeline"/>
    <dgm:cxn modelId="{A3504A79-9584-47D1-8E4E-2B478E644F10}" type="presParOf" srcId="{D58DFAD2-1B2F-47AC-AC9F-478B16F9B500}" destId="{39C85B44-0C37-49D4-BC26-9963A42CC5AC}" srcOrd="7" destOrd="0" presId="urn:microsoft.com/office/officeart/2017/3/layout/DropPinTimeline"/>
    <dgm:cxn modelId="{571DB564-322C-45D7-868C-28668CA29A67}" type="presParOf" srcId="{D58DFAD2-1B2F-47AC-AC9F-478B16F9B500}" destId="{D7EEE231-6297-4E9F-93D9-D1E377736F8B}" srcOrd="8" destOrd="0" presId="urn:microsoft.com/office/officeart/2017/3/layout/DropPinTimeline"/>
    <dgm:cxn modelId="{A922A9CF-EF7E-4E63-9F40-BB5C1AB10FAC}" type="presParOf" srcId="{D7EEE231-6297-4E9F-93D9-D1E377736F8B}" destId="{F91447CE-0879-40ED-8189-E93FA430C0A0}" srcOrd="0" destOrd="0" presId="urn:microsoft.com/office/officeart/2017/3/layout/DropPinTimeline"/>
    <dgm:cxn modelId="{743239AC-8508-4EE1-B7AC-AF6512E3EDA0}" type="presParOf" srcId="{D7EEE231-6297-4E9F-93D9-D1E377736F8B}" destId="{137F7B66-FC63-455D-9067-EBC5265CB0D5}" srcOrd="1" destOrd="0" presId="urn:microsoft.com/office/officeart/2017/3/layout/DropPinTimeline"/>
    <dgm:cxn modelId="{BC640CCD-F643-4171-A528-6847F740E77F}" type="presParOf" srcId="{137F7B66-FC63-455D-9067-EBC5265CB0D5}" destId="{A1C518CC-E8F2-452E-8450-39C5AD102AB3}" srcOrd="0" destOrd="0" presId="urn:microsoft.com/office/officeart/2017/3/layout/DropPinTimeline"/>
    <dgm:cxn modelId="{73CD0FD1-7F87-4AC0-83B6-C43DF9FE4698}" type="presParOf" srcId="{137F7B66-FC63-455D-9067-EBC5265CB0D5}" destId="{BD7AF420-3588-4036-BFA3-D4BA7C505136}" srcOrd="1" destOrd="0" presId="urn:microsoft.com/office/officeart/2017/3/layout/DropPinTimeline"/>
    <dgm:cxn modelId="{2BABBF1F-2C62-4D46-91B3-38ABA783531E}" type="presParOf" srcId="{D7EEE231-6297-4E9F-93D9-D1E377736F8B}" destId="{65306232-D981-4E30-94E0-4270F5B41356}" srcOrd="2" destOrd="0" presId="urn:microsoft.com/office/officeart/2017/3/layout/DropPinTimeline"/>
    <dgm:cxn modelId="{ABE740DD-6D09-4589-8EA5-D57090A6C555}" type="presParOf" srcId="{D7EEE231-6297-4E9F-93D9-D1E377736F8B}" destId="{23147B00-4416-4573-857D-7242C671D221}" srcOrd="3" destOrd="0" presId="urn:microsoft.com/office/officeart/2017/3/layout/DropPinTimeline"/>
    <dgm:cxn modelId="{E3D89036-159D-4EBC-B079-0E255A42B9AC}" type="presParOf" srcId="{D7EEE231-6297-4E9F-93D9-D1E377736F8B}" destId="{751CF054-8E91-4D23-9B1B-5295A91C66D8}" srcOrd="4" destOrd="0" presId="urn:microsoft.com/office/officeart/2017/3/layout/DropPinTimeline"/>
    <dgm:cxn modelId="{3F22D733-57DD-4D68-9366-2E17874A49B3}" type="presParOf" srcId="{D7EEE231-6297-4E9F-93D9-D1E377736F8B}" destId="{68A28C47-584D-413F-B1A9-410C5549FE84}" srcOrd="5" destOrd="0" presId="urn:microsoft.com/office/officeart/2017/3/layout/DropPinTimeline"/>
    <dgm:cxn modelId="{204CBEB9-1033-4009-881E-883E69DDC159}" type="presParOf" srcId="{D58DFAD2-1B2F-47AC-AC9F-478B16F9B500}" destId="{A720961A-2106-4420-B2B2-6BAC0035157A}" srcOrd="9" destOrd="0" presId="urn:microsoft.com/office/officeart/2017/3/layout/DropPinTimeline"/>
    <dgm:cxn modelId="{548A93B8-6C94-4F1F-BACA-77D6CA7F25E9}" type="presParOf" srcId="{D58DFAD2-1B2F-47AC-AC9F-478B16F9B500}" destId="{53787ACB-8C8F-4D2B-AE71-196349E4B0FC}" srcOrd="10" destOrd="0" presId="urn:microsoft.com/office/officeart/2017/3/layout/DropPinTimeline"/>
    <dgm:cxn modelId="{11164B8D-DACA-411B-B63F-7F0D534DA4BF}" type="presParOf" srcId="{53787ACB-8C8F-4D2B-AE71-196349E4B0FC}" destId="{7B83376F-7692-476B-B0F0-6D2291900D34}" srcOrd="0" destOrd="0" presId="urn:microsoft.com/office/officeart/2017/3/layout/DropPinTimeline"/>
    <dgm:cxn modelId="{13271745-5FD6-4019-A86B-8DA70C19C121}" type="presParOf" srcId="{53787ACB-8C8F-4D2B-AE71-196349E4B0FC}" destId="{EDAEBA7A-DFCB-4D48-A254-CEB5BDA56DD7}" srcOrd="1" destOrd="0" presId="urn:microsoft.com/office/officeart/2017/3/layout/DropPinTimeline"/>
    <dgm:cxn modelId="{F7A0F6FB-9EA7-4A2B-8A5E-49A64E8010DA}" type="presParOf" srcId="{EDAEBA7A-DFCB-4D48-A254-CEB5BDA56DD7}" destId="{F47F9396-3FF1-4910-A45E-C12FC9F2E709}" srcOrd="0" destOrd="0" presId="urn:microsoft.com/office/officeart/2017/3/layout/DropPinTimeline"/>
    <dgm:cxn modelId="{0CAF3EA0-2645-4286-9D45-CEC0F77A5B6C}" type="presParOf" srcId="{EDAEBA7A-DFCB-4D48-A254-CEB5BDA56DD7}" destId="{384162AA-323E-4699-8543-5D7EE26A05F0}" srcOrd="1" destOrd="0" presId="urn:microsoft.com/office/officeart/2017/3/layout/DropPinTimeline"/>
    <dgm:cxn modelId="{018629D4-D91F-47A5-8829-51878269FCFB}" type="presParOf" srcId="{53787ACB-8C8F-4D2B-AE71-196349E4B0FC}" destId="{653D3B2F-6621-46BB-9F3E-8C962374CB03}" srcOrd="2" destOrd="0" presId="urn:microsoft.com/office/officeart/2017/3/layout/DropPinTimeline"/>
    <dgm:cxn modelId="{E1F8AD31-FD52-464D-848C-23B771B187F6}" type="presParOf" srcId="{53787ACB-8C8F-4D2B-AE71-196349E4B0FC}" destId="{8CC08F39-685D-498D-94BD-C97A7B68990D}" srcOrd="3" destOrd="0" presId="urn:microsoft.com/office/officeart/2017/3/layout/DropPinTimeline"/>
    <dgm:cxn modelId="{177D1E46-1FD5-4E82-87E0-CAE760D2759D}" type="presParOf" srcId="{53787ACB-8C8F-4D2B-AE71-196349E4B0FC}" destId="{AF55A3A5-BC9E-4E4B-8444-89BA1B19EA91}" srcOrd="4" destOrd="0" presId="urn:microsoft.com/office/officeart/2017/3/layout/DropPinTimeline"/>
    <dgm:cxn modelId="{C339AA97-4057-4289-AB53-6A357CDBB3C8}" type="presParOf" srcId="{53787ACB-8C8F-4D2B-AE71-196349E4B0FC}" destId="{076425B0-B330-4222-83B7-C1C2C97F0941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A179B-053C-40AC-A123-C8376CCDA317}">
      <dsp:nvSpPr>
        <dsp:cNvPr id="0" name=""/>
        <dsp:cNvSpPr/>
      </dsp:nvSpPr>
      <dsp:spPr>
        <a:xfrm>
          <a:off x="0" y="2650255"/>
          <a:ext cx="1056132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55C9F-4719-497C-9443-B9FAFD5489C8}">
      <dsp:nvSpPr>
        <dsp:cNvPr id="0" name=""/>
        <dsp:cNvSpPr/>
      </dsp:nvSpPr>
      <dsp:spPr>
        <a:xfrm rot="8100000">
          <a:off x="87541" y="613156"/>
          <a:ext cx="385043" cy="385043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71D4E-4914-4CB6-97EA-BD20EFDF0582}">
      <dsp:nvSpPr>
        <dsp:cNvPr id="0" name=""/>
        <dsp:cNvSpPr/>
      </dsp:nvSpPr>
      <dsp:spPr>
        <a:xfrm>
          <a:off x="130316" y="655930"/>
          <a:ext cx="299493" cy="2994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B5331-C936-4CB3-A44B-66654E37C546}">
      <dsp:nvSpPr>
        <dsp:cNvPr id="0" name=""/>
        <dsp:cNvSpPr/>
      </dsp:nvSpPr>
      <dsp:spPr>
        <a:xfrm>
          <a:off x="552329" y="1081304"/>
          <a:ext cx="2478675" cy="1568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Acquisition of St. Mary’s Old School House</a:t>
          </a:r>
        </a:p>
      </dsp:txBody>
      <dsp:txXfrm>
        <a:off x="552329" y="1081304"/>
        <a:ext cx="2478675" cy="1568951"/>
      </dsp:txXfrm>
    </dsp:sp>
    <dsp:sp modelId="{D036350E-FB7B-4CE5-A5B2-3163F8698A5C}">
      <dsp:nvSpPr>
        <dsp:cNvPr id="0" name=""/>
        <dsp:cNvSpPr/>
      </dsp:nvSpPr>
      <dsp:spPr>
        <a:xfrm>
          <a:off x="552329" y="530051"/>
          <a:ext cx="2478675" cy="55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Aug. 2019</a:t>
          </a:r>
        </a:p>
      </dsp:txBody>
      <dsp:txXfrm>
        <a:off x="552329" y="530051"/>
        <a:ext cx="2478675" cy="551253"/>
      </dsp:txXfrm>
    </dsp:sp>
    <dsp:sp modelId="{1BD7D5FC-7A30-4392-8C3C-EFE8137704FB}">
      <dsp:nvSpPr>
        <dsp:cNvPr id="0" name=""/>
        <dsp:cNvSpPr/>
      </dsp:nvSpPr>
      <dsp:spPr>
        <a:xfrm>
          <a:off x="280063" y="1081304"/>
          <a:ext cx="0" cy="1568951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FAFFF-D5BF-4279-A165-EB244893BB5B}">
      <dsp:nvSpPr>
        <dsp:cNvPr id="0" name=""/>
        <dsp:cNvSpPr/>
      </dsp:nvSpPr>
      <dsp:spPr>
        <a:xfrm>
          <a:off x="234414" y="2600642"/>
          <a:ext cx="98016" cy="992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82344-7C7F-4BDA-B243-20E0E7ECA78A}">
      <dsp:nvSpPr>
        <dsp:cNvPr id="0" name=""/>
        <dsp:cNvSpPr/>
      </dsp:nvSpPr>
      <dsp:spPr>
        <a:xfrm rot="18900000">
          <a:off x="1592045" y="4302311"/>
          <a:ext cx="385043" cy="385043"/>
        </a:xfrm>
        <a:prstGeom prst="teardrop">
          <a:avLst>
            <a:gd name="adj" fmla="val 115000"/>
          </a:avLst>
        </a:prstGeom>
        <a:solidFill>
          <a:schemeClr val="accent2">
            <a:hueOff val="7808"/>
            <a:satOff val="-5375"/>
            <a:lumOff val="-1373"/>
            <a:alphaOff val="0"/>
          </a:schemeClr>
        </a:solidFill>
        <a:ln w="15875" cap="flat" cmpd="sng" algn="ctr">
          <a:solidFill>
            <a:schemeClr val="accent2">
              <a:hueOff val="7808"/>
              <a:satOff val="-5375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830C0-6BDC-4B6D-91D6-2AFA076F46D3}">
      <dsp:nvSpPr>
        <dsp:cNvPr id="0" name=""/>
        <dsp:cNvSpPr/>
      </dsp:nvSpPr>
      <dsp:spPr>
        <a:xfrm>
          <a:off x="1634820" y="4345086"/>
          <a:ext cx="299493" cy="2994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B9AAE-7C27-4909-9402-CF655A321AAF}">
      <dsp:nvSpPr>
        <dsp:cNvPr id="0" name=""/>
        <dsp:cNvSpPr/>
      </dsp:nvSpPr>
      <dsp:spPr>
        <a:xfrm>
          <a:off x="2056833" y="2650255"/>
          <a:ext cx="2478675" cy="1568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Management Company established</a:t>
          </a:r>
        </a:p>
      </dsp:txBody>
      <dsp:txXfrm>
        <a:off x="2056833" y="2650255"/>
        <a:ext cx="2478675" cy="1568951"/>
      </dsp:txXfrm>
    </dsp:sp>
    <dsp:sp modelId="{11FA201A-E174-4723-BE47-E774E198FDDF}">
      <dsp:nvSpPr>
        <dsp:cNvPr id="0" name=""/>
        <dsp:cNvSpPr/>
      </dsp:nvSpPr>
      <dsp:spPr>
        <a:xfrm>
          <a:off x="2056833" y="4219206"/>
          <a:ext cx="2478675" cy="55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Dec. 2019</a:t>
          </a:r>
        </a:p>
      </dsp:txBody>
      <dsp:txXfrm>
        <a:off x="2056833" y="4219206"/>
        <a:ext cx="2478675" cy="551253"/>
      </dsp:txXfrm>
    </dsp:sp>
    <dsp:sp modelId="{939D34DF-311E-4F10-9835-8F39580CDD80}">
      <dsp:nvSpPr>
        <dsp:cNvPr id="0" name=""/>
        <dsp:cNvSpPr/>
      </dsp:nvSpPr>
      <dsp:spPr>
        <a:xfrm>
          <a:off x="1784566" y="2650255"/>
          <a:ext cx="0" cy="1568951"/>
        </a:xfrm>
        <a:prstGeom prst="line">
          <a:avLst/>
        </a:prstGeom>
        <a:noFill/>
        <a:ln w="12700" cap="flat" cmpd="sng" algn="ctr">
          <a:solidFill>
            <a:schemeClr val="accent2">
              <a:hueOff val="7808"/>
              <a:satOff val="-5375"/>
              <a:lumOff val="-137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0B498-1284-45B0-A454-E2114ADF9B53}">
      <dsp:nvSpPr>
        <dsp:cNvPr id="0" name=""/>
        <dsp:cNvSpPr/>
      </dsp:nvSpPr>
      <dsp:spPr>
        <a:xfrm>
          <a:off x="1738918" y="2600642"/>
          <a:ext cx="98016" cy="99225"/>
        </a:xfrm>
        <a:prstGeom prst="ellipse">
          <a:avLst/>
        </a:prstGeom>
        <a:solidFill>
          <a:schemeClr val="accent2">
            <a:hueOff val="7808"/>
            <a:satOff val="-5375"/>
            <a:lumOff val="-137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5A2C3-59C8-4858-8815-E6D3E0C50791}">
      <dsp:nvSpPr>
        <dsp:cNvPr id="0" name=""/>
        <dsp:cNvSpPr/>
      </dsp:nvSpPr>
      <dsp:spPr>
        <a:xfrm rot="8100000">
          <a:off x="3096548" y="613156"/>
          <a:ext cx="385043" cy="385043"/>
        </a:xfrm>
        <a:prstGeom prst="teardrop">
          <a:avLst>
            <a:gd name="adj" fmla="val 115000"/>
          </a:avLst>
        </a:prstGeom>
        <a:solidFill>
          <a:schemeClr val="accent2">
            <a:hueOff val="15615"/>
            <a:satOff val="-10750"/>
            <a:lumOff val="-2745"/>
            <a:alphaOff val="0"/>
          </a:schemeClr>
        </a:solidFill>
        <a:ln w="15875" cap="flat" cmpd="sng" algn="ctr">
          <a:solidFill>
            <a:schemeClr val="accent2">
              <a:hueOff val="15615"/>
              <a:satOff val="-1075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06394-EA5A-4792-ACE6-BF96C0C3C259}">
      <dsp:nvSpPr>
        <dsp:cNvPr id="0" name=""/>
        <dsp:cNvSpPr/>
      </dsp:nvSpPr>
      <dsp:spPr>
        <a:xfrm>
          <a:off x="3139323" y="655930"/>
          <a:ext cx="299493" cy="2994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3DAC3-743D-4F48-9C91-99318D0DEAB8}">
      <dsp:nvSpPr>
        <dsp:cNvPr id="0" name=""/>
        <dsp:cNvSpPr/>
      </dsp:nvSpPr>
      <dsp:spPr>
        <a:xfrm>
          <a:off x="3561337" y="1081304"/>
          <a:ext cx="2478675" cy="1568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LEADER EOI submitted</a:t>
          </a:r>
        </a:p>
      </dsp:txBody>
      <dsp:txXfrm>
        <a:off x="3561337" y="1081304"/>
        <a:ext cx="2478675" cy="1568951"/>
      </dsp:txXfrm>
    </dsp:sp>
    <dsp:sp modelId="{3B067CA1-1597-428B-AD0F-B91AEFB745EA}">
      <dsp:nvSpPr>
        <dsp:cNvPr id="0" name=""/>
        <dsp:cNvSpPr/>
      </dsp:nvSpPr>
      <dsp:spPr>
        <a:xfrm>
          <a:off x="3561337" y="530051"/>
          <a:ext cx="2478675" cy="55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Dec. 2019</a:t>
          </a:r>
        </a:p>
      </dsp:txBody>
      <dsp:txXfrm>
        <a:off x="3561337" y="530051"/>
        <a:ext cx="2478675" cy="551253"/>
      </dsp:txXfrm>
    </dsp:sp>
    <dsp:sp modelId="{9F5FCE1D-B287-4200-BE42-0893B990CFA9}">
      <dsp:nvSpPr>
        <dsp:cNvPr id="0" name=""/>
        <dsp:cNvSpPr/>
      </dsp:nvSpPr>
      <dsp:spPr>
        <a:xfrm>
          <a:off x="3289070" y="1081304"/>
          <a:ext cx="0" cy="1568951"/>
        </a:xfrm>
        <a:prstGeom prst="line">
          <a:avLst/>
        </a:prstGeom>
        <a:noFill/>
        <a:ln w="12700" cap="flat" cmpd="sng" algn="ctr">
          <a:solidFill>
            <a:schemeClr val="accent2">
              <a:hueOff val="15615"/>
              <a:satOff val="-10750"/>
              <a:lumOff val="-2745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707A4-4019-4706-BB91-BACDF2F12EA2}">
      <dsp:nvSpPr>
        <dsp:cNvPr id="0" name=""/>
        <dsp:cNvSpPr/>
      </dsp:nvSpPr>
      <dsp:spPr>
        <a:xfrm>
          <a:off x="3243422" y="2600642"/>
          <a:ext cx="98016" cy="99225"/>
        </a:xfrm>
        <a:prstGeom prst="ellipse">
          <a:avLst/>
        </a:prstGeom>
        <a:solidFill>
          <a:schemeClr val="accent2">
            <a:hueOff val="15615"/>
            <a:satOff val="-10750"/>
            <a:lumOff val="-274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23EA1-67FB-4AAA-9E4A-35A7393AD4CC}">
      <dsp:nvSpPr>
        <dsp:cNvPr id="0" name=""/>
        <dsp:cNvSpPr/>
      </dsp:nvSpPr>
      <dsp:spPr>
        <a:xfrm rot="18900000">
          <a:off x="4601052" y="4302311"/>
          <a:ext cx="385043" cy="385043"/>
        </a:xfrm>
        <a:prstGeom prst="teardrop">
          <a:avLst>
            <a:gd name="adj" fmla="val 115000"/>
          </a:avLst>
        </a:prstGeom>
        <a:solidFill>
          <a:schemeClr val="accent2">
            <a:hueOff val="23423"/>
            <a:satOff val="-16126"/>
            <a:lumOff val="-4118"/>
            <a:alphaOff val="0"/>
          </a:schemeClr>
        </a:solidFill>
        <a:ln w="15875" cap="flat" cmpd="sng" algn="ctr">
          <a:solidFill>
            <a:schemeClr val="accent2">
              <a:hueOff val="23423"/>
              <a:satOff val="-16126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46648-DD0D-47AC-8E13-05E418517626}">
      <dsp:nvSpPr>
        <dsp:cNvPr id="0" name=""/>
        <dsp:cNvSpPr/>
      </dsp:nvSpPr>
      <dsp:spPr>
        <a:xfrm>
          <a:off x="4643827" y="4345086"/>
          <a:ext cx="299493" cy="2994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762EA-906B-4308-92DD-62F2B87D43E6}">
      <dsp:nvSpPr>
        <dsp:cNvPr id="0" name=""/>
        <dsp:cNvSpPr/>
      </dsp:nvSpPr>
      <dsp:spPr>
        <a:xfrm>
          <a:off x="5065840" y="2650255"/>
          <a:ext cx="2478675" cy="1568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LEADER Application €500,000  - Feb 2020 for April LAG Meeting</a:t>
          </a:r>
        </a:p>
      </dsp:txBody>
      <dsp:txXfrm>
        <a:off x="5065840" y="2650255"/>
        <a:ext cx="2478675" cy="1568951"/>
      </dsp:txXfrm>
    </dsp:sp>
    <dsp:sp modelId="{738ADDA4-3049-4D9E-A75E-8C36A9C10A31}">
      <dsp:nvSpPr>
        <dsp:cNvPr id="0" name=""/>
        <dsp:cNvSpPr/>
      </dsp:nvSpPr>
      <dsp:spPr>
        <a:xfrm>
          <a:off x="5065840" y="4219206"/>
          <a:ext cx="2478675" cy="55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Feb. 2020</a:t>
          </a:r>
        </a:p>
      </dsp:txBody>
      <dsp:txXfrm>
        <a:off x="5065840" y="4219206"/>
        <a:ext cx="2478675" cy="551253"/>
      </dsp:txXfrm>
    </dsp:sp>
    <dsp:sp modelId="{28E5C2FF-27E5-46A6-8907-ACFE96AD7F29}">
      <dsp:nvSpPr>
        <dsp:cNvPr id="0" name=""/>
        <dsp:cNvSpPr/>
      </dsp:nvSpPr>
      <dsp:spPr>
        <a:xfrm>
          <a:off x="4793573" y="2650255"/>
          <a:ext cx="0" cy="1568951"/>
        </a:xfrm>
        <a:prstGeom prst="line">
          <a:avLst/>
        </a:prstGeom>
        <a:noFill/>
        <a:ln w="12700" cap="flat" cmpd="sng" algn="ctr">
          <a:solidFill>
            <a:schemeClr val="accent2">
              <a:hueOff val="23423"/>
              <a:satOff val="-16126"/>
              <a:lumOff val="-411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070E8-E134-463F-BC20-D7A67EA07DC9}">
      <dsp:nvSpPr>
        <dsp:cNvPr id="0" name=""/>
        <dsp:cNvSpPr/>
      </dsp:nvSpPr>
      <dsp:spPr>
        <a:xfrm>
          <a:off x="4747925" y="2600642"/>
          <a:ext cx="98016" cy="99225"/>
        </a:xfrm>
        <a:prstGeom prst="ellipse">
          <a:avLst/>
        </a:prstGeom>
        <a:solidFill>
          <a:schemeClr val="accent2">
            <a:hueOff val="23423"/>
            <a:satOff val="-16126"/>
            <a:lumOff val="-411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518CC-E8F2-452E-8450-39C5AD102AB3}">
      <dsp:nvSpPr>
        <dsp:cNvPr id="0" name=""/>
        <dsp:cNvSpPr/>
      </dsp:nvSpPr>
      <dsp:spPr>
        <a:xfrm rot="8100000">
          <a:off x="6105555" y="613156"/>
          <a:ext cx="385043" cy="385043"/>
        </a:xfrm>
        <a:prstGeom prst="teardrop">
          <a:avLst>
            <a:gd name="adj" fmla="val 115000"/>
          </a:avLst>
        </a:prstGeom>
        <a:solidFill>
          <a:schemeClr val="accent2">
            <a:hueOff val="31230"/>
            <a:satOff val="-21501"/>
            <a:lumOff val="-5490"/>
            <a:alphaOff val="0"/>
          </a:schemeClr>
        </a:solidFill>
        <a:ln w="15875" cap="flat" cmpd="sng" algn="ctr">
          <a:solidFill>
            <a:schemeClr val="accent2">
              <a:hueOff val="31230"/>
              <a:satOff val="-21501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AF420-3588-4036-BFA3-D4BA7C505136}">
      <dsp:nvSpPr>
        <dsp:cNvPr id="0" name=""/>
        <dsp:cNvSpPr/>
      </dsp:nvSpPr>
      <dsp:spPr>
        <a:xfrm>
          <a:off x="6148330" y="655930"/>
          <a:ext cx="299493" cy="2994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06232-D981-4E30-94E0-4270F5B41356}">
      <dsp:nvSpPr>
        <dsp:cNvPr id="0" name=""/>
        <dsp:cNvSpPr/>
      </dsp:nvSpPr>
      <dsp:spPr>
        <a:xfrm>
          <a:off x="6570344" y="1081304"/>
          <a:ext cx="2478675" cy="1568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Part VIII</a:t>
          </a:r>
        </a:p>
      </dsp:txBody>
      <dsp:txXfrm>
        <a:off x="6570344" y="1081304"/>
        <a:ext cx="2478675" cy="1568951"/>
      </dsp:txXfrm>
    </dsp:sp>
    <dsp:sp modelId="{23147B00-4416-4573-857D-7242C671D221}">
      <dsp:nvSpPr>
        <dsp:cNvPr id="0" name=""/>
        <dsp:cNvSpPr/>
      </dsp:nvSpPr>
      <dsp:spPr>
        <a:xfrm>
          <a:off x="6570344" y="530051"/>
          <a:ext cx="2478675" cy="55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Mar.–Apr. 2020</a:t>
          </a:r>
        </a:p>
      </dsp:txBody>
      <dsp:txXfrm>
        <a:off x="6570344" y="530051"/>
        <a:ext cx="2478675" cy="551253"/>
      </dsp:txXfrm>
    </dsp:sp>
    <dsp:sp modelId="{751CF054-8E91-4D23-9B1B-5295A91C66D8}">
      <dsp:nvSpPr>
        <dsp:cNvPr id="0" name=""/>
        <dsp:cNvSpPr/>
      </dsp:nvSpPr>
      <dsp:spPr>
        <a:xfrm>
          <a:off x="6298077" y="1081304"/>
          <a:ext cx="0" cy="1568951"/>
        </a:xfrm>
        <a:prstGeom prst="line">
          <a:avLst/>
        </a:prstGeom>
        <a:noFill/>
        <a:ln w="12700" cap="flat" cmpd="sng" algn="ctr">
          <a:solidFill>
            <a:schemeClr val="accent2">
              <a:hueOff val="31230"/>
              <a:satOff val="-21501"/>
              <a:lumOff val="-549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447CE-0879-40ED-8189-E93FA430C0A0}">
      <dsp:nvSpPr>
        <dsp:cNvPr id="0" name=""/>
        <dsp:cNvSpPr/>
      </dsp:nvSpPr>
      <dsp:spPr>
        <a:xfrm>
          <a:off x="6252429" y="2600642"/>
          <a:ext cx="98016" cy="99225"/>
        </a:xfrm>
        <a:prstGeom prst="ellipse">
          <a:avLst/>
        </a:prstGeom>
        <a:solidFill>
          <a:schemeClr val="accent2">
            <a:hueOff val="31230"/>
            <a:satOff val="-21501"/>
            <a:lumOff val="-549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F9396-3FF1-4910-A45E-C12FC9F2E709}">
      <dsp:nvSpPr>
        <dsp:cNvPr id="0" name=""/>
        <dsp:cNvSpPr/>
      </dsp:nvSpPr>
      <dsp:spPr>
        <a:xfrm rot="18900000">
          <a:off x="7610059" y="4302311"/>
          <a:ext cx="385043" cy="385043"/>
        </a:xfrm>
        <a:prstGeom prst="teardrop">
          <a:avLst>
            <a:gd name="adj" fmla="val 115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162AA-323E-4699-8543-5D7EE26A05F0}">
      <dsp:nvSpPr>
        <dsp:cNvPr id="0" name=""/>
        <dsp:cNvSpPr/>
      </dsp:nvSpPr>
      <dsp:spPr>
        <a:xfrm>
          <a:off x="7652834" y="4345086"/>
          <a:ext cx="299493" cy="2994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D3B2F-6621-46BB-9F3E-8C962374CB03}">
      <dsp:nvSpPr>
        <dsp:cNvPr id="0" name=""/>
        <dsp:cNvSpPr/>
      </dsp:nvSpPr>
      <dsp:spPr>
        <a:xfrm>
          <a:off x="8074847" y="2650255"/>
          <a:ext cx="2478675" cy="1568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LEADER Final Application</a:t>
          </a:r>
        </a:p>
      </dsp:txBody>
      <dsp:txXfrm>
        <a:off x="8074847" y="2650255"/>
        <a:ext cx="2478675" cy="1568951"/>
      </dsp:txXfrm>
    </dsp:sp>
    <dsp:sp modelId="{8CC08F39-685D-498D-94BD-C97A7B68990D}">
      <dsp:nvSpPr>
        <dsp:cNvPr id="0" name=""/>
        <dsp:cNvSpPr/>
      </dsp:nvSpPr>
      <dsp:spPr>
        <a:xfrm>
          <a:off x="8074847" y="4219206"/>
          <a:ext cx="2478675" cy="55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Sep. 2020</a:t>
          </a:r>
        </a:p>
      </dsp:txBody>
      <dsp:txXfrm>
        <a:off x="8074847" y="4219206"/>
        <a:ext cx="2478675" cy="551253"/>
      </dsp:txXfrm>
    </dsp:sp>
    <dsp:sp modelId="{AF55A3A5-BC9E-4E4B-8444-89BA1B19EA91}">
      <dsp:nvSpPr>
        <dsp:cNvPr id="0" name=""/>
        <dsp:cNvSpPr/>
      </dsp:nvSpPr>
      <dsp:spPr>
        <a:xfrm>
          <a:off x="7802581" y="2650255"/>
          <a:ext cx="0" cy="1568951"/>
        </a:xfrm>
        <a:prstGeom prst="line">
          <a:avLst/>
        </a:prstGeom>
        <a:noFill/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3376F-7692-476B-B0F0-6D2291900D34}">
      <dsp:nvSpPr>
        <dsp:cNvPr id="0" name=""/>
        <dsp:cNvSpPr/>
      </dsp:nvSpPr>
      <dsp:spPr>
        <a:xfrm>
          <a:off x="7756933" y="2600642"/>
          <a:ext cx="98016" cy="99225"/>
        </a:xfrm>
        <a:prstGeom prst="ellips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AF3047-4534-454A-8EE0-BADB85A097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860" cy="513038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F1CF9-6DEC-4738-B786-41EF7CD3F3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0784" y="0"/>
            <a:ext cx="3076860" cy="513038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>
              <a:defRPr sz="1200"/>
            </a:lvl1pPr>
          </a:lstStyle>
          <a:p>
            <a:fld id="{9ADEAA28-6D9C-4352-A75F-5348D5F03350}" type="datetimeFigureOut">
              <a:rPr lang="en-IE" smtClean="0"/>
              <a:t>14/02/2020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D7470-292B-48F9-ACB4-5ECFBD40B3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576"/>
            <a:ext cx="3076860" cy="513038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1D1AA-C40D-45D7-937E-51BB000060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0784" y="9721576"/>
            <a:ext cx="3076860" cy="513038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200"/>
            </a:lvl1pPr>
          </a:lstStyle>
          <a:p>
            <a:fld id="{FC23E1EB-FE2B-499A-B9A1-AA614851335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28571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860" cy="513038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784" y="0"/>
            <a:ext cx="3076860" cy="513038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>
              <a:defRPr sz="1200"/>
            </a:lvl1pPr>
          </a:lstStyle>
          <a:p>
            <a:fld id="{315A6580-FC1B-47EF-A276-C5F47686134E}" type="datetimeFigureOut">
              <a:rPr lang="en-IE" smtClean="0"/>
              <a:t>14/02/2020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2" tIns="47311" rIns="94622" bIns="47311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28" y="4926144"/>
            <a:ext cx="5678445" cy="4029144"/>
          </a:xfrm>
          <a:prstGeom prst="rect">
            <a:avLst/>
          </a:prstGeom>
        </p:spPr>
        <p:txBody>
          <a:bodyPr vert="horz" lIns="94622" tIns="47311" rIns="94622" bIns="473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576"/>
            <a:ext cx="3076860" cy="513038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784" y="9721576"/>
            <a:ext cx="3076860" cy="513038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200"/>
            </a:lvl1pPr>
          </a:lstStyle>
          <a:p>
            <a:fld id="{42D13204-30B7-4D58-B904-65B972D14FB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402308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35" y="8961120"/>
            <a:ext cx="12798267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8868043"/>
            <a:ext cx="12798267" cy="896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144" y="1062533"/>
            <a:ext cx="10561320" cy="4992624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1200" spc="-7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053" y="6237869"/>
            <a:ext cx="10561320" cy="16002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360" cap="all" spc="280" baseline="0">
                <a:solidFill>
                  <a:schemeClr val="tx2"/>
                </a:solidFill>
                <a:latin typeface="+mj-lt"/>
              </a:defRPr>
            </a:lvl1pPr>
            <a:lvl2pPr marL="640080" indent="0" algn="ctr">
              <a:buNone/>
              <a:defRPr sz="3360"/>
            </a:lvl2pPr>
            <a:lvl3pPr marL="1280160" indent="0" algn="ctr">
              <a:buNone/>
              <a:defRPr sz="3360"/>
            </a:lvl3pPr>
            <a:lvl4pPr marL="1920240" indent="0" algn="ctr">
              <a:buNone/>
              <a:defRPr sz="2800"/>
            </a:lvl4pPr>
            <a:lvl5pPr marL="2560320" indent="0" algn="ctr">
              <a:buNone/>
              <a:defRPr sz="2800"/>
            </a:lvl5pPr>
            <a:lvl6pPr marL="3200400" indent="0" algn="ctr">
              <a:buNone/>
              <a:defRPr sz="2800"/>
            </a:lvl6pPr>
            <a:lvl7pPr marL="3840480" indent="0" algn="ctr">
              <a:buNone/>
              <a:defRPr sz="2800"/>
            </a:lvl7pPr>
            <a:lvl8pPr marL="4480560" indent="0" algn="ctr">
              <a:buNone/>
              <a:defRPr sz="2800"/>
            </a:lvl8pPr>
            <a:lvl9pPr marL="5120640" indent="0" algn="ctr"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9DBF-03B3-4448-8A8E-CBFFDE8C64A7}" type="datetime1">
              <a:rPr lang="en-IE" smtClean="0"/>
              <a:t>14/02/2020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4584-9563-47CD-B691-C6CC3CE227D0}" type="slidenum">
              <a:rPr lang="en-IE" smtClean="0"/>
              <a:t>‹#›</a:t>
            </a:fld>
            <a:endParaRPr lang="en-IE"/>
          </a:p>
        </p:txBody>
      </p:sp>
      <p:cxnSp>
        <p:nvCxnSpPr>
          <p:cNvPr id="9" name="Straight Connector 8"/>
          <p:cNvCxnSpPr/>
          <p:nvPr/>
        </p:nvCxnSpPr>
        <p:spPr>
          <a:xfrm>
            <a:off x="1268042" y="6080760"/>
            <a:ext cx="1036929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25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AB8-DBF2-4F8F-8BE0-7CD6A2521705}" type="datetime1">
              <a:rPr lang="en-IE" smtClean="0"/>
              <a:t>14/02/2020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4584-9563-47CD-B691-C6CC3CE227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471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35" y="8961120"/>
            <a:ext cx="12798267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8868043"/>
            <a:ext cx="12798267" cy="896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80692"/>
            <a:ext cx="2760345" cy="80603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80691"/>
            <a:ext cx="8121015" cy="806038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9764-D7D1-45B8-9FF7-3F6C31CC8324}" type="datetime1">
              <a:rPr lang="en-IE" smtClean="0"/>
              <a:t>14/02/2020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4584-9563-47CD-B691-C6CC3CE227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685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DBE9-7309-4380-B415-0B37E4946AEC}" type="datetime1">
              <a:rPr lang="en-IE" smtClean="0"/>
              <a:t>14/02/2020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4584-9563-47CD-B691-C6CC3CE227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851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35" y="8961120"/>
            <a:ext cx="12798267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8868043"/>
            <a:ext cx="12798267" cy="896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1062533"/>
            <a:ext cx="10561320" cy="4992624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44" y="6234379"/>
            <a:ext cx="10561320" cy="16002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360" cap="all" spc="280" baseline="0">
                <a:solidFill>
                  <a:schemeClr val="tx2"/>
                </a:solidFill>
                <a:latin typeface="+mj-lt"/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2F70-DE96-4162-A354-4B933B1BEFDA}" type="datetime1">
              <a:rPr lang="en-IE" smtClean="0"/>
              <a:t>14/02/2020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4584-9563-47CD-B691-C6CC3CE227D0}" type="slidenum">
              <a:rPr lang="en-IE" smtClean="0"/>
              <a:t>‹#›</a:t>
            </a:fld>
            <a:endParaRPr lang="en-IE"/>
          </a:p>
        </p:txBody>
      </p:sp>
      <p:cxnSp>
        <p:nvCxnSpPr>
          <p:cNvPr id="9" name="Straight Connector 8"/>
          <p:cNvCxnSpPr/>
          <p:nvPr/>
        </p:nvCxnSpPr>
        <p:spPr>
          <a:xfrm>
            <a:off x="1268042" y="6080760"/>
            <a:ext cx="1036929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03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52144" y="401246"/>
            <a:ext cx="10561320" cy="20310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2144" y="2584028"/>
            <a:ext cx="5184648" cy="5632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8816" y="2584031"/>
            <a:ext cx="5184648" cy="56327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1E55-DB44-443F-BCC9-09E88DA986E2}" type="datetime1">
              <a:rPr lang="en-IE" smtClean="0"/>
              <a:t>14/02/2020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4584-9563-47CD-B691-C6CC3CE227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844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52144" y="401246"/>
            <a:ext cx="10561320" cy="20310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44" y="2584473"/>
            <a:ext cx="5184648" cy="103079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2"/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2144" y="3615268"/>
            <a:ext cx="5184648" cy="46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8816" y="2584473"/>
            <a:ext cx="5184648" cy="103079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2"/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8816" y="3615268"/>
            <a:ext cx="5184648" cy="46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ECC2-572B-4538-B4A8-F6E29155C4BF}" type="datetime1">
              <a:rPr lang="en-IE" smtClean="0"/>
              <a:t>14/02/2020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4584-9563-47CD-B691-C6CC3CE227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848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6291-B38F-4DE4-895A-9F89ACA84B7F}" type="datetime1">
              <a:rPr lang="en-IE" smtClean="0"/>
              <a:t>14/02/2020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4584-9563-47CD-B691-C6CC3CE227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66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5" y="8961120"/>
            <a:ext cx="12798267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8868043"/>
            <a:ext cx="12798267" cy="896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2FF6-1405-4E31-B16C-E874D583A85F}" type="datetime1">
              <a:rPr lang="en-IE" smtClean="0"/>
              <a:t>14/02/2020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4584-9563-47CD-B691-C6CC3CE227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372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253330" cy="960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242074" y="0"/>
            <a:ext cx="67208" cy="960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832103"/>
            <a:ext cx="3360420" cy="3200400"/>
          </a:xfrm>
        </p:spPr>
        <p:txBody>
          <a:bodyPr anchor="b">
            <a:normAutofit/>
          </a:bodyPr>
          <a:lstStyle>
            <a:lvl1pPr>
              <a:defRPr sz="504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333" y="1024128"/>
            <a:ext cx="7013150" cy="7360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4096512"/>
            <a:ext cx="3360420" cy="473077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100">
                <a:solidFill>
                  <a:srgbClr val="FFFFFF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8788" y="9043701"/>
            <a:ext cx="2749436" cy="511175"/>
          </a:xfrm>
        </p:spPr>
        <p:txBody>
          <a:bodyPr/>
          <a:lstStyle>
            <a:lvl1pPr algn="l">
              <a:defRPr/>
            </a:lvl1pPr>
          </a:lstStyle>
          <a:p>
            <a:fld id="{1288F7CB-092F-4256-AC05-0E564398042A}" type="datetime1">
              <a:rPr lang="en-IE" smtClean="0"/>
              <a:t>14/02/2020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40630" y="9043701"/>
            <a:ext cx="4880610" cy="51117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DB4584-9563-47CD-B691-C6CC3CE227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26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934200"/>
            <a:ext cx="12798267" cy="266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6881106"/>
            <a:ext cx="12798267" cy="896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7104888"/>
            <a:ext cx="10625328" cy="1152144"/>
          </a:xfrm>
        </p:spPr>
        <p:txBody>
          <a:bodyPr tIns="0" bIns="0" anchor="b">
            <a:noAutofit/>
          </a:bodyPr>
          <a:lstStyle>
            <a:lvl1pPr>
              <a:defRPr sz="504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801585" cy="688110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4480">
                <a:solidFill>
                  <a:schemeClr val="bg1"/>
                </a:solidFill>
              </a:defRPr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3" y="8269834"/>
            <a:ext cx="10625328" cy="832104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840"/>
              </a:spcAft>
              <a:buNone/>
              <a:defRPr sz="2100">
                <a:solidFill>
                  <a:srgbClr val="FFFFFF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C8F6-9227-4DE9-AC55-7D4212388595}" type="datetime1">
              <a:rPr lang="en-IE" smtClean="0"/>
              <a:t>14/02/2020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4584-9563-47CD-B691-C6CC3CE227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398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961120"/>
            <a:ext cx="12801601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8868042"/>
            <a:ext cx="12801601" cy="92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144" y="401246"/>
            <a:ext cx="10561320" cy="2031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43" y="2584028"/>
            <a:ext cx="10561321" cy="56327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2146" y="9043701"/>
            <a:ext cx="259588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rgbClr val="FFFFFF"/>
                </a:solidFill>
              </a:defRPr>
            </a:lvl1pPr>
          </a:lstStyle>
          <a:p>
            <a:fld id="{D6D89C15-067B-405A-BA14-D8B82F2079A3}" type="datetime1">
              <a:rPr lang="en-IE" smtClean="0"/>
              <a:t>14/02/2020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0495" y="9043701"/>
            <a:ext cx="506394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 cap="all" baseline="0">
                <a:solidFill>
                  <a:srgbClr val="FFFFFF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5482" y="9043701"/>
            <a:ext cx="1377627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0">
                <a:solidFill>
                  <a:srgbClr val="FFFFFF"/>
                </a:solidFill>
              </a:defRPr>
            </a:lvl1pPr>
          </a:lstStyle>
          <a:p>
            <a:fld id="{50DB4584-9563-47CD-B691-C6CC3CE227D0}" type="slidenum">
              <a:rPr lang="en-IE" smtClean="0"/>
              <a:t>‹#›</a:t>
            </a:fld>
            <a:endParaRPr lang="en-IE"/>
          </a:p>
        </p:txBody>
      </p:sp>
      <p:cxnSp>
        <p:nvCxnSpPr>
          <p:cNvPr id="10" name="Straight Connector 9"/>
          <p:cNvCxnSpPr/>
          <p:nvPr/>
        </p:nvCxnSpPr>
        <p:spPr>
          <a:xfrm>
            <a:off x="1253209" y="2432983"/>
            <a:ext cx="104653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21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1280160" rtl="0" eaLnBrk="1" latinLnBrk="0" hangingPunct="1">
        <a:lnSpc>
          <a:spcPct val="85000"/>
        </a:lnSpc>
        <a:spcBef>
          <a:spcPct val="0"/>
        </a:spcBef>
        <a:buNone/>
        <a:defRPr sz="6720" kern="1200" spc="-7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28016" indent="-128016" algn="l" defTabSz="1280160" rtl="0" eaLnBrk="1" latinLnBrk="0" hangingPunct="1">
        <a:lnSpc>
          <a:spcPct val="90000"/>
        </a:lnSpc>
        <a:spcBef>
          <a:spcPts val="1680"/>
        </a:spcBef>
        <a:spcAft>
          <a:spcPts val="28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7667" indent="-256032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25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93699" indent="-256032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49731" indent="-256032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05763" indent="-256032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540000" indent="-320040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820000" indent="-320040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00000" indent="-320040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380000" indent="-320040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1">
            <a:extLst>
              <a:ext uri="{FF2B5EF4-FFF2-40B4-BE49-F238E27FC236}">
                <a16:creationId xmlns:a16="http://schemas.microsoft.com/office/drawing/2014/main" id="{8F70D4C2-C9A1-4B12-9934-F9EAFCF4E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03823" cy="9603423"/>
          </a:xfrm>
          <a:prstGeom prst="rect">
            <a:avLst/>
          </a:prstGeom>
          <a:gradFill>
            <a:gsLst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3075" name="Rectangle 32">
            <a:extLst>
              <a:ext uri="{FF2B5EF4-FFF2-40B4-BE49-F238E27FC236}">
                <a16:creationId xmlns:a16="http://schemas.microsoft.com/office/drawing/2014/main" id="{2DAE3750-1ACE-4E0B-B65C-61BCEA8886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2249" y="2078038"/>
            <a:ext cx="12397105" cy="245364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endParaRPr lang="en-US" altLang="en-US" sz="2800" dirty="0"/>
          </a:p>
          <a:p>
            <a:pPr eaLnBrk="1" hangingPunct="1"/>
            <a:endParaRPr lang="en-IE" altLang="en-US" sz="12800" b="1" dirty="0"/>
          </a:p>
          <a:p>
            <a:pPr eaLnBrk="1" hangingPunct="1"/>
            <a:r>
              <a:rPr lang="en-IE" altLang="en-US" sz="90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498E4-5B34-424A-BFBE-1631126E60C1}"/>
              </a:ext>
            </a:extLst>
          </p:cNvPr>
          <p:cNvSpPr txBox="1"/>
          <p:nvPr/>
        </p:nvSpPr>
        <p:spPr>
          <a:xfrm flipH="1">
            <a:off x="195751" y="3464912"/>
            <a:ext cx="117257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dirty="0"/>
              <a:t>SAGGART COMMUNITY CENTRE UPDATE</a:t>
            </a:r>
          </a:p>
          <a:p>
            <a:pPr algn="ctr"/>
            <a:endParaRPr lang="en-IE" sz="4800" dirty="0"/>
          </a:p>
          <a:p>
            <a:pPr algn="ctr"/>
            <a:endParaRPr lang="en-IE" sz="4800" dirty="0"/>
          </a:p>
          <a:p>
            <a:pPr algn="ctr"/>
            <a:r>
              <a:rPr lang="en-IE" sz="4800" dirty="0"/>
              <a:t>Social, Community &amp; Equality </a:t>
            </a:r>
          </a:p>
          <a:p>
            <a:pPr algn="ctr"/>
            <a:r>
              <a:rPr lang="en-IE" sz="4800" dirty="0"/>
              <a:t>Strategic Policy Committee Meeting</a:t>
            </a:r>
          </a:p>
          <a:p>
            <a:pPr algn="ctr"/>
            <a:r>
              <a:rPr lang="en-IE" sz="4800" dirty="0"/>
              <a:t>18</a:t>
            </a:r>
            <a:r>
              <a:rPr lang="en-IE" sz="4800" baseline="30000" dirty="0"/>
              <a:t>th</a:t>
            </a:r>
            <a:r>
              <a:rPr lang="en-IE" sz="4800" dirty="0"/>
              <a:t> February 2020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4A37F-3E83-4231-89E5-B9ED47C7D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144" y="401244"/>
            <a:ext cx="10561320" cy="2031060"/>
          </a:xfrm>
        </p:spPr>
        <p:txBody>
          <a:bodyPr>
            <a:normAutofit/>
          </a:bodyPr>
          <a:lstStyle/>
          <a:p>
            <a:r>
              <a:rPr lang="en-IE" b="1"/>
              <a:t>Project Milestones</a:t>
            </a:r>
            <a:endParaRPr lang="en-IE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AED680-0568-4C36-B0CB-8586A2DA7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538138"/>
              </p:ext>
            </p:extLst>
          </p:nvPr>
        </p:nvGraphicFramePr>
        <p:xfrm>
          <a:off x="1151811" y="2937921"/>
          <a:ext cx="10561320" cy="5300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874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2B82C-522F-4EDC-8B84-86EBF81199D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20000" contrast="20000"/>
          </a:blip>
          <a:stretch>
            <a:fillRect/>
          </a:stretch>
        </p:blipFill>
        <p:spPr>
          <a:xfrm>
            <a:off x="1605861" y="1482121"/>
            <a:ext cx="9804867" cy="66613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3D0D5C-07AB-41E7-97CE-ABC333B00B8E}"/>
              </a:ext>
            </a:extLst>
          </p:cNvPr>
          <p:cNvSpPr txBox="1"/>
          <p:nvPr/>
        </p:nvSpPr>
        <p:spPr>
          <a:xfrm>
            <a:off x="1523984" y="767487"/>
            <a:ext cx="9886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SAGGART COMMUNITY CENTRE – SITE &amp; SKETCH DESIGN INFORMATION</a:t>
            </a:r>
            <a:r>
              <a:rPr lang="en-GB" sz="1400" dirty="0"/>
              <a:t>- Historic Structures Fund - Application </a:t>
            </a:r>
          </a:p>
          <a:p>
            <a:r>
              <a:rPr lang="en-GB" sz="1400" dirty="0"/>
              <a:t>Old St. Mary’s National School, Slade Castle Walk, </a:t>
            </a:r>
            <a:r>
              <a:rPr lang="en-GB" sz="1400" dirty="0" err="1"/>
              <a:t>Boherboy</a:t>
            </a:r>
            <a:r>
              <a:rPr lang="en-GB" sz="1400" dirty="0"/>
              <a:t>, </a:t>
            </a:r>
            <a:r>
              <a:rPr lang="en-GB" sz="1400" dirty="0" err="1"/>
              <a:t>Saggart</a:t>
            </a:r>
            <a:r>
              <a:rPr lang="en-GB" sz="1400" dirty="0"/>
              <a:t>, South County Dublin</a:t>
            </a:r>
            <a:endParaRPr lang="en-IE" sz="1400" dirty="0"/>
          </a:p>
        </p:txBody>
      </p:sp>
      <p:pic>
        <p:nvPicPr>
          <p:cNvPr id="6" name="Picture 5" descr="Logo_SDCC_RGB">
            <a:extLst>
              <a:ext uri="{FF2B5EF4-FFF2-40B4-BE49-F238E27FC236}">
                <a16:creationId xmlns:a16="http://schemas.microsoft.com/office/drawing/2014/main" id="{18ABF8A4-A133-43C2-B9B3-36F2B0415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014" y="8235807"/>
            <a:ext cx="2235200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9FD870-1A05-41B5-B8F3-173774140F4E}"/>
              </a:ext>
            </a:extLst>
          </p:cNvPr>
          <p:cNvSpPr txBox="1"/>
          <p:nvPr/>
        </p:nvSpPr>
        <p:spPr>
          <a:xfrm>
            <a:off x="1605862" y="8273332"/>
            <a:ext cx="2894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AERIAL VIEW OF SITE</a:t>
            </a:r>
          </a:p>
          <a:p>
            <a:r>
              <a:rPr lang="en-GB" sz="1600" b="1" dirty="0"/>
              <a:t>SAGGART COMMUNITY CENTRE</a:t>
            </a:r>
            <a:endParaRPr lang="en-IE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B148A4-4714-4956-AE79-5A9635CF6C59}"/>
              </a:ext>
            </a:extLst>
          </p:cNvPr>
          <p:cNvSpPr txBox="1"/>
          <p:nvPr/>
        </p:nvSpPr>
        <p:spPr>
          <a:xfrm>
            <a:off x="5111062" y="3116291"/>
            <a:ext cx="7377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</a:t>
            </a:r>
            <a:endParaRPr lang="en-IE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81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933D2FE-B44C-443F-A9B6-AE43D01BE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"/>
          <a:stretch/>
        </p:blipFill>
        <p:spPr>
          <a:xfrm>
            <a:off x="256032" y="902208"/>
            <a:ext cx="12403548" cy="86989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6943FB-FFB3-4C8D-8C1D-8245B968F7B0}"/>
              </a:ext>
            </a:extLst>
          </p:cNvPr>
          <p:cNvSpPr txBox="1"/>
          <p:nvPr/>
        </p:nvSpPr>
        <p:spPr>
          <a:xfrm>
            <a:off x="357908" y="442282"/>
            <a:ext cx="63872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PROPOSED SCOPE OF WORKS PLAN FOR CONSERVATION,  REFURBISHEMENT AND RENEWAL OF EXISTING SCHOOL BUILDING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64113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_SDCC_RGB">
            <a:extLst>
              <a:ext uri="{FF2B5EF4-FFF2-40B4-BE49-F238E27FC236}">
                <a16:creationId xmlns:a16="http://schemas.microsoft.com/office/drawing/2014/main" id="{171DCA10-5D25-4CA8-ACFA-9C7E85D4D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014" y="8235807"/>
            <a:ext cx="2235200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95F5DD-4363-4691-AEE4-B0570771AE3A}"/>
              </a:ext>
            </a:extLst>
          </p:cNvPr>
          <p:cNvSpPr txBox="1"/>
          <p:nvPr/>
        </p:nvSpPr>
        <p:spPr>
          <a:xfrm>
            <a:off x="1275789" y="551323"/>
            <a:ext cx="378332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COMMUNITY CENTRE REFERENCE  BALLYCRAGH COMMUNITY CENTRE</a:t>
            </a:r>
            <a:endParaRPr lang="en-IE" sz="1600" dirty="0"/>
          </a:p>
          <a:p>
            <a:r>
              <a:rPr lang="en-GB" sz="1600" dirty="0"/>
              <a:t>ACCOMMODATION SCHEDULE </a:t>
            </a:r>
          </a:p>
        </p:txBody>
      </p:sp>
      <p:pic>
        <p:nvPicPr>
          <p:cNvPr id="3" name="Picture 2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685168E0-C702-4702-BE10-786B46BB2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810" y="551323"/>
            <a:ext cx="5334990" cy="3471300"/>
          </a:xfrm>
          <a:prstGeom prst="rect">
            <a:avLst/>
          </a:prstGeom>
        </p:spPr>
      </p:pic>
      <p:pic>
        <p:nvPicPr>
          <p:cNvPr id="9" name="Picture 8" descr="A room with a wooden floor&#10;&#10;Description automatically generated">
            <a:extLst>
              <a:ext uri="{FF2B5EF4-FFF2-40B4-BE49-F238E27FC236}">
                <a16:creationId xmlns:a16="http://schemas.microsoft.com/office/drawing/2014/main" id="{60F475D8-AA05-416B-8C1A-9EDED53D11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8" b="7098"/>
          <a:stretch/>
        </p:blipFill>
        <p:spPr>
          <a:xfrm>
            <a:off x="6780810" y="4347245"/>
            <a:ext cx="5334988" cy="40302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288EE2-3830-442B-A458-CFADEBAD0087}"/>
              </a:ext>
            </a:extLst>
          </p:cNvPr>
          <p:cNvSpPr txBox="1"/>
          <p:nvPr/>
        </p:nvSpPr>
        <p:spPr>
          <a:xfrm>
            <a:off x="6697683" y="4011630"/>
            <a:ext cx="3680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ENTRANCE VIEW OF BALLYCRAGH COMMUNITY CENTRE</a:t>
            </a:r>
            <a:endParaRPr lang="en-IE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F7F565-EE8F-4116-8056-B7F267174798}"/>
              </a:ext>
            </a:extLst>
          </p:cNvPr>
          <p:cNvSpPr txBox="1"/>
          <p:nvPr/>
        </p:nvSpPr>
        <p:spPr>
          <a:xfrm>
            <a:off x="6709624" y="8406563"/>
            <a:ext cx="4554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MULTI FUNCTION ROOM VIEW OF BALLYCRAGH COMMUNITY CENTRE</a:t>
            </a:r>
            <a:endParaRPr lang="en-IE" sz="1200" dirty="0"/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1D50AE-C31D-4314-A78E-0E56E0510C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6324" r="15661" b="36078"/>
          <a:stretch/>
        </p:blipFill>
        <p:spPr>
          <a:xfrm>
            <a:off x="783771" y="2304489"/>
            <a:ext cx="5617029" cy="5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9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_SDCC_RGB">
            <a:extLst>
              <a:ext uri="{FF2B5EF4-FFF2-40B4-BE49-F238E27FC236}">
                <a16:creationId xmlns:a16="http://schemas.microsoft.com/office/drawing/2014/main" id="{171DCA10-5D25-4CA8-ACFA-9C7E85D4D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014" y="8235807"/>
            <a:ext cx="2235200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0CA124-2BC5-48B5-8AE2-1B82408F4DF7}"/>
              </a:ext>
            </a:extLst>
          </p:cNvPr>
          <p:cNvSpPr txBox="1"/>
          <p:nvPr/>
        </p:nvSpPr>
        <p:spPr>
          <a:xfrm>
            <a:off x="1047954" y="679510"/>
            <a:ext cx="49857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DESIGN REFERENCES KEEP</a:t>
            </a:r>
            <a:endParaRPr lang="en-IE" sz="1600" dirty="0"/>
          </a:p>
        </p:txBody>
      </p:sp>
      <p:pic>
        <p:nvPicPr>
          <p:cNvPr id="3" name="Picture 2" descr="A large brick building with grass in front of a house&#10;&#10;Description automatically generated">
            <a:extLst>
              <a:ext uri="{FF2B5EF4-FFF2-40B4-BE49-F238E27FC236}">
                <a16:creationId xmlns:a16="http://schemas.microsoft.com/office/drawing/2014/main" id="{F4685DBF-6DA4-4AD3-802C-4AB1112648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>
          <a:xfrm>
            <a:off x="1047954" y="1111335"/>
            <a:ext cx="4554710" cy="3270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89AC93-5EE0-4D9E-A93C-A973FDC88188}"/>
              </a:ext>
            </a:extLst>
          </p:cNvPr>
          <p:cNvSpPr txBox="1"/>
          <p:nvPr/>
        </p:nvSpPr>
        <p:spPr>
          <a:xfrm>
            <a:off x="963871" y="4382005"/>
            <a:ext cx="537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PRIMARY FORM OF MULTI FUNCTION HALL</a:t>
            </a:r>
          </a:p>
          <a:p>
            <a:r>
              <a:rPr lang="en-GB" sz="1400" dirty="0"/>
              <a:t>Pitched roof for modern vernacular expression in village setting</a:t>
            </a:r>
            <a:endParaRPr lang="en-IE" sz="1400" dirty="0"/>
          </a:p>
        </p:txBody>
      </p:sp>
      <p:pic>
        <p:nvPicPr>
          <p:cNvPr id="7" name="Picture 6" descr="A sign in front of a building&#10;&#10;Description automatically generated">
            <a:extLst>
              <a:ext uri="{FF2B5EF4-FFF2-40B4-BE49-F238E27FC236}">
                <a16:creationId xmlns:a16="http://schemas.microsoft.com/office/drawing/2014/main" id="{3BBB72EE-B43A-4D6A-94A7-792C48A895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4"/>
          <a:stretch/>
        </p:blipFill>
        <p:spPr>
          <a:xfrm>
            <a:off x="1047955" y="5226243"/>
            <a:ext cx="2338387" cy="3185460"/>
          </a:xfrm>
          <a:prstGeom prst="rect">
            <a:avLst/>
          </a:prstGeom>
        </p:spPr>
      </p:pic>
      <p:pic>
        <p:nvPicPr>
          <p:cNvPr id="9" name="Picture 8" descr="The inside of a building&#10;&#10;Description automatically generated">
            <a:extLst>
              <a:ext uri="{FF2B5EF4-FFF2-40B4-BE49-F238E27FC236}">
                <a16:creationId xmlns:a16="http://schemas.microsoft.com/office/drawing/2014/main" id="{468097B8-87DB-4A84-B5A9-6E5CB42D8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32" y="5226242"/>
            <a:ext cx="4411786" cy="2689345"/>
          </a:xfrm>
          <a:prstGeom prst="rect">
            <a:avLst/>
          </a:prstGeom>
        </p:spPr>
      </p:pic>
      <p:pic>
        <p:nvPicPr>
          <p:cNvPr id="16" name="Picture 15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EB5E6139-A8AC-4B8C-BB52-12288132AF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97" y="5226242"/>
            <a:ext cx="2664315" cy="26643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67B64AB-8FD9-40AF-9886-9C509C99B302}"/>
              </a:ext>
            </a:extLst>
          </p:cNvPr>
          <p:cNvSpPr txBox="1"/>
          <p:nvPr/>
        </p:nvSpPr>
        <p:spPr>
          <a:xfrm>
            <a:off x="3857228" y="7888482"/>
            <a:ext cx="252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CLADDING MATERIAL </a:t>
            </a:r>
          </a:p>
          <a:p>
            <a:r>
              <a:rPr lang="en-GB" sz="1400" dirty="0"/>
              <a:t>Black zinc</a:t>
            </a:r>
            <a:endParaRPr lang="en-IE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233B1C-B6E3-4366-B63F-2F95E2D32FDB}"/>
              </a:ext>
            </a:extLst>
          </p:cNvPr>
          <p:cNvSpPr txBox="1"/>
          <p:nvPr/>
        </p:nvSpPr>
        <p:spPr>
          <a:xfrm>
            <a:off x="6886185" y="7888482"/>
            <a:ext cx="4411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MULTI FUNCTION HALL INTERNAL SPACE</a:t>
            </a:r>
          </a:p>
          <a:p>
            <a:r>
              <a:rPr lang="en-GB" sz="1400" dirty="0"/>
              <a:t>Pitched roof provides ceiling height while minimising bulk</a:t>
            </a:r>
            <a:endParaRPr lang="en-IE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444565-1A3C-4E47-A404-993B5A5CC0C5}"/>
              </a:ext>
            </a:extLst>
          </p:cNvPr>
          <p:cNvSpPr txBox="1"/>
          <p:nvPr/>
        </p:nvSpPr>
        <p:spPr>
          <a:xfrm>
            <a:off x="963871" y="8451250"/>
            <a:ext cx="2974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FRONT ARCADE- Fins provide colour</a:t>
            </a:r>
            <a:endParaRPr lang="en-IE" sz="1400" dirty="0"/>
          </a:p>
        </p:txBody>
      </p:sp>
      <p:pic>
        <p:nvPicPr>
          <p:cNvPr id="18" name="Picture 17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7C9AC58C-90E2-4A8A-8C28-E4AA2115EC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1"/>
          <a:stretch/>
        </p:blipFill>
        <p:spPr>
          <a:xfrm>
            <a:off x="5892958" y="1111334"/>
            <a:ext cx="5466560" cy="32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7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2B82C-522F-4EDC-8B84-86EBF8119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20000" contrast="20000"/>
          </a:blip>
          <a:srcRect l="19846" t="9954" r="25170" b="7704"/>
          <a:stretch/>
        </p:blipFill>
        <p:spPr>
          <a:xfrm>
            <a:off x="593048" y="1305970"/>
            <a:ext cx="6074325" cy="6318699"/>
          </a:xfrm>
          <a:prstGeom prst="rect">
            <a:avLst/>
          </a:prstGeom>
        </p:spPr>
      </p:pic>
      <p:pic>
        <p:nvPicPr>
          <p:cNvPr id="6" name="Picture 5" descr="Logo_SDCC_RGB">
            <a:extLst>
              <a:ext uri="{FF2B5EF4-FFF2-40B4-BE49-F238E27FC236}">
                <a16:creationId xmlns:a16="http://schemas.microsoft.com/office/drawing/2014/main" id="{18ABF8A4-A133-43C2-B9B3-36F2B0415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014" y="8235807"/>
            <a:ext cx="2235200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9FD870-1A05-41B5-B8F3-173774140F4E}"/>
              </a:ext>
            </a:extLst>
          </p:cNvPr>
          <p:cNvSpPr txBox="1"/>
          <p:nvPr/>
        </p:nvSpPr>
        <p:spPr>
          <a:xfrm>
            <a:off x="528320" y="7742463"/>
            <a:ext cx="1978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AERIAL VIEW OF SITE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B148A4-4714-4956-AE79-5A9635CF6C59}"/>
              </a:ext>
            </a:extLst>
          </p:cNvPr>
          <p:cNvSpPr txBox="1"/>
          <p:nvPr/>
        </p:nvSpPr>
        <p:spPr>
          <a:xfrm>
            <a:off x="2862029" y="2825033"/>
            <a:ext cx="7377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</a:t>
            </a:r>
            <a:endParaRPr lang="en-IE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BDAEE7E9-2DD9-4DD9-A1CB-C847FDFE57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1" b="6499"/>
          <a:stretch/>
        </p:blipFill>
        <p:spPr>
          <a:xfrm>
            <a:off x="6918960" y="1118555"/>
            <a:ext cx="5354320" cy="66935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0BE089-D2E4-4290-9906-D864C8253AD7}"/>
              </a:ext>
            </a:extLst>
          </p:cNvPr>
          <p:cNvSpPr txBox="1"/>
          <p:nvPr/>
        </p:nvSpPr>
        <p:spPr>
          <a:xfrm>
            <a:off x="6397820" y="7742463"/>
            <a:ext cx="1429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SITE CONCEPT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40725B-1AFB-454E-947F-173C55ABC473}"/>
              </a:ext>
            </a:extLst>
          </p:cNvPr>
          <p:cNvSpPr txBox="1"/>
          <p:nvPr/>
        </p:nvSpPr>
        <p:spPr>
          <a:xfrm>
            <a:off x="571985" y="511068"/>
            <a:ext cx="64160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SAGGART COMMUNITY CENTRE – SITE CONCEPT  </a:t>
            </a:r>
            <a:endParaRPr lang="en-IE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36DEAE-8414-4B91-8396-62E63B904E2D}"/>
              </a:ext>
            </a:extLst>
          </p:cNvPr>
          <p:cNvSpPr txBox="1"/>
          <p:nvPr/>
        </p:nvSpPr>
        <p:spPr>
          <a:xfrm>
            <a:off x="571985" y="8340092"/>
            <a:ext cx="8690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New building to address the road and </a:t>
            </a:r>
            <a:r>
              <a:rPr lang="en-GB" sz="1400" dirty="0" err="1"/>
              <a:t>Saggart</a:t>
            </a:r>
            <a:r>
              <a:rPr lang="en-GB" sz="1400" dirty="0"/>
              <a:t> and form public space with </a:t>
            </a:r>
            <a:r>
              <a:rPr lang="en-GB" sz="1400" dirty="0" err="1"/>
              <a:t>Saggart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6816398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213</Words>
  <Application>Microsoft Office PowerPoint</Application>
  <PresentationFormat>A3 Paper (297x420 mm)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Retrospect</vt:lpstr>
      <vt:lpstr>PowerPoint Presentation</vt:lpstr>
      <vt:lpstr>Project Milestones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Hora</dc:creator>
  <cp:lastModifiedBy>Colm Ward</cp:lastModifiedBy>
  <cp:revision>2</cp:revision>
  <dcterms:created xsi:type="dcterms:W3CDTF">2020-02-14T15:20:23Z</dcterms:created>
  <dcterms:modified xsi:type="dcterms:W3CDTF">2020-02-14T15:40:55Z</dcterms:modified>
</cp:coreProperties>
</file>