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66" r:id="rId2"/>
    <p:sldId id="306" r:id="rId3"/>
    <p:sldId id="344" r:id="rId4"/>
    <p:sldId id="307" r:id="rId5"/>
    <p:sldId id="311" r:id="rId6"/>
    <p:sldId id="305" r:id="rId7"/>
    <p:sldId id="314" r:id="rId8"/>
    <p:sldId id="315" r:id="rId9"/>
    <p:sldId id="316" r:id="rId10"/>
    <p:sldId id="317" r:id="rId11"/>
    <p:sldId id="318" r:id="rId12"/>
    <p:sldId id="319" r:id="rId13"/>
    <p:sldId id="322" r:id="rId14"/>
    <p:sldId id="323" r:id="rId15"/>
    <p:sldId id="324" r:id="rId16"/>
    <p:sldId id="325" r:id="rId17"/>
    <p:sldId id="326" r:id="rId18"/>
    <p:sldId id="327" r:id="rId19"/>
    <p:sldId id="328" r:id="rId20"/>
    <p:sldId id="329" r:id="rId21"/>
    <p:sldId id="330" r:id="rId22"/>
    <p:sldId id="331" r:id="rId23"/>
    <p:sldId id="332" r:id="rId24"/>
    <p:sldId id="333" r:id="rId25"/>
    <p:sldId id="334" r:id="rId26"/>
    <p:sldId id="304" r:id="rId27"/>
  </p:sldIdLst>
  <p:sldSz cx="9144000" cy="6858000" type="screen4x3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userDrawn="1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53" d="100"/>
          <a:sy n="53" d="100"/>
        </p:scale>
        <p:origin x="1036" y="37"/>
      </p:cViewPr>
      <p:guideLst>
        <p:guide orient="horz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56BF4-86D6-4997-B325-1D75EA08AD7E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3013"/>
            <a:ext cx="447516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6313"/>
            <a:ext cx="544353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11A82-9A8E-48EC-9D89-EA9B6AB93C4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638764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82098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4773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014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9130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119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611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78385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06095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04079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4330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8509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EEB4D-905E-4893-AE0A-34851A8B8E85}" type="datetimeFigureOut">
              <a:rPr lang="en-IE" smtClean="0"/>
              <a:t>20/11/2019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12019-8E48-4DF3-B5AD-273A550E8C9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9048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289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5723" y="2836983"/>
            <a:ext cx="82999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SHD Application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Unit 66, Fourth Avenue, Cookstown, Tallaght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SDCC Ref: SHD3ABP-305725-19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Applicant: </a:t>
            </a:r>
            <a:r>
              <a:rPr lang="en-IE" sz="28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Steelworks Property Developments Ltd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Presentation to Tallaght ACM 24/11/2019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46323" y="2751026"/>
            <a:ext cx="3506662" cy="1562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06445" y="5617250"/>
            <a:ext cx="2467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Jim Johnston </a:t>
            </a:r>
          </a:p>
          <a:p>
            <a:r>
              <a:rPr lang="en-IE" sz="14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Senior Executive Planner</a:t>
            </a:r>
          </a:p>
        </p:txBody>
      </p:sp>
    </p:spTree>
    <p:extLst>
      <p:ext uri="{BB962C8B-B14F-4D97-AF65-F5344CB8AC3E}">
        <p14:creationId xmlns:p14="http://schemas.microsoft.com/office/powerpoint/2010/main" val="256421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135E28-310D-45F4-A4CF-81A3E211D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03" y="846667"/>
            <a:ext cx="9018745" cy="474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64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DC568F-D252-440B-87EF-300F5E27A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" y="962025"/>
            <a:ext cx="8305800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91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46DEF6-287C-4AE3-8347-9F45DC39B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312" y="876300"/>
            <a:ext cx="871537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43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CC2C6AE-531F-4055-BBEA-37ED9C29B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22112"/>
            <a:ext cx="9144000" cy="5413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665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AEA848-1D47-43F6-B270-B1B7DDBB0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3465"/>
            <a:ext cx="9144000" cy="537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96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31B775-8F9B-4B71-B134-24FC897AD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3903"/>
            <a:ext cx="9144000" cy="585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25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01B2A67-FC09-4028-9101-7A629D1D5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7840"/>
            <a:ext cx="9144000" cy="5722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263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33107C9-401C-49BA-A094-58A797FB1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329"/>
            <a:ext cx="9144000" cy="578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2416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8986C3-489D-4E50-98D3-701B84CFE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8934"/>
            <a:ext cx="9144000" cy="576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81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319DDB-8B4C-4716-BF01-29D6067ABA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7739"/>
            <a:ext cx="9144000" cy="568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43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268174" y="1081994"/>
            <a:ext cx="2309821" cy="435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6474" y="1531215"/>
            <a:ext cx="4148880" cy="2264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Timelines</a:t>
            </a:r>
            <a:r>
              <a:rPr lang="en-IE" b="1" dirty="0">
                <a:solidFill>
                  <a:srgbClr val="0070C0"/>
                </a:solidFill>
              </a:rPr>
              <a:t>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SHD Lodged with ABP on 18/10/19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Week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5.30pm 21/11/19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Wks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SDCC report due to ABP  12/12/19 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Week Decision Issued by ABP 17/02/20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74" y="265439"/>
            <a:ext cx="707002" cy="70700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96474" y="4273616"/>
            <a:ext cx="429852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S.247 pre-planning meeting held with SDCC on 12/12/18 (SHD1SPP021/18)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 pre-planning meeting was held on 20/06/19 with An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Bord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Pleanala</a:t>
            </a:r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applicant and SDCC.</a:t>
            </a:r>
          </a:p>
        </p:txBody>
      </p:sp>
    </p:spTree>
    <p:extLst>
      <p:ext uri="{BB962C8B-B14F-4D97-AF65-F5344CB8AC3E}">
        <p14:creationId xmlns:p14="http://schemas.microsoft.com/office/powerpoint/2010/main" val="3067141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EF7E3D-C9A5-4048-A013-A0BE1E2920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7917"/>
            <a:ext cx="9144000" cy="574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099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344934C-A401-4190-BB5F-D543BC290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6219"/>
            <a:ext cx="9144000" cy="574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719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150633E-B3E7-4867-81CC-223A67B3A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498"/>
            <a:ext cx="9144000" cy="593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062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15FD28A-E683-4CDB-8CB0-3BD5B7398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0132"/>
            <a:ext cx="9144000" cy="573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96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3C4FEDD-A9AB-466A-A78E-39D98B30C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2450"/>
            <a:ext cx="9144000" cy="583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6838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927B2BF-B586-41C0-BD80-559A98FA8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5053"/>
            <a:ext cx="9144000" cy="580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62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07255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346323" y="2887761"/>
            <a:ext cx="8299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</a:p>
          <a:p>
            <a:r>
              <a:rPr lang="en-IE" sz="3200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Questions</a:t>
            </a:r>
            <a:endParaRPr lang="en-IE" sz="2800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46323" y="2751015"/>
            <a:ext cx="1716939" cy="11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AD6DC25-59B7-4D3C-BC78-E33A7CF14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625" y="700087"/>
            <a:ext cx="752475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5425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84A829C-0ED9-4C1F-A488-9B248CC13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704850"/>
            <a:ext cx="85344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60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59229"/>
            <a:ext cx="8210550" cy="5817734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en-IE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Proposed Development</a:t>
            </a:r>
          </a:p>
          <a:p>
            <a:pPr lvl="0"/>
            <a:endParaRPr lang="en-IE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Demolition of the existing industrial buildings (2,518sq.m);</a:t>
            </a:r>
          </a:p>
          <a:p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245  apartments ‘</a:t>
            </a:r>
            <a:r>
              <a:rPr lang="en-IE" sz="2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build-to-rent</a:t>
            </a:r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in a six to eleven storey building over basement comprising: </a:t>
            </a:r>
          </a:p>
          <a:p>
            <a:pPr marL="457200" lvl="1" indent="0">
              <a:buNone/>
            </a:pPr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- 69 studio units, 28%</a:t>
            </a:r>
          </a:p>
          <a:p>
            <a:pPr marL="457200" lvl="1" indent="0">
              <a:buNone/>
            </a:pPr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- 56 one-bed units 22%</a:t>
            </a:r>
          </a:p>
          <a:p>
            <a:pPr marL="457200" lvl="1" indent="0">
              <a:buNone/>
            </a:pPr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- 120 two-bed units 49%</a:t>
            </a:r>
          </a:p>
          <a:p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apartment has associated private open space in the form of a ground floor terrace or a balcony and has access to 21 communal amenity spaces (totalling 880sqm), including a communal gym (82.5sqm), and a ground floor level landscaped courtyard. </a:t>
            </a:r>
          </a:p>
          <a:p>
            <a:pPr lvl="0"/>
            <a:r>
              <a:rPr lang="en-IE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underground carpark (accessed from the Cookstown Road extension currently under construction) providing 79  parking spaces (including 75 standard spaces and 4 mobility impaired user parking spaces), and 468 bicycle spaces (388  resident spaces at basement level and 80 visitor spaces at ground floor level in the central courtyard and on street);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39416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8343" y="380999"/>
            <a:ext cx="87090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IE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ABP Comments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Height, density and unit mix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integration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Residential Amenity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Finishes and materials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and Communal Open Space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Photomontages and cross sections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Sunlight/daylight analysis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Traffic impact assessment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and wastewater details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and demolition waste management plan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E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Legal agreement to ensure development remains as Build to Rent: requirement that the proposal remains owned/operated by an institutional entity for at least 15 years and no units to be sold/rented separately for that period</a:t>
            </a:r>
          </a:p>
          <a:p>
            <a:r>
              <a:rPr lang="en-IE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3" y="6209289"/>
            <a:ext cx="1185862" cy="571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0635" y="6209289"/>
            <a:ext cx="603494" cy="57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086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02643" y="818147"/>
            <a:ext cx="759468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E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Statistics for Proposed Development: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245  apartments ‘</a:t>
            </a:r>
            <a:r>
              <a:rPr lang="en-IE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build-to-rent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in one building comprising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- 69 studio units, 28% </a:t>
            </a:r>
          </a:p>
          <a:p>
            <a:pPr lvl="1"/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- 56 one-bed units 22%</a:t>
            </a:r>
          </a:p>
          <a:p>
            <a:pPr lvl="1"/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- 120 two-bed units 49%</a:t>
            </a:r>
          </a:p>
          <a:p>
            <a:endParaRPr lang="en-I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Area: 0.71ha.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Density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345 per ha.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Gross Demolition Area: 2,518 </a:t>
            </a:r>
            <a:r>
              <a:rPr lang="en-IE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sq.m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Plot Ratio: 3.1</a:t>
            </a:r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Coverage: 43%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Building Height: (6-11 storeys over basement)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Dual Aspect:</a:t>
            </a:r>
            <a:r>
              <a:rPr lang="en-I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37.5%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Open Space: None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Communal Open Space: 2,813sq.m. located centrally within site</a:t>
            </a:r>
            <a:endParaRPr lang="en-I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0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C1E029-2A00-4371-8E77-6D46E4B9C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356" y="537375"/>
            <a:ext cx="6732307" cy="5005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130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40E6B6-5E54-4977-AD93-98C602532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044" y="353425"/>
            <a:ext cx="6668333" cy="464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045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9879</TotalTime>
  <Words>420</Words>
  <Application>Microsoft Office PowerPoint</Application>
  <PresentationFormat>On-screen Show (4:3)</PresentationFormat>
  <Paragraphs>59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South Dublin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Jim Johnston</cp:lastModifiedBy>
  <cp:revision>180</cp:revision>
  <cp:lastPrinted>2019-04-03T16:20:20Z</cp:lastPrinted>
  <dcterms:created xsi:type="dcterms:W3CDTF">2018-07-16T08:09:38Z</dcterms:created>
  <dcterms:modified xsi:type="dcterms:W3CDTF">2019-11-20T15:05:41Z</dcterms:modified>
</cp:coreProperties>
</file>