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6" r:id="rId2"/>
    <p:sldId id="303" r:id="rId3"/>
    <p:sldId id="325" r:id="rId4"/>
    <p:sldId id="306" r:id="rId5"/>
    <p:sldId id="305" r:id="rId6"/>
    <p:sldId id="258" r:id="rId7"/>
    <p:sldId id="310" r:id="rId8"/>
    <p:sldId id="307" r:id="rId9"/>
    <p:sldId id="302" r:id="rId10"/>
    <p:sldId id="309" r:id="rId11"/>
    <p:sldId id="268" r:id="rId12"/>
    <p:sldId id="269" r:id="rId13"/>
    <p:sldId id="308" r:id="rId14"/>
    <p:sldId id="27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04" r:id="rId24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36" y="37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6BF4-86D6-4997-B325-1D75EA08AD7E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1A82-9A8E-48EC-9D89-EA9B6AB93C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8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209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701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3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19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6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3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0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0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30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48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SHD Application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Citywest Shopping Centre, Fortunestown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SDCC Ref:SHD3ABP-305556-19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to Tallaght ACM 25/11/2019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6445" y="5617250"/>
            <a:ext cx="246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Jim Johnston </a:t>
            </a:r>
          </a:p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Senior Executive Planner</a:t>
            </a:r>
          </a:p>
        </p:txBody>
      </p:sp>
    </p:spTree>
    <p:extLst>
      <p:ext uri="{BB962C8B-B14F-4D97-AF65-F5344CB8AC3E}">
        <p14:creationId xmlns:p14="http://schemas.microsoft.com/office/powerpoint/2010/main" val="256421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DCE50-B823-4561-A9F8-76D25E8C0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523875"/>
            <a:ext cx="80200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0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3063" y="815459"/>
            <a:ext cx="501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err="1">
                <a:solidFill>
                  <a:schemeClr val="bg1"/>
                </a:solidFill>
              </a:rPr>
              <a:t>Cre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F6E33-04C3-43D8-8BF8-2DB448D3B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75" y="800100"/>
            <a:ext cx="64198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10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5541745" cy="384028"/>
          </a:xfrm>
        </p:spPr>
        <p:txBody>
          <a:bodyPr>
            <a:normAutofit/>
          </a:bodyPr>
          <a:lstStyle/>
          <a:p>
            <a:r>
              <a:rPr lang="en-IE" sz="1600" b="1" dirty="0"/>
              <a:t>South elevation, comprising Block 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F37881-5595-4FE8-A7F7-A493CD26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62" y="623887"/>
            <a:ext cx="80676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0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23512" y="866275"/>
            <a:ext cx="8034688" cy="433136"/>
          </a:xfrm>
        </p:spPr>
        <p:txBody>
          <a:bodyPr/>
          <a:lstStyle/>
          <a:p>
            <a:r>
              <a:rPr lang="en-IE" dirty="0"/>
              <a:t>West elevation comprising Block C and part of Blocks B and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AB447-586F-4CE7-BBA8-E7940F950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19112"/>
            <a:ext cx="84963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6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516" y="644894"/>
            <a:ext cx="569815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Proposed Development </a:t>
            </a: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Apartments (build to sell)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290 apartments in 6 Blocks comprising: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- 106 one-beds 36%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- 144 two-beds 50%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- 40 three beds 14%</a:t>
            </a:r>
          </a:p>
          <a:p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blocks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 A - six storeys - 57 units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 B - four to five storeys - 36 units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 C - five to six storeys - 61 units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 D - five storeys - 47 units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 E - six storeys - 30 units</a:t>
            </a:r>
          </a:p>
          <a:p>
            <a:pPr lvl="1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 F - five to seven storeys - 29 units</a:t>
            </a:r>
          </a:p>
          <a:p>
            <a:pPr lvl="1"/>
            <a:r>
              <a:rPr lang="en-IE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Area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2.9ha.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100 units per hectare (290 units on 2.9ha)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 Floor Area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26,929 sqm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Ratio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26,929sqm/ 28,999sqm site area = 0.92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Height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four to six storey blocks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Aspect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Open Space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</a:p>
          <a:p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5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8E81-29DE-4520-BE81-DDA82124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of internal courtyard space looking </a:t>
            </a:r>
            <a:r>
              <a:rPr lang="en-IE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towards Block A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18918B-8AC5-42F8-9235-C70517F40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772" y="1825625"/>
            <a:ext cx="62404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88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B7AF-1366-4A43-9D24-9D0967FCC3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800A3-8EC4-463E-91E7-CE92BC86C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288"/>
            <a:ext cx="9144000" cy="526942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2284FC8-B394-4B36-AAC5-CFF852019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0266"/>
            <a:ext cx="6858000" cy="354022"/>
          </a:xfrm>
        </p:spPr>
        <p:txBody>
          <a:bodyPr>
            <a:normAutofit fontScale="92500" lnSpcReduction="20000"/>
          </a:bodyPr>
          <a:lstStyle/>
          <a:p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of Block F looking south west</a:t>
            </a:r>
          </a:p>
        </p:txBody>
      </p:sp>
    </p:spTree>
    <p:extLst>
      <p:ext uri="{BB962C8B-B14F-4D97-AF65-F5344CB8AC3E}">
        <p14:creationId xmlns:p14="http://schemas.microsoft.com/office/powerpoint/2010/main" val="3805444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D8CD4-6555-473A-A7CC-92340711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898"/>
            <a:ext cx="9144000" cy="52202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9798A1-705E-4D85-8CC1-582681214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889"/>
            <a:ext cx="7772400" cy="706009"/>
          </a:xfrm>
        </p:spPr>
        <p:txBody>
          <a:bodyPr>
            <a:normAutofit/>
          </a:bodyPr>
          <a:lstStyle/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of Block E looking south east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DA9016C-738A-439E-ADA2-7510AB78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6355644"/>
            <a:ext cx="6858000" cy="389466"/>
          </a:xfrm>
        </p:spPr>
        <p:txBody>
          <a:bodyPr>
            <a:normAutofit fontScale="92500" lnSpcReduction="10000"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55288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8215F0-351A-4D01-A7A8-5A38D16A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612"/>
            <a:ext cx="9144000" cy="49907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A34E75-4653-42DA-AE6E-655A580C4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9333"/>
            <a:ext cx="7772400" cy="587023"/>
          </a:xfrm>
        </p:spPr>
        <p:txBody>
          <a:bodyPr>
            <a:normAutofit/>
          </a:bodyPr>
          <a:lstStyle/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of Block B from east end of </a:t>
            </a:r>
            <a:r>
              <a:rPr lang="en-I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Verschoyle</a:t>
            </a:r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Drive</a:t>
            </a:r>
          </a:p>
        </p:txBody>
      </p:sp>
    </p:spTree>
    <p:extLst>
      <p:ext uri="{BB962C8B-B14F-4D97-AF65-F5344CB8AC3E}">
        <p14:creationId xmlns:p14="http://schemas.microsoft.com/office/powerpoint/2010/main" val="2953223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B3BF5-8165-4262-B323-540A0108B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066"/>
            <a:ext cx="9144000" cy="49896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F7B62C-CDE3-41EA-B412-3D828000F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5778"/>
            <a:ext cx="7772400" cy="1027287"/>
          </a:xfrm>
        </p:spPr>
        <p:txBody>
          <a:bodyPr>
            <a:normAutofit fontScale="90000"/>
          </a:bodyPr>
          <a:lstStyle/>
          <a:p>
            <a:r>
              <a:rPr lang="en-I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looking east – Block C right</a:t>
            </a:r>
            <a:br>
              <a:rPr lang="en-I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A middle</a:t>
            </a:r>
            <a:br>
              <a:rPr lang="en-I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 left</a:t>
            </a:r>
          </a:p>
        </p:txBody>
      </p:sp>
    </p:spTree>
    <p:extLst>
      <p:ext uri="{BB962C8B-B14F-4D97-AF65-F5344CB8AC3E}">
        <p14:creationId xmlns:p14="http://schemas.microsoft.com/office/powerpoint/2010/main" val="2723918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39376" y="1742172"/>
            <a:ext cx="4265645" cy="65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66276" y="1097280"/>
            <a:ext cx="3359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0514D-238B-481A-87E0-A41C1F528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12" y="650695"/>
            <a:ext cx="5732110" cy="50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6848D-D2F3-44F0-8306-937430DE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06"/>
            <a:ext cx="9144000" cy="51645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DDC834-FC6C-4CF4-A343-B71DB83D8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5467"/>
            <a:ext cx="7772400" cy="598311"/>
          </a:xfrm>
        </p:spPr>
        <p:txBody>
          <a:bodyPr>
            <a:normAutofit/>
          </a:bodyPr>
          <a:lstStyle/>
          <a:p>
            <a:r>
              <a:rPr lang="en-I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looking south</a:t>
            </a:r>
          </a:p>
        </p:txBody>
      </p:sp>
    </p:spTree>
    <p:extLst>
      <p:ext uri="{BB962C8B-B14F-4D97-AF65-F5344CB8AC3E}">
        <p14:creationId xmlns:p14="http://schemas.microsoft.com/office/powerpoint/2010/main" val="219588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E3086-D57D-40F1-8A1C-1CCB1F23B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125"/>
            <a:ext cx="9144000" cy="51717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8D77C4-67C4-4664-A155-F207EBF6E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1911"/>
            <a:ext cx="7772400" cy="651214"/>
          </a:xfrm>
        </p:spPr>
        <p:txBody>
          <a:bodyPr>
            <a:normAutofit/>
          </a:bodyPr>
          <a:lstStyle/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looking south</a:t>
            </a:r>
          </a:p>
        </p:txBody>
      </p:sp>
    </p:spTree>
    <p:extLst>
      <p:ext uri="{BB962C8B-B14F-4D97-AF65-F5344CB8AC3E}">
        <p14:creationId xmlns:p14="http://schemas.microsoft.com/office/powerpoint/2010/main" val="1750108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809BA-A09C-4FC3-9332-92557BFF6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7650"/>
            <a:ext cx="77724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16939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855C6-5363-494A-A360-B9A15823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680699"/>
            <a:ext cx="8331553" cy="58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5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4" y="1531215"/>
            <a:ext cx="4148880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</a:t>
            </a:r>
            <a:r>
              <a:rPr lang="en-IE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SHD Lodged with ABP 04/10/19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Week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5.30pm 07/11/19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Wks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SDCC report due to ABP on 28/11/19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Week Decision Issued by ABP 03/02/20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474" y="4273616"/>
            <a:ext cx="42985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S.247 pre-planning meetings held with SDCC on 06/12/18(SPP017/18) and 21/02/19 (SHD1SPP002/19)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pre-planning meeting was held on 24/06/19 with An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Pleanala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applicant and SDCC.</a:t>
            </a:r>
          </a:p>
        </p:txBody>
      </p:sp>
    </p:spTree>
    <p:extLst>
      <p:ext uri="{BB962C8B-B14F-4D97-AF65-F5344CB8AC3E}">
        <p14:creationId xmlns:p14="http://schemas.microsoft.com/office/powerpoint/2010/main" val="306714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3" y="1468692"/>
            <a:ext cx="88609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ABP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response of Block E and F and A and rear of the shopping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parking and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amenity</a:t>
            </a:r>
          </a:p>
          <a:p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items to be within red line site boundary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vehicular access from Citywest road –demonstrate requirement re TIA and reduced car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of accommodation to demonstrate consistency with Apartment Guidelines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amenity – report on existing and future occupants – sunlight/daylight and noise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Lifecycle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Photomontage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impact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 – justification for same and need for further community/medical facilities within the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V provision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Open Space – showing public, private and semi private.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Phasing within the 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to be taken in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Contravention – a report if this is the case, and why permission should be granted</a:t>
            </a:r>
          </a:p>
          <a:p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0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3" y="1195897"/>
            <a:ext cx="883202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Development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290 apartments in 6 Blocks comprising:</a:t>
            </a:r>
          </a:p>
          <a:p>
            <a:pPr lvl="2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 one-beds 36%</a:t>
            </a:r>
          </a:p>
          <a:p>
            <a:pPr lvl="2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 two-beds 50%</a:t>
            </a:r>
          </a:p>
          <a:p>
            <a:pPr lvl="2"/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three beds 14%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resident amenity facilities (c.246 </a:t>
            </a:r>
            <a:r>
              <a:rPr lang="en-I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and (c.93 </a:t>
            </a:r>
            <a:r>
              <a:rPr lang="en-I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childcare facility (c.265 sqm) and ancillary outdoor play area (c.385 sqm).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retail units (c.76sqm, 54sqm, 76sqm, 78sqm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café / restaurant units (c. 187.7 </a:t>
            </a:r>
            <a:r>
              <a:rPr lang="en-I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and c.18.1 </a:t>
            </a:r>
            <a:r>
              <a:rPr lang="en-I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153 car parking spaces at surface level and existing basement level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vehicular ramp and pedestrian stairway and lift egress lobby (c.21 </a:t>
            </a:r>
            <a:r>
              <a:rPr lang="en-I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to the Citywest Shopping Centre basement car park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relocation of a further 29 existing car parking spaces at surface level to serve their existing uses.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bicycle parking spaces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elevational upgrades and green wall at the south elevation of the Citywest Shopping Centre.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landscaped open spaces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alterations to existing road alignments within the site,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and soft landscaping, pedestrian and cycle links, etc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piped site wide services and attenuation tanks, and all ancillary works and services necessary to facilitate construction and operation.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sz="1600" dirty="0"/>
          </a:p>
          <a:p>
            <a:endParaRPr lang="en-IE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2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BC04F-E2A7-4CFB-8E0B-C246EA6BF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1243012"/>
            <a:ext cx="637222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6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1E8C5-D2D0-4382-8269-CEB7B6B28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561975"/>
            <a:ext cx="86487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0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7E3827-869E-4371-9499-CB8B8AEE4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" y="557212"/>
            <a:ext cx="89439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8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5991</TotalTime>
  <Words>654</Words>
  <Application>Microsoft Office PowerPoint</Application>
  <PresentationFormat>On-screen Show (4:3)</PresentationFormat>
  <Paragraphs>94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elevation, comprising Block D</vt:lpstr>
      <vt:lpstr>PowerPoint Presentation</vt:lpstr>
      <vt:lpstr>PowerPoint Presentation</vt:lpstr>
      <vt:lpstr>View of internal courtyard space looking towards Block A</vt:lpstr>
      <vt:lpstr>PowerPoint Presentation</vt:lpstr>
      <vt:lpstr>View of Block E looking south east</vt:lpstr>
      <vt:lpstr>View of Block B from east end of Verschoyle Drive</vt:lpstr>
      <vt:lpstr>View looking east – Block C right Block A middle Block D left</vt:lpstr>
      <vt:lpstr>View looking south</vt:lpstr>
      <vt:lpstr>View looking south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Jim Johnston</cp:lastModifiedBy>
  <cp:revision>162</cp:revision>
  <cp:lastPrinted>2019-03-14T09:58:14Z</cp:lastPrinted>
  <dcterms:created xsi:type="dcterms:W3CDTF">2018-07-16T08:09:38Z</dcterms:created>
  <dcterms:modified xsi:type="dcterms:W3CDTF">2019-11-20T15:04:01Z</dcterms:modified>
</cp:coreProperties>
</file>