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4" r:id="rId2"/>
    <p:sldId id="270" r:id="rId3"/>
    <p:sldId id="305" r:id="rId4"/>
    <p:sldId id="266" r:id="rId5"/>
    <p:sldId id="307" r:id="rId6"/>
    <p:sldId id="308" r:id="rId7"/>
    <p:sldId id="309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E1A3D-267C-4B0D-A352-B4D2C8F8B270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BCB4-0147-45DA-B0A2-BE5BCF2EB0FC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FAEB-EA7B-4E6D-A881-E218AE12D223}" type="datetimeFigureOut">
              <a:rPr lang="en-IE" smtClean="0"/>
              <a:pPr/>
              <a:t>05/11/2019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5E8C7-364A-418D-AD62-468E40E92C0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JiyckSHED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 Place of Possibility </a:t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in the               of Tallaght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708920"/>
            <a:ext cx="9505056" cy="5308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1224136" cy="1147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243"/>
            <a:ext cx="2399159" cy="9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3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640960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400" dirty="0" smtClean="0"/>
              <a:t>29% of Ireland went to the theatre in 2014. That's 1,332,550 people. That's more than inter-county GAA, basketball, tennis, cricket, and cycling events combined.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22530" name="Picture 2" descr="http://www.crokepark.ie/BlankSite/media/stadium-about-images/directors-banner1.jpg?ext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77072"/>
            <a:ext cx="5646012" cy="237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20 Years old Opened March 1999</a:t>
            </a:r>
          </a:p>
          <a:p>
            <a:r>
              <a:rPr lang="en-IE" dirty="0" smtClean="0"/>
              <a:t>55,000 tickets sold in 2019</a:t>
            </a:r>
          </a:p>
          <a:p>
            <a:r>
              <a:rPr lang="en-IE" dirty="0" smtClean="0"/>
              <a:t>70% SDCC Households</a:t>
            </a:r>
          </a:p>
          <a:p>
            <a:r>
              <a:rPr lang="en-IE" dirty="0" smtClean="0"/>
              <a:t>2 Spaces Studio (60) Main Auditorium (309)</a:t>
            </a:r>
          </a:p>
          <a:p>
            <a:r>
              <a:rPr lang="en-IE" dirty="0" smtClean="0"/>
              <a:t>Drama, comedy, music, dance, schools, families, panto, workshops.</a:t>
            </a:r>
          </a:p>
          <a:p>
            <a:r>
              <a:rPr lang="en-IE" dirty="0" smtClean="0"/>
              <a:t>Main Catchment is D24, D14, D16, D22, D12, D6w, D6 </a:t>
            </a:r>
          </a:p>
          <a:p>
            <a:r>
              <a:rPr lang="en-IE" dirty="0" smtClean="0"/>
              <a:t>Also D8, D10, Lucan, </a:t>
            </a:r>
            <a:r>
              <a:rPr lang="en-IE" dirty="0" err="1" smtClean="0"/>
              <a:t>Blessington</a:t>
            </a:r>
            <a:r>
              <a:rPr lang="en-IE" dirty="0" smtClean="0"/>
              <a:t>, North Kildare, North Wicklow.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Entertainment on Your Doorstep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37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Vision</a:t>
            </a:r>
            <a:endParaRPr lang="en-GB" dirty="0"/>
          </a:p>
          <a:p>
            <a:r>
              <a:rPr lang="en-GB" i="1" dirty="0"/>
              <a:t>A place of possibility, opportunity and transformation, where all people are inspired and nurtured to play a creative and civic role in our world.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Mission</a:t>
            </a:r>
            <a:endParaRPr lang="en-GB" dirty="0"/>
          </a:p>
          <a:p>
            <a:r>
              <a:rPr lang="en-GB" dirty="0"/>
              <a:t>To enrich the lives of all of the people in South Dublin County and beyond, by crafting and staging a range of shared cultural experiences that invite and provoke a meaningful journey of transformation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Vision, Mission &amp; Values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624703"/>
            <a:ext cx="5370304" cy="427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Impact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2985"/>
            <a:ext cx="4061698" cy="4061698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35813" y="908720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/>
              <a:t>Since 2018 patrons of The Civic Have Funded over 1000 FREE theatre trips &amp; experiences for children</a:t>
            </a: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44" y="3965653"/>
            <a:ext cx="4061698" cy="1885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7416" y="5904123"/>
            <a:ext cx="4110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hlinkClick r:id="rId4"/>
              </a:rPr>
              <a:t>https://</a:t>
            </a:r>
            <a:r>
              <a:rPr lang="en-IE" dirty="0" smtClean="0">
                <a:hlinkClick r:id="rId4"/>
              </a:rPr>
              <a:t>www.youtube.com/watch?v=uJiyckSHEDQ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10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Impact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6016" y="1052736"/>
            <a:ext cx="3289624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/>
              <a:t>Tenderfoot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TRP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Freshly Ground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TUD Tallaght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Solo Sirens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TCS Project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Second Wind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Bard School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 smtClean="0"/>
              <a:t>Early Years Initiatives</a:t>
            </a:r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b="1" dirty="0" smtClean="0"/>
          </a:p>
        </p:txBody>
      </p:sp>
      <p:pic>
        <p:nvPicPr>
          <p:cNvPr id="10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109053" cy="30858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144"/>
            <a:ext cx="3862958" cy="2018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9" y="4087762"/>
            <a:ext cx="4086984" cy="306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STAKEHOLDERS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Turnover €</a:t>
            </a:r>
            <a:r>
              <a:rPr lang="en-IE" dirty="0"/>
              <a:t>1.55 million, 2019 -  €</a:t>
            </a:r>
            <a:r>
              <a:rPr lang="en-IE" dirty="0" smtClean="0"/>
              <a:t>1.28 million, 2018.</a:t>
            </a:r>
          </a:p>
          <a:p>
            <a:r>
              <a:rPr lang="en-IE" dirty="0" smtClean="0"/>
              <a:t>Our audience – 60% of income via box office.</a:t>
            </a:r>
          </a:p>
          <a:p>
            <a:r>
              <a:rPr lang="en-IE" dirty="0" smtClean="0"/>
              <a:t>South Dublin County Council – 100% owned by. 20% of our income.</a:t>
            </a:r>
          </a:p>
          <a:p>
            <a:r>
              <a:rPr lang="en-IE" dirty="0" smtClean="0"/>
              <a:t>Arts Council – 7% direct funding.</a:t>
            </a:r>
          </a:p>
          <a:p>
            <a:r>
              <a:rPr lang="en-IE" dirty="0" smtClean="0"/>
              <a:t>Artists – local and national; huge reputation for artist support.</a:t>
            </a:r>
          </a:p>
          <a:p>
            <a:r>
              <a:rPr lang="en-IE" dirty="0" smtClean="0"/>
              <a:t>Staff – highly committed team. Full time ‘Lifers’. Part time ‘Givers’.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470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5266" y="3334638"/>
            <a:ext cx="5200015" cy="35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792" y="3334638"/>
            <a:ext cx="4953684" cy="35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scontent-lhr3-1.xx.fbcdn.net/hphotos-xtp1/t31.0-8/12308215_10153476794957182_8034137609603844962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991" y="-24179"/>
            <a:ext cx="5029493" cy="325683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-24179"/>
            <a:ext cx="4090703" cy="32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303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 Place of Possibility   in the               of Tallaght </vt:lpstr>
      <vt:lpstr> </vt:lpstr>
      <vt:lpstr>PowerPoint Presentation</vt:lpstr>
      <vt:lpstr>PowerPoint Presentation</vt:lpstr>
      <vt:lpstr>PowerPoint Presentation</vt:lpstr>
      <vt:lpstr>PowerPoint Presentation</vt:lpstr>
      <vt:lpstr>KEY STAKEHOLDERS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Niamh Honer Civic Theatre, Tallaght</dc:title>
  <dc:creator>Niamh Honer</dc:creator>
  <cp:lastModifiedBy>Michael Barker Caven</cp:lastModifiedBy>
  <cp:revision>68</cp:revision>
  <dcterms:created xsi:type="dcterms:W3CDTF">2015-12-15T11:05:56Z</dcterms:created>
  <dcterms:modified xsi:type="dcterms:W3CDTF">2019-11-05T16:03:42Z</dcterms:modified>
</cp:coreProperties>
</file>