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5" r:id="rId3"/>
    <p:sldId id="273" r:id="rId4"/>
    <p:sldId id="276" r:id="rId5"/>
    <p:sldId id="275" r:id="rId6"/>
    <p:sldId id="277" r:id="rId7"/>
    <p:sldId id="278" r:id="rId8"/>
    <p:sldId id="279" r:id="rId9"/>
    <p:sldId id="280" r:id="rId10"/>
    <p:sldId id="281" r:id="rId11"/>
    <p:sldId id="290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C5732-A2F6-4F28-8A2E-3CAE4957B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51760E-707C-4FA3-AE1B-E4F3A8A69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4F876-8DA7-4930-9CB7-AF2777386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89A0-0BCD-4221-8B73-AAD93C148CA7}" type="datetimeFigureOut">
              <a:rPr lang="en-IE" smtClean="0"/>
              <a:t>04/11/2019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18BA-417C-42C5-A829-D62D4D341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2CBD7-7011-43FB-A19B-5A7A776E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2E21-E825-47F8-9533-3F64FD05062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436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D39D1-2180-42DE-B635-59472A0CC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277ED-B2D5-4C7C-9987-2CAF2D70E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D2F3E-B78F-4C22-89B2-1D64A31D3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89A0-0BCD-4221-8B73-AAD93C148CA7}" type="datetimeFigureOut">
              <a:rPr lang="en-IE" smtClean="0"/>
              <a:t>04/11/2019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6A971-869B-4572-B5BF-F8A48628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C0E27-9042-4FA2-95F8-C8AA71A9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2E21-E825-47F8-9533-3F64FD05062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665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3A1AEB-EDC3-41BC-AA47-2556D7B2EE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E9732-CBF4-4FDA-A4C3-7BE6D91BF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AE7AF-2F54-4942-8274-D1486CE98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89A0-0BCD-4221-8B73-AAD93C148CA7}" type="datetimeFigureOut">
              <a:rPr lang="en-IE" smtClean="0"/>
              <a:t>04/11/2019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D62A2-1C11-49FD-9E7D-A9E71C158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50096-709F-45D7-8DC2-45FF9876D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2E21-E825-47F8-9533-3F64FD05062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918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790EA-0910-4C6B-BC6F-146F99917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4F4B2-5A0C-487B-A67E-FA80308F6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69BFE-6762-444E-BA14-A4DE5161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89A0-0BCD-4221-8B73-AAD93C148CA7}" type="datetimeFigureOut">
              <a:rPr lang="en-IE" smtClean="0"/>
              <a:t>04/11/2019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EC22F-4941-411A-9E51-F0F268638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5EA21-ED90-4BEF-9EF4-298441B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2E21-E825-47F8-9533-3F64FD05062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019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1F88-C856-45E2-A367-E08C6D24C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34305-5490-41E7-A7A5-90372969B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23AC6-6F95-4A30-9BC9-A337F06A5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89A0-0BCD-4221-8B73-AAD93C148CA7}" type="datetimeFigureOut">
              <a:rPr lang="en-IE" smtClean="0"/>
              <a:t>04/11/2019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27B30-4C20-4F27-A6C8-155CFE2C5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D0A61-17DC-4D30-9555-46AF85FD0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2E21-E825-47F8-9533-3F64FD05062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5777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6B6AC-7013-413E-8511-56868DEFB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A6368-FDD7-4548-80A5-C432A097C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582C6-953D-4645-A154-B727BF563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46A80-D9AE-459F-A0EE-850971B5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89A0-0BCD-4221-8B73-AAD93C148CA7}" type="datetimeFigureOut">
              <a:rPr lang="en-IE" smtClean="0"/>
              <a:t>04/11/2019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CDADE-842E-49B6-8B41-C2AA58DFC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CC34A-7B64-4BF2-8052-684997A2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2E21-E825-47F8-9533-3F64FD05062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495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ACE1-7276-4E46-9B82-BCDE7D53A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A2CF5-FD6A-4E32-BACF-E6C4616BE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D3025-9CEC-4E68-B9FF-3B0699C88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1DA2A8-BFA3-4DEF-AAF7-DA2121AB7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8EE1E4-891B-447C-AFF6-4F27A3D08B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EA3E64-1FCA-4CEF-90A3-89ED8190F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89A0-0BCD-4221-8B73-AAD93C148CA7}" type="datetimeFigureOut">
              <a:rPr lang="en-IE" smtClean="0"/>
              <a:t>04/11/2019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D60041-FB5D-489C-8EBA-006AEEA1A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EE070A-F74F-42C8-BBC1-DB605C57F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2E21-E825-47F8-9533-3F64FD05062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396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C5128-190C-4C2B-A09C-B96716504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2FFF9-A50A-4A92-BDEA-639114354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89A0-0BCD-4221-8B73-AAD93C148CA7}" type="datetimeFigureOut">
              <a:rPr lang="en-IE" smtClean="0"/>
              <a:t>04/11/2019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D7E6-ABC4-4171-B995-D8D25BEE0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7039A-810E-4C4C-B721-2583BB1E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2E21-E825-47F8-9533-3F64FD05062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227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F79716-0F92-4C3A-830D-37AE934B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89A0-0BCD-4221-8B73-AAD93C148CA7}" type="datetimeFigureOut">
              <a:rPr lang="en-IE" smtClean="0"/>
              <a:t>04/11/2019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04A62-D28B-4955-ABCE-0A21654DC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4673A-216D-427A-B957-3180F89C4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2E21-E825-47F8-9533-3F64FD05062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498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D66C3-0B17-45F1-94EA-E06C9F979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3779C-A340-4353-8AAA-C32369BB8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8650D-55C9-4185-B57B-758DFCE1A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4E5C2-AD6D-417E-8E26-851C31BC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89A0-0BCD-4221-8B73-AAD93C148CA7}" type="datetimeFigureOut">
              <a:rPr lang="en-IE" smtClean="0"/>
              <a:t>04/11/2019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C5269-C110-409D-8193-05CB81A7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C8AB-F148-4DB3-BE3D-218287A28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2E21-E825-47F8-9533-3F64FD05062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602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FECE8-2CA8-480A-A86A-9662A808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C7FCA-215F-4C75-9FA3-0441B3C520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05CFB7-1E43-4906-A3CF-96EF92458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3C427-AD8F-401B-B273-F4DD5247A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89A0-0BCD-4221-8B73-AAD93C148CA7}" type="datetimeFigureOut">
              <a:rPr lang="en-IE" smtClean="0"/>
              <a:t>04/11/2019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FEF85-9BAD-4FD3-A569-6C843C4FB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14BFF-955A-4DDB-AA45-AB5C6EE60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2E21-E825-47F8-9533-3F64FD05062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061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2D0EA0-5F4E-4F4A-9C75-B1BCB44B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7BBF7-5C89-4D3A-8EEB-C4AA05E8F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899B4-68AF-4C55-B5AC-1A0AF7D77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189A0-0BCD-4221-8B73-AAD93C148CA7}" type="datetimeFigureOut">
              <a:rPr lang="en-IE" smtClean="0"/>
              <a:t>04/11/2019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4857D-6A5E-4D70-B303-E9CE623C3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4AF0A-BE59-4D7D-99A2-A4C5EE55D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2E21-E825-47F8-9533-3F64FD05062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345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South Dublin Libraries Development Plan 2018-2023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4702443" y="1846263"/>
          <a:ext cx="3104076" cy="4385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3" imgW="5676833" imgH="8019997" progId="AcroExch.Document.DC">
                  <p:embed/>
                </p:oleObj>
              </mc:Choice>
              <mc:Fallback>
                <p:oleObj name="Acrobat Document" r:id="rId3" imgW="5676833" imgH="8019997" progId="AcroExch.Document.DC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02443" y="1846263"/>
                        <a:ext cx="3104076" cy="4385289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4176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Objective 6: Community and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971414"/>
            <a:ext cx="5740250" cy="336486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Continue to expand and develop the Red Line Book Festival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Expand and develop the unique role of the library as an important Community Hub serving as a meeting place for community clubs and groups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Support the delivery of the Creative Ireland Programme 2017-2022 including collaboration on the Cultural Quarter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659" y="1912690"/>
            <a:ext cx="3910745" cy="2894607"/>
          </a:xfrm>
        </p:spPr>
      </p:pic>
      <p:pic>
        <p:nvPicPr>
          <p:cNvPr id="2051" name="Picture 1" descr="rlbf19logo">
            <a:extLst>
              <a:ext uri="{FF2B5EF4-FFF2-40B4-BE49-F238E27FC236}">
                <a16:creationId xmlns:a16="http://schemas.microsoft.com/office/drawing/2014/main" id="{9BDE3C9F-C02F-4DBA-A093-EA7B33C33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230" y="5275959"/>
            <a:ext cx="405928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221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Capital Programmes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59633"/>
            <a:ext cx="5753895" cy="366796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Completion of a purpose-built library at North Clondalkin, the first library for this community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Replacement of the leased library building at Castletymon with a new purpose-built library at a central location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Explore the possibility of regional service points in densely or fast-growing areas of population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52" y="2456597"/>
            <a:ext cx="4084371" cy="282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64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FD6D7-0CD3-4F3D-9F16-8B6B51FC9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IE" sz="4400">
                <a:solidFill>
                  <a:schemeClr val="accent1"/>
                </a:solidFill>
              </a:rPr>
              <a:t>Dormant Account Funding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307C05-F2C5-41D8-B4BE-4C1E1D44A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E" sz="2400" dirty="0"/>
              <a:t>Balgaddy Women’s Writing Group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400" dirty="0"/>
              <a:t>Intercultural Programme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400" dirty="0"/>
              <a:t>Toys Training and Technology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400" dirty="0"/>
              <a:t>Local Studies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400" dirty="0"/>
              <a:t>Young Entrepreneurs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400" dirty="0"/>
              <a:t>Creative Campus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400" dirty="0"/>
              <a:t>Transport – bring me to the Library Bus</a:t>
            </a:r>
          </a:p>
          <a:p>
            <a:pPr marL="457200" indent="-457200">
              <a:buFont typeface="+mj-lt"/>
              <a:buAutoNum type="arabicPeriod"/>
            </a:pP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37844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Mission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419888"/>
            <a:ext cx="4937760" cy="3067460"/>
          </a:xfrm>
        </p:spPr>
        <p:txBody>
          <a:bodyPr>
            <a:normAutofit lnSpcReduction="10000"/>
          </a:bodyPr>
          <a:lstStyle/>
          <a:p>
            <a:r>
              <a:rPr lang="en-IE" sz="2800" dirty="0"/>
              <a:t>To enrich the quality of life in South Dublin County by promoting access to a broad range of knowledge, information, technology, culture and heritage, in a welcoming, inclusive, and supportive way.</a:t>
            </a:r>
          </a:p>
          <a:p>
            <a:pPr algn="just"/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01" y="2419888"/>
            <a:ext cx="4726869" cy="2752613"/>
          </a:xfrm>
        </p:spPr>
      </p:pic>
    </p:spTree>
    <p:extLst>
      <p:ext uri="{BB962C8B-B14F-4D97-AF65-F5344CB8AC3E}">
        <p14:creationId xmlns:p14="http://schemas.microsoft.com/office/powerpoint/2010/main" val="208637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The Communities We 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6231570" cy="445953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E" b="1" dirty="0"/>
              <a:t>Total Population</a:t>
            </a:r>
            <a:r>
              <a:rPr lang="en-IE" dirty="0"/>
              <a:t>:		278,767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b="1" dirty="0"/>
              <a:t>Children</a:t>
            </a:r>
            <a:r>
              <a:rPr lang="en-IE" dirty="0"/>
              <a:t>: 			 82,115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/>
              <a:t>0-4 years: 		 	  21,733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b="1" dirty="0"/>
              <a:t>Nationalities</a:t>
            </a:r>
            <a:r>
              <a:rPr lang="en-IE" dirty="0"/>
              <a:t>: 		    	      120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b="1" dirty="0"/>
              <a:t>Education</a:t>
            </a:r>
            <a:r>
              <a:rPr lang="en-IE" dirty="0"/>
              <a:t>: 	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/>
              <a:t>20,772 (11.9%) aged over 15 years of age have either only primary education or no formal education at all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b="1" dirty="0"/>
              <a:t>Economic Activity</a:t>
            </a:r>
            <a:r>
              <a:rPr lang="en-IE" dirty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/>
              <a:t>6,000 businesses in the County;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/>
              <a:t>85,000 work in South Dublin County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b="1" dirty="0"/>
              <a:t>Computer access</a:t>
            </a:r>
            <a:r>
              <a:rPr lang="en-IE" dirty="0"/>
              <a:t>: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/>
              <a:t>10.6% do not have internet access;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/>
              <a:t>23.4% do not have a personal computer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b="1" dirty="0"/>
              <a:t>Fastest Growing Areas</a:t>
            </a:r>
            <a:r>
              <a:rPr lang="en-IE" dirty="0"/>
              <a:t>:  </a:t>
            </a:r>
            <a:r>
              <a:rPr lang="en-IE" dirty="0" err="1"/>
              <a:t>Saggart</a:t>
            </a:r>
            <a:r>
              <a:rPr lang="en-IE" dirty="0"/>
              <a:t>, Rathcoole, and Tallaght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217" y="2303389"/>
            <a:ext cx="3275463" cy="32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18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9871"/>
            <a:ext cx="3494362" cy="3142945"/>
          </a:xfrm>
        </p:spPr>
        <p:txBody>
          <a:bodyPr>
            <a:normAutofit/>
          </a:bodyPr>
          <a:lstStyle/>
          <a:p>
            <a:pPr algn="r"/>
            <a:r>
              <a:rPr lang="en-GB" sz="4400" dirty="0">
                <a:solidFill>
                  <a:schemeClr val="accent1"/>
                </a:solidFill>
              </a:rPr>
              <a:t>6 Key Objectives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/>
          <p:cNvSpPr>
            <a:spLocks noGrp="1"/>
          </p:cNvSpPr>
          <p:nvPr>
            <p:ph idx="1"/>
          </p:nvPr>
        </p:nvSpPr>
        <p:spPr>
          <a:xfrm>
            <a:off x="4976032" y="1856233"/>
            <a:ext cx="5870934" cy="3269598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Reading and Literacy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Marketing and Promotion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History and Heritage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Information and Communication Technology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Information and Lifelong Learning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Community and Culture</a:t>
            </a:r>
          </a:p>
        </p:txBody>
      </p:sp>
    </p:spTree>
    <p:extLst>
      <p:ext uri="{BB962C8B-B14F-4D97-AF65-F5344CB8AC3E}">
        <p14:creationId xmlns:p14="http://schemas.microsoft.com/office/powerpoint/2010/main" val="1584778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Objective 1: Reading and Literacy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900325"/>
            <a:ext cx="5426351" cy="402280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Appointed a Right to read Co-ordinator and compile a Right to Read Action Plan annually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Develop and deliver programmes for adult and family literacy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Participation of all service points in Spring into Storytime and Summer Stars national programmes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Organise and facilitate creative writing groups for diverse groups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Delivery of programmes from basic to advanced , designed to develop and enhance digital literacy skills, with particular focus on adult and older users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641" y="2211706"/>
            <a:ext cx="4584496" cy="3056330"/>
          </a:xfrm>
        </p:spPr>
      </p:pic>
    </p:spTree>
    <p:extLst>
      <p:ext uri="{BB962C8B-B14F-4D97-AF65-F5344CB8AC3E}">
        <p14:creationId xmlns:p14="http://schemas.microsoft.com/office/powerpoint/2010/main" val="376219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Objective 2: Marketing and Promotion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097740"/>
            <a:ext cx="5822135" cy="269262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Redevelop the existing South Dublin Libraries website to offer customer focussed, interactive, easily accessed and streamlined information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Develop and implement a social media marketing strategy to advertise and continuously update the range and extent of services and programmes on offer in South Dublin Libraries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71" y="2097739"/>
            <a:ext cx="2470245" cy="3528921"/>
          </a:xfrm>
        </p:spPr>
      </p:pic>
    </p:spTree>
    <p:extLst>
      <p:ext uri="{BB962C8B-B14F-4D97-AF65-F5344CB8AC3E}">
        <p14:creationId xmlns:p14="http://schemas.microsoft.com/office/powerpoint/2010/main" val="3035559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Objective 3: History and Heritage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426351" cy="402336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Continue to develop the Local Studies collection and regularly review the Collection Development Policy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Actively develop collections relating to the centenaries of the War of Independence and Civil war – sourcing memorabilia, photographs pertaining to this period of our history, and utilise these materials in exhibitions, talks and publications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Collaborate on joint projects with the Heritage Officer and provide research support to the County Promotions Unit in the delivery of heritage tourism projects, e.g. Clondalkin Round Tower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890" y="2158254"/>
            <a:ext cx="4583103" cy="3437328"/>
          </a:xfrm>
        </p:spPr>
      </p:pic>
    </p:spTree>
    <p:extLst>
      <p:ext uri="{BB962C8B-B14F-4D97-AF65-F5344CB8AC3E}">
        <p14:creationId xmlns:p14="http://schemas.microsoft.com/office/powerpoint/2010/main" val="4229192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Objective 4: Information and Communication Technology (ICT)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074460"/>
            <a:ext cx="5399054" cy="293098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Create and maintain clearly branded dedicated Work Matters spaces for hot-desking in all of our libraries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Redesign the South Dublin Libraries website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Maintain the national library management system, including support to staff and liaison with colleagues nationwide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Management of Data Protection requirements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302" y="2074460"/>
            <a:ext cx="4737180" cy="3179928"/>
          </a:xfrm>
        </p:spPr>
      </p:pic>
    </p:spTree>
    <p:extLst>
      <p:ext uri="{BB962C8B-B14F-4D97-AF65-F5344CB8AC3E}">
        <p14:creationId xmlns:p14="http://schemas.microsoft.com/office/powerpoint/2010/main" val="4009704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Objective 5: Information and Lifelong Learning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259" y="2292825"/>
            <a:ext cx="4475302" cy="2661312"/>
          </a:xfrm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097280" y="2077746"/>
            <a:ext cx="5221634" cy="3476893"/>
          </a:xfrm>
        </p:spPr>
        <p:txBody>
          <a:bodyPr>
            <a:normAutofit fontScale="77500" lnSpcReduction="20000"/>
          </a:bodyPr>
          <a:lstStyle/>
          <a:p>
            <a:pPr lvl="0">
              <a:buClr>
                <a:srgbClr val="E48312"/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>
                    <a:lumMod val="75000"/>
                    <a:lumOff val="25000"/>
                  </a:srgbClr>
                </a:solidFill>
              </a:rPr>
              <a:t>Full participation in the National Work matters in the Library programme, building on the working relationship with South Dublin LEO and other relevant agencies</a:t>
            </a: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>
                    <a:lumMod val="75000"/>
                    <a:lumOff val="25000"/>
                  </a:srgbClr>
                </a:solidFill>
              </a:rPr>
              <a:t>Participate in the Healthy Ireland at your Library programme to inform the public about health issues and encourage them to make positive changes in their lives</a:t>
            </a:r>
          </a:p>
          <a:p>
            <a:pPr lvl="0">
              <a:buClr>
                <a:srgbClr val="E48312"/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>
                    <a:lumMod val="75000"/>
                    <a:lumOff val="25000"/>
                  </a:srgbClr>
                </a:solidFill>
              </a:rPr>
              <a:t>Deliver Festivals, Exhibitions, Talks, Cultural Events and Readings reaching out to different audiences and meeting diverse needs</a:t>
            </a:r>
          </a:p>
        </p:txBody>
      </p:sp>
    </p:spTree>
    <p:extLst>
      <p:ext uri="{BB962C8B-B14F-4D97-AF65-F5344CB8AC3E}">
        <p14:creationId xmlns:p14="http://schemas.microsoft.com/office/powerpoint/2010/main" val="1580302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557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Acrobat Document</vt:lpstr>
      <vt:lpstr>South Dublin Libraries Development Plan 2018-2023</vt:lpstr>
      <vt:lpstr>Mission Statement</vt:lpstr>
      <vt:lpstr>The Communities We Serve</vt:lpstr>
      <vt:lpstr>6 Key Objectives</vt:lpstr>
      <vt:lpstr>Objective 1: Reading and Literacy</vt:lpstr>
      <vt:lpstr>Objective 2: Marketing and Promotion</vt:lpstr>
      <vt:lpstr>Objective 3: History and Heritage</vt:lpstr>
      <vt:lpstr>Objective 4: Information and Communication Technology (ICT)</vt:lpstr>
      <vt:lpstr>Objective 5: Information and Lifelong Learning</vt:lpstr>
      <vt:lpstr>Objective 6: Community and Culture</vt:lpstr>
      <vt:lpstr>Capital Programmes</vt:lpstr>
      <vt:lpstr>Dormant Account Funding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Dublin Libraries Development Plan 2018-2023</dc:title>
  <dc:creator>Bernadette Fennell</dc:creator>
  <cp:lastModifiedBy>Bernadette Fennell</cp:lastModifiedBy>
  <cp:revision>2</cp:revision>
  <dcterms:created xsi:type="dcterms:W3CDTF">2019-11-04T16:00:22Z</dcterms:created>
  <dcterms:modified xsi:type="dcterms:W3CDTF">2019-11-04T16:07:25Z</dcterms:modified>
</cp:coreProperties>
</file>