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4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64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958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60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3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27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146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63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699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45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24/09/2019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112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9E5E8-4CD5-4D7E-9DBD-77D90B7442B4}"/>
              </a:ext>
            </a:extLst>
          </p:cNvPr>
          <p:cNvSpPr/>
          <p:nvPr userDrawn="1"/>
        </p:nvSpPr>
        <p:spPr>
          <a:xfrm>
            <a:off x="8278116" y="72190"/>
            <a:ext cx="798784" cy="6697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7FFBC-6A2C-4056-9E78-6A04FB0B0D6C}"/>
              </a:ext>
            </a:extLst>
          </p:cNvPr>
          <p:cNvSpPr txBox="1"/>
          <p:nvPr userDrawn="1"/>
        </p:nvSpPr>
        <p:spPr>
          <a:xfrm>
            <a:off x="8283070" y="212479"/>
            <a:ext cx="285656" cy="5680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IE" sz="9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K </a:t>
            </a:r>
          </a:p>
          <a:p>
            <a:pPr algn="ctr">
              <a:lnSpc>
                <a:spcPct val="150000"/>
              </a:lnSpc>
            </a:pPr>
            <a:endParaRPr lang="en-IE" sz="9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9</a:t>
            </a:r>
          </a:p>
          <a:p>
            <a:pPr algn="ctr">
              <a:lnSpc>
                <a:spcPct val="150000"/>
              </a:lnSpc>
            </a:pPr>
            <a:endParaRPr lang="en-IE" sz="9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C90169-9C9B-47A2-AF0C-37A4E12570FB}"/>
              </a:ext>
            </a:extLst>
          </p:cNvPr>
          <p:cNvGrpSpPr/>
          <p:nvPr userDrawn="1"/>
        </p:nvGrpSpPr>
        <p:grpSpPr>
          <a:xfrm>
            <a:off x="8445142" y="168444"/>
            <a:ext cx="508856" cy="414555"/>
            <a:chOff x="11379521" y="152401"/>
            <a:chExt cx="678474" cy="414555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DB9966B-4B7A-41E4-BA9E-742A4746E356}"/>
                </a:ext>
              </a:extLst>
            </p:cNvPr>
            <p:cNvSpPr/>
            <p:nvPr userDrawn="1"/>
          </p:nvSpPr>
          <p:spPr>
            <a:xfrm>
              <a:off x="11451352" y="152401"/>
              <a:ext cx="471518" cy="20680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057AB5-2834-442A-9157-BB27D1EC307C}"/>
                </a:ext>
              </a:extLst>
            </p:cNvPr>
            <p:cNvSpPr txBox="1"/>
            <p:nvPr userDrawn="1"/>
          </p:nvSpPr>
          <p:spPr>
            <a:xfrm>
              <a:off x="11379521" y="359207"/>
              <a:ext cx="67847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750" dirty="0">
                  <a:solidFill>
                    <a:schemeClr val="bg1"/>
                  </a:solidFill>
                </a:rPr>
                <a:t>NORTH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C32E9-74B8-466D-9A5F-484FA3FBB9DB}"/>
              </a:ext>
            </a:extLst>
          </p:cNvPr>
          <p:cNvGrpSpPr/>
          <p:nvPr userDrawn="1"/>
        </p:nvGrpSpPr>
        <p:grpSpPr>
          <a:xfrm>
            <a:off x="8242891" y="6183862"/>
            <a:ext cx="865885" cy="403428"/>
            <a:chOff x="7526588" y="4774991"/>
            <a:chExt cx="1154513" cy="4034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81B2F2-0E9A-4535-8AC4-8F762B20F5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6696" l="9666" r="99297">
                          <a14:foregroundMark x1="50967" y1="5192" x2="50967" y2="19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087119" y="4520654"/>
              <a:ext cx="257118" cy="7657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76CF7-A3F3-421C-8A92-39590A7B5DA1}"/>
                </a:ext>
              </a:extLst>
            </p:cNvPr>
            <p:cNvSpPr txBox="1"/>
            <p:nvPr userDrawn="1"/>
          </p:nvSpPr>
          <p:spPr>
            <a:xfrm>
              <a:off x="7526588" y="4878337"/>
              <a:ext cx="11545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50" dirty="0" err="1">
                  <a:solidFill>
                    <a:schemeClr val="accent2"/>
                  </a:solidFill>
                </a:rPr>
                <a:t>Comhairle</a:t>
              </a:r>
              <a:r>
                <a:rPr lang="en-IE" sz="450" baseline="0" dirty="0">
                  <a:solidFill>
                    <a:schemeClr val="accent2"/>
                  </a:solidFill>
                </a:rPr>
                <a:t> </a:t>
              </a:r>
              <a:r>
                <a:rPr lang="en-IE" sz="450" baseline="0" dirty="0" err="1">
                  <a:solidFill>
                    <a:schemeClr val="accent2"/>
                  </a:solidFill>
                </a:rPr>
                <a:t>Contae</a:t>
              </a:r>
              <a:endParaRPr lang="en-IE" sz="450" baseline="0" dirty="0">
                <a:solidFill>
                  <a:schemeClr val="accent2"/>
                </a:solidFill>
              </a:endParaRPr>
            </a:p>
            <a:p>
              <a:r>
                <a:rPr lang="en-IE" sz="450" baseline="0" dirty="0" err="1">
                  <a:solidFill>
                    <a:schemeClr val="accent2"/>
                  </a:solidFill>
                </a:rPr>
                <a:t>Átha</a:t>
              </a:r>
              <a:r>
                <a:rPr lang="en-IE" sz="450" baseline="0" dirty="0">
                  <a:solidFill>
                    <a:schemeClr val="accent2"/>
                  </a:solidFill>
                </a:rPr>
                <a:t> </a:t>
              </a:r>
              <a:r>
                <a:rPr lang="en-IE" sz="450" baseline="0" dirty="0" err="1">
                  <a:solidFill>
                    <a:schemeClr val="accent2"/>
                  </a:solidFill>
                </a:rPr>
                <a:t>Cliath</a:t>
              </a:r>
              <a:r>
                <a:rPr lang="en-IE" sz="450" baseline="0" dirty="0">
                  <a:solidFill>
                    <a:schemeClr val="accent2"/>
                  </a:solidFill>
                </a:rPr>
                <a:t> Theas</a:t>
              </a:r>
            </a:p>
            <a:p>
              <a:r>
                <a:rPr lang="en-IE" sz="450" baseline="0" dirty="0">
                  <a:solidFill>
                    <a:schemeClr val="bg2">
                      <a:lumMod val="50000"/>
                    </a:schemeClr>
                  </a:solidFill>
                </a:rPr>
                <a:t>South Dublin County Council </a:t>
              </a:r>
              <a:endParaRPr lang="en-IE" sz="45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1ABD52C-EFD5-4C45-A5A7-CC3CAC0F3E1A}"/>
              </a:ext>
            </a:extLst>
          </p:cNvPr>
          <p:cNvSpPr txBox="1"/>
          <p:nvPr userDrawn="1"/>
        </p:nvSpPr>
        <p:spPr>
          <a:xfrm>
            <a:off x="8383504" y="5764914"/>
            <a:ext cx="663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500" dirty="0">
                <a:solidFill>
                  <a:schemeClr val="bg1"/>
                </a:solidFill>
              </a:rPr>
              <a:t>ACM</a:t>
            </a:r>
            <a:endParaRPr lang="en-IE" sz="1500" baseline="0" dirty="0">
              <a:solidFill>
                <a:schemeClr val="bg1"/>
              </a:solidFill>
            </a:endParaRPr>
          </a:p>
          <a:p>
            <a:r>
              <a:rPr lang="en-IE" sz="600" baseline="0" dirty="0">
                <a:solidFill>
                  <a:schemeClr val="bg1"/>
                </a:solidFill>
              </a:rPr>
              <a:t>  SEP 2019</a:t>
            </a:r>
            <a:endParaRPr lang="en-I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4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35541"/>
            <a:ext cx="8236168" cy="641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E" sz="2800" b="1" dirty="0" err="1">
                <a:latin typeface="Century Gothic" panose="020B0502020202020204" pitchFamily="34" charset="0"/>
              </a:rPr>
              <a:t>Griffeen</a:t>
            </a:r>
            <a:r>
              <a:rPr lang="en-IE" sz="2800" b="1" dirty="0">
                <a:latin typeface="Century Gothic" panose="020B0502020202020204" pitchFamily="34" charset="0"/>
              </a:rPr>
              <a:t> Valley Park Pavilion ACM Consultation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9944" y="3487993"/>
            <a:ext cx="7747000" cy="82590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IE" sz="9600" dirty="0">
                <a:latin typeface="Century Gothic" panose="020B0502020202020204" pitchFamily="34" charset="0"/>
              </a:rPr>
              <a:t>Briefing Presentation to ACM </a:t>
            </a:r>
          </a:p>
          <a:p>
            <a:pPr marL="0" indent="0" algn="ctr">
              <a:buNone/>
            </a:pPr>
            <a:r>
              <a:rPr lang="en-IE" sz="9600" dirty="0">
                <a:latin typeface="Century Gothic" panose="020B0502020202020204" pitchFamily="34" charset="0"/>
              </a:rPr>
              <a:t>on Consultation Process for Approval</a:t>
            </a:r>
          </a:p>
          <a:p>
            <a:pPr marL="0" indent="0" algn="ctr">
              <a:buNone/>
            </a:pPr>
            <a:endParaRPr lang="en-IE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IE" sz="4000" dirty="0">
                <a:latin typeface="Century Gothic" panose="020B0502020202020204" pitchFamily="34" charset="0"/>
              </a:rPr>
              <a:t>24, Sep 2019</a:t>
            </a:r>
          </a:p>
        </p:txBody>
      </p:sp>
    </p:spTree>
    <p:extLst>
      <p:ext uri="{BB962C8B-B14F-4D97-AF65-F5344CB8AC3E}">
        <p14:creationId xmlns:p14="http://schemas.microsoft.com/office/powerpoint/2010/main" val="396770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0529"/>
            <a:ext cx="2470355" cy="30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/>
              <a:t>SURROUNDING AREA MAP</a:t>
            </a:r>
            <a:endParaRPr lang="en-GB" sz="1600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C0A5839-AD91-4F35-934E-9065FFD4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1" y="516194"/>
            <a:ext cx="8259906" cy="62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0529"/>
            <a:ext cx="2182761" cy="30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LOCATION MAP</a:t>
            </a:r>
          </a:p>
        </p:txBody>
      </p:sp>
      <p:pic>
        <p:nvPicPr>
          <p:cNvPr id="3" name="Picture 2" descr="A picture containing cake&#10;&#10;Description automatically generated">
            <a:extLst>
              <a:ext uri="{FF2B5EF4-FFF2-40B4-BE49-F238E27FC236}">
                <a16:creationId xmlns:a16="http://schemas.microsoft.com/office/drawing/2014/main" id="{B733070B-2712-4602-906C-6B99E0D85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1"/>
          <a:stretch/>
        </p:blipFill>
        <p:spPr>
          <a:xfrm>
            <a:off x="0" y="449825"/>
            <a:ext cx="8262859" cy="63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E2BDC11-276E-43FD-AF22-173D78972EC6}"/>
              </a:ext>
            </a:extLst>
          </p:cNvPr>
          <p:cNvSpPr txBox="1">
            <a:spLocks/>
          </p:cNvSpPr>
          <p:nvPr/>
        </p:nvSpPr>
        <p:spPr>
          <a:xfrm>
            <a:off x="1" y="10529"/>
            <a:ext cx="1128252" cy="3032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E1B53-77C3-491F-9415-570B11312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16" y="5386478"/>
            <a:ext cx="1568199" cy="1394463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451890F-CDE4-415A-AE26-306C4E60B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32"/>
            <a:ext cx="8185887" cy="62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7B71802E-74E2-4177-947E-6CE0630DD226}"/>
              </a:ext>
            </a:extLst>
          </p:cNvPr>
          <p:cNvSpPr txBox="1">
            <a:spLocks/>
          </p:cNvSpPr>
          <p:nvPr/>
        </p:nvSpPr>
        <p:spPr>
          <a:xfrm>
            <a:off x="0" y="10529"/>
            <a:ext cx="1755057" cy="313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ELEVATION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7FA025-FE8A-43D3-A23F-7A7E51FA7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4"/>
          <a:stretch/>
        </p:blipFill>
        <p:spPr>
          <a:xfrm>
            <a:off x="14748" y="587824"/>
            <a:ext cx="8246388" cy="58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7B71802E-74E2-4177-947E-6CE0630DD226}"/>
              </a:ext>
            </a:extLst>
          </p:cNvPr>
          <p:cNvSpPr txBox="1">
            <a:spLocks/>
          </p:cNvSpPr>
          <p:nvPr/>
        </p:nvSpPr>
        <p:spPr>
          <a:xfrm>
            <a:off x="0" y="10529"/>
            <a:ext cx="3561735" cy="2696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LUCAN SWIMMING POOL: PHASE-1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80975CC-3EF1-4CD6-AA33-27E7D9DF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500"/>
            <a:ext cx="8237689" cy="56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7B71802E-74E2-4177-947E-6CE0630DD226}"/>
              </a:ext>
            </a:extLst>
          </p:cNvPr>
          <p:cNvSpPr txBox="1">
            <a:spLocks/>
          </p:cNvSpPr>
          <p:nvPr/>
        </p:nvSpPr>
        <p:spPr>
          <a:xfrm>
            <a:off x="-1" y="10529"/>
            <a:ext cx="4623619" cy="299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LUCAN SWIMMING POOL: PHASE-4 [Sep 2020]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0793D6C-7436-481F-B0CB-044FD5C17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22"/>
            <a:ext cx="8226887" cy="5590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33562-1342-47C9-B924-F202259FD708}"/>
              </a:ext>
            </a:extLst>
          </p:cNvPr>
          <p:cNvSpPr txBox="1"/>
          <p:nvPr/>
        </p:nvSpPr>
        <p:spPr>
          <a:xfrm>
            <a:off x="66559" y="6363929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entury Gothic" panose="020B0502020202020204" pitchFamily="34" charset="0"/>
              </a:rPr>
              <a:t>Car Park: 109 (6-Disable)</a:t>
            </a:r>
          </a:p>
        </p:txBody>
      </p:sp>
    </p:spTree>
    <p:extLst>
      <p:ext uri="{BB962C8B-B14F-4D97-AF65-F5344CB8AC3E}">
        <p14:creationId xmlns:p14="http://schemas.microsoft.com/office/powerpoint/2010/main" val="298205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50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Griffeen Valley Park Pavilion ACM Consultation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DeRoe</dc:creator>
  <cp:lastModifiedBy>Vikki Cryan</cp:lastModifiedBy>
  <cp:revision>81</cp:revision>
  <cp:lastPrinted>2015-10-21T16:57:09Z</cp:lastPrinted>
  <dcterms:created xsi:type="dcterms:W3CDTF">2015-10-21T16:38:23Z</dcterms:created>
  <dcterms:modified xsi:type="dcterms:W3CDTF">2019-09-24T10:12:47Z</dcterms:modified>
</cp:coreProperties>
</file>