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9" r:id="rId2"/>
    <p:sldId id="257" r:id="rId3"/>
    <p:sldId id="26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E"/>
              <a:t>South Dublin County Council Allocations Scheme Changes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20CD9-AB1B-46AA-B970-06AF5AD2B6F9}" type="datetimeFigureOut">
              <a:rPr lang="en-IE" smtClean="0"/>
              <a:t>07/05/2019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9D7B7-24D0-437B-8446-F6173125661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159373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E"/>
              <a:t>South Dublin County Council Allocations Scheme Changes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A4D54-E547-49F8-AE77-64D8A7629EFF}" type="datetimeFigureOut">
              <a:rPr lang="en-IE" smtClean="0"/>
              <a:t>07/05/2019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4A159C-F062-42A1-B09D-DC04457D338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245039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467A4-983C-4517-8637-458808484072}" type="datetime1">
              <a:rPr lang="en-IE" smtClean="0"/>
              <a:t>07/05/2019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3024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3DEA9-C9C9-472B-A85B-B2C5AA03DA89}" type="datetime1">
              <a:rPr lang="en-IE" smtClean="0"/>
              <a:t>07/05/2019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81005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41FC-1C38-40F4-BC64-6AB49894D2FF}" type="datetime1">
              <a:rPr lang="en-IE" smtClean="0"/>
              <a:t>07/05/2019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63594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68F8B-0DCD-4AA3-AC2C-816BCBC14246}" type="datetime1">
              <a:rPr lang="en-IE" smtClean="0"/>
              <a:t>07/05/2019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1376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548C4-131C-454B-B406-1C5F512BB1DD}" type="datetime1">
              <a:rPr lang="en-IE" smtClean="0"/>
              <a:t>07/05/2019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026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7D5AB-A540-46E7-8EE9-F39669E55F66}" type="datetime1">
              <a:rPr lang="en-IE" smtClean="0"/>
              <a:t>07/05/2019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391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94EAD-F1F7-4021-95BA-3C5E5D369EDB}" type="datetime1">
              <a:rPr lang="en-IE" smtClean="0"/>
              <a:t>07/05/2019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4170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E209-7F67-49B2-8036-6BA10F5BA0E9}" type="datetime1">
              <a:rPr lang="en-IE" smtClean="0"/>
              <a:t>07/05/2019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8549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8CFB-926E-48AF-A1F8-42B7A7A16DEE}" type="datetime1">
              <a:rPr lang="en-IE" smtClean="0"/>
              <a:t>07/05/2019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993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97F05-0103-4707-9E90-11D78E5E63D6}" type="datetime1">
              <a:rPr lang="en-IE" smtClean="0"/>
              <a:t>07/05/2019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6572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2496-A701-4BFC-8AEF-65796B1B96E3}" type="datetime1">
              <a:rPr lang="en-IE" smtClean="0"/>
              <a:t>07/05/2019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015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7D5FB-617C-4CDA-8616-AC38520A53CA}" type="datetime1">
              <a:rPr lang="en-IE" smtClean="0"/>
              <a:t>07/05/2019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A34C5-FEC7-4D39-86BE-4C28D8D4200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0107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85586" y="2837542"/>
            <a:ext cx="112748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3200" dirty="0"/>
              <a:t>S.22 Housing (Miscellaneous Provisions) Act 2009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</a:t>
            </a:r>
            <a:r>
              <a:rPr lang="en-IE" sz="3200" dirty="0">
                <a:solidFill>
                  <a:prstClr val="black"/>
                </a:solidFill>
                <a:latin typeface="Calibri" panose="020F0502020204030204"/>
              </a:rPr>
              <a:t>(determine) the order of priority afforded to households”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S.22(9) – Review or amendment of scheme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Income levels set nationally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Allocations Scheme approved in 2011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I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Detailed review of Scheme by Allocations Sub-Committee of Housing SPC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1610" y="1490631"/>
            <a:ext cx="84150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Draft Allocations Scheme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sz="3600" b="1" dirty="0">
                <a:solidFill>
                  <a:prstClr val="black"/>
                </a:solidFill>
                <a:latin typeface="Calibri" panose="020F0502020204030204"/>
              </a:rPr>
              <a:t>Council Meeting 7</a:t>
            </a:r>
            <a:r>
              <a:rPr lang="en-IE" sz="3600" b="1" baseline="30000" dirty="0">
                <a:solidFill>
                  <a:prstClr val="black"/>
                </a:solidFill>
                <a:latin typeface="Calibri" panose="020F0502020204030204"/>
              </a:rPr>
              <a:t>th</a:t>
            </a:r>
            <a:r>
              <a:rPr lang="en-IE" sz="3600" b="1" dirty="0">
                <a:solidFill>
                  <a:prstClr val="black"/>
                </a:solidFill>
                <a:latin typeface="Calibri" panose="020F0502020204030204"/>
              </a:rPr>
              <a:t> May</a:t>
            </a:r>
            <a:endParaRPr kumimoji="0" lang="en-IE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0333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58598" y="2275480"/>
            <a:ext cx="112748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dirty="0"/>
              <a:t>Allocations based on ‘time on list’ principle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dirty="0"/>
              <a:t>Choice Based Letting (CBL) system for expressions of interest in vacant properties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dirty="0"/>
              <a:t>Priority Definition – Homeless/Medical/Older Person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dirty="0"/>
              <a:t>2 reasonable offers of Housing afforded to applicants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dirty="0"/>
              <a:t>Transfer applicants clear rent account (6 months) &amp; no ASB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dirty="0"/>
              <a:t>Succession/Residency of Tenancy – 2 year requirement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dirty="0"/>
              <a:t>CBL access for RAS &amp; ASH NTQs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800" dirty="0"/>
              <a:t>Appeals process in place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1610" y="1490631"/>
            <a:ext cx="8415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600" b="1" dirty="0"/>
              <a:t>Key Points of Draft Scheme</a:t>
            </a:r>
          </a:p>
        </p:txBody>
      </p:sp>
    </p:spTree>
    <p:extLst>
      <p:ext uri="{BB962C8B-B14F-4D97-AF65-F5344CB8AC3E}">
        <p14:creationId xmlns:p14="http://schemas.microsoft.com/office/powerpoint/2010/main" val="4221600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195" y="2346579"/>
            <a:ext cx="10515600" cy="3559269"/>
          </a:xfrm>
        </p:spPr>
        <p:txBody>
          <a:bodyPr>
            <a:normAutofit/>
          </a:bodyPr>
          <a:lstStyle/>
          <a:p>
            <a:r>
              <a:rPr lang="en-IE" sz="3000" dirty="0"/>
              <a:t>Briefing session for Councillors (new) on Choice Based Letting System</a:t>
            </a:r>
          </a:p>
          <a:p>
            <a:r>
              <a:rPr lang="en-IE" sz="3000" dirty="0"/>
              <a:t>Explanatory CBL memo &amp; login details to be provided to all current Housing applicants</a:t>
            </a:r>
          </a:p>
          <a:p>
            <a:r>
              <a:rPr lang="en-IE" sz="3000" dirty="0"/>
              <a:t>Revised Housing Needs Assessment procedures (contact with applicants who have not returned HNA forms)</a:t>
            </a:r>
          </a:p>
          <a:p>
            <a:r>
              <a:rPr lang="en-IE" sz="3000" dirty="0"/>
              <a:t>Allocation reports in agreed format at each Housing SPC Meeting</a:t>
            </a:r>
          </a:p>
          <a:p>
            <a:pPr lvl="1"/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385195" y="1495962"/>
            <a:ext cx="8415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/>
              <a:t>Additional Operational Commitments</a:t>
            </a:r>
          </a:p>
        </p:txBody>
      </p:sp>
    </p:spTree>
    <p:extLst>
      <p:ext uri="{BB962C8B-B14F-4D97-AF65-F5344CB8AC3E}">
        <p14:creationId xmlns:p14="http://schemas.microsoft.com/office/powerpoint/2010/main" val="2222541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189</Words>
  <Application>Microsoft Office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South Dublin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-  Income</dc:title>
  <dc:creator>Anne Byrne - Housing</dc:creator>
  <cp:lastModifiedBy>Colm Ward</cp:lastModifiedBy>
  <cp:revision>30</cp:revision>
  <dcterms:created xsi:type="dcterms:W3CDTF">2019-02-12T12:36:25Z</dcterms:created>
  <dcterms:modified xsi:type="dcterms:W3CDTF">2019-05-07T13:18:38Z</dcterms:modified>
</cp:coreProperties>
</file>