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76" r:id="rId4"/>
    <p:sldId id="272" r:id="rId5"/>
    <p:sldId id="273" r:id="rId6"/>
    <p:sldId id="274" r:id="rId7"/>
    <p:sldId id="271" r:id="rId8"/>
    <p:sldId id="270" r:id="rId9"/>
    <p:sldId id="27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6433" autoAdjust="0"/>
  </p:normalViewPr>
  <p:slideViewPr>
    <p:cSldViewPr snapToGrid="0">
      <p:cViewPr varScale="1">
        <p:scale>
          <a:sx n="86" d="100"/>
          <a:sy n="86" d="100"/>
        </p:scale>
        <p:origin x="16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E" dirty="0"/>
              <a:t>RIVER PODDLE FAS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CE0B4-EBED-4C82-9B38-A7DE88587606}" type="datetimeFigureOut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D0DD4-FD4E-47B4-ABF5-92CCD9440CE5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3801421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IE" dirty="0"/>
              <a:t>RIVER PODDLE FAS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EB902-3DCF-4E21-9717-F73D65DA80EB}" type="datetimeFigureOut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725A-1588-436E-8490-16AA9DDAAD0B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021182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E" dirty="0"/>
              <a:t>RIVER PODDLE FAS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F1725A-1588-436E-8490-16AA9DDAAD0B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19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278D7-BEE6-4514-A733-D88D23F993C3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028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3DD6-CA33-4894-938B-32CB8DA2214F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9251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B641-3DB3-4432-AC06-EAB64E400069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2991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C484B-191C-41FA-8FEA-E0945B9AA779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00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9291-097C-483C-89DA-7532B019A499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9301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46B5-F35D-44ED-8C64-42D8D2650E78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9815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82A0-597F-47A4-9DCB-0B5DE43E8DA7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7856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11A4B-97B2-4313-A711-0E900F3A1578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900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3B41F-A531-463B-B007-4D4998FF71B8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38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77E9-33F3-4163-98A8-0F0ED8C96CC2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244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17C3-01DD-4BB2-B65C-9ECAF155EE58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417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DC3D-F056-483D-BE10-658A1233963F}" type="datetime1">
              <a:rPr lang="en-IE" smtClean="0"/>
              <a:pPr/>
              <a:t>02/05/2019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4E734-C878-485F-8BAB-DEFCF586D2D0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1373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1223"/>
            <a:ext cx="9144000" cy="2194560"/>
          </a:xfrm>
        </p:spPr>
        <p:txBody>
          <a:bodyPr>
            <a:normAutofit fontScale="90000"/>
          </a:bodyPr>
          <a:lstStyle/>
          <a:p>
            <a:r>
              <a:rPr lang="en-IE" sz="4900" b="1" dirty="0"/>
              <a:t>River Poddle Flood Alleviation Scheme Update</a:t>
            </a:r>
            <a:br>
              <a:rPr lang="en-IE" b="1" dirty="0"/>
            </a:br>
            <a:r>
              <a:rPr lang="en-IE" sz="3100" b="1" dirty="0"/>
              <a:t>Presentation to SDCC Council Meeting May 7</a:t>
            </a:r>
            <a:r>
              <a:rPr lang="en-IE" sz="3100" b="1" baseline="30000" dirty="0"/>
              <a:t>th</a:t>
            </a:r>
            <a:r>
              <a:rPr lang="en-IE" sz="3100" b="1" dirty="0"/>
              <a:t> 2019</a:t>
            </a:r>
            <a:br>
              <a:rPr lang="en-IE" sz="3100" b="1" dirty="0"/>
            </a:br>
            <a:endParaRPr lang="en-IE" sz="3100" b="1" dirty="0"/>
          </a:p>
        </p:txBody>
      </p:sp>
      <p:pic>
        <p:nvPicPr>
          <p:cNvPr id="1026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23" y="3274253"/>
            <a:ext cx="3949699" cy="14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5024846"/>
            <a:ext cx="3161211" cy="1428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45873" y="5570350"/>
            <a:ext cx="2203269" cy="8827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51075" y="5294810"/>
            <a:ext cx="3352800" cy="133241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1786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6"/>
            <a:ext cx="11010900" cy="804176"/>
          </a:xfrm>
        </p:spPr>
        <p:txBody>
          <a:bodyPr>
            <a:normAutofit/>
          </a:bodyPr>
          <a:lstStyle/>
          <a:p>
            <a:r>
              <a:rPr lang="en-IE" sz="3200" b="1" dirty="0"/>
              <a:t>Future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10</a:t>
            </a:fld>
            <a:endParaRPr lang="en-IE" dirty="0"/>
          </a:p>
        </p:txBody>
      </p:sp>
      <p:pic>
        <p:nvPicPr>
          <p:cNvPr id="5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81" y="230188"/>
            <a:ext cx="1680519" cy="9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7F5A85-B517-42F4-9D22-AB08D6FC0C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57" y="355600"/>
            <a:ext cx="5046286" cy="58492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5180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1" y="365126"/>
            <a:ext cx="11120450" cy="477666"/>
          </a:xfrm>
        </p:spPr>
        <p:txBody>
          <a:bodyPr>
            <a:normAutofit fontScale="90000"/>
          </a:bodyPr>
          <a:lstStyle/>
          <a:p>
            <a:r>
              <a:rPr lang="en-IE" sz="3600" b="1" dirty="0"/>
              <a:t>Proposed Scheme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2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FACA9-62D1-4415-8421-C362B1314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5956"/>
            <a:ext cx="10515600" cy="5200393"/>
          </a:xfrm>
        </p:spPr>
        <p:txBody>
          <a:bodyPr>
            <a:normAutofit fontScale="55000" lnSpcReduction="20000"/>
          </a:bodyPr>
          <a:lstStyle/>
          <a:p>
            <a:pPr marL="285750" indent="-285750" algn="just"/>
            <a:r>
              <a:rPr lang="en-IE" sz="2900" dirty="0"/>
              <a:t>Increase storage at Tymon Lakes to reduce outflow downstream </a:t>
            </a:r>
            <a:r>
              <a:rPr lang="en-GB" sz="2900" dirty="0"/>
              <a:t>with a </a:t>
            </a:r>
            <a:r>
              <a:rPr lang="en-US" sz="2900" dirty="0"/>
              <a:t>200m long embankment</a:t>
            </a:r>
            <a:r>
              <a:rPr lang="en-IE" sz="2900" dirty="0"/>
              <a:t>.</a:t>
            </a:r>
          </a:p>
          <a:p>
            <a:pPr algn="just"/>
            <a:endParaRPr lang="en-IE" sz="2900" dirty="0"/>
          </a:p>
          <a:p>
            <a:pPr marL="285750" indent="-285750" algn="just"/>
            <a:r>
              <a:rPr lang="en-IE" sz="2900" dirty="0"/>
              <a:t>Create additional flood storage at </a:t>
            </a:r>
            <a:r>
              <a:rPr lang="en-IE" sz="2900" dirty="0" err="1"/>
              <a:t>Wainsfort</a:t>
            </a:r>
            <a:r>
              <a:rPr lang="en-IE" sz="2900" dirty="0"/>
              <a:t>/Manor Green and </a:t>
            </a:r>
            <a:r>
              <a:rPr lang="en-IE" sz="2900" dirty="0" err="1"/>
              <a:t>Ravensdale</a:t>
            </a:r>
            <a:r>
              <a:rPr lang="en-IE" sz="2900" dirty="0"/>
              <a:t> Park (DCC)</a:t>
            </a:r>
          </a:p>
          <a:p>
            <a:pPr marL="285750" indent="-285750"/>
            <a:endParaRPr lang="en-IE" sz="2900" dirty="0"/>
          </a:p>
          <a:p>
            <a:pPr marL="285750" indent="-285750"/>
            <a:r>
              <a:rPr lang="en-IE" sz="2900" dirty="0"/>
              <a:t>Build flood defence embankments and flood walls along river course at vulnerable locations</a:t>
            </a:r>
          </a:p>
          <a:p>
            <a:pPr marL="0" indent="0">
              <a:buNone/>
            </a:pPr>
            <a:endParaRPr lang="en-IE" sz="2900" dirty="0"/>
          </a:p>
          <a:p>
            <a:pPr marL="285750" indent="-285750"/>
            <a:r>
              <a:rPr lang="en-IE" sz="2900" dirty="0"/>
              <a:t>Embankments to include 500mm freeboard, flood walls: 300mm</a:t>
            </a:r>
          </a:p>
          <a:p>
            <a:pPr marL="285750" indent="-285750"/>
            <a:endParaRPr lang="en-IE" sz="2900" dirty="0"/>
          </a:p>
          <a:p>
            <a:pPr marL="285750" indent="-285750"/>
            <a:r>
              <a:rPr lang="en-IE" sz="2900" dirty="0"/>
              <a:t>Clear trees and vegetation where defences are being installed</a:t>
            </a:r>
          </a:p>
          <a:p>
            <a:pPr marL="285750" indent="-285750"/>
            <a:endParaRPr lang="en-IE" sz="2900" dirty="0"/>
          </a:p>
          <a:p>
            <a:pPr marL="285750" indent="-285750"/>
            <a:r>
              <a:rPr lang="en-IE" sz="2900" dirty="0"/>
              <a:t>Upgrade culvert screens and screen maintenance mechanisms</a:t>
            </a:r>
          </a:p>
          <a:p>
            <a:pPr marL="285750" indent="-285750"/>
            <a:endParaRPr lang="en-IE" sz="2900" dirty="0"/>
          </a:p>
          <a:p>
            <a:pPr marL="285750" indent="-285750"/>
            <a:r>
              <a:rPr lang="en-IE" sz="2900" dirty="0"/>
              <a:t>Rehabilitate existing flood defence walls, structural assessment and replacement as required of existing walls along river route</a:t>
            </a:r>
          </a:p>
          <a:p>
            <a:pPr marL="285750" indent="-285750"/>
            <a:endParaRPr lang="en-IE" sz="2900" dirty="0"/>
          </a:p>
          <a:p>
            <a:pPr marL="285750" indent="-285750"/>
            <a:r>
              <a:rPr lang="en-IE" sz="2900" dirty="0"/>
              <a:t>Develop Asset register of River </a:t>
            </a:r>
            <a:r>
              <a:rPr lang="en-IE" sz="2900" dirty="0" err="1"/>
              <a:t>Poddle</a:t>
            </a:r>
            <a:r>
              <a:rPr lang="en-IE" sz="2900" dirty="0"/>
              <a:t> Flood Defences for SDCC/DCC Development Plan</a:t>
            </a:r>
          </a:p>
          <a:p>
            <a:pPr marL="285750" indent="-285750"/>
            <a:endParaRPr lang="en-IE" sz="2900" dirty="0"/>
          </a:p>
          <a:p>
            <a:pPr marL="285750" indent="-285750"/>
            <a:r>
              <a:rPr lang="en-IE" sz="2900" dirty="0"/>
              <a:t>Estimated flood defence lengths greater than 2,100m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5819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1" y="365126"/>
            <a:ext cx="11120450" cy="477666"/>
          </a:xfrm>
        </p:spPr>
        <p:txBody>
          <a:bodyPr>
            <a:normAutofit fontScale="90000"/>
          </a:bodyPr>
          <a:lstStyle/>
          <a:p>
            <a:r>
              <a:rPr lang="en-IE" sz="3600" b="1" dirty="0"/>
              <a:t>Proposed Scheme Layouts – Tymon Park Lakes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3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6CCDDFA7-92BB-4EA7-A2AF-87F473E4621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360448" y="1155956"/>
          <a:ext cx="9166303" cy="5200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Acrobat Document" r:id="rId4" imgW="11343928" imgH="8020036" progId="AcroExch.Document.11">
                  <p:embed/>
                </p:oleObj>
              </mc:Choice>
              <mc:Fallback>
                <p:oleObj name="Acrobat Document" r:id="rId4" imgW="11343928" imgH="8020036" progId="AcroExch.Document.11">
                  <p:embed/>
                  <p:pic>
                    <p:nvPicPr>
                      <p:cNvPr id="3" name="Content Placeholder 2">
                        <a:extLst>
                          <a:ext uri="{FF2B5EF4-FFF2-40B4-BE49-F238E27FC236}">
                            <a16:creationId xmlns:a16="http://schemas.microsoft.com/office/drawing/2014/main" id="{6CCDDFA7-92BB-4EA7-A2AF-87F473E462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60448" y="1155956"/>
                        <a:ext cx="9166303" cy="5200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027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1" y="365126"/>
            <a:ext cx="11120450" cy="477666"/>
          </a:xfrm>
        </p:spPr>
        <p:txBody>
          <a:bodyPr>
            <a:normAutofit fontScale="90000"/>
          </a:bodyPr>
          <a:lstStyle/>
          <a:p>
            <a:r>
              <a:rPr lang="en-IE" sz="3600" b="1" dirty="0"/>
              <a:t>Proposed Scheme Layouts – River Realignment at Rear of </a:t>
            </a:r>
            <a:br>
              <a:rPr lang="en-IE" sz="3600" b="1" dirty="0"/>
            </a:br>
            <a:r>
              <a:rPr lang="en-IE" sz="3600" b="1" dirty="0"/>
              <a:t>Grosvenor Court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4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C3A1C4-AE83-49AC-A87E-CD26E2D09F9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059754"/>
              </p:ext>
            </p:extLst>
          </p:nvPr>
        </p:nvGraphicFramePr>
        <p:xfrm>
          <a:off x="936702" y="1155956"/>
          <a:ext cx="9656957" cy="533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4" imgW="11343928" imgH="8020036" progId="AcroExch.Document.11">
                  <p:embed/>
                </p:oleObj>
              </mc:Choice>
              <mc:Fallback>
                <p:oleObj name="Acrobat Document" r:id="rId4" imgW="11343928" imgH="802003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702" y="1155956"/>
                        <a:ext cx="9656957" cy="533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292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1" y="365126"/>
            <a:ext cx="11120450" cy="477666"/>
          </a:xfrm>
        </p:spPr>
        <p:txBody>
          <a:bodyPr>
            <a:normAutofit fontScale="90000"/>
          </a:bodyPr>
          <a:lstStyle/>
          <a:p>
            <a:r>
              <a:rPr lang="en-IE" sz="3600" b="1" dirty="0"/>
              <a:t>Proposed Scheme Layouts – </a:t>
            </a:r>
            <a:r>
              <a:rPr lang="en-IE" sz="3600" b="1" dirty="0" err="1"/>
              <a:t>Wainsfort</a:t>
            </a:r>
            <a:r>
              <a:rPr lang="en-IE" sz="3600" b="1" dirty="0"/>
              <a:t> Manor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5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CA17D2-55F1-4B39-9608-C56AFB56854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367343"/>
              </p:ext>
            </p:extLst>
          </p:nvPr>
        </p:nvGraphicFramePr>
        <p:xfrm>
          <a:off x="1148575" y="1155956"/>
          <a:ext cx="9578897" cy="533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Acrobat Document" r:id="rId4" imgW="11343928" imgH="8020036" progId="AcroExch.Document.11">
                  <p:embed/>
                </p:oleObj>
              </mc:Choice>
              <mc:Fallback>
                <p:oleObj name="Acrobat Document" r:id="rId4" imgW="11343928" imgH="802003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8575" y="1155956"/>
                        <a:ext cx="9578897" cy="5336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805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1" y="365126"/>
            <a:ext cx="11120450" cy="477666"/>
          </a:xfrm>
        </p:spPr>
        <p:txBody>
          <a:bodyPr>
            <a:normAutofit fontScale="90000"/>
          </a:bodyPr>
          <a:lstStyle/>
          <a:p>
            <a:r>
              <a:rPr lang="en-IE" sz="3600" b="1" dirty="0"/>
              <a:t>Proposed Scheme Layouts – </a:t>
            </a:r>
            <a:r>
              <a:rPr lang="en-IE" sz="3600" b="1" dirty="0" err="1"/>
              <a:t>Poddle</a:t>
            </a:r>
            <a:r>
              <a:rPr lang="en-IE" sz="3600" b="1" dirty="0"/>
              <a:t>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6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BFE7745-4283-4DFE-AAFA-CAA02BC936C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942811"/>
              </p:ext>
            </p:extLst>
          </p:nvPr>
        </p:nvGraphicFramePr>
        <p:xfrm>
          <a:off x="1326995" y="1155956"/>
          <a:ext cx="9188605" cy="5336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4" imgW="11343928" imgH="8020036" progId="AcroExch.Document.11">
                  <p:embed/>
                </p:oleObj>
              </mc:Choice>
              <mc:Fallback>
                <p:oleObj name="Acrobat Document" r:id="rId4" imgW="11343928" imgH="8020036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26995" y="1155956"/>
                        <a:ext cx="9188605" cy="53369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999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1" y="365126"/>
            <a:ext cx="11120450" cy="697556"/>
          </a:xfrm>
        </p:spPr>
        <p:txBody>
          <a:bodyPr>
            <a:normAutofit/>
          </a:bodyPr>
          <a:lstStyle/>
          <a:p>
            <a:r>
              <a:rPr lang="en-IE" sz="3200" b="1" dirty="0"/>
              <a:t>Schematic Layouts – Proposed Tymon Park Embankment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7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7A2016B2-AAE5-4B69-B472-E64E4D6C1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" y="1559293"/>
            <a:ext cx="10689657" cy="4687503"/>
          </a:xfrm>
        </p:spPr>
      </p:pic>
    </p:spTree>
    <p:extLst>
      <p:ext uri="{BB962C8B-B14F-4D97-AF65-F5344CB8AC3E}">
        <p14:creationId xmlns:p14="http://schemas.microsoft.com/office/powerpoint/2010/main" val="348153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1" y="365126"/>
            <a:ext cx="11120450" cy="697556"/>
          </a:xfrm>
        </p:spPr>
        <p:txBody>
          <a:bodyPr>
            <a:normAutofit fontScale="90000"/>
          </a:bodyPr>
          <a:lstStyle/>
          <a:p>
            <a:r>
              <a:rPr lang="en-IE" sz="3200" b="1" dirty="0"/>
              <a:t>Schematic Layouts – Proposed Realignment Rear of </a:t>
            </a:r>
            <a:br>
              <a:rPr lang="en-IE" sz="3200" b="1" dirty="0"/>
            </a:br>
            <a:r>
              <a:rPr lang="en-IE" sz="3200" b="1" dirty="0"/>
              <a:t>Grosvenor Court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8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26C788-B0CB-4121-99C0-0291564484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2" y="1375847"/>
            <a:ext cx="10091853" cy="4801116"/>
          </a:xfrm>
        </p:spPr>
      </p:pic>
    </p:spTree>
    <p:extLst>
      <p:ext uri="{BB962C8B-B14F-4D97-AF65-F5344CB8AC3E}">
        <p14:creationId xmlns:p14="http://schemas.microsoft.com/office/powerpoint/2010/main" val="277945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51" y="365126"/>
            <a:ext cx="11120450" cy="697556"/>
          </a:xfrm>
        </p:spPr>
        <p:txBody>
          <a:bodyPr>
            <a:normAutofit/>
          </a:bodyPr>
          <a:lstStyle/>
          <a:p>
            <a:r>
              <a:rPr lang="en-IE" sz="3200" b="1" dirty="0"/>
              <a:t>Schematic Layouts – Proposed Realignment of </a:t>
            </a:r>
            <a:r>
              <a:rPr lang="en-IE" sz="3200" b="1" dirty="0" err="1"/>
              <a:t>Poddle</a:t>
            </a:r>
            <a:r>
              <a:rPr lang="en-IE" sz="3200" b="1" dirty="0"/>
              <a:t>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4E734-C878-485F-8BAB-DEFCF586D2D0}" type="slidenum">
              <a:rPr lang="en-IE" smtClean="0"/>
              <a:pPr/>
              <a:t>9</a:t>
            </a:fld>
            <a:endParaRPr lang="en-IE" dirty="0"/>
          </a:p>
        </p:txBody>
      </p:sp>
      <p:pic>
        <p:nvPicPr>
          <p:cNvPr id="8" name="Picture 2" descr="PoddleFAS-logo (00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1961"/>
            <a:ext cx="1680519" cy="79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01C1D0-DC84-42E4-BB48-45BB028FE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09" y="1482436"/>
            <a:ext cx="10002982" cy="4694527"/>
          </a:xfrm>
        </p:spPr>
      </p:pic>
    </p:spTree>
    <p:extLst>
      <p:ext uri="{BB962C8B-B14F-4D97-AF65-F5344CB8AC3E}">
        <p14:creationId xmlns:p14="http://schemas.microsoft.com/office/powerpoint/2010/main" val="130035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181</Words>
  <Application>Microsoft Office PowerPoint</Application>
  <PresentationFormat>Widescreen</PresentationFormat>
  <Paragraphs>39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Adobe Acrobat Document</vt:lpstr>
      <vt:lpstr>River Poddle Flood Alleviation Scheme Update Presentation to SDCC Council Meeting May 7th 2019 </vt:lpstr>
      <vt:lpstr>Proposed Scheme</vt:lpstr>
      <vt:lpstr>Proposed Scheme Layouts – Tymon Park Lakes</vt:lpstr>
      <vt:lpstr>Proposed Scheme Layouts – River Realignment at Rear of  Grosvenor Court</vt:lpstr>
      <vt:lpstr>Proposed Scheme Layouts – Wainsfort Manor </vt:lpstr>
      <vt:lpstr>Proposed Scheme Layouts – Poddle Park</vt:lpstr>
      <vt:lpstr>Schematic Layouts – Proposed Tymon Park Embankment</vt:lpstr>
      <vt:lpstr>Schematic Layouts – Proposed Realignment Rear of  Grosvenor Court</vt:lpstr>
      <vt:lpstr>Schematic Layouts – Proposed Realignment of Poddle Park</vt:lpstr>
      <vt:lpstr>Future</vt:lpstr>
    </vt:vector>
  </TitlesOfParts>
  <Company>South Dublin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Poddle Flood Alleviation Scheme</dc:title>
  <dc:creator>David Grant</dc:creator>
  <cp:lastModifiedBy>David Grant</cp:lastModifiedBy>
  <cp:revision>47</cp:revision>
  <dcterms:created xsi:type="dcterms:W3CDTF">2018-09-17T11:22:31Z</dcterms:created>
  <dcterms:modified xsi:type="dcterms:W3CDTF">2019-05-02T11:19:11Z</dcterms:modified>
</cp:coreProperties>
</file>