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60" r:id="rId3"/>
    <p:sldId id="261" r:id="rId4"/>
    <p:sldId id="264" r:id="rId5"/>
    <p:sldId id="262" r:id="rId6"/>
    <p:sldId id="267" r:id="rId7"/>
    <p:sldId id="266" r:id="rId8"/>
    <p:sldId id="268" r:id="rId9"/>
  </p:sldIdLst>
  <p:sldSz cx="12801600" cy="9601200" type="A3"/>
  <p:notesSz cx="10234613" cy="70993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13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6764" autoAdjust="0"/>
  </p:normalViewPr>
  <p:slideViewPr>
    <p:cSldViewPr snapToGrid="0">
      <p:cViewPr varScale="1">
        <p:scale>
          <a:sx n="63" d="100"/>
          <a:sy n="63" d="100"/>
        </p:scale>
        <p:origin x="1320" y="84"/>
      </p:cViewPr>
      <p:guideLst>
        <p:guide orient="horz" pos="3024"/>
        <p:guide pos="13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331" cy="355681"/>
          </a:xfrm>
          <a:prstGeom prst="rect">
            <a:avLst/>
          </a:prstGeom>
        </p:spPr>
        <p:txBody>
          <a:bodyPr vert="horz" lIns="63653" tIns="31826" rIns="63653" bIns="31826" rtlCol="0"/>
          <a:lstStyle>
            <a:lvl1pPr algn="l">
              <a:defRPr sz="8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066" y="1"/>
            <a:ext cx="4435331" cy="355681"/>
          </a:xfrm>
          <a:prstGeom prst="rect">
            <a:avLst/>
          </a:prstGeom>
        </p:spPr>
        <p:txBody>
          <a:bodyPr vert="horz" lIns="63653" tIns="31826" rIns="63653" bIns="31826" rtlCol="0"/>
          <a:lstStyle>
            <a:lvl1pPr algn="r">
              <a:defRPr sz="800"/>
            </a:lvl1pPr>
          </a:lstStyle>
          <a:p>
            <a:fld id="{66A697F1-746B-415C-8B5A-C91E47366A41}" type="datetimeFigureOut">
              <a:rPr lang="en-IE" smtClean="0"/>
              <a:t>12/02/2019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653" tIns="31826" rIns="63653" bIns="31826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794" y="3416958"/>
            <a:ext cx="8187026" cy="2794792"/>
          </a:xfrm>
          <a:prstGeom prst="rect">
            <a:avLst/>
          </a:prstGeom>
        </p:spPr>
        <p:txBody>
          <a:bodyPr vert="horz" lIns="63653" tIns="31826" rIns="63653" bIns="318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3620"/>
            <a:ext cx="4435331" cy="355681"/>
          </a:xfrm>
          <a:prstGeom prst="rect">
            <a:avLst/>
          </a:prstGeom>
        </p:spPr>
        <p:txBody>
          <a:bodyPr vert="horz" lIns="63653" tIns="31826" rIns="63653" bIns="31826" rtlCol="0" anchor="b"/>
          <a:lstStyle>
            <a:lvl1pPr algn="l">
              <a:defRPr sz="8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066" y="6743620"/>
            <a:ext cx="4435331" cy="355681"/>
          </a:xfrm>
          <a:prstGeom prst="rect">
            <a:avLst/>
          </a:prstGeom>
        </p:spPr>
        <p:txBody>
          <a:bodyPr vert="horz" lIns="63653" tIns="31826" rIns="63653" bIns="31826" rtlCol="0" anchor="b"/>
          <a:lstStyle>
            <a:lvl1pPr algn="r">
              <a:defRPr sz="800"/>
            </a:lvl1pPr>
          </a:lstStyle>
          <a:p>
            <a:fld id="{C6F246B5-A496-4AFF-A7D3-68D1C03AFB8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057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46B5-A496-4AFF-A7D3-68D1C03AFB8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280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3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1E53E4C3-46D2-4E52-A27D-B96A3CACD22A}" type="datetime1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964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2C99306B-64D2-43FE-87AA-5E5752CA4FC0}" type="datetime1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453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E3D2068-1D1C-436A-AA76-EF4C614D988B}" type="datetime1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250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1A7AA2FA-452F-4D33-AEDB-29BF6E141230}" type="datetime1">
              <a:rPr lang="en-IE" smtClean="0"/>
              <a:t>12/02/2019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57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07BC0F4F-6AFD-4F80-AC6F-EDA7F1A7B341}" type="datetime1">
              <a:rPr lang="en-IE" smtClean="0"/>
              <a:t>12/02/2019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183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E030BF5-4AAD-4CD3-9275-552D4FF4254C}" type="datetime1">
              <a:rPr lang="en-IE" smtClean="0"/>
              <a:t>12/02/2019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5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92001D76-D807-4C95-85A1-CDF1B6323FFB}" type="datetime1">
              <a:rPr lang="en-IE" smtClean="0"/>
              <a:t>12/02/2019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86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CABC37A4-D535-44AA-9046-2C987CEE8215}" type="datetime1">
              <a:rPr lang="en-IE" smtClean="0"/>
              <a:t>12/02/2019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161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D0D52843-D3E2-4C86-B919-A6E8C18ABFE0}" type="datetime1">
              <a:rPr lang="en-IE" smtClean="0"/>
              <a:t>12/02/2019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288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816E27D-07C0-4CFB-8AF5-7F51BF224BA5}" type="datetime1">
              <a:rPr lang="en-IE" smtClean="0"/>
              <a:t>12/02/2019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HOMEVILLE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39033F56-34E1-4EE5-8AD6-503BE7BED82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95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4035" y="8573946"/>
            <a:ext cx="9865052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877" y="7999636"/>
            <a:ext cx="2520000" cy="140094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36409" y="8721036"/>
            <a:ext cx="422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bg1"/>
                </a:solidFill>
              </a:rPr>
              <a:t>Prepared</a:t>
            </a:r>
            <a:r>
              <a:rPr lang="en-IE" sz="1200" baseline="0" dirty="0" smtClean="0">
                <a:solidFill>
                  <a:schemeClr val="bg1"/>
                </a:solidFill>
              </a:rPr>
              <a:t> by SDCC Housing &amp; Architectural Services Departments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4034" y="345579"/>
            <a:ext cx="12068814" cy="27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169415" y="338624"/>
            <a:ext cx="4403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>
                <a:solidFill>
                  <a:schemeClr val="bg1"/>
                </a:solidFill>
              </a:rPr>
              <a:t>2018-2020</a:t>
            </a:r>
            <a:r>
              <a:rPr lang="en-IE" sz="1400" baseline="0" dirty="0" smtClean="0">
                <a:solidFill>
                  <a:schemeClr val="bg1"/>
                </a:solidFill>
              </a:rPr>
              <a:t> HOUSING PROGRAMME-ACM RTT 12/02/2019</a:t>
            </a:r>
            <a:endParaRPr lang="en-I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1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94856" y="8620358"/>
            <a:ext cx="9685143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10" y="8065366"/>
            <a:ext cx="2520000" cy="140094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94856" y="8681294"/>
            <a:ext cx="6623929" cy="418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2018-2020</a:t>
            </a:r>
            <a:r>
              <a:rPr lang="en-IE" baseline="0" dirty="0" smtClean="0">
                <a:solidFill>
                  <a:schemeClr val="bg1"/>
                </a:solidFill>
              </a:rPr>
              <a:t> HOUSING PROGRAMME-ACM PRESENTATION 1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4856" y="9156838"/>
            <a:ext cx="3020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accent1">
                    <a:lumMod val="50000"/>
                  </a:schemeClr>
                </a:solidFill>
              </a:rPr>
              <a:t>Prepared</a:t>
            </a:r>
            <a:r>
              <a:rPr lang="en-IE" sz="1200" baseline="0" dirty="0" smtClean="0">
                <a:solidFill>
                  <a:schemeClr val="accent1">
                    <a:lumMod val="50000"/>
                  </a:schemeClr>
                </a:solidFill>
              </a:rPr>
              <a:t> by SDCC Housing &amp; Architects Dept.</a:t>
            </a:r>
            <a:endParaRPr lang="en-I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2840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014" y="3549659"/>
            <a:ext cx="9907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chemeClr val="bg2">
                    <a:lumMod val="50000"/>
                  </a:schemeClr>
                </a:solidFill>
              </a:rPr>
              <a:t>RATHFARNHAM/TEMPLEOGUE/TERENURE</a:t>
            </a:r>
          </a:p>
          <a:p>
            <a:endParaRPr lang="en-IE" sz="4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IE" sz="4000" dirty="0" smtClean="0">
                <a:solidFill>
                  <a:schemeClr val="bg2">
                    <a:lumMod val="50000"/>
                  </a:schemeClr>
                </a:solidFill>
              </a:rPr>
              <a:t>AREA COMMITTEE MEETING </a:t>
            </a:r>
            <a:endParaRPr lang="en-IE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8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" y="1448655"/>
            <a:ext cx="10011463" cy="6713937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9328935" y="1160980"/>
            <a:ext cx="3133618" cy="5917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09" name="Group 108"/>
          <p:cNvGrpSpPr/>
          <p:nvPr/>
        </p:nvGrpSpPr>
        <p:grpSpPr>
          <a:xfrm>
            <a:off x="9503840" y="1648887"/>
            <a:ext cx="2559377" cy="2571528"/>
            <a:chOff x="9503840" y="1648887"/>
            <a:chExt cx="2559377" cy="2571528"/>
          </a:xfrm>
        </p:grpSpPr>
        <p:sp>
          <p:nvSpPr>
            <p:cNvPr id="110" name="TextBox 109"/>
            <p:cNvSpPr txBox="1"/>
            <p:nvPr/>
          </p:nvSpPr>
          <p:spPr>
            <a:xfrm>
              <a:off x="10278561" y="2740404"/>
              <a:ext cx="1784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 smtClean="0"/>
                <a:t>Templeogue-</a:t>
              </a:r>
              <a:r>
                <a:rPr lang="en-IE" sz="1400" dirty="0" err="1" smtClean="0"/>
                <a:t>Terenure</a:t>
              </a:r>
              <a:endParaRPr lang="en-IE" sz="1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9664610" y="2086362"/>
              <a:ext cx="454333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661270" y="2444144"/>
              <a:ext cx="454333" cy="180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661270" y="2793447"/>
              <a:ext cx="454333" cy="18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655547" y="3151272"/>
              <a:ext cx="454333" cy="1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9655547" y="3518589"/>
              <a:ext cx="454333" cy="1800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9655547" y="3883212"/>
              <a:ext cx="454333" cy="18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281901" y="2039041"/>
              <a:ext cx="609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 smtClean="0"/>
                <a:t>Lucan</a:t>
              </a:r>
              <a:endParaRPr lang="en-IE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278561" y="2396826"/>
              <a:ext cx="9525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r>
                <a:rPr lang="en-IE" dirty="0" err="1"/>
                <a:t>Clondalkin</a:t>
              </a:r>
              <a:endParaRPr lang="en-IE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273264" y="3101089"/>
              <a:ext cx="13210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 smtClean="0"/>
                <a:t>Tallaght Central</a:t>
              </a:r>
              <a:endParaRPr lang="en-IE" sz="14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272838" y="3481572"/>
              <a:ext cx="1220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 smtClean="0"/>
                <a:t>Tallaght South</a:t>
              </a:r>
              <a:endParaRPr lang="en-IE" sz="14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272838" y="3814397"/>
              <a:ext cx="1140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400" dirty="0" smtClean="0"/>
                <a:t>Rathfarnham</a:t>
              </a:r>
              <a:endParaRPr lang="en-IE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655547" y="1687963"/>
              <a:ext cx="1421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1600" b="1" u="sng" dirty="0" smtClean="0"/>
                <a:t>AREA LEGEND</a:t>
              </a:r>
              <a:r>
                <a:rPr lang="en-IE" sz="1400" b="1" u="sng" dirty="0" smtClean="0"/>
                <a:t>:</a:t>
              </a:r>
              <a:endParaRPr lang="en-IE" sz="1400" b="1" u="sng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9503840" y="1648887"/>
              <a:ext cx="2559377" cy="2571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518541" y="7858848"/>
            <a:ext cx="422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Electoral Areas 2014 (1986 Act)-NTS &amp; Proposed Site Locations </a:t>
            </a:r>
            <a:endParaRPr lang="en-IE" sz="1200" b="1" dirty="0"/>
          </a:p>
        </p:txBody>
      </p:sp>
    </p:spTree>
    <p:extLst>
      <p:ext uri="{BB962C8B-B14F-4D97-AF65-F5344CB8AC3E}">
        <p14:creationId xmlns:p14="http://schemas.microsoft.com/office/powerpoint/2010/main" val="8048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8" y="1029338"/>
            <a:ext cx="6551028" cy="710964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18541" y="7858848"/>
            <a:ext cx="422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Electoral Areas 2014 (1986 Act)-NTS &amp; Proposed Site Locations </a:t>
            </a:r>
            <a:endParaRPr lang="en-IE" sz="1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315200" y="4874948"/>
            <a:ext cx="63699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9</a:t>
            </a:r>
            <a:endParaRPr lang="en-IE" sz="1200" b="1" dirty="0"/>
          </a:p>
        </p:txBody>
      </p:sp>
      <p:cxnSp>
        <p:nvCxnSpPr>
          <p:cNvPr id="56" name="Elbow Connector 55"/>
          <p:cNvCxnSpPr>
            <a:stCxn id="57" idx="1"/>
          </p:cNvCxnSpPr>
          <p:nvPr/>
        </p:nvCxnSpPr>
        <p:spPr>
          <a:xfrm rot="10800000">
            <a:off x="3912552" y="4859630"/>
            <a:ext cx="3406287" cy="981050"/>
          </a:xfrm>
          <a:prstGeom prst="bentConnector3">
            <a:avLst>
              <a:gd name="adj1" fmla="val 100371"/>
            </a:avLst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18838" y="5702180"/>
            <a:ext cx="725827" cy="276999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11</a:t>
            </a:r>
            <a:endParaRPr lang="en-IE" sz="1200" b="1" dirty="0"/>
          </a:p>
        </p:txBody>
      </p:sp>
      <p:cxnSp>
        <p:nvCxnSpPr>
          <p:cNvPr id="58" name="Elbow Connector 57"/>
          <p:cNvCxnSpPr>
            <a:stCxn id="60" idx="1"/>
          </p:cNvCxnSpPr>
          <p:nvPr/>
        </p:nvCxnSpPr>
        <p:spPr>
          <a:xfrm rot="10800000">
            <a:off x="4086793" y="4740428"/>
            <a:ext cx="3225400" cy="766783"/>
          </a:xfrm>
          <a:prstGeom prst="bentConnector3">
            <a:avLst>
              <a:gd name="adj1" fmla="val 99055"/>
            </a:avLst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12193" y="5368710"/>
            <a:ext cx="640004" cy="276999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10</a:t>
            </a:r>
            <a:endParaRPr lang="en-IE" sz="1200" b="1" dirty="0"/>
          </a:p>
        </p:txBody>
      </p:sp>
      <p:cxnSp>
        <p:nvCxnSpPr>
          <p:cNvPr id="61" name="Elbow Connector 60"/>
          <p:cNvCxnSpPr/>
          <p:nvPr/>
        </p:nvCxnSpPr>
        <p:spPr>
          <a:xfrm rot="10800000">
            <a:off x="5907370" y="4763015"/>
            <a:ext cx="1358754" cy="246252"/>
          </a:xfrm>
          <a:prstGeom prst="bentConnector3">
            <a:avLst>
              <a:gd name="adj1" fmla="val 99772"/>
            </a:avLst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3" idx="1"/>
          </p:cNvCxnSpPr>
          <p:nvPr/>
        </p:nvCxnSpPr>
        <p:spPr>
          <a:xfrm flipH="1" flipV="1">
            <a:off x="5400675" y="4197444"/>
            <a:ext cx="1918164" cy="22666"/>
          </a:xfrm>
          <a:prstGeom prst="straightConnector1">
            <a:avLst/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18839" y="4081610"/>
            <a:ext cx="63335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7</a:t>
            </a:r>
            <a:endParaRPr lang="en-IE" sz="1200" b="1" dirty="0"/>
          </a:p>
        </p:txBody>
      </p:sp>
      <p:cxnSp>
        <p:nvCxnSpPr>
          <p:cNvPr id="64" name="Straight Arrow Connector 63"/>
          <p:cNvCxnSpPr>
            <a:stCxn id="65" idx="1"/>
          </p:cNvCxnSpPr>
          <p:nvPr/>
        </p:nvCxnSpPr>
        <p:spPr>
          <a:xfrm flipH="1" flipV="1">
            <a:off x="5501018" y="4553013"/>
            <a:ext cx="1817820" cy="39792"/>
          </a:xfrm>
          <a:prstGeom prst="straightConnector1">
            <a:avLst/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318838" y="4454305"/>
            <a:ext cx="633359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8</a:t>
            </a:r>
            <a:endParaRPr lang="en-IE" sz="1200" b="1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328873" y="2813775"/>
            <a:ext cx="2943635" cy="0"/>
          </a:xfrm>
          <a:prstGeom prst="straightConnector1">
            <a:avLst/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12193" y="2690665"/>
            <a:ext cx="64000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4</a:t>
            </a:r>
            <a:endParaRPr lang="en-IE" sz="1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312193" y="3192698"/>
            <a:ext cx="64000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5 </a:t>
            </a:r>
            <a:endParaRPr lang="en-IE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318839" y="1607221"/>
            <a:ext cx="63335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1</a:t>
            </a:r>
            <a:endParaRPr lang="en-IE" sz="1400" b="1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4428205" y="1736254"/>
            <a:ext cx="2855807" cy="10434"/>
          </a:xfrm>
          <a:prstGeom prst="straightConnector1">
            <a:avLst/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315200" y="2329133"/>
            <a:ext cx="63699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3</a:t>
            </a:r>
            <a:endParaRPr lang="en-IE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0278561" y="2740404"/>
            <a:ext cx="1784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Templeogue-</a:t>
            </a:r>
            <a:r>
              <a:rPr lang="en-IE" sz="1400" dirty="0" err="1" smtClean="0"/>
              <a:t>Terenure</a:t>
            </a:r>
            <a:endParaRPr lang="en-IE" sz="1400" dirty="0"/>
          </a:p>
        </p:txBody>
      </p:sp>
      <p:sp>
        <p:nvSpPr>
          <p:cNvPr id="74" name="Rectangle 73"/>
          <p:cNvSpPr/>
          <p:nvPr/>
        </p:nvSpPr>
        <p:spPr>
          <a:xfrm>
            <a:off x="9664610" y="2086362"/>
            <a:ext cx="454333" cy="18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5" name="Rectangle 74"/>
          <p:cNvSpPr/>
          <p:nvPr/>
        </p:nvSpPr>
        <p:spPr>
          <a:xfrm>
            <a:off x="9661270" y="2444144"/>
            <a:ext cx="454333" cy="1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Rectangle 75"/>
          <p:cNvSpPr/>
          <p:nvPr/>
        </p:nvSpPr>
        <p:spPr>
          <a:xfrm>
            <a:off x="9661270" y="2793447"/>
            <a:ext cx="454333" cy="1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7" name="Rectangle 76"/>
          <p:cNvSpPr/>
          <p:nvPr/>
        </p:nvSpPr>
        <p:spPr>
          <a:xfrm>
            <a:off x="9655547" y="3151272"/>
            <a:ext cx="454333" cy="18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8" name="Rectangle 77"/>
          <p:cNvSpPr/>
          <p:nvPr/>
        </p:nvSpPr>
        <p:spPr>
          <a:xfrm>
            <a:off x="9655547" y="3518589"/>
            <a:ext cx="454333" cy="180000"/>
          </a:xfrm>
          <a:prstGeom prst="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9" name="Rectangle 78"/>
          <p:cNvSpPr/>
          <p:nvPr/>
        </p:nvSpPr>
        <p:spPr>
          <a:xfrm>
            <a:off x="9655547" y="3883212"/>
            <a:ext cx="454333" cy="1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0" name="TextBox 79"/>
          <p:cNvSpPr txBox="1"/>
          <p:nvPr/>
        </p:nvSpPr>
        <p:spPr>
          <a:xfrm>
            <a:off x="10281901" y="2039041"/>
            <a:ext cx="609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Lucan</a:t>
            </a:r>
            <a:endParaRPr lang="en-IE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10278561" y="2396826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IE" dirty="0" err="1"/>
              <a:t>Clondalkin</a:t>
            </a:r>
            <a:endParaRPr lang="en-IE" dirty="0"/>
          </a:p>
        </p:txBody>
      </p:sp>
      <p:sp>
        <p:nvSpPr>
          <p:cNvPr id="82" name="TextBox 81"/>
          <p:cNvSpPr txBox="1"/>
          <p:nvPr/>
        </p:nvSpPr>
        <p:spPr>
          <a:xfrm>
            <a:off x="10273264" y="3101089"/>
            <a:ext cx="1321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Tallaght Central</a:t>
            </a:r>
            <a:endParaRPr lang="en-IE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10272838" y="3481572"/>
            <a:ext cx="1220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Tallaght South</a:t>
            </a:r>
            <a:endParaRPr lang="en-IE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10272838" y="3814397"/>
            <a:ext cx="1140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Rathfarnham</a:t>
            </a:r>
            <a:endParaRPr lang="en-IE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9655547" y="1687963"/>
            <a:ext cx="1421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u="sng" dirty="0" smtClean="0"/>
              <a:t>AREA LEGEND</a:t>
            </a:r>
            <a:r>
              <a:rPr lang="en-IE" sz="1400" b="1" u="sng" dirty="0" smtClean="0"/>
              <a:t>:</a:t>
            </a:r>
            <a:endParaRPr lang="en-IE" sz="1400" b="1" u="sng" dirty="0"/>
          </a:p>
        </p:txBody>
      </p:sp>
      <p:sp>
        <p:nvSpPr>
          <p:cNvPr id="86" name="Rectangle 85"/>
          <p:cNvSpPr/>
          <p:nvPr/>
        </p:nvSpPr>
        <p:spPr>
          <a:xfrm>
            <a:off x="9503840" y="1648887"/>
            <a:ext cx="2559377" cy="25715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7" name="Elbow Connector 86"/>
          <p:cNvCxnSpPr/>
          <p:nvPr/>
        </p:nvCxnSpPr>
        <p:spPr>
          <a:xfrm rot="10800000">
            <a:off x="3735913" y="3019933"/>
            <a:ext cx="3530211" cy="303298"/>
          </a:xfrm>
          <a:prstGeom prst="bentConnector3">
            <a:avLst>
              <a:gd name="adj1" fmla="val 99916"/>
            </a:avLst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9" idx="1"/>
          </p:cNvCxnSpPr>
          <p:nvPr/>
        </p:nvCxnSpPr>
        <p:spPr>
          <a:xfrm flipH="1" flipV="1">
            <a:off x="5815173" y="3883212"/>
            <a:ext cx="1503666" cy="6420"/>
          </a:xfrm>
          <a:prstGeom prst="straightConnector1">
            <a:avLst/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318839" y="3751132"/>
            <a:ext cx="62490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6</a:t>
            </a:r>
            <a:endParaRPr lang="en-IE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7318839" y="2016072"/>
            <a:ext cx="624905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b="1" dirty="0" smtClean="0"/>
              <a:t>SITE 2</a:t>
            </a:r>
            <a:endParaRPr lang="en-IE" sz="1400" b="1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4491613" y="1735448"/>
            <a:ext cx="2806678" cy="1124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4402086" y="2816124"/>
            <a:ext cx="2864038" cy="267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89" idx="1"/>
          </p:cNvCxnSpPr>
          <p:nvPr/>
        </p:nvCxnSpPr>
        <p:spPr>
          <a:xfrm>
            <a:off x="5880673" y="3883804"/>
            <a:ext cx="1438166" cy="582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35913" y="3319179"/>
            <a:ext cx="3530211" cy="1124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735913" y="3101089"/>
            <a:ext cx="0" cy="22933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63" idx="1"/>
          </p:cNvCxnSpPr>
          <p:nvPr/>
        </p:nvCxnSpPr>
        <p:spPr>
          <a:xfrm>
            <a:off x="5472136" y="4193224"/>
            <a:ext cx="1846703" cy="2688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65" idx="1"/>
          </p:cNvCxnSpPr>
          <p:nvPr/>
        </p:nvCxnSpPr>
        <p:spPr>
          <a:xfrm>
            <a:off x="5559846" y="4552400"/>
            <a:ext cx="1758992" cy="4040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914595" y="5003400"/>
            <a:ext cx="1400605" cy="55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904148" y="4820696"/>
            <a:ext cx="399" cy="18857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083785" y="4800600"/>
            <a:ext cx="42010" cy="706609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0" idx="1"/>
          </p:cNvCxnSpPr>
          <p:nvPr/>
        </p:nvCxnSpPr>
        <p:spPr>
          <a:xfrm flipH="1">
            <a:off x="4125795" y="5507210"/>
            <a:ext cx="318639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898462" y="4914982"/>
            <a:ext cx="6646" cy="925697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57" idx="1"/>
          </p:cNvCxnSpPr>
          <p:nvPr/>
        </p:nvCxnSpPr>
        <p:spPr>
          <a:xfrm flipH="1" flipV="1">
            <a:off x="3879276" y="5834857"/>
            <a:ext cx="3439562" cy="582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 flipV="1">
            <a:off x="3359889" y="2521759"/>
            <a:ext cx="3819699" cy="427629"/>
          </a:xfrm>
          <a:prstGeom prst="bentConnector3">
            <a:avLst>
              <a:gd name="adj1" fmla="val 99827"/>
            </a:avLst>
          </a:prstGeom>
          <a:ln w="15875" cap="rnd" cmpd="sng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359889" y="2520737"/>
            <a:ext cx="3906235" cy="18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359889" y="2509479"/>
            <a:ext cx="0" cy="373968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499589" y="2038730"/>
            <a:ext cx="3766535" cy="2414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480539" y="2038730"/>
            <a:ext cx="0" cy="373968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3389" y="2363365"/>
            <a:ext cx="101600" cy="9950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6814" y="806351"/>
            <a:ext cx="1204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668" y="641997"/>
            <a:ext cx="1210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</a:rPr>
              <a:t>KNOCKLYON </a:t>
            </a:r>
            <a:endParaRPr lang="en-I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162" y="8115300"/>
            <a:ext cx="1478250" cy="371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638903" y="8115300"/>
            <a:ext cx="377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u="sng" dirty="0" smtClean="0"/>
              <a:t>SITE IMAGES-EXISTING </a:t>
            </a:r>
            <a:endParaRPr lang="en-IE" sz="12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0" y="2015381"/>
            <a:ext cx="4795596" cy="27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r="4779"/>
          <a:stretch/>
        </p:blipFill>
        <p:spPr>
          <a:xfrm>
            <a:off x="3911704" y="5785951"/>
            <a:ext cx="3355636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8" y="5752747"/>
            <a:ext cx="3063550" cy="216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190" y="5134190"/>
            <a:ext cx="4655960" cy="2778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>
          <a:xfrm>
            <a:off x="376814" y="1042107"/>
            <a:ext cx="6955858" cy="450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19230" r="14361" b="32117"/>
          <a:stretch/>
        </p:blipFill>
        <p:spPr>
          <a:xfrm rot="16200000">
            <a:off x="834614" y="1367913"/>
            <a:ext cx="4963886" cy="55038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814" y="806351"/>
            <a:ext cx="1204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668" y="641997"/>
            <a:ext cx="1210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</a:rPr>
              <a:t>KNOCKLYON </a:t>
            </a:r>
            <a:endParaRPr lang="en-I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3162" y="8115300"/>
            <a:ext cx="1478250" cy="371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76814" y="6998859"/>
            <a:ext cx="377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u="sng" dirty="0" smtClean="0"/>
              <a:t>EXISTING SITE </a:t>
            </a:r>
            <a:endParaRPr lang="en-IE" sz="1200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2" t="85834" r="2553" b="2016"/>
          <a:stretch/>
        </p:blipFill>
        <p:spPr>
          <a:xfrm rot="16200000">
            <a:off x="5072611" y="1741059"/>
            <a:ext cx="1069802" cy="888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0" t="86179" r="2777" b="2303"/>
          <a:stretch/>
        </p:blipFill>
        <p:spPr>
          <a:xfrm rot="16200000">
            <a:off x="10441813" y="2778612"/>
            <a:ext cx="2860159" cy="11057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799" y="6860360"/>
            <a:ext cx="377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u="sng" dirty="0" smtClean="0"/>
              <a:t>SITE CONSTRAINTS</a:t>
            </a:r>
            <a:endParaRPr lang="en-IE" sz="1200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26136" r="16393" b="29522"/>
          <a:stretch/>
        </p:blipFill>
        <p:spPr>
          <a:xfrm rot="16200000">
            <a:off x="6396088" y="1725274"/>
            <a:ext cx="4953208" cy="48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1340" y="806351"/>
            <a:ext cx="1204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256" y="7763608"/>
            <a:ext cx="377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u="sng" dirty="0" smtClean="0"/>
              <a:t>PROPOSED MASSING</a:t>
            </a:r>
            <a:endParaRPr lang="en-IE" sz="1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5" y="1276800"/>
            <a:ext cx="10260703" cy="61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1340" y="806351"/>
            <a:ext cx="12047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IE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1369" y="7802513"/>
            <a:ext cx="377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u="sng" dirty="0" smtClean="0"/>
              <a:t>PROPOSED MASSING</a:t>
            </a:r>
            <a:endParaRPr lang="en-IE" sz="12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26" y="1466012"/>
            <a:ext cx="100584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M RT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4414</TotalTime>
  <Words>89</Words>
  <Application>Microsoft Office PowerPoint</Application>
  <PresentationFormat>A3 Paper (297x420 mm)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ACM RTT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Meadhbh O'Sullivan</dc:creator>
  <cp:lastModifiedBy>Susan Delaney - HR</cp:lastModifiedBy>
  <cp:revision>232</cp:revision>
  <cp:lastPrinted>2018-10-17T13:37:07Z</cp:lastPrinted>
  <dcterms:created xsi:type="dcterms:W3CDTF">2017-11-29T16:37:51Z</dcterms:created>
  <dcterms:modified xsi:type="dcterms:W3CDTF">2019-02-12T14:02:46Z</dcterms:modified>
</cp:coreProperties>
</file>