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0"/>
  </p:notesMasterIdLst>
  <p:sldIdLst>
    <p:sldId id="260" r:id="rId3"/>
    <p:sldId id="261" r:id="rId4"/>
    <p:sldId id="264" r:id="rId5"/>
    <p:sldId id="262" r:id="rId6"/>
    <p:sldId id="267" r:id="rId7"/>
    <p:sldId id="266" r:id="rId8"/>
    <p:sldId id="268" r:id="rId9"/>
  </p:sldIdLst>
  <p:sldSz cx="12801600" cy="9601200" type="A3"/>
  <p:notesSz cx="10234613" cy="7099300"/>
  <p:defaultTextStyle>
    <a:defPPr>
      <a:defRPr lang="en-US"/>
    </a:defPPr>
    <a:lvl1pPr marL="0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4" userDrawn="1">
          <p15:clr>
            <a:srgbClr val="A4A3A4"/>
          </p15:clr>
        </p15:guide>
        <p15:guide id="2" pos="13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04" autoAdjust="0"/>
    <p:restoredTop sz="96764" autoAdjust="0"/>
  </p:normalViewPr>
  <p:slideViewPr>
    <p:cSldViewPr snapToGrid="0">
      <p:cViewPr varScale="1">
        <p:scale>
          <a:sx n="63" d="100"/>
          <a:sy n="63" d="100"/>
        </p:scale>
        <p:origin x="1320" y="84"/>
      </p:cViewPr>
      <p:guideLst>
        <p:guide orient="horz" pos="3024"/>
        <p:guide pos="133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435331" cy="355681"/>
          </a:xfrm>
          <a:prstGeom prst="rect">
            <a:avLst/>
          </a:prstGeom>
        </p:spPr>
        <p:txBody>
          <a:bodyPr vert="horz" lIns="63653" tIns="31826" rIns="63653" bIns="31826" rtlCol="0"/>
          <a:lstStyle>
            <a:lvl1pPr algn="l">
              <a:defRPr sz="8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797066" y="1"/>
            <a:ext cx="4435331" cy="355681"/>
          </a:xfrm>
          <a:prstGeom prst="rect">
            <a:avLst/>
          </a:prstGeom>
        </p:spPr>
        <p:txBody>
          <a:bodyPr vert="horz" lIns="63653" tIns="31826" rIns="63653" bIns="31826" rtlCol="0"/>
          <a:lstStyle>
            <a:lvl1pPr algn="r">
              <a:defRPr sz="800"/>
            </a:lvl1pPr>
          </a:lstStyle>
          <a:p>
            <a:fld id="{66A697F1-746B-415C-8B5A-C91E47366A41}" type="datetimeFigureOut">
              <a:rPr lang="en-IE" smtClean="0"/>
              <a:t>12/02/2019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19488" y="887413"/>
            <a:ext cx="3195637" cy="239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3653" tIns="31826" rIns="63653" bIns="31826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23794" y="3416958"/>
            <a:ext cx="8187026" cy="2794792"/>
          </a:xfrm>
          <a:prstGeom prst="rect">
            <a:avLst/>
          </a:prstGeom>
        </p:spPr>
        <p:txBody>
          <a:bodyPr vert="horz" lIns="63653" tIns="31826" rIns="63653" bIns="31826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743620"/>
            <a:ext cx="4435331" cy="355681"/>
          </a:xfrm>
          <a:prstGeom prst="rect">
            <a:avLst/>
          </a:prstGeom>
        </p:spPr>
        <p:txBody>
          <a:bodyPr vert="horz" lIns="63653" tIns="31826" rIns="63653" bIns="31826" rtlCol="0" anchor="b"/>
          <a:lstStyle>
            <a:lvl1pPr algn="l">
              <a:defRPr sz="8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797066" y="6743620"/>
            <a:ext cx="4435331" cy="355681"/>
          </a:xfrm>
          <a:prstGeom prst="rect">
            <a:avLst/>
          </a:prstGeom>
        </p:spPr>
        <p:txBody>
          <a:bodyPr vert="horz" lIns="63653" tIns="31826" rIns="63653" bIns="31826" rtlCol="0" anchor="b"/>
          <a:lstStyle>
            <a:lvl1pPr algn="r">
              <a:defRPr sz="800"/>
            </a:lvl1pPr>
          </a:lstStyle>
          <a:p>
            <a:fld id="{C6F246B5-A496-4AFF-A7D3-68D1C03AFB8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10575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F246B5-A496-4AFF-A7D3-68D1C03AFB84}" type="slidenum">
              <a:rPr lang="en-IE" smtClean="0"/>
              <a:t>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42809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22394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/>
          <a:lstStyle/>
          <a:p>
            <a:fld id="{1E53E4C3-46D2-4E52-A27D-B96A3CACD22A}" type="datetime1">
              <a:rPr lang="en-IE" smtClean="0"/>
              <a:t>12/02/2019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/>
          <a:lstStyle/>
          <a:p>
            <a:r>
              <a:rPr lang="en-IE" smtClean="0"/>
              <a:t>HOMEVILLE</a:t>
            </a:r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/>
          <a:lstStyle/>
          <a:p>
            <a:fld id="{39033F56-34E1-4EE5-8AD6-503BE7BED8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59643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/>
          <a:lstStyle/>
          <a:p>
            <a:fld id="{2C99306B-64D2-43FE-87AA-5E5752CA4FC0}" type="datetime1">
              <a:rPr lang="en-IE" smtClean="0"/>
              <a:t>12/02/2019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/>
          <a:lstStyle/>
          <a:p>
            <a:r>
              <a:rPr lang="en-IE" smtClean="0"/>
              <a:t>HOMEVILLE</a:t>
            </a:r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/>
          <a:lstStyle/>
          <a:p>
            <a:fld id="{39033F56-34E1-4EE5-8AD6-503BE7BED8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74537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/>
          <a:lstStyle/>
          <a:p>
            <a:fld id="{3E3D2068-1D1C-436A-AA76-EF4C614D988B}" type="datetime1">
              <a:rPr lang="en-IE" smtClean="0"/>
              <a:t>12/02/2019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/>
          <a:lstStyle/>
          <a:p>
            <a:r>
              <a:rPr lang="en-IE" smtClean="0"/>
              <a:t>HOMEVILLE</a:t>
            </a:r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/>
          <a:lstStyle/>
          <a:p>
            <a:fld id="{39033F56-34E1-4EE5-8AD6-503BE7BED8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92508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/>
          <a:lstStyle/>
          <a:p>
            <a:fld id="{1A7AA2FA-452F-4D33-AEDB-29BF6E141230}" type="datetime1">
              <a:rPr lang="en-IE" smtClean="0"/>
              <a:t>12/02/2019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/>
          <a:lstStyle/>
          <a:p>
            <a:r>
              <a:rPr lang="en-IE" smtClean="0"/>
              <a:t>HOMEVILLE</a:t>
            </a:r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/>
          <a:lstStyle/>
          <a:p>
            <a:fld id="{39033F56-34E1-4EE5-8AD6-503BE7BED8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65731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/>
          <a:lstStyle/>
          <a:p>
            <a:fld id="{07BC0F4F-6AFD-4F80-AC6F-EDA7F1A7B341}" type="datetime1">
              <a:rPr lang="en-IE" smtClean="0"/>
              <a:t>12/02/2019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/>
          <a:lstStyle/>
          <a:p>
            <a:r>
              <a:rPr lang="en-IE" smtClean="0"/>
              <a:t>HOMEVILLE</a:t>
            </a:r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/>
          <a:lstStyle/>
          <a:p>
            <a:fld id="{39033F56-34E1-4EE5-8AD6-503BE7BED8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81838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/>
          <a:lstStyle/>
          <a:p>
            <a:fld id="{3E030BF5-4AAD-4CD3-9275-552D4FF4254C}" type="datetime1">
              <a:rPr lang="en-IE" smtClean="0"/>
              <a:t>12/02/2019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/>
          <a:lstStyle/>
          <a:p>
            <a:r>
              <a:rPr lang="en-IE" smtClean="0"/>
              <a:t>HOMEVILLE</a:t>
            </a:r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/>
          <a:lstStyle/>
          <a:p>
            <a:fld id="{39033F56-34E1-4EE5-8AD6-503BE7BED8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155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/>
          <a:lstStyle/>
          <a:p>
            <a:fld id="{92001D76-D807-4C95-85A1-CDF1B6323FFB}" type="datetime1">
              <a:rPr lang="en-IE" smtClean="0"/>
              <a:t>12/02/2019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/>
          <a:lstStyle/>
          <a:p>
            <a:r>
              <a:rPr lang="en-IE" smtClean="0"/>
              <a:t>HOMEVILLE</a:t>
            </a:r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/>
          <a:lstStyle/>
          <a:p>
            <a:fld id="{39033F56-34E1-4EE5-8AD6-503BE7BED8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68643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/>
          <a:lstStyle/>
          <a:p>
            <a:fld id="{CABC37A4-D535-44AA-9046-2C987CEE8215}" type="datetime1">
              <a:rPr lang="en-IE" smtClean="0"/>
              <a:t>12/02/2019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/>
          <a:lstStyle/>
          <a:p>
            <a:r>
              <a:rPr lang="en-IE" smtClean="0"/>
              <a:t>HOMEVILLE</a:t>
            </a:r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/>
          <a:lstStyle/>
          <a:p>
            <a:fld id="{39033F56-34E1-4EE5-8AD6-503BE7BED8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71610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  <a:prstGeom prst="rect">
            <a:avLst/>
          </a:prstGeom>
        </p:spPr>
        <p:txBody>
          <a:bodyPr anchor="b"/>
          <a:lstStyle>
            <a:lvl1pPr>
              <a:defRPr sz="448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  <a:prstGeom prst="rect">
            <a:avLst/>
          </a:prstGeo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/>
          <a:lstStyle/>
          <a:p>
            <a:fld id="{D0D52843-D3E2-4C86-B919-A6E8C18ABFE0}" type="datetime1">
              <a:rPr lang="en-IE" smtClean="0"/>
              <a:t>12/02/2019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/>
          <a:lstStyle/>
          <a:p>
            <a:r>
              <a:rPr lang="en-IE" smtClean="0"/>
              <a:t>HOMEVILLE</a:t>
            </a:r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/>
          <a:lstStyle/>
          <a:p>
            <a:fld id="{39033F56-34E1-4EE5-8AD6-503BE7BED8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82887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  <a:prstGeom prst="rect">
            <a:avLst/>
          </a:prstGeom>
        </p:spPr>
        <p:txBody>
          <a:bodyPr anchor="b"/>
          <a:lstStyle>
            <a:lvl1pPr>
              <a:defRPr sz="448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/>
          <a:lstStyle/>
          <a:p>
            <a:fld id="{A816E27D-07C0-4CFB-8AF5-7F51BF224BA5}" type="datetime1">
              <a:rPr lang="en-IE" smtClean="0"/>
              <a:t>12/02/2019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/>
          <a:lstStyle/>
          <a:p>
            <a:r>
              <a:rPr lang="en-IE" smtClean="0"/>
              <a:t>HOMEVILLE</a:t>
            </a:r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/>
          <a:lstStyle/>
          <a:p>
            <a:fld id="{39033F56-34E1-4EE5-8AD6-503BE7BED8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14956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64035" y="8573946"/>
            <a:ext cx="9865052" cy="540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9877" y="7999636"/>
            <a:ext cx="2520000" cy="1400949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636409" y="8721036"/>
            <a:ext cx="42235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1200" dirty="0" smtClean="0">
                <a:solidFill>
                  <a:schemeClr val="bg1"/>
                </a:solidFill>
              </a:rPr>
              <a:t>Prepared</a:t>
            </a:r>
            <a:r>
              <a:rPr lang="en-IE" sz="1200" baseline="0" dirty="0" smtClean="0">
                <a:solidFill>
                  <a:schemeClr val="bg1"/>
                </a:solidFill>
              </a:rPr>
              <a:t> by SDCC Housing &amp; Architectural Services Departments</a:t>
            </a:r>
            <a:endParaRPr lang="en-IE" sz="12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364034" y="345579"/>
            <a:ext cx="12068814" cy="270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4169415" y="338624"/>
            <a:ext cx="4403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1400" dirty="0" smtClean="0">
                <a:solidFill>
                  <a:schemeClr val="bg1"/>
                </a:solidFill>
              </a:rPr>
              <a:t>2018-2020</a:t>
            </a:r>
            <a:r>
              <a:rPr lang="en-IE" sz="1400" baseline="0" dirty="0" smtClean="0">
                <a:solidFill>
                  <a:schemeClr val="bg1"/>
                </a:solidFill>
              </a:rPr>
              <a:t> HOUSING PROGRAMME-ACM RTT 12/02/2019</a:t>
            </a:r>
            <a:endParaRPr lang="en-IE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813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94856" y="8620358"/>
            <a:ext cx="9685143" cy="540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910" y="8065366"/>
            <a:ext cx="2520000" cy="1400949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394856" y="8681294"/>
            <a:ext cx="6623929" cy="4181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 smtClean="0">
                <a:solidFill>
                  <a:schemeClr val="bg1"/>
                </a:solidFill>
              </a:rPr>
              <a:t>2018-2020</a:t>
            </a:r>
            <a:r>
              <a:rPr lang="en-IE" baseline="0" dirty="0" smtClean="0">
                <a:solidFill>
                  <a:schemeClr val="bg1"/>
                </a:solidFill>
              </a:rPr>
              <a:t> HOUSING PROGRAMME-ACM PRESENTATION 1</a:t>
            </a:r>
            <a:endParaRPr lang="en-IE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4856" y="9156838"/>
            <a:ext cx="30205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1200" dirty="0" smtClean="0">
                <a:solidFill>
                  <a:schemeClr val="accent1">
                    <a:lumMod val="50000"/>
                  </a:schemeClr>
                </a:solidFill>
              </a:rPr>
              <a:t>Prepared</a:t>
            </a:r>
            <a:r>
              <a:rPr lang="en-IE" sz="1200" baseline="0" dirty="0" smtClean="0">
                <a:solidFill>
                  <a:schemeClr val="accent1">
                    <a:lumMod val="50000"/>
                  </a:schemeClr>
                </a:solidFill>
              </a:rPr>
              <a:t> by SDCC Housing &amp; Architects Dept.</a:t>
            </a:r>
            <a:endParaRPr lang="en-IE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728408"/>
      </p:ext>
    </p:extLst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57014" y="3549659"/>
            <a:ext cx="99076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000" dirty="0" smtClean="0">
                <a:solidFill>
                  <a:schemeClr val="bg2">
                    <a:lumMod val="50000"/>
                  </a:schemeClr>
                </a:solidFill>
              </a:rPr>
              <a:t>RATHFARNHAM/TEMPLEOGUE/TERENURE</a:t>
            </a:r>
          </a:p>
          <a:p>
            <a:endParaRPr lang="en-IE" sz="4000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IE" sz="4000" dirty="0" smtClean="0">
                <a:solidFill>
                  <a:schemeClr val="bg2">
                    <a:lumMod val="50000"/>
                  </a:schemeClr>
                </a:solidFill>
              </a:rPr>
              <a:t>AREA COMMITTEE MEETING </a:t>
            </a:r>
            <a:endParaRPr lang="en-IE" sz="4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98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727" y="1448655"/>
            <a:ext cx="10011463" cy="6713937"/>
          </a:xfrm>
          <a:prstGeom prst="rect">
            <a:avLst/>
          </a:prstGeom>
        </p:spPr>
      </p:pic>
      <p:sp>
        <p:nvSpPr>
          <p:cNvPr id="108" name="Rectangle 107"/>
          <p:cNvSpPr/>
          <p:nvPr/>
        </p:nvSpPr>
        <p:spPr>
          <a:xfrm>
            <a:off x="9328935" y="1160980"/>
            <a:ext cx="3133618" cy="59179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grpSp>
        <p:nvGrpSpPr>
          <p:cNvPr id="109" name="Group 108"/>
          <p:cNvGrpSpPr/>
          <p:nvPr/>
        </p:nvGrpSpPr>
        <p:grpSpPr>
          <a:xfrm>
            <a:off x="9503840" y="1648887"/>
            <a:ext cx="2559377" cy="2571528"/>
            <a:chOff x="9503840" y="1648887"/>
            <a:chExt cx="2559377" cy="2571528"/>
          </a:xfrm>
        </p:grpSpPr>
        <p:sp>
          <p:nvSpPr>
            <p:cNvPr id="110" name="TextBox 109"/>
            <p:cNvSpPr txBox="1"/>
            <p:nvPr/>
          </p:nvSpPr>
          <p:spPr>
            <a:xfrm>
              <a:off x="10278561" y="2740404"/>
              <a:ext cx="178465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E" sz="1400" dirty="0" smtClean="0"/>
                <a:t>Templeogue-</a:t>
              </a:r>
              <a:r>
                <a:rPr lang="en-IE" sz="1400" dirty="0" err="1" smtClean="0"/>
                <a:t>Terenure</a:t>
              </a:r>
              <a:endParaRPr lang="en-IE" sz="1400" dirty="0"/>
            </a:p>
          </p:txBody>
        </p:sp>
        <p:sp>
          <p:nvSpPr>
            <p:cNvPr id="111" name="Rectangle 110"/>
            <p:cNvSpPr/>
            <p:nvPr/>
          </p:nvSpPr>
          <p:spPr>
            <a:xfrm>
              <a:off x="9664610" y="2086362"/>
              <a:ext cx="454333" cy="1800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12" name="Rectangle 111"/>
            <p:cNvSpPr/>
            <p:nvPr/>
          </p:nvSpPr>
          <p:spPr>
            <a:xfrm>
              <a:off x="9661270" y="2444144"/>
              <a:ext cx="454333" cy="180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13" name="Rectangle 112"/>
            <p:cNvSpPr/>
            <p:nvPr/>
          </p:nvSpPr>
          <p:spPr>
            <a:xfrm>
              <a:off x="9661270" y="2793447"/>
              <a:ext cx="454333" cy="18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9655547" y="3151272"/>
              <a:ext cx="454333" cy="180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15" name="Rectangle 114"/>
            <p:cNvSpPr/>
            <p:nvPr/>
          </p:nvSpPr>
          <p:spPr>
            <a:xfrm>
              <a:off x="9655547" y="3518589"/>
              <a:ext cx="454333" cy="180000"/>
            </a:xfrm>
            <a:prstGeom prst="rect">
              <a:avLst/>
            </a:prstGeom>
            <a:solidFill>
              <a:srgbClr val="FF99FF"/>
            </a:solidFill>
            <a:ln>
              <a:solidFill>
                <a:srgbClr val="FF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16" name="Rectangle 115"/>
            <p:cNvSpPr/>
            <p:nvPr/>
          </p:nvSpPr>
          <p:spPr>
            <a:xfrm>
              <a:off x="9655547" y="3883212"/>
              <a:ext cx="454333" cy="180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10281901" y="2039041"/>
              <a:ext cx="6095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E" sz="1400" dirty="0" smtClean="0"/>
                <a:t>Lucan</a:t>
              </a:r>
              <a:endParaRPr lang="en-IE" sz="1400" dirty="0"/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10278561" y="2396826"/>
              <a:ext cx="95250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400"/>
              </a:lvl1pPr>
            </a:lstStyle>
            <a:p>
              <a:r>
                <a:rPr lang="en-IE" dirty="0" err="1"/>
                <a:t>Clondalkin</a:t>
              </a:r>
              <a:endParaRPr lang="en-IE" dirty="0"/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10273264" y="3101089"/>
              <a:ext cx="132100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E" sz="1400" dirty="0" smtClean="0"/>
                <a:t>Tallaght Central</a:t>
              </a:r>
              <a:endParaRPr lang="en-IE" sz="1400" dirty="0"/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10272838" y="3481572"/>
              <a:ext cx="122052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E" sz="1400" dirty="0" smtClean="0"/>
                <a:t>Tallaght South</a:t>
              </a:r>
              <a:endParaRPr lang="en-IE" sz="1400" dirty="0"/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10272838" y="3814397"/>
              <a:ext cx="114024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E" sz="1400" dirty="0" smtClean="0"/>
                <a:t>Rathfarnham</a:t>
              </a:r>
              <a:endParaRPr lang="en-IE" sz="1400" dirty="0"/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9655547" y="1687963"/>
              <a:ext cx="142147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E" sz="1600" b="1" u="sng" dirty="0" smtClean="0"/>
                <a:t>AREA LEGEND</a:t>
              </a:r>
              <a:r>
                <a:rPr lang="en-IE" sz="1400" b="1" u="sng" dirty="0" smtClean="0"/>
                <a:t>:</a:t>
              </a:r>
              <a:endParaRPr lang="en-IE" sz="1400" b="1" u="sng" dirty="0"/>
            </a:p>
          </p:txBody>
        </p:sp>
        <p:sp>
          <p:nvSpPr>
            <p:cNvPr id="123" name="Rectangle 122"/>
            <p:cNvSpPr/>
            <p:nvPr/>
          </p:nvSpPr>
          <p:spPr>
            <a:xfrm>
              <a:off x="9503840" y="1648887"/>
              <a:ext cx="2559377" cy="2571528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</p:grpSp>
      <p:sp>
        <p:nvSpPr>
          <p:cNvPr id="124" name="TextBox 123"/>
          <p:cNvSpPr txBox="1"/>
          <p:nvPr/>
        </p:nvSpPr>
        <p:spPr>
          <a:xfrm>
            <a:off x="518541" y="7858848"/>
            <a:ext cx="42216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b="1" dirty="0" smtClean="0"/>
              <a:t>Electoral Areas 2014 (1986 Act)-NTS &amp; Proposed Site Locations </a:t>
            </a:r>
            <a:endParaRPr lang="en-IE" sz="1200" b="1" dirty="0"/>
          </a:p>
        </p:txBody>
      </p:sp>
    </p:spTree>
    <p:extLst>
      <p:ext uri="{BB962C8B-B14F-4D97-AF65-F5344CB8AC3E}">
        <p14:creationId xmlns:p14="http://schemas.microsoft.com/office/powerpoint/2010/main" val="80481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88" y="1029338"/>
            <a:ext cx="6551028" cy="7109642"/>
          </a:xfrm>
          <a:prstGeom prst="rect">
            <a:avLst/>
          </a:prstGeom>
        </p:spPr>
      </p:pic>
      <p:sp>
        <p:nvSpPr>
          <p:cNvPr id="54" name="TextBox 53"/>
          <p:cNvSpPr txBox="1"/>
          <p:nvPr/>
        </p:nvSpPr>
        <p:spPr>
          <a:xfrm>
            <a:off x="518541" y="7858848"/>
            <a:ext cx="42216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b="1" dirty="0" smtClean="0"/>
              <a:t>Electoral Areas 2014 (1986 Act)-NTS &amp; Proposed Site Locations </a:t>
            </a:r>
            <a:endParaRPr lang="en-IE" sz="1200" b="1" dirty="0"/>
          </a:p>
        </p:txBody>
      </p:sp>
      <p:sp>
        <p:nvSpPr>
          <p:cNvPr id="55" name="TextBox 54"/>
          <p:cNvSpPr txBox="1"/>
          <p:nvPr/>
        </p:nvSpPr>
        <p:spPr>
          <a:xfrm>
            <a:off x="7315200" y="4874948"/>
            <a:ext cx="636997" cy="27699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E" sz="1200" b="1" dirty="0" smtClean="0"/>
              <a:t>SITE 9</a:t>
            </a:r>
            <a:endParaRPr lang="en-IE" sz="1200" b="1" dirty="0"/>
          </a:p>
        </p:txBody>
      </p:sp>
      <p:cxnSp>
        <p:nvCxnSpPr>
          <p:cNvPr id="56" name="Elbow Connector 55"/>
          <p:cNvCxnSpPr>
            <a:stCxn id="57" idx="1"/>
          </p:cNvCxnSpPr>
          <p:nvPr/>
        </p:nvCxnSpPr>
        <p:spPr>
          <a:xfrm rot="10800000">
            <a:off x="3912552" y="4859630"/>
            <a:ext cx="3406287" cy="981050"/>
          </a:xfrm>
          <a:prstGeom prst="bentConnector3">
            <a:avLst>
              <a:gd name="adj1" fmla="val 100371"/>
            </a:avLst>
          </a:prstGeom>
          <a:ln w="15875" cap="rnd" cmpd="sng">
            <a:solidFill>
              <a:srgbClr val="FF0000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7318838" y="5702180"/>
            <a:ext cx="725827" cy="276999"/>
          </a:xfrm>
          <a:prstGeom prst="rect">
            <a:avLst/>
          </a:prstGeom>
          <a:solidFill>
            <a:srgbClr val="FF99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E" sz="1200" b="1" dirty="0" smtClean="0"/>
              <a:t>SITE 11</a:t>
            </a:r>
            <a:endParaRPr lang="en-IE" sz="1200" b="1" dirty="0"/>
          </a:p>
        </p:txBody>
      </p:sp>
      <p:cxnSp>
        <p:nvCxnSpPr>
          <p:cNvPr id="58" name="Elbow Connector 57"/>
          <p:cNvCxnSpPr>
            <a:stCxn id="60" idx="1"/>
          </p:cNvCxnSpPr>
          <p:nvPr/>
        </p:nvCxnSpPr>
        <p:spPr>
          <a:xfrm rot="10800000">
            <a:off x="4086793" y="4740428"/>
            <a:ext cx="3225400" cy="766783"/>
          </a:xfrm>
          <a:prstGeom prst="bentConnector3">
            <a:avLst>
              <a:gd name="adj1" fmla="val 99055"/>
            </a:avLst>
          </a:prstGeom>
          <a:ln w="15875" cap="rnd" cmpd="sng">
            <a:solidFill>
              <a:srgbClr val="FF0000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7312193" y="5368710"/>
            <a:ext cx="640004" cy="276999"/>
          </a:xfrm>
          <a:prstGeom prst="rect">
            <a:avLst/>
          </a:prstGeom>
          <a:solidFill>
            <a:srgbClr val="FF99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E" sz="1200" b="1" dirty="0" smtClean="0"/>
              <a:t>SITE 10</a:t>
            </a:r>
            <a:endParaRPr lang="en-IE" sz="1200" b="1" dirty="0"/>
          </a:p>
        </p:txBody>
      </p:sp>
      <p:cxnSp>
        <p:nvCxnSpPr>
          <p:cNvPr id="61" name="Elbow Connector 60"/>
          <p:cNvCxnSpPr/>
          <p:nvPr/>
        </p:nvCxnSpPr>
        <p:spPr>
          <a:xfrm rot="10800000">
            <a:off x="5907370" y="4763015"/>
            <a:ext cx="1358754" cy="246252"/>
          </a:xfrm>
          <a:prstGeom prst="bentConnector3">
            <a:avLst>
              <a:gd name="adj1" fmla="val 99772"/>
            </a:avLst>
          </a:prstGeom>
          <a:ln w="15875" cap="rnd" cmpd="sng">
            <a:solidFill>
              <a:srgbClr val="FF0000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>
            <a:stCxn id="63" idx="1"/>
          </p:cNvCxnSpPr>
          <p:nvPr/>
        </p:nvCxnSpPr>
        <p:spPr>
          <a:xfrm flipH="1" flipV="1">
            <a:off x="5400675" y="4197444"/>
            <a:ext cx="1918164" cy="22666"/>
          </a:xfrm>
          <a:prstGeom prst="straightConnector1">
            <a:avLst/>
          </a:prstGeom>
          <a:ln w="15875" cap="rnd" cmpd="sng">
            <a:solidFill>
              <a:srgbClr val="FF0000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7318839" y="4081610"/>
            <a:ext cx="633359" cy="276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E" sz="1200" b="1" dirty="0" smtClean="0"/>
              <a:t>SITE 7</a:t>
            </a:r>
            <a:endParaRPr lang="en-IE" sz="1200" b="1" dirty="0"/>
          </a:p>
        </p:txBody>
      </p:sp>
      <p:cxnSp>
        <p:nvCxnSpPr>
          <p:cNvPr id="64" name="Straight Arrow Connector 63"/>
          <p:cNvCxnSpPr>
            <a:stCxn id="65" idx="1"/>
          </p:cNvCxnSpPr>
          <p:nvPr/>
        </p:nvCxnSpPr>
        <p:spPr>
          <a:xfrm flipH="1" flipV="1">
            <a:off x="5501018" y="4553013"/>
            <a:ext cx="1817820" cy="39792"/>
          </a:xfrm>
          <a:prstGeom prst="straightConnector1">
            <a:avLst/>
          </a:prstGeom>
          <a:ln w="15875" cap="rnd" cmpd="sng">
            <a:solidFill>
              <a:srgbClr val="FF0000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7318838" y="4454305"/>
            <a:ext cx="633359" cy="27699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E" sz="1200" b="1" dirty="0" smtClean="0"/>
              <a:t>SITE 8</a:t>
            </a:r>
            <a:endParaRPr lang="en-IE" sz="1200" b="1" dirty="0"/>
          </a:p>
        </p:txBody>
      </p:sp>
      <p:cxnSp>
        <p:nvCxnSpPr>
          <p:cNvPr id="66" name="Straight Arrow Connector 65"/>
          <p:cNvCxnSpPr/>
          <p:nvPr/>
        </p:nvCxnSpPr>
        <p:spPr>
          <a:xfrm flipH="1" flipV="1">
            <a:off x="4328873" y="2813775"/>
            <a:ext cx="2943635" cy="0"/>
          </a:xfrm>
          <a:prstGeom prst="straightConnector1">
            <a:avLst/>
          </a:prstGeom>
          <a:ln w="15875" cap="rnd" cmpd="sng">
            <a:solidFill>
              <a:srgbClr val="FF0000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7312193" y="2690665"/>
            <a:ext cx="640005" cy="27699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E" sz="1200" b="1" dirty="0" smtClean="0"/>
              <a:t>SITE 4</a:t>
            </a:r>
            <a:endParaRPr lang="en-IE" sz="1200" b="1" dirty="0"/>
          </a:p>
        </p:txBody>
      </p:sp>
      <p:sp>
        <p:nvSpPr>
          <p:cNvPr id="68" name="TextBox 67"/>
          <p:cNvSpPr txBox="1"/>
          <p:nvPr/>
        </p:nvSpPr>
        <p:spPr>
          <a:xfrm>
            <a:off x="7312193" y="3192698"/>
            <a:ext cx="640005" cy="27699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E" sz="1200" b="1" dirty="0" smtClean="0"/>
              <a:t>SITE 5 </a:t>
            </a:r>
            <a:endParaRPr lang="en-IE" sz="1200" b="1" dirty="0"/>
          </a:p>
        </p:txBody>
      </p:sp>
      <p:sp>
        <p:nvSpPr>
          <p:cNvPr id="69" name="TextBox 68"/>
          <p:cNvSpPr txBox="1"/>
          <p:nvPr/>
        </p:nvSpPr>
        <p:spPr>
          <a:xfrm>
            <a:off x="7318839" y="1607221"/>
            <a:ext cx="633359" cy="27699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E" sz="1200" b="1" dirty="0" smtClean="0"/>
              <a:t>SITE 1</a:t>
            </a:r>
            <a:endParaRPr lang="en-IE" sz="1400" b="1" dirty="0"/>
          </a:p>
        </p:txBody>
      </p:sp>
      <p:cxnSp>
        <p:nvCxnSpPr>
          <p:cNvPr id="70" name="Straight Arrow Connector 69"/>
          <p:cNvCxnSpPr/>
          <p:nvPr/>
        </p:nvCxnSpPr>
        <p:spPr>
          <a:xfrm flipH="1">
            <a:off x="4428205" y="1736254"/>
            <a:ext cx="2855807" cy="10434"/>
          </a:xfrm>
          <a:prstGeom prst="straightConnector1">
            <a:avLst/>
          </a:prstGeom>
          <a:ln w="15875" cap="rnd" cmpd="sng">
            <a:solidFill>
              <a:srgbClr val="FF0000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7315200" y="2329133"/>
            <a:ext cx="636998" cy="27699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E" sz="1200" b="1" dirty="0" smtClean="0"/>
              <a:t>SITE 3</a:t>
            </a:r>
            <a:endParaRPr lang="en-IE" sz="1200" b="1" dirty="0"/>
          </a:p>
        </p:txBody>
      </p:sp>
      <p:sp>
        <p:nvSpPr>
          <p:cNvPr id="73" name="TextBox 72"/>
          <p:cNvSpPr txBox="1"/>
          <p:nvPr/>
        </p:nvSpPr>
        <p:spPr>
          <a:xfrm>
            <a:off x="10278561" y="2740404"/>
            <a:ext cx="17846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1400" dirty="0" smtClean="0"/>
              <a:t>Templeogue-</a:t>
            </a:r>
            <a:r>
              <a:rPr lang="en-IE" sz="1400" dirty="0" err="1" smtClean="0"/>
              <a:t>Terenure</a:t>
            </a:r>
            <a:endParaRPr lang="en-IE" sz="1400" dirty="0"/>
          </a:p>
        </p:txBody>
      </p:sp>
      <p:sp>
        <p:nvSpPr>
          <p:cNvPr id="74" name="Rectangle 73"/>
          <p:cNvSpPr/>
          <p:nvPr/>
        </p:nvSpPr>
        <p:spPr>
          <a:xfrm>
            <a:off x="9664610" y="2086362"/>
            <a:ext cx="454333" cy="180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75" name="Rectangle 74"/>
          <p:cNvSpPr/>
          <p:nvPr/>
        </p:nvSpPr>
        <p:spPr>
          <a:xfrm>
            <a:off x="9661270" y="2444144"/>
            <a:ext cx="454333" cy="180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76" name="Rectangle 75"/>
          <p:cNvSpPr/>
          <p:nvPr/>
        </p:nvSpPr>
        <p:spPr>
          <a:xfrm>
            <a:off x="9661270" y="2793447"/>
            <a:ext cx="454333" cy="180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77" name="Rectangle 76"/>
          <p:cNvSpPr/>
          <p:nvPr/>
        </p:nvSpPr>
        <p:spPr>
          <a:xfrm>
            <a:off x="9655547" y="3151272"/>
            <a:ext cx="454333" cy="180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78" name="Rectangle 77"/>
          <p:cNvSpPr/>
          <p:nvPr/>
        </p:nvSpPr>
        <p:spPr>
          <a:xfrm>
            <a:off x="9655547" y="3518589"/>
            <a:ext cx="454333" cy="180000"/>
          </a:xfrm>
          <a:prstGeom prst="rect">
            <a:avLst/>
          </a:prstGeom>
          <a:solidFill>
            <a:srgbClr val="FF99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79" name="Rectangle 78"/>
          <p:cNvSpPr/>
          <p:nvPr/>
        </p:nvSpPr>
        <p:spPr>
          <a:xfrm>
            <a:off x="9655547" y="3883212"/>
            <a:ext cx="454333" cy="180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80" name="TextBox 79"/>
          <p:cNvSpPr txBox="1"/>
          <p:nvPr/>
        </p:nvSpPr>
        <p:spPr>
          <a:xfrm>
            <a:off x="10281901" y="2039041"/>
            <a:ext cx="6095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1400" dirty="0" smtClean="0"/>
              <a:t>Lucan</a:t>
            </a:r>
            <a:endParaRPr lang="en-IE" sz="1400" dirty="0"/>
          </a:p>
        </p:txBody>
      </p:sp>
      <p:sp>
        <p:nvSpPr>
          <p:cNvPr id="81" name="TextBox 80"/>
          <p:cNvSpPr txBox="1"/>
          <p:nvPr/>
        </p:nvSpPr>
        <p:spPr>
          <a:xfrm>
            <a:off x="10278561" y="2396826"/>
            <a:ext cx="9525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400"/>
            </a:lvl1pPr>
          </a:lstStyle>
          <a:p>
            <a:r>
              <a:rPr lang="en-IE" dirty="0" err="1"/>
              <a:t>Clondalkin</a:t>
            </a:r>
            <a:endParaRPr lang="en-IE" dirty="0"/>
          </a:p>
        </p:txBody>
      </p:sp>
      <p:sp>
        <p:nvSpPr>
          <p:cNvPr id="82" name="TextBox 81"/>
          <p:cNvSpPr txBox="1"/>
          <p:nvPr/>
        </p:nvSpPr>
        <p:spPr>
          <a:xfrm>
            <a:off x="10273264" y="3101089"/>
            <a:ext cx="13210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1400" dirty="0" smtClean="0"/>
              <a:t>Tallaght Central</a:t>
            </a:r>
            <a:endParaRPr lang="en-IE" sz="1400" dirty="0"/>
          </a:p>
        </p:txBody>
      </p:sp>
      <p:sp>
        <p:nvSpPr>
          <p:cNvPr id="83" name="TextBox 82"/>
          <p:cNvSpPr txBox="1"/>
          <p:nvPr/>
        </p:nvSpPr>
        <p:spPr>
          <a:xfrm>
            <a:off x="10272838" y="3481572"/>
            <a:ext cx="12205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1400" dirty="0" smtClean="0"/>
              <a:t>Tallaght South</a:t>
            </a:r>
            <a:endParaRPr lang="en-IE" sz="1400" dirty="0"/>
          </a:p>
        </p:txBody>
      </p:sp>
      <p:sp>
        <p:nvSpPr>
          <p:cNvPr id="84" name="TextBox 83"/>
          <p:cNvSpPr txBox="1"/>
          <p:nvPr/>
        </p:nvSpPr>
        <p:spPr>
          <a:xfrm>
            <a:off x="10272838" y="3814397"/>
            <a:ext cx="11402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1400" dirty="0" smtClean="0"/>
              <a:t>Rathfarnham</a:t>
            </a:r>
            <a:endParaRPr lang="en-IE" sz="1400" dirty="0"/>
          </a:p>
        </p:txBody>
      </p:sp>
      <p:sp>
        <p:nvSpPr>
          <p:cNvPr id="85" name="TextBox 84"/>
          <p:cNvSpPr txBox="1"/>
          <p:nvPr/>
        </p:nvSpPr>
        <p:spPr>
          <a:xfrm>
            <a:off x="9655547" y="1687963"/>
            <a:ext cx="14214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1600" b="1" u="sng" dirty="0" smtClean="0"/>
              <a:t>AREA LEGEND</a:t>
            </a:r>
            <a:r>
              <a:rPr lang="en-IE" sz="1400" b="1" u="sng" dirty="0" smtClean="0"/>
              <a:t>:</a:t>
            </a:r>
            <a:endParaRPr lang="en-IE" sz="1400" b="1" u="sng" dirty="0"/>
          </a:p>
        </p:txBody>
      </p:sp>
      <p:sp>
        <p:nvSpPr>
          <p:cNvPr id="86" name="Rectangle 85"/>
          <p:cNvSpPr/>
          <p:nvPr/>
        </p:nvSpPr>
        <p:spPr>
          <a:xfrm>
            <a:off x="9503840" y="1648887"/>
            <a:ext cx="2559377" cy="257152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cxnSp>
        <p:nvCxnSpPr>
          <p:cNvPr id="87" name="Elbow Connector 86"/>
          <p:cNvCxnSpPr/>
          <p:nvPr/>
        </p:nvCxnSpPr>
        <p:spPr>
          <a:xfrm rot="10800000">
            <a:off x="3735913" y="3019933"/>
            <a:ext cx="3530211" cy="303298"/>
          </a:xfrm>
          <a:prstGeom prst="bentConnector3">
            <a:avLst>
              <a:gd name="adj1" fmla="val 99916"/>
            </a:avLst>
          </a:prstGeom>
          <a:ln w="15875" cap="rnd" cmpd="sng">
            <a:solidFill>
              <a:srgbClr val="FF0000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/>
          <p:cNvCxnSpPr>
            <a:stCxn id="89" idx="1"/>
          </p:cNvCxnSpPr>
          <p:nvPr/>
        </p:nvCxnSpPr>
        <p:spPr>
          <a:xfrm flipH="1" flipV="1">
            <a:off x="5815173" y="3883212"/>
            <a:ext cx="1503666" cy="6420"/>
          </a:xfrm>
          <a:prstGeom prst="straightConnector1">
            <a:avLst/>
          </a:prstGeom>
          <a:ln w="15875" cap="rnd" cmpd="sng">
            <a:solidFill>
              <a:srgbClr val="FF0000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7318839" y="3751132"/>
            <a:ext cx="624905" cy="276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E" sz="1200" b="1" dirty="0" smtClean="0"/>
              <a:t>SITE 6</a:t>
            </a:r>
            <a:endParaRPr lang="en-IE" sz="1200" b="1" dirty="0"/>
          </a:p>
        </p:txBody>
      </p:sp>
      <p:sp>
        <p:nvSpPr>
          <p:cNvPr id="90" name="TextBox 89"/>
          <p:cNvSpPr txBox="1"/>
          <p:nvPr/>
        </p:nvSpPr>
        <p:spPr>
          <a:xfrm>
            <a:off x="7318839" y="2016072"/>
            <a:ext cx="624905" cy="27699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E" sz="1200" b="1" dirty="0" smtClean="0"/>
              <a:t>SITE 2</a:t>
            </a:r>
            <a:endParaRPr lang="en-IE" sz="1400" b="1" dirty="0"/>
          </a:p>
        </p:txBody>
      </p:sp>
      <p:cxnSp>
        <p:nvCxnSpPr>
          <p:cNvPr id="92" name="Straight Connector 91"/>
          <p:cNvCxnSpPr/>
          <p:nvPr/>
        </p:nvCxnSpPr>
        <p:spPr>
          <a:xfrm flipV="1">
            <a:off x="4491613" y="1735448"/>
            <a:ext cx="2806678" cy="1124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 flipV="1">
            <a:off x="4402086" y="2816124"/>
            <a:ext cx="2864038" cy="2672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>
            <a:endCxn id="89" idx="1"/>
          </p:cNvCxnSpPr>
          <p:nvPr/>
        </p:nvCxnSpPr>
        <p:spPr>
          <a:xfrm>
            <a:off x="5880673" y="3883804"/>
            <a:ext cx="1438166" cy="5828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 flipV="1">
            <a:off x="3735913" y="3319179"/>
            <a:ext cx="3530211" cy="1124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>
            <a:off x="3735913" y="3101089"/>
            <a:ext cx="0" cy="229330"/>
          </a:xfrm>
          <a:prstGeom prst="line">
            <a:avLst/>
          </a:prstGeom>
          <a:ln w="28575" cmpd="sng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>
            <a:endCxn id="63" idx="1"/>
          </p:cNvCxnSpPr>
          <p:nvPr/>
        </p:nvCxnSpPr>
        <p:spPr>
          <a:xfrm>
            <a:off x="5472136" y="4193224"/>
            <a:ext cx="1846703" cy="26886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>
            <a:endCxn id="65" idx="1"/>
          </p:cNvCxnSpPr>
          <p:nvPr/>
        </p:nvCxnSpPr>
        <p:spPr>
          <a:xfrm>
            <a:off x="5559846" y="4552400"/>
            <a:ext cx="1758992" cy="40405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 flipV="1">
            <a:off x="5914595" y="5003400"/>
            <a:ext cx="1400605" cy="559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>
            <a:off x="5904148" y="4820696"/>
            <a:ext cx="399" cy="188572"/>
          </a:xfrm>
          <a:prstGeom prst="line">
            <a:avLst/>
          </a:prstGeom>
          <a:ln w="28575" cmpd="sng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>
            <a:off x="4083785" y="4800600"/>
            <a:ext cx="42010" cy="706609"/>
          </a:xfrm>
          <a:prstGeom prst="line">
            <a:avLst/>
          </a:prstGeom>
          <a:ln w="28575" cmpd="sng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>
            <a:stCxn id="60" idx="1"/>
          </p:cNvCxnSpPr>
          <p:nvPr/>
        </p:nvCxnSpPr>
        <p:spPr>
          <a:xfrm flipH="1">
            <a:off x="4125795" y="5507210"/>
            <a:ext cx="3186398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 flipH="1">
            <a:off x="3898462" y="4914982"/>
            <a:ext cx="6646" cy="925697"/>
          </a:xfrm>
          <a:prstGeom prst="line">
            <a:avLst/>
          </a:prstGeom>
          <a:ln w="28575" cmpd="sng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>
            <a:stCxn id="57" idx="1"/>
          </p:cNvCxnSpPr>
          <p:nvPr/>
        </p:nvCxnSpPr>
        <p:spPr>
          <a:xfrm flipH="1" flipV="1">
            <a:off x="3879276" y="5834857"/>
            <a:ext cx="3439562" cy="5823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Elbow Connector 58"/>
          <p:cNvCxnSpPr/>
          <p:nvPr/>
        </p:nvCxnSpPr>
        <p:spPr>
          <a:xfrm rot="10800000" flipV="1">
            <a:off x="3359889" y="2521759"/>
            <a:ext cx="3819699" cy="427629"/>
          </a:xfrm>
          <a:prstGeom prst="bentConnector3">
            <a:avLst>
              <a:gd name="adj1" fmla="val 99827"/>
            </a:avLst>
          </a:prstGeom>
          <a:ln w="15875" cap="rnd" cmpd="sng">
            <a:solidFill>
              <a:srgbClr val="FF0000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3359889" y="2520737"/>
            <a:ext cx="3906235" cy="186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>
            <a:off x="3359889" y="2509479"/>
            <a:ext cx="0" cy="373968"/>
          </a:xfrm>
          <a:prstGeom prst="line">
            <a:avLst/>
          </a:prstGeom>
          <a:ln w="28575" cmpd="sng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3499589" y="2038730"/>
            <a:ext cx="3766535" cy="24144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>
            <a:off x="3480539" y="2038730"/>
            <a:ext cx="0" cy="373968"/>
          </a:xfrm>
          <a:prstGeom prst="line">
            <a:avLst/>
          </a:prstGeom>
          <a:ln w="28575" cmpd="sng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3423389" y="2363365"/>
            <a:ext cx="101600" cy="9950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134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76814" y="806351"/>
            <a:ext cx="120479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0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endParaRPr lang="en-IE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6668" y="641997"/>
            <a:ext cx="12108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000" dirty="0" smtClean="0">
                <a:solidFill>
                  <a:schemeClr val="bg2">
                    <a:lumMod val="50000"/>
                  </a:schemeClr>
                </a:solidFill>
              </a:rPr>
              <a:t>KNOCKLYON </a:t>
            </a:r>
            <a:endParaRPr lang="en-IE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13162" y="8115300"/>
            <a:ext cx="1478250" cy="3716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3" name="TextBox 12"/>
          <p:cNvSpPr txBox="1"/>
          <p:nvPr/>
        </p:nvSpPr>
        <p:spPr>
          <a:xfrm>
            <a:off x="638903" y="8115300"/>
            <a:ext cx="37794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u="sng" dirty="0" smtClean="0"/>
              <a:t>SITE IMAGES-EXISTING </a:t>
            </a:r>
            <a:endParaRPr lang="en-IE" sz="1200" u="sng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190" y="2015381"/>
            <a:ext cx="4795596" cy="2700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0" r="4779"/>
          <a:stretch/>
        </p:blipFill>
        <p:spPr>
          <a:xfrm>
            <a:off x="3911704" y="5785951"/>
            <a:ext cx="3355636" cy="2160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8" y="5752747"/>
            <a:ext cx="3063550" cy="2160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190" y="5134190"/>
            <a:ext cx="4655960" cy="277855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20"/>
          <a:stretch/>
        </p:blipFill>
        <p:spPr>
          <a:xfrm>
            <a:off x="376814" y="1042107"/>
            <a:ext cx="6955858" cy="4508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00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61" t="19230" r="14361" b="32117"/>
          <a:stretch/>
        </p:blipFill>
        <p:spPr>
          <a:xfrm rot="16200000">
            <a:off x="834614" y="1367913"/>
            <a:ext cx="4963886" cy="550382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76814" y="806351"/>
            <a:ext cx="120479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0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endParaRPr lang="en-IE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6668" y="641997"/>
            <a:ext cx="12108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000" dirty="0" smtClean="0">
                <a:solidFill>
                  <a:schemeClr val="bg2">
                    <a:lumMod val="50000"/>
                  </a:schemeClr>
                </a:solidFill>
              </a:rPr>
              <a:t>KNOCKLYON </a:t>
            </a:r>
            <a:endParaRPr lang="en-IE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13162" y="8115300"/>
            <a:ext cx="1478250" cy="3716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TextBox 5"/>
          <p:cNvSpPr txBox="1"/>
          <p:nvPr/>
        </p:nvSpPr>
        <p:spPr>
          <a:xfrm>
            <a:off x="376814" y="6998859"/>
            <a:ext cx="37794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u="sng" dirty="0" smtClean="0"/>
              <a:t>EXISTING SITE </a:t>
            </a:r>
            <a:endParaRPr lang="en-IE" sz="1200" u="sng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42" t="85834" r="2553" b="2016"/>
          <a:stretch/>
        </p:blipFill>
        <p:spPr>
          <a:xfrm rot="16200000">
            <a:off x="5072611" y="1741059"/>
            <a:ext cx="1069802" cy="88813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80" t="86179" r="2777" b="2303"/>
          <a:stretch/>
        </p:blipFill>
        <p:spPr>
          <a:xfrm rot="16200000">
            <a:off x="10441813" y="2778612"/>
            <a:ext cx="2860159" cy="110578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400799" y="6860360"/>
            <a:ext cx="37794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u="sng" dirty="0" smtClean="0"/>
              <a:t>SITE CONSTRAINTS</a:t>
            </a:r>
            <a:endParaRPr lang="en-IE" sz="1200" u="sng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6" t="26136" r="16393" b="29522"/>
          <a:stretch/>
        </p:blipFill>
        <p:spPr>
          <a:xfrm rot="16200000">
            <a:off x="6396088" y="1725274"/>
            <a:ext cx="4953208" cy="480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02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31340" y="806351"/>
            <a:ext cx="120479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0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endParaRPr lang="en-IE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20256" y="7763608"/>
            <a:ext cx="37794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u="sng" dirty="0" smtClean="0"/>
              <a:t>PROPOSED MASSING</a:t>
            </a:r>
            <a:endParaRPr lang="en-IE" sz="1200" u="sng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675" y="1276800"/>
            <a:ext cx="10260703" cy="6199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93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31340" y="806351"/>
            <a:ext cx="120479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0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endParaRPr lang="en-IE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51369" y="7802513"/>
            <a:ext cx="37794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u="sng" dirty="0" smtClean="0"/>
              <a:t>PROPOSED MASSING</a:t>
            </a:r>
            <a:endParaRPr lang="en-IE" sz="1200" u="sng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126" y="1466012"/>
            <a:ext cx="10058400" cy="607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62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CM RTT 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4414</TotalTime>
  <Words>89</Words>
  <Application>Microsoft Office PowerPoint</Application>
  <PresentationFormat>A3 Paper (297x420 mm)</PresentationFormat>
  <Paragraphs>42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ACM RTT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South Dublin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Meadhbh O'Sullivan</dc:creator>
  <cp:lastModifiedBy>Susan Delaney - HR</cp:lastModifiedBy>
  <cp:revision>232</cp:revision>
  <cp:lastPrinted>2018-10-17T13:37:07Z</cp:lastPrinted>
  <dcterms:created xsi:type="dcterms:W3CDTF">2017-11-29T16:37:51Z</dcterms:created>
  <dcterms:modified xsi:type="dcterms:W3CDTF">2019-02-12T14:02:46Z</dcterms:modified>
</cp:coreProperties>
</file>