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A7FA-0C5B-4C8A-BCA3-0779068E52C0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87E0-CA1E-4816-B245-9E403332B2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223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A7FA-0C5B-4C8A-BCA3-0779068E52C0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87E0-CA1E-4816-B245-9E403332B2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066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A7FA-0C5B-4C8A-BCA3-0779068E52C0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87E0-CA1E-4816-B245-9E403332B2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231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A7FA-0C5B-4C8A-BCA3-0779068E52C0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87E0-CA1E-4816-B245-9E403332B2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536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A7FA-0C5B-4C8A-BCA3-0779068E52C0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87E0-CA1E-4816-B245-9E403332B2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375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A7FA-0C5B-4C8A-BCA3-0779068E52C0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87E0-CA1E-4816-B245-9E403332B2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602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A7FA-0C5B-4C8A-BCA3-0779068E52C0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87E0-CA1E-4816-B245-9E403332B2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217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A7FA-0C5B-4C8A-BCA3-0779068E52C0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87E0-CA1E-4816-B245-9E403332B2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245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A7FA-0C5B-4C8A-BCA3-0779068E52C0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87E0-CA1E-4816-B245-9E403332B2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883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A7FA-0C5B-4C8A-BCA3-0779068E52C0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87E0-CA1E-4816-B245-9E403332B2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505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A7FA-0C5B-4C8A-BCA3-0779068E52C0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87E0-CA1E-4816-B245-9E403332B2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315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5A7FA-0C5B-4C8A-BCA3-0779068E52C0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887E0-CA1E-4816-B245-9E403332B2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073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766" y="0"/>
            <a:ext cx="97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9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66" y="0"/>
            <a:ext cx="10058400" cy="671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5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766" y="0"/>
            <a:ext cx="97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1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766" y="0"/>
            <a:ext cx="97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9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766" y="0"/>
            <a:ext cx="97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3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766" y="0"/>
            <a:ext cx="97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32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Feargal O Suilleabhain</dc:creator>
  <cp:lastModifiedBy>Feargal O Suilleabhain</cp:lastModifiedBy>
  <cp:revision>3</cp:revision>
  <dcterms:created xsi:type="dcterms:W3CDTF">2019-01-16T11:14:56Z</dcterms:created>
  <dcterms:modified xsi:type="dcterms:W3CDTF">2019-01-16T11:20:07Z</dcterms:modified>
</cp:coreProperties>
</file>