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4" r:id="rId5"/>
    <p:sldId id="262" r:id="rId6"/>
    <p:sldId id="261"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EE3F3CAF-7712-4E17-BB95-C7AD2F53FBC5}" type="datetimeFigureOut">
              <a:rPr lang="en-IE" smtClean="0"/>
              <a:t>26/11/2018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F683164-2A21-4431-8CA8-98CD62F7B8A0}" type="slidenum">
              <a:rPr lang="en-IE" smtClean="0"/>
              <a:t>‹#›</a:t>
            </a:fld>
            <a:endParaRPr lang="en-IE"/>
          </a:p>
        </p:txBody>
      </p:sp>
    </p:spTree>
    <p:extLst>
      <p:ext uri="{BB962C8B-B14F-4D97-AF65-F5344CB8AC3E}">
        <p14:creationId xmlns:p14="http://schemas.microsoft.com/office/powerpoint/2010/main" val="1047971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EE3F3CAF-7712-4E17-BB95-C7AD2F53FBC5}" type="datetimeFigureOut">
              <a:rPr lang="en-IE" smtClean="0"/>
              <a:t>26/11/2018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F683164-2A21-4431-8CA8-98CD62F7B8A0}" type="slidenum">
              <a:rPr lang="en-IE" smtClean="0"/>
              <a:t>‹#›</a:t>
            </a:fld>
            <a:endParaRPr lang="en-IE"/>
          </a:p>
        </p:txBody>
      </p:sp>
    </p:spTree>
    <p:extLst>
      <p:ext uri="{BB962C8B-B14F-4D97-AF65-F5344CB8AC3E}">
        <p14:creationId xmlns:p14="http://schemas.microsoft.com/office/powerpoint/2010/main" val="151757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EE3F3CAF-7712-4E17-BB95-C7AD2F53FBC5}" type="datetimeFigureOut">
              <a:rPr lang="en-IE" smtClean="0"/>
              <a:t>26/11/2018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F683164-2A21-4431-8CA8-98CD62F7B8A0}" type="slidenum">
              <a:rPr lang="en-IE" smtClean="0"/>
              <a:t>‹#›</a:t>
            </a:fld>
            <a:endParaRPr lang="en-IE"/>
          </a:p>
        </p:txBody>
      </p:sp>
    </p:spTree>
    <p:extLst>
      <p:ext uri="{BB962C8B-B14F-4D97-AF65-F5344CB8AC3E}">
        <p14:creationId xmlns:p14="http://schemas.microsoft.com/office/powerpoint/2010/main" val="4241219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EE3F3CAF-7712-4E17-BB95-C7AD2F53FBC5}" type="datetimeFigureOut">
              <a:rPr lang="en-IE" smtClean="0"/>
              <a:t>26/11/2018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F683164-2A21-4431-8CA8-98CD62F7B8A0}" type="slidenum">
              <a:rPr lang="en-IE" smtClean="0"/>
              <a:t>‹#›</a:t>
            </a:fld>
            <a:endParaRPr lang="en-IE"/>
          </a:p>
        </p:txBody>
      </p:sp>
    </p:spTree>
    <p:extLst>
      <p:ext uri="{BB962C8B-B14F-4D97-AF65-F5344CB8AC3E}">
        <p14:creationId xmlns:p14="http://schemas.microsoft.com/office/powerpoint/2010/main" val="484113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3F3CAF-7712-4E17-BB95-C7AD2F53FBC5}" type="datetimeFigureOut">
              <a:rPr lang="en-IE" smtClean="0"/>
              <a:t>26/11/2018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F683164-2A21-4431-8CA8-98CD62F7B8A0}" type="slidenum">
              <a:rPr lang="en-IE" smtClean="0"/>
              <a:t>‹#›</a:t>
            </a:fld>
            <a:endParaRPr lang="en-IE"/>
          </a:p>
        </p:txBody>
      </p:sp>
    </p:spTree>
    <p:extLst>
      <p:ext uri="{BB962C8B-B14F-4D97-AF65-F5344CB8AC3E}">
        <p14:creationId xmlns:p14="http://schemas.microsoft.com/office/powerpoint/2010/main" val="2985228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EE3F3CAF-7712-4E17-BB95-C7AD2F53FBC5}" type="datetimeFigureOut">
              <a:rPr lang="en-IE" smtClean="0"/>
              <a:t>26/11/2018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F683164-2A21-4431-8CA8-98CD62F7B8A0}" type="slidenum">
              <a:rPr lang="en-IE" smtClean="0"/>
              <a:t>‹#›</a:t>
            </a:fld>
            <a:endParaRPr lang="en-IE"/>
          </a:p>
        </p:txBody>
      </p:sp>
    </p:spTree>
    <p:extLst>
      <p:ext uri="{BB962C8B-B14F-4D97-AF65-F5344CB8AC3E}">
        <p14:creationId xmlns:p14="http://schemas.microsoft.com/office/powerpoint/2010/main" val="91215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EE3F3CAF-7712-4E17-BB95-C7AD2F53FBC5}" type="datetimeFigureOut">
              <a:rPr lang="en-IE" smtClean="0"/>
              <a:t>26/11/2018</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6F683164-2A21-4431-8CA8-98CD62F7B8A0}" type="slidenum">
              <a:rPr lang="en-IE" smtClean="0"/>
              <a:t>‹#›</a:t>
            </a:fld>
            <a:endParaRPr lang="en-IE"/>
          </a:p>
        </p:txBody>
      </p:sp>
    </p:spTree>
    <p:extLst>
      <p:ext uri="{BB962C8B-B14F-4D97-AF65-F5344CB8AC3E}">
        <p14:creationId xmlns:p14="http://schemas.microsoft.com/office/powerpoint/2010/main" val="2121083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EE3F3CAF-7712-4E17-BB95-C7AD2F53FBC5}" type="datetimeFigureOut">
              <a:rPr lang="en-IE" smtClean="0"/>
              <a:t>26/11/2018</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6F683164-2A21-4431-8CA8-98CD62F7B8A0}" type="slidenum">
              <a:rPr lang="en-IE" smtClean="0"/>
              <a:t>‹#›</a:t>
            </a:fld>
            <a:endParaRPr lang="en-IE"/>
          </a:p>
        </p:txBody>
      </p:sp>
    </p:spTree>
    <p:extLst>
      <p:ext uri="{BB962C8B-B14F-4D97-AF65-F5344CB8AC3E}">
        <p14:creationId xmlns:p14="http://schemas.microsoft.com/office/powerpoint/2010/main" val="1329082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3F3CAF-7712-4E17-BB95-C7AD2F53FBC5}" type="datetimeFigureOut">
              <a:rPr lang="en-IE" smtClean="0"/>
              <a:t>26/11/2018</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6F683164-2A21-4431-8CA8-98CD62F7B8A0}" type="slidenum">
              <a:rPr lang="en-IE" smtClean="0"/>
              <a:t>‹#›</a:t>
            </a:fld>
            <a:endParaRPr lang="en-IE"/>
          </a:p>
        </p:txBody>
      </p:sp>
    </p:spTree>
    <p:extLst>
      <p:ext uri="{BB962C8B-B14F-4D97-AF65-F5344CB8AC3E}">
        <p14:creationId xmlns:p14="http://schemas.microsoft.com/office/powerpoint/2010/main" val="2725442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3F3CAF-7712-4E17-BB95-C7AD2F53FBC5}" type="datetimeFigureOut">
              <a:rPr lang="en-IE" smtClean="0"/>
              <a:t>26/11/2018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F683164-2A21-4431-8CA8-98CD62F7B8A0}" type="slidenum">
              <a:rPr lang="en-IE" smtClean="0"/>
              <a:t>‹#›</a:t>
            </a:fld>
            <a:endParaRPr lang="en-IE"/>
          </a:p>
        </p:txBody>
      </p:sp>
    </p:spTree>
    <p:extLst>
      <p:ext uri="{BB962C8B-B14F-4D97-AF65-F5344CB8AC3E}">
        <p14:creationId xmlns:p14="http://schemas.microsoft.com/office/powerpoint/2010/main" val="1622774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3F3CAF-7712-4E17-BB95-C7AD2F53FBC5}" type="datetimeFigureOut">
              <a:rPr lang="en-IE" smtClean="0"/>
              <a:t>26/11/2018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F683164-2A21-4431-8CA8-98CD62F7B8A0}" type="slidenum">
              <a:rPr lang="en-IE" smtClean="0"/>
              <a:t>‹#›</a:t>
            </a:fld>
            <a:endParaRPr lang="en-IE"/>
          </a:p>
        </p:txBody>
      </p:sp>
    </p:spTree>
    <p:extLst>
      <p:ext uri="{BB962C8B-B14F-4D97-AF65-F5344CB8AC3E}">
        <p14:creationId xmlns:p14="http://schemas.microsoft.com/office/powerpoint/2010/main" val="511359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3F3CAF-7712-4E17-BB95-C7AD2F53FBC5}" type="datetimeFigureOut">
              <a:rPr lang="en-IE" smtClean="0"/>
              <a:t>26/11/2018</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683164-2A21-4431-8CA8-98CD62F7B8A0}" type="slidenum">
              <a:rPr lang="en-IE" smtClean="0"/>
              <a:t>‹#›</a:t>
            </a:fld>
            <a:endParaRPr lang="en-IE"/>
          </a:p>
        </p:txBody>
      </p:sp>
    </p:spTree>
    <p:extLst>
      <p:ext uri="{BB962C8B-B14F-4D97-AF65-F5344CB8AC3E}">
        <p14:creationId xmlns:p14="http://schemas.microsoft.com/office/powerpoint/2010/main" val="3938046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sdublincoco.ie/sdcc/departments/corporate/apps/cmas/viewmeetingagenda.aspx?id=96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Proposed permeability schemes</a:t>
            </a:r>
            <a:endParaRPr lang="en-IE" dirty="0"/>
          </a:p>
        </p:txBody>
      </p:sp>
      <p:sp>
        <p:nvSpPr>
          <p:cNvPr id="3" name="Subtitle 2"/>
          <p:cNvSpPr>
            <a:spLocks noGrp="1"/>
          </p:cNvSpPr>
          <p:nvPr>
            <p:ph type="subTitle" idx="1"/>
          </p:nvPr>
        </p:nvSpPr>
        <p:spPr/>
        <p:txBody>
          <a:bodyPr>
            <a:normAutofit/>
          </a:bodyPr>
          <a:lstStyle/>
          <a:p>
            <a:r>
              <a:rPr lang="en-IE" sz="4000" dirty="0" smtClean="0"/>
              <a:t>Lucan</a:t>
            </a:r>
            <a:endParaRPr lang="en-IE" sz="4000" dirty="0"/>
          </a:p>
        </p:txBody>
      </p:sp>
    </p:spTree>
    <p:extLst>
      <p:ext uri="{BB962C8B-B14F-4D97-AF65-F5344CB8AC3E}">
        <p14:creationId xmlns:p14="http://schemas.microsoft.com/office/powerpoint/2010/main" val="257263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101649" cy="442183"/>
          </a:xfrm>
        </p:spPr>
        <p:txBody>
          <a:bodyPr>
            <a:normAutofit fontScale="90000"/>
          </a:bodyPr>
          <a:lstStyle/>
          <a:p>
            <a:r>
              <a:rPr lang="en-IE" dirty="0" smtClean="0"/>
              <a:t>			Proposed locations</a:t>
            </a:r>
            <a:endParaRPr lang="en-IE" dirty="0"/>
          </a:p>
        </p:txBody>
      </p:sp>
      <p:pic>
        <p:nvPicPr>
          <p:cNvPr id="4" name="Content Placeholder 3"/>
          <p:cNvPicPr>
            <a:picLocks noGrp="1"/>
          </p:cNvPicPr>
          <p:nvPr>
            <p:ph idx="1"/>
          </p:nvPr>
        </p:nvPicPr>
        <p:blipFill>
          <a:blip r:embed="rId2"/>
          <a:stretch>
            <a:fillRect/>
          </a:stretch>
        </p:blipFill>
        <p:spPr>
          <a:xfrm>
            <a:off x="2507301" y="897924"/>
            <a:ext cx="6763446" cy="5221374"/>
          </a:xfrm>
          <a:prstGeom prst="rect">
            <a:avLst/>
          </a:prstGeom>
        </p:spPr>
      </p:pic>
    </p:spTree>
    <p:extLst>
      <p:ext uri="{BB962C8B-B14F-4D97-AF65-F5344CB8AC3E}">
        <p14:creationId xmlns:p14="http://schemas.microsoft.com/office/powerpoint/2010/main" val="2081312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82659"/>
          </a:xfrm>
        </p:spPr>
        <p:txBody>
          <a:bodyPr>
            <a:normAutofit fontScale="90000"/>
          </a:bodyPr>
          <a:lstStyle/>
          <a:p>
            <a:r>
              <a:rPr lang="en-IE" sz="3600" dirty="0" smtClean="0">
                <a:effectLst/>
              </a:rPr>
              <a:t>Esker Project</a:t>
            </a:r>
            <a:br>
              <a:rPr lang="en-IE" sz="3600" dirty="0" smtClean="0">
                <a:effectLst/>
              </a:rPr>
            </a:br>
            <a:r>
              <a:rPr lang="en-IE" sz="1200" dirty="0" smtClean="0">
                <a:effectLst/>
              </a:rPr>
              <a:t>In the Esker project, it is proposed to construct a pedestrian and cycle link along the line of the Esker, a route which is used as an existing pedestrian shortcut. The project will provide a connection between Griffeen Road and Ballyowen Road (R136). The route will greatly reduce the walking and cycling distance to the Ballyowen local centre, Griffeen local centre and local amenities for households in the area.</a:t>
            </a:r>
            <a:br>
              <a:rPr lang="en-IE" sz="1200" dirty="0" smtClean="0">
                <a:effectLst/>
              </a:rPr>
            </a:br>
            <a:r>
              <a:rPr lang="en-IE" sz="1200" dirty="0" smtClean="0">
                <a:effectLst/>
              </a:rPr>
              <a:t>In 2012, South Dublin County Council passed an amended </a:t>
            </a:r>
            <a:r>
              <a:rPr lang="en-IE" sz="1200" dirty="0" smtClean="0">
                <a:effectLst/>
                <a:hlinkClick r:id="rId2"/>
              </a:rPr>
              <a:t>Part 8 permission</a:t>
            </a:r>
            <a:r>
              <a:rPr lang="en-IE" sz="1200" dirty="0" smtClean="0">
                <a:effectLst/>
              </a:rPr>
              <a:t> for the project, the outcome of which has been submitted to the NTA. The NTA however will not approve funding for the scheme as the amendments to the ‘Part 8’ Submission are not acceptable to them. The Council can submit this to the NTA again but it is unlikely that funding will be made available unless the approved Part 8 (with the amendments) is revised.</a:t>
            </a:r>
            <a:br>
              <a:rPr lang="en-IE" sz="1200" dirty="0" smtClean="0">
                <a:effectLst/>
              </a:rPr>
            </a:br>
            <a:r>
              <a:rPr lang="en-IE" sz="1200" dirty="0"/>
              <a:t/>
            </a:r>
            <a:br>
              <a:rPr lang="en-IE" sz="1200" dirty="0"/>
            </a:br>
            <a:r>
              <a:rPr lang="en-IE" sz="1200" dirty="0" smtClean="0"/>
              <a:t>1 Run Part 8 again with original plans.</a:t>
            </a:r>
            <a:br>
              <a:rPr lang="en-IE" sz="1200" dirty="0" smtClean="0"/>
            </a:br>
            <a:r>
              <a:rPr lang="en-IE" sz="1200" dirty="0" smtClean="0"/>
              <a:t>2 Revised plan such as one shown with new opening where the Esker joins the R136 or separately at Moy </a:t>
            </a:r>
            <a:r>
              <a:rPr lang="en-IE" sz="1200" dirty="0" err="1" smtClean="0"/>
              <a:t>Glas</a:t>
            </a:r>
            <a:r>
              <a:rPr lang="en-IE" sz="1200" dirty="0" smtClean="0"/>
              <a:t> and Castle </a:t>
            </a:r>
            <a:r>
              <a:rPr lang="en-IE" sz="1200" dirty="0" err="1" smtClean="0"/>
              <a:t>Riada</a:t>
            </a:r>
            <a:r>
              <a:rPr lang="en-IE" sz="1200" dirty="0" smtClean="0"/>
              <a:t>.</a:t>
            </a:r>
            <a:br>
              <a:rPr lang="en-IE" sz="1200" dirty="0" smtClean="0"/>
            </a:br>
            <a:r>
              <a:rPr lang="en-IE" sz="1200" dirty="0" smtClean="0"/>
              <a:t>3 Open a section of wall between the bus stop and the Esker at Moy </a:t>
            </a:r>
            <a:r>
              <a:rPr lang="en-IE" sz="1200" dirty="0" err="1" smtClean="0"/>
              <a:t>Glas</a:t>
            </a:r>
            <a:r>
              <a:rPr lang="en-IE" sz="1200" dirty="0" smtClean="0"/>
              <a:t> Lawn.</a:t>
            </a:r>
            <a:br>
              <a:rPr lang="en-IE" sz="1200" dirty="0" smtClean="0"/>
            </a:br>
            <a:r>
              <a:rPr lang="en-IE" sz="1200" dirty="0" smtClean="0"/>
              <a:t>4 Do none of the above.</a:t>
            </a:r>
            <a:r>
              <a:rPr lang="en-IE" sz="1200" dirty="0" smtClean="0">
                <a:effectLst/>
              </a:rPr>
              <a:t/>
            </a:r>
            <a:br>
              <a:rPr lang="en-IE" sz="1200" dirty="0" smtClean="0">
                <a:effectLst/>
              </a:rPr>
            </a:br>
            <a:endParaRPr lang="en-IE" sz="1200" dirty="0"/>
          </a:p>
        </p:txBody>
      </p:sp>
    </p:spTree>
    <p:extLst>
      <p:ext uri="{BB962C8B-B14F-4D97-AF65-F5344CB8AC3E}">
        <p14:creationId xmlns:p14="http://schemas.microsoft.com/office/powerpoint/2010/main" val="458430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neral layout - Castle Riada &amp; Moy Glas"/>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68300" y="0"/>
            <a:ext cx="11453813" cy="6858000"/>
          </a:xfrm>
          <a:prstGeom prst="rect">
            <a:avLst/>
          </a:prstGeom>
          <a:noFill/>
          <a:ln>
            <a:noFill/>
          </a:ln>
        </p:spPr>
      </p:pic>
    </p:spTree>
    <p:extLst>
      <p:ext uri="{BB962C8B-B14F-4D97-AF65-F5344CB8AC3E}">
        <p14:creationId xmlns:p14="http://schemas.microsoft.com/office/powerpoint/2010/main" val="1683340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2876" y="247136"/>
            <a:ext cx="8855411" cy="6254812"/>
          </a:xfrm>
        </p:spPr>
      </p:pic>
    </p:spTree>
    <p:extLst>
      <p:ext uri="{BB962C8B-B14F-4D97-AF65-F5344CB8AC3E}">
        <p14:creationId xmlns:p14="http://schemas.microsoft.com/office/powerpoint/2010/main" val="1489445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pic>
        <p:nvPicPr>
          <p:cNvPr id="4" name="Picture 3"/>
          <p:cNvPicPr>
            <a:picLocks noChangeAspect="1"/>
          </p:cNvPicPr>
          <p:nvPr/>
        </p:nvPicPr>
        <p:blipFill>
          <a:blip r:embed="rId2"/>
          <a:stretch>
            <a:fillRect/>
          </a:stretch>
        </p:blipFill>
        <p:spPr>
          <a:xfrm>
            <a:off x="0" y="33037"/>
            <a:ext cx="12192000" cy="6791925"/>
          </a:xfrm>
          <a:prstGeom prst="rect">
            <a:avLst/>
          </a:prstGeom>
        </p:spPr>
      </p:pic>
      <p:pic>
        <p:nvPicPr>
          <p:cNvPr id="5" name="Picture 4"/>
          <p:cNvPicPr>
            <a:picLocks noChangeAspect="1"/>
          </p:cNvPicPr>
          <p:nvPr/>
        </p:nvPicPr>
        <p:blipFill>
          <a:blip r:embed="rId3"/>
          <a:stretch>
            <a:fillRect/>
          </a:stretch>
        </p:blipFill>
        <p:spPr>
          <a:xfrm>
            <a:off x="0" y="137010"/>
            <a:ext cx="12192000" cy="6583980"/>
          </a:xfrm>
          <a:prstGeom prst="rect">
            <a:avLst/>
          </a:prstGeom>
        </p:spPr>
      </p:pic>
    </p:spTree>
    <p:extLst>
      <p:ext uri="{BB962C8B-B14F-4D97-AF65-F5344CB8AC3E}">
        <p14:creationId xmlns:p14="http://schemas.microsoft.com/office/powerpoint/2010/main" val="2971339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200" dirty="0" smtClean="0"/>
              <a:t>The Paddocks to Hillcrest</a:t>
            </a:r>
            <a:br>
              <a:rPr lang="en-IE" sz="3200" dirty="0" smtClean="0"/>
            </a:br>
            <a:r>
              <a:rPr lang="en-IE" sz="1200" dirty="0" smtClean="0"/>
              <a:t>A fence was erected as promised between the estates in the Jan 2018 but was removed, presumably by locals, within 24 hours. We feel it map be best to carry out a public consultation exercise in 2019 to look at gauging public opinion and determining a new route.</a:t>
            </a:r>
            <a:endParaRPr lang="en-IE" sz="1200" dirty="0"/>
          </a:p>
        </p:txBody>
      </p:sp>
      <p:pic>
        <p:nvPicPr>
          <p:cNvPr id="4" name="Content Placeholder 3" descr="Q:\NTA\1 - NTA Projects\2019 Permeability\Permeability projects\Hillcrest and the Paddocks\20181113_115132.jpg"/>
          <p:cNvPicPr>
            <a:picLocks noGrp="1"/>
          </p:cNvPicPr>
          <p:nvPr>
            <p:ph idx="1"/>
          </p:nvPr>
        </p:nvPicPr>
        <p:blipFill>
          <a:blip r:embed="rId2" cstate="print">
            <a:extLst>
              <a:ext uri="{28A0092B-C50C-407E-A947-70E740481C1C}">
                <a14:useLocalDpi xmlns:a14="http://schemas.microsoft.com/office/drawing/2010/main"/>
              </a:ext>
            </a:extLst>
          </a:blip>
          <a:srcRect/>
          <a:stretch>
            <a:fillRect/>
          </a:stretch>
        </p:blipFill>
        <p:spPr bwMode="auto">
          <a:xfrm>
            <a:off x="2545492" y="1993557"/>
            <a:ext cx="6771503" cy="4506097"/>
          </a:xfrm>
          <a:prstGeom prst="rect">
            <a:avLst/>
          </a:prstGeom>
          <a:noFill/>
          <a:ln>
            <a:noFill/>
          </a:ln>
        </p:spPr>
      </p:pic>
    </p:spTree>
    <p:extLst>
      <p:ext uri="{BB962C8B-B14F-4D97-AF65-F5344CB8AC3E}">
        <p14:creationId xmlns:p14="http://schemas.microsoft.com/office/powerpoint/2010/main" val="3762039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250</TotalTime>
  <Words>10</Words>
  <Application>Microsoft Office PowerPoint</Application>
  <PresentationFormat>Widescreen</PresentationFormat>
  <Paragraphs>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Proposed permeability schemes</vt:lpstr>
      <vt:lpstr>   Proposed locations</vt:lpstr>
      <vt:lpstr>Esker Project In the Esker project, it is proposed to construct a pedestrian and cycle link along the line of the Esker, a route which is used as an existing pedestrian shortcut. The project will provide a connection between Griffeen Road and Ballyowen Road (R136). The route will greatly reduce the walking and cycling distance to the Ballyowen local centre, Griffeen local centre and local amenities for households in the area. In 2012, South Dublin County Council passed an amended Part 8 permission for the project, the outcome of which has been submitted to the NTA. The NTA however will not approve funding for the scheme as the amendments to the ‘Part 8’ Submission are not acceptable to them. The Council can submit this to the NTA again but it is unlikely that funding will be made available unless the approved Part 8 (with the amendments) is revised.  1 Run Part 8 again with original plans. 2 Revised plan such as one shown with new opening where the Esker joins the R136 or separately at Moy Glas and Castle Riada. 3 Open a section of wall between the bus stop and the Esker at Moy Glas Lawn. 4 Do none of the above. </vt:lpstr>
      <vt:lpstr>PowerPoint Presentation</vt:lpstr>
      <vt:lpstr>PowerPoint Presentation</vt:lpstr>
      <vt:lpstr>PowerPoint Presentation</vt:lpstr>
      <vt:lpstr>The Paddocks to Hillcrest A fence was erected as promised between the estates in the Jan 2018 but was removed, presumably by locals, within 24 hours. We feel it map be best to carry out a public consultation exercise in 2019 to look at gauging public opinion and determining a new route.</vt:lpstr>
    </vt:vector>
  </TitlesOfParts>
  <Company>South Dublin County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permeability schemes</dc:title>
  <dc:creator>Helena Fallon</dc:creator>
  <cp:lastModifiedBy>Tracey Hughes</cp:lastModifiedBy>
  <cp:revision>18</cp:revision>
  <dcterms:created xsi:type="dcterms:W3CDTF">2018-11-15T13:52:09Z</dcterms:created>
  <dcterms:modified xsi:type="dcterms:W3CDTF">2018-11-26T17:20:00Z</dcterms:modified>
</cp:coreProperties>
</file>