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797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1757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4121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411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8522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215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210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29082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25442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2277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11359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3CAF-7712-4E17-BB95-C7AD2F53FBC5}" type="datetimeFigureOut">
              <a:rPr lang="en-IE" smtClean="0"/>
              <a:t>20/11/2018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83164-2A21-4431-8CA8-98CD62F7B8A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3804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Proposed permeability schemes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4000" dirty="0" smtClean="0"/>
              <a:t>Clondalkin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2572635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01649" cy="442183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			Proposed locations</a:t>
            </a:r>
            <a:endParaRPr lang="en-IE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301" y="897924"/>
            <a:ext cx="6763446" cy="522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12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9625"/>
          </a:xfrm>
        </p:spPr>
        <p:txBody>
          <a:bodyPr/>
          <a:lstStyle/>
          <a:p>
            <a:r>
              <a:rPr lang="en-IE" dirty="0" err="1" smtClean="0"/>
              <a:t>Foxdene</a:t>
            </a:r>
            <a:r>
              <a:rPr lang="en-IE" dirty="0" smtClean="0"/>
              <a:t>, Miele an </a:t>
            </a:r>
            <a:r>
              <a:rPr lang="en-IE" dirty="0" err="1" smtClean="0"/>
              <a:t>Ri</a:t>
            </a:r>
            <a:r>
              <a:rPr lang="en-IE" dirty="0" smtClean="0"/>
              <a:t>, Tor an </a:t>
            </a:r>
            <a:r>
              <a:rPr lang="en-IE" dirty="0" err="1" smtClean="0"/>
              <a:t>Ri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304" y="926274"/>
            <a:ext cx="8397996" cy="593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3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lang="en-IE" dirty="0" err="1" smtClean="0"/>
              <a:t>Bawnogue</a:t>
            </a:r>
            <a:r>
              <a:rPr lang="en-IE" dirty="0" smtClean="0"/>
              <a:t> Rd to Fonthill Rd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130300"/>
            <a:ext cx="10515600" cy="5046663"/>
          </a:xfrm>
        </p:spPr>
        <p:txBody>
          <a:bodyPr/>
          <a:lstStyle/>
          <a:p>
            <a:r>
              <a:rPr lang="en-IE" dirty="0" smtClean="0"/>
              <a:t>Part 8 has been agreed, we have received agreement from the NTA that we can commence this scheme.</a:t>
            </a:r>
          </a:p>
          <a:p>
            <a:r>
              <a:rPr lang="en-IE" dirty="0" smtClean="0"/>
              <a:t>We are currently producing tender documents and should have a contractor on site </a:t>
            </a:r>
            <a:r>
              <a:rPr lang="en-IE" smtClean="0"/>
              <a:t>March 2019.</a:t>
            </a:r>
            <a:endParaRPr lang="en-IE" dirty="0" smtClean="0"/>
          </a:p>
          <a:p>
            <a:r>
              <a:rPr lang="en-IE" dirty="0" smtClean="0"/>
              <a:t>The scheme should take 4 months to be completed.</a:t>
            </a:r>
          </a:p>
          <a:p>
            <a:pPr marL="0" indent="0">
              <a:buNone/>
            </a:pPr>
            <a:r>
              <a:rPr lang="en-IE" dirty="0" smtClean="0"/>
              <a:t>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6203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013" y="247650"/>
            <a:ext cx="5463974" cy="592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58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65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Proposed permeability schemes</vt:lpstr>
      <vt:lpstr>   Proposed locations</vt:lpstr>
      <vt:lpstr>Foxdene, Miele an Ri, Tor an Ri</vt:lpstr>
      <vt:lpstr>Bawnogue Rd to Fonthill Rd</vt:lpstr>
      <vt:lpstr>PowerPoint Presentation</vt:lpstr>
    </vt:vector>
  </TitlesOfParts>
  <Company>South Dublin County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permeability schemes</dc:title>
  <dc:creator>Helena Fallon</dc:creator>
  <cp:lastModifiedBy>Ita Kenny</cp:lastModifiedBy>
  <cp:revision>19</cp:revision>
  <dcterms:created xsi:type="dcterms:W3CDTF">2018-11-15T13:52:09Z</dcterms:created>
  <dcterms:modified xsi:type="dcterms:W3CDTF">2018-11-20T14:49:53Z</dcterms:modified>
</cp:coreProperties>
</file>